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slides/slide32.xml" ContentType="application/vnd.openxmlformats-officedocument.presentationml.slide+xml"/>
  <Override PartName="/ppt/slides/slide37.xml" ContentType="application/vnd.openxmlformats-officedocument.presentationml.slide+xml"/>
  <Override PartName="/ppt/slides/slide36.xml" ContentType="application/vnd.openxmlformats-officedocument.presentationml.slide+xml"/>
  <Override PartName="/ppt/slides/slide35.xml" ContentType="application/vnd.openxmlformats-officedocument.presentationml.slide+xml"/>
  <Override PartName="/ppt/slides/slide34.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33.xml" ContentType="application/vnd.openxmlformats-officedocument.presentationml.slide+xml"/>
  <Override PartName="/ppt/presentation.xml" ContentType="application/vnd.openxmlformats-officedocument.presentationml.presentation.main+xml"/>
  <Override PartName="/ppt/slides/slide3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11.xml" ContentType="application/vnd.openxmlformats-officedocument.presentationml.slide+xml"/>
  <Override PartName="/ppt/slides/slide10.xml" ContentType="application/vnd.openxmlformats-officedocument.presentationml.slide+xml"/>
  <Override PartName="/ppt/slides/slide9.xml" ContentType="application/vnd.openxmlformats-officedocument.presentationml.slide+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20.xml" ContentType="application/vnd.openxmlformats-officedocument.presentationml.slide+xml"/>
  <Override PartName="/ppt/slides/slide4.xml" ContentType="application/vnd.openxmlformats-officedocument.presentationml.slide+xml"/>
  <Override PartName="/ppt/slides/slide24.xml" ContentType="application/vnd.openxmlformats-officedocument.presentationml.slide+xml"/>
  <Override PartName="/ppt/slides/slide22.xml" ContentType="application/vnd.openxmlformats-officedocument.presentationml.slide+xml"/>
  <Override PartName="/ppt/slides/slide30.xml" ContentType="application/vnd.openxmlformats-officedocument.presentationml.slide+xml"/>
  <Override PartName="/ppt/slides/slide29.xml" ContentType="application/vnd.openxmlformats-officedocument.presentationml.slide+xml"/>
  <Override PartName="/ppt/slides/slide28.xml" ContentType="application/vnd.openxmlformats-officedocument.presentationml.slide+xml"/>
  <Override PartName="/ppt/slides/slide27.xml" ContentType="application/vnd.openxmlformats-officedocument.presentationml.slide+xml"/>
  <Override PartName="/ppt/slides/slide26.xml" ContentType="application/vnd.openxmlformats-officedocument.presentationml.slide+xml"/>
  <Override PartName="/ppt/slides/slide23.xml" ContentType="application/vnd.openxmlformats-officedocument.presentationml.slide+xml"/>
  <Override PartName="/ppt/slides/slide25.xml" ContentType="application/vnd.openxmlformats-officedocument.presentationml.slide+xml"/>
  <Override PartName="/ppt/slides/slide21.xml" ContentType="application/vnd.openxmlformats-officedocument.presentationml.slide+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0.xml" ContentType="application/vnd.openxmlformats-officedocument.presentationml.slideMaster+xml"/>
  <Override PartName="/ppt/slideMasters/slideMaster9.xml" ContentType="application/vnd.openxmlformats-officedocument.presentationml.slideMaster+xml"/>
  <Override PartName="/ppt/slideMasters/slideMaster8.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notesSlides/notesSlide38.xml" ContentType="application/vnd.openxmlformats-officedocument.presentationml.notesSlide+xml"/>
  <Override PartName="/ppt/notesSlides/notesSlide37.xml" ContentType="application/vnd.openxmlformats-officedocument.presentationml.notesSlide+xml"/>
  <Override PartName="/ppt/notesSlides/notesSlide36.xml" ContentType="application/vnd.openxmlformats-officedocument.presentationml.notesSlide+xml"/>
  <Override PartName="/ppt/notesSlides/notesSlide35.xml" ContentType="application/vnd.openxmlformats-officedocument.presentationml.notesSlide+xml"/>
  <Override PartName="/ppt/notesSlides/notesSlide3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slideMasters/slideMaster2.xml" ContentType="application/vnd.openxmlformats-officedocument.presentationml.slideMaster+xml"/>
  <Override PartName="/ppt/slideMasters/slideMaster1.xml" ContentType="application/vnd.openxmlformats-officedocument.presentationml.slideMaster+xml"/>
  <Override PartName="/ppt/notesSlides/notesSlide33.xml" ContentType="application/vnd.openxmlformats-officedocument.presentationml.notesSlide+xml"/>
  <Override PartName="/ppt/notesSlides/notesSlide39.xml" ContentType="application/vnd.openxmlformats-officedocument.presentationml.notesSlide+xml"/>
  <Override PartName="/ppt/notesSlides/notesSlide31.xml" ContentType="application/vnd.openxmlformats-officedocument.presentationml.notesSlide+xml"/>
  <Override PartName="/ppt/slideLayouts/slideLayout96.xml" ContentType="application/vnd.openxmlformats-officedocument.presentationml.slideLayout+xml"/>
  <Override PartName="/ppt/slideLayouts/slideLayout95.xml" ContentType="application/vnd.openxmlformats-officedocument.presentationml.slideLayout+xml"/>
  <Override PartName="/ppt/slideLayouts/slideLayout94.xml" ContentType="application/vnd.openxmlformats-officedocument.presentationml.slideLayout+xml"/>
  <Override PartName="/ppt/slideLayouts/slideLayout93.xml" ContentType="application/vnd.openxmlformats-officedocument.presentationml.slideLayout+xml"/>
  <Override PartName="/ppt/slideLayouts/slideLayout92.xml" ContentType="application/vnd.openxmlformats-officedocument.presentationml.slideLayout+xml"/>
  <Override PartName="/ppt/slideLayouts/slideLayout91.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5.xml" ContentType="application/vnd.openxmlformats-officedocument.presentationml.slideLayout+xml"/>
  <Override PartName="/ppt/slideLayouts/slideLayout104.xml" ContentType="application/vnd.openxmlformats-officedocument.presentationml.slideLayout+xml"/>
  <Override PartName="/ppt/slideLayouts/slideLayout103.xml" ContentType="application/vnd.openxmlformats-officedocument.presentationml.slideLayout+xml"/>
  <Override PartName="/ppt/slideLayouts/slideLayout102.xml" ContentType="application/vnd.openxmlformats-officedocument.presentationml.slideLayout+xml"/>
  <Override PartName="/ppt/slideLayouts/slideLayout101.xml" ContentType="application/vnd.openxmlformats-officedocument.presentationml.slideLayout+xml"/>
  <Override PartName="/ppt/slideLayouts/slideLayout100.xml" ContentType="application/vnd.openxmlformats-officedocument.presentationml.slideLayout+xml"/>
  <Override PartName="/ppt/slideLayouts/slideLayout90.xml" ContentType="application/vnd.openxmlformats-officedocument.presentationml.slideLayout+xml"/>
  <Override PartName="/ppt/slideLayouts/slideLayout89.xml" ContentType="application/vnd.openxmlformats-officedocument.presentationml.slideLayout+xml"/>
  <Override PartName="/ppt/slideLayouts/slideLayout88.xml" ContentType="application/vnd.openxmlformats-officedocument.presentationml.slideLayout+xml"/>
  <Override PartName="/ppt/slideLayouts/slideLayout78.xml" ContentType="application/vnd.openxmlformats-officedocument.presentationml.slideLayout+xml"/>
  <Override PartName="/ppt/slideLayouts/slideLayout77.xml" ContentType="application/vnd.openxmlformats-officedocument.presentationml.slideLayout+xml"/>
  <Override PartName="/ppt/slideLayouts/slideLayout76.xml" ContentType="application/vnd.openxmlformats-officedocument.presentationml.slideLayout+xml"/>
  <Override PartName="/ppt/slideLayouts/slideLayout75.xml" ContentType="application/vnd.openxmlformats-officedocument.presentationml.slideLayout+xml"/>
  <Override PartName="/ppt/slideLayouts/slideLayout74.xml" ContentType="application/vnd.openxmlformats-officedocument.presentationml.slideLayout+xml"/>
  <Override PartName="/ppt/slideLayouts/slideLayout73.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7.xml" ContentType="application/vnd.openxmlformats-officedocument.presentationml.slideLayout+xml"/>
  <Override PartName="/ppt/slideLayouts/slideLayout86.xml" ContentType="application/vnd.openxmlformats-officedocument.presentationml.slideLayout+xml"/>
  <Override PartName="/ppt/slideLayouts/slideLayout85.xml" ContentType="application/vnd.openxmlformats-officedocument.presentationml.slideLayout+xml"/>
  <Override PartName="/ppt/slideLayouts/slideLayout84.xml" ContentType="application/vnd.openxmlformats-officedocument.presentationml.slideLayout+xml"/>
  <Override PartName="/ppt/slideLayouts/slideLayout83.xml" ContentType="application/vnd.openxmlformats-officedocument.presentationml.slideLayout+xml"/>
  <Override PartName="/ppt/slideLayouts/slideLayout82.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32.xml" ContentType="application/vnd.openxmlformats-officedocument.presentationml.slideLayout+xml"/>
  <Override PartName="/ppt/slideLayouts/slideLayout131.xml" ContentType="application/vnd.openxmlformats-officedocument.presentationml.slideLayout+xml"/>
  <Override PartName="/ppt/notesSlides/notesSlide32.xml" ContentType="application/vnd.openxmlformats-officedocument.presentationml.notesSlide+xml"/>
  <Override PartName="/ppt/slideLayouts/slideLayout129.xml" ContentType="application/vnd.openxmlformats-officedocument.presentationml.slideLayout+xml"/>
  <Override PartName="/ppt/slideLayouts/slideLayout128.xml" ContentType="application/vnd.openxmlformats-officedocument.presentationml.slideLayout+xml"/>
  <Override PartName="/ppt/slideLayouts/slideLayout127.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41.xml" ContentType="application/vnd.openxmlformats-officedocument.presentationml.slideLayout+xml"/>
  <Override PartName="/ppt/slideLayouts/slideLayout140.xml" ContentType="application/vnd.openxmlformats-officedocument.presentationml.slideLayout+xml"/>
  <Override PartName="/ppt/slideLayouts/slideLayout139.xml" ContentType="application/vnd.openxmlformats-officedocument.presentationml.slideLayout+xml"/>
  <Override PartName="/ppt/slideLayouts/slideLayout138.xml" ContentType="application/vnd.openxmlformats-officedocument.presentationml.slideLayout+xml"/>
  <Override PartName="/ppt/slideLayouts/slideLayout137.xml" ContentType="application/vnd.openxmlformats-officedocument.presentationml.slideLayout+xml"/>
  <Override PartName="/ppt/slideLayouts/slideLayout136.xml" ContentType="application/vnd.openxmlformats-officedocument.presentationml.slideLayout+xml"/>
  <Override PartName="/ppt/slideLayouts/slideLayout126.xml" ContentType="application/vnd.openxmlformats-officedocument.presentationml.slideLayout+xml"/>
  <Override PartName="/ppt/slideLayouts/slideLayout125.xml" ContentType="application/vnd.openxmlformats-officedocument.presentationml.slideLayout+xml"/>
  <Override PartName="/ppt/slideLayouts/slideLayout124.xml" ContentType="application/vnd.openxmlformats-officedocument.presentationml.slideLayout+xml"/>
  <Override PartName="/ppt/slideLayouts/slideLayout114.xml" ContentType="application/vnd.openxmlformats-officedocument.presentationml.slideLayout+xml"/>
  <Override PartName="/ppt/slideLayouts/slideLayout113.xml" ContentType="application/vnd.openxmlformats-officedocument.presentationml.slideLayout+xml"/>
  <Override PartName="/ppt/slideLayouts/slideLayout112.xml" ContentType="application/vnd.openxmlformats-officedocument.presentationml.slideLayout+xml"/>
  <Override PartName="/ppt/slideLayouts/slideLayout111.xml" ContentType="application/vnd.openxmlformats-officedocument.presentationml.slideLayout+xml"/>
  <Override PartName="/ppt/slideLayouts/slideLayout110.xml" ContentType="application/vnd.openxmlformats-officedocument.presentationml.slideLayout+xml"/>
  <Override PartName="/ppt/slideLayouts/slideLayout109.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23.xml" ContentType="application/vnd.openxmlformats-officedocument.presentationml.slideLayout+xml"/>
  <Override PartName="/ppt/slideLayouts/slideLayout122.xml" ContentType="application/vnd.openxmlformats-officedocument.presentationml.slideLayout+xml"/>
  <Override PartName="/ppt/slideLayouts/slideLayout121.xml" ContentType="application/vnd.openxmlformats-officedocument.presentationml.slideLayout+xml"/>
  <Override PartName="/ppt/slideLayouts/slideLayout120.xml" ContentType="application/vnd.openxmlformats-officedocument.presentationml.slideLayout+xml"/>
  <Override PartName="/ppt/slideLayouts/slideLayout119.xml" ContentType="application/vnd.openxmlformats-officedocument.presentationml.slideLayout+xml"/>
  <Override PartName="/ppt/slideLayouts/slideLayout118.xml" ContentType="application/vnd.openxmlformats-officedocument.presentationml.slideLayout+xml"/>
  <Override PartName="/ppt/slideLayouts/slideLayout72.xml" ContentType="application/vnd.openxmlformats-officedocument.presentationml.slideLayout+xml"/>
  <Override PartName="/ppt/slideLayouts/slideLayout71.xml" ContentType="application/vnd.openxmlformats-officedocument.presentationml.slideLayout+xml"/>
  <Override PartName="/ppt/slideLayouts/slideLayout70.xml" ContentType="application/vnd.openxmlformats-officedocument.presentationml.slideLayout+xml"/>
  <Override PartName="/ppt/slideLayouts/slideLayout24.xml" ContentType="application/vnd.openxmlformats-officedocument.presentationml.slideLayout+xml"/>
  <Override PartName="/ppt/slideLayouts/slideLayout23.xml" ContentType="application/vnd.openxmlformats-officedocument.presentationml.slideLayout+xml"/>
  <Override PartName="/ppt/slideLayouts/slideLayout22.xml" ContentType="application/vnd.openxmlformats-officedocument.presentationml.slideLayout+xml"/>
  <Override PartName="/ppt/slideLayouts/slideLayout21.xml" ContentType="application/vnd.openxmlformats-officedocument.presentationml.slideLayout+xml"/>
  <Override PartName="/ppt/slideLayouts/slideLayout20.xml" ContentType="application/vnd.openxmlformats-officedocument.presentationml.slideLayout+xml"/>
  <Override PartName="/ppt/slideLayouts/slideLayout19.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33.xml" ContentType="application/vnd.openxmlformats-officedocument.presentationml.slideLayout+xml"/>
  <Override PartName="/ppt/slideLayouts/slideLayout32.xml" ContentType="application/vnd.openxmlformats-officedocument.presentationml.slideLayout+xml"/>
  <Override PartName="/ppt/slideLayouts/slideLayout31.xml" ContentType="application/vnd.openxmlformats-officedocument.presentationml.slideLayout+xml"/>
  <Override PartName="/ppt/slideLayouts/slideLayout30.xml" ContentType="application/vnd.openxmlformats-officedocument.presentationml.slideLayout+xml"/>
  <Override PartName="/ppt/slideLayouts/slideLayout29.xml" ContentType="application/vnd.openxmlformats-officedocument.presentationml.slideLayout+xml"/>
  <Override PartName="/ppt/slideLayouts/slideLayout28.xml" ContentType="application/vnd.openxmlformats-officedocument.presentationml.slideLayout+xml"/>
  <Override PartName="/ppt/slideLayouts/slideLayout18.xml" ContentType="application/vnd.openxmlformats-officedocument.presentationml.slideLayout+xml"/>
  <Override PartName="/ppt/slideLayouts/slideLayout17.xml" ContentType="application/vnd.openxmlformats-officedocument.presentationml.slideLayout+xml"/>
  <Override PartName="/ppt/slideLayouts/slideLayout16.xml" ContentType="application/vnd.openxmlformats-officedocument.presentationml.slideLayout+xml"/>
  <Override PartName="/ppt/slideLayouts/slideLayout6.xml" ContentType="application/vnd.openxmlformats-officedocument.presentationml.slideLayout+xml"/>
  <Override PartName="/ppt/slideLayouts/slideLayout5.xml" ContentType="application/vnd.openxmlformats-officedocument.presentationml.slideLayout+xml"/>
  <Override PartName="/ppt/slideLayouts/slideLayout4.xml" ContentType="application/vnd.openxmlformats-officedocument.presentationml.slideLayout+xml"/>
  <Override PartName="/ppt/slideLayouts/slideLayout3.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3.xml" ContentType="application/vnd.openxmlformats-officedocument.presentationml.slideLayout+xml"/>
  <Override PartName="/ppt/slideLayouts/slideLayout12.xml" ContentType="application/vnd.openxmlformats-officedocument.presentationml.slideLayout+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60.xml" ContentType="application/vnd.openxmlformats-officedocument.presentationml.slideLayout+xml"/>
  <Override PartName="/ppt/slideLayouts/slideLayout59.xml" ContentType="application/vnd.openxmlformats-officedocument.presentationml.slideLayout+xml"/>
  <Override PartName="/ppt/slideLayouts/slideLayout58.xml" ContentType="application/vnd.openxmlformats-officedocument.presentationml.slideLayout+xml"/>
  <Override PartName="/ppt/slideLayouts/slideLayout57.xml" ContentType="application/vnd.openxmlformats-officedocument.presentationml.slideLayout+xml"/>
  <Override PartName="/ppt/slideLayouts/slideLayout56.xml" ContentType="application/vnd.openxmlformats-officedocument.presentationml.slideLayout+xml"/>
  <Override PartName="/ppt/slideLayouts/slideLayout55.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9.xml" ContentType="application/vnd.openxmlformats-officedocument.presentationml.slideLayout+xml"/>
  <Override PartName="/ppt/slideLayouts/slideLayout68.xml" ContentType="application/vnd.openxmlformats-officedocument.presentationml.slideLayout+xml"/>
  <Override PartName="/ppt/slideLayouts/slideLayout67.xml" ContentType="application/vnd.openxmlformats-officedocument.presentationml.slideLayout+xml"/>
  <Override PartName="/ppt/slideLayouts/slideLayout66.xml" ContentType="application/vnd.openxmlformats-officedocument.presentationml.slideLayout+xml"/>
  <Override PartName="/ppt/slideLayouts/slideLayout65.xml" ContentType="application/vnd.openxmlformats-officedocument.presentationml.slideLayout+xml"/>
  <Override PartName="/ppt/slideLayouts/slideLayout64.xml" ContentType="application/vnd.openxmlformats-officedocument.presentationml.slideLayout+xml"/>
  <Override PartName="/ppt/slideLayouts/slideLayout54.xml" ContentType="application/vnd.openxmlformats-officedocument.presentationml.slideLayout+xml"/>
  <Override PartName="/ppt/slideLayouts/slideLayout53.xml" ContentType="application/vnd.openxmlformats-officedocument.presentationml.slideLayout+xml"/>
  <Override PartName="/ppt/slideLayouts/slideLayout52.xml" ContentType="application/vnd.openxmlformats-officedocument.presentationml.slideLayout+xml"/>
  <Override PartName="/ppt/slideLayouts/slideLayout42.xml" ContentType="application/vnd.openxmlformats-officedocument.presentationml.slideLayout+xml"/>
  <Override PartName="/ppt/slideLayouts/slideLayout41.xml" ContentType="application/vnd.openxmlformats-officedocument.presentationml.slideLayout+xml"/>
  <Override PartName="/ppt/slideLayouts/slideLayout40.xml" ContentType="application/vnd.openxmlformats-officedocument.presentationml.slideLayout+xml"/>
  <Override PartName="/ppt/slideLayouts/slideLayout39.xml" ContentType="application/vnd.openxmlformats-officedocument.presentationml.slideLayout+xml"/>
  <Override PartName="/ppt/slideLayouts/slideLayout38.xml" ContentType="application/vnd.openxmlformats-officedocument.presentationml.slideLayout+xml"/>
  <Override PartName="/ppt/slideLayouts/slideLayout37.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51.xml" ContentType="application/vnd.openxmlformats-officedocument.presentationml.slideLayout+xml"/>
  <Override PartName="/ppt/slideLayouts/slideLayout50.xml" ContentType="application/vnd.openxmlformats-officedocument.presentationml.slideLayout+xml"/>
  <Override PartName="/ppt/slideLayouts/slideLayout49.xml" ContentType="application/vnd.openxmlformats-officedocument.presentationml.slideLayout+xml"/>
  <Override PartName="/ppt/slideLayouts/slideLayout48.xml" ContentType="application/vnd.openxmlformats-officedocument.presentationml.slideLayout+xml"/>
  <Override PartName="/ppt/slideLayouts/slideLayout47.xml" ContentType="application/vnd.openxmlformats-officedocument.presentationml.slideLayout+xml"/>
  <Override PartName="/ppt/slideLayouts/slideLayout46.xml" ContentType="application/vnd.openxmlformats-officedocument.presentationml.slideLayout+xml"/>
  <Override PartName="/ppt/slideLayouts/slideLayout142.xml" ContentType="application/vnd.openxmlformats-officedocument.presentationml.slideLayout+xml"/>
  <Override PartName="/ppt/slideLayouts/slideLayout130.xml" ContentType="application/vnd.openxmlformats-officedocument.presentationml.slideLayout+xml"/>
  <Override PartName="/ppt/slideLayouts/slideLayout144.xml" ContentType="application/vnd.openxmlformats-officedocument.presentationml.slideLayout+xml"/>
  <Override PartName="/ppt/slideLayouts/slideLayout200.xml" ContentType="application/vnd.openxmlformats-officedocument.presentationml.slideLayout+xml"/>
  <Override PartName="/ppt/slideLayouts/slideLayout199.xml" ContentType="application/vnd.openxmlformats-officedocument.presentationml.slideLayout+xml"/>
  <Override PartName="/ppt/slideLayouts/slideLayout198.xml" ContentType="application/vnd.openxmlformats-officedocument.presentationml.slideLayout+xml"/>
  <Override PartName="/ppt/slideLayouts/slideLayout197.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slideLayouts/slideLayout196.xml" ContentType="application/vnd.openxmlformats-officedocument.presentationml.slideLayout+xml"/>
  <Override PartName="/ppt/slideLayouts/slideLayout143.xml" ContentType="application/vnd.openxmlformats-officedocument.presentationml.slideLayout+xml"/>
  <Override PartName="/ppt/slideLayouts/slideLayout194.xml" ContentType="application/vnd.openxmlformats-officedocument.presentationml.slideLayout+xml"/>
  <Override PartName="/ppt/slideLayouts/slideLayout187.xml" ContentType="application/vnd.openxmlformats-officedocument.presentationml.slideLayout+xml"/>
  <Override PartName="/ppt/slideLayouts/slideLayout186.xml" ContentType="application/vnd.openxmlformats-officedocument.presentationml.slideLayout+xml"/>
  <Override PartName="/ppt/slideLayouts/slideLayout185.xml" ContentType="application/vnd.openxmlformats-officedocument.presentationml.slideLayout+xml"/>
  <Override PartName="/ppt/slideLayouts/slideLayout184.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24.xml" ContentType="application/vnd.openxmlformats-officedocument.presentationml.notesSlide+xml"/>
  <Override PartName="/ppt/notesSlides/notesSlide23.xml" ContentType="application/vnd.openxmlformats-officedocument.presentationml.notesSlide+xml"/>
  <Override PartName="/ppt/notesSlides/notesSlide22.xml" ContentType="application/vnd.openxmlformats-officedocument.presentationml.notesSlide+xml"/>
  <Override PartName="/ppt/notesSlides/notesSlide21.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20.xml" ContentType="application/vnd.openxmlformats-officedocument.presentationml.notesSlide+xml"/>
  <Override PartName="/ppt/notesSlides/notesSlide19.xml" ContentType="application/vnd.openxmlformats-officedocument.presentationml.notesSlide+xml"/>
  <Override PartName="/ppt/notesSlides/notesSlide18.xml" ContentType="application/vnd.openxmlformats-officedocument.presentationml.notesSlide+xml"/>
  <Override PartName="/ppt/notesSlides/notesSlide11.xml" ContentType="application/vnd.openxmlformats-officedocument.presentationml.notesSlide+xml"/>
  <Override PartName="/ppt/notesSlides/notesSlide10.xml" ContentType="application/vnd.openxmlformats-officedocument.presentationml.notesSlide+xml"/>
  <Override PartName="/ppt/notesSlides/notesSlide9.xml" ContentType="application/vnd.openxmlformats-officedocument.presentationml.notesSlide+xml"/>
  <Override PartName="/ppt/notesSlides/notesSlide8.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slideLayouts/slideLayout183.xml" ContentType="application/vnd.openxmlformats-officedocument.presentationml.slideLayout+xml"/>
  <Override PartName="/ppt/slideLayouts/slideLayout195.xml" ContentType="application/vnd.openxmlformats-officedocument.presentationml.slideLayout+xml"/>
  <Override PartName="/ppt/slideLayouts/slideLayout181.xml" ContentType="application/vnd.openxmlformats-officedocument.presentationml.slideLayout+xml"/>
  <Override PartName="/ppt/slideLayouts/slideLayout164.xml" ContentType="application/vnd.openxmlformats-officedocument.presentationml.slideLayout+xml"/>
  <Override PartName="/ppt/slideLayouts/slideLayout163.xml" ContentType="application/vnd.openxmlformats-officedocument.presentationml.slideLayout+xml"/>
  <Override PartName="/ppt/slideLayouts/slideLayout162.xml" ContentType="application/vnd.openxmlformats-officedocument.presentationml.slideLayout+xml"/>
  <Override PartName="/ppt/slideLayouts/slideLayout161.xml" ContentType="application/vnd.openxmlformats-officedocument.presentationml.slideLayout+xml"/>
  <Override PartName="/ppt/slideLayouts/slideLayout160.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71.xml" ContentType="application/vnd.openxmlformats-officedocument.presentationml.slideLayout+xml"/>
  <Override PartName="/ppt/slideLayouts/slideLayout170.xml" ContentType="application/vnd.openxmlformats-officedocument.presentationml.slideLayout+xml"/>
  <Override PartName="/ppt/slideLayouts/slideLayout169.xml" ContentType="application/vnd.openxmlformats-officedocument.presentationml.slideLayout+xml"/>
  <Override PartName="/ppt/slideLayouts/slideLayout168.xml" ContentType="application/vnd.openxmlformats-officedocument.presentationml.slideLayout+xml"/>
  <Override PartName="/ppt/slideLayouts/slideLayout159.xml" ContentType="application/vnd.openxmlformats-officedocument.presentationml.slideLayout+xml"/>
  <Override PartName="/ppt/slideLayouts/slideLayout158.xml" ContentType="application/vnd.openxmlformats-officedocument.presentationml.slideLayout+xml"/>
  <Override PartName="/ppt/slideLayouts/slideLayout157.xml" ContentType="application/vnd.openxmlformats-officedocument.presentationml.slideLayout+xml"/>
  <Override PartName="/ppt/slideLayouts/slideLayout149.xml" ContentType="application/vnd.openxmlformats-officedocument.presentationml.slideLayout+xml"/>
  <Override PartName="/ppt/slideLayouts/slideLayout148.xml" ContentType="application/vnd.openxmlformats-officedocument.presentationml.slideLayout+xml"/>
  <Override PartName="/ppt/slideLayouts/slideLayout147.xml" ContentType="application/vnd.openxmlformats-officedocument.presentationml.slideLayout+xml"/>
  <Override PartName="/ppt/slideLayouts/slideLayout146.xml" ContentType="application/vnd.openxmlformats-officedocument.presentationml.slideLayout+xml"/>
  <Override PartName="/ppt/slideLayouts/slideLayout14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6.xml" ContentType="application/vnd.openxmlformats-officedocument.presentationml.slideLayout+xml"/>
  <Override PartName="/ppt/slideLayouts/slideLayout155.xml" ContentType="application/vnd.openxmlformats-officedocument.presentationml.slideLayout+xml"/>
  <Override PartName="/ppt/slideLayouts/slideLayout154.xml" ContentType="application/vnd.openxmlformats-officedocument.presentationml.slideLayout+xml"/>
  <Override PartName="/ppt/slideLayouts/slideLayout153.xml" ContentType="application/vnd.openxmlformats-officedocument.presentationml.slideLayout+xml"/>
  <Override PartName="/ppt/slideLayouts/slideLayout172.xml" ContentType="application/vnd.openxmlformats-officedocument.presentationml.slideLayout+xml"/>
  <Override PartName="/ppt/slideLayouts/slideLayout182.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3.xml" ContentType="application/vnd.openxmlformats-officedocument.presentationml.slideLayout+xml"/>
  <Override PartName="/ppt/slideLayouts/slideLayout178.xml" ContentType="application/vnd.openxmlformats-officedocument.presentationml.slideLayout+xml"/>
  <Override PartName="/ppt/slideLayouts/slideLayout174.xml" ContentType="application/vnd.openxmlformats-officedocument.presentationml.slideLayout+xml"/>
  <Override PartName="/ppt/slideLayouts/slideLayout179.xml" ContentType="application/vnd.openxmlformats-officedocument.presentationml.slideLayout+xml"/>
  <Override PartName="/ppt/slideLayouts/slideLayout175.xml" ContentType="application/vnd.openxmlformats-officedocument.presentationml.slideLayout+xml"/>
  <Override PartName="/ppt/slideLayouts/slideLayout180.xml" ContentType="application/vnd.openxmlformats-officedocument.presentationml.slideLayout+xml"/>
  <Override PartName="/ppt/theme/theme8.xml" ContentType="application/vnd.openxmlformats-officedocument.theme+xml"/>
  <Override PartName="/ppt/theme/theme4.xml" ContentType="application/vnd.openxmlformats-officedocument.theme+xml"/>
  <Override PartName="/ppt/theme/theme1.xml" ContentType="application/vnd.openxmlformats-officedocument.theme+xml"/>
  <Override PartName="/ppt/notesMasters/notesMaster1.xml" ContentType="application/vnd.openxmlformats-officedocument.presentationml.notesMaster+xml"/>
  <Override PartName="/ppt/theme/theme7.xml" ContentType="application/vnd.openxmlformats-officedocument.theme+xml"/>
  <Override PartName="/ppt/theme/theme10.xml" ContentType="application/vnd.openxmlformats-officedocument.theme+xml"/>
  <Override PartName="/ppt/theme/theme2.xml" ContentType="application/vnd.openxmlformats-officedocument.theme+xml"/>
  <Override PartName="/ppt/theme/theme12.xml" ContentType="application/vnd.openxmlformats-officedocument.theme+xml"/>
  <Override PartName="/ppt/theme/theme11.xml" ContentType="application/vnd.openxmlformats-officedocument.theme+xml"/>
  <Override PartName="/ppt/theme/theme3.xml" ContentType="application/vnd.openxmlformats-officedocument.theme+xml"/>
  <Override PartName="/ppt/theme/theme13.xml" ContentType="application/vnd.openxmlformats-officedocument.theme+xml"/>
  <Override PartName="/ppt/theme/theme6.xml" ContentType="application/vnd.openxmlformats-officedocument.theme+xml"/>
  <Override PartName="/ppt/theme/theme5.xml" ContentType="application/vnd.openxmlformats-officedocument.theme+xml"/>
  <Override PartName="/ppt/theme/theme9.xml" ContentType="application/vnd.openxmlformats-officedocument.theme+xml"/>
  <Override PartName="/ppt/tableStyles.xml" ContentType="application/vnd.openxmlformats-officedocument.presentationml.tableStyles+xml"/>
  <Override PartName="/ppt/viewProps.xml" ContentType="application/vnd.openxmlformats-officedocument.presentationml.viewProps+xml"/>
  <Override PartName="/ppt/presProps.xml" ContentType="application/vnd.openxmlformats-officedocument.presentationml.presProps+xml"/>
  <Override PartName="/customXml/itemProps4.xml" ContentType="application/vnd.openxmlformats-officedocument.customXmlProperties+xml"/>
  <Override PartName="/customXml/itemProps5.xml" ContentType="application/vnd.openxmlformats-officedocument.customXmlPropertie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revisionInfo.xml" ContentType="application/vnd.ms-powerpoint.revisioninfo+xml"/>
  <Override PartName="/customXml/itemProps3.xml" ContentType="application/vnd.openxmlformats-officedocument.customXml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6.xml" ContentType="application/vnd.openxmlformats-officedocument.customXml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1" r:id="rId6"/>
    <p:sldMasterId id="2147483704" r:id="rId7"/>
    <p:sldMasterId id="2147483750" r:id="rId8"/>
    <p:sldMasterId id="2147483800" r:id="rId9"/>
    <p:sldMasterId id="2147483817" r:id="rId10"/>
    <p:sldMasterId id="2147483844" r:id="rId11"/>
    <p:sldMasterId id="2147483863" r:id="rId12"/>
    <p:sldMasterId id="2147483880" r:id="rId13"/>
    <p:sldMasterId id="2147483890" r:id="rId14"/>
    <p:sldMasterId id="2147483902" r:id="rId15"/>
    <p:sldMasterId id="2147483925" r:id="rId16"/>
    <p:sldMasterId id="2147483937" r:id="rId17"/>
  </p:sldMasterIdLst>
  <p:notesMasterIdLst>
    <p:notesMasterId r:id="rId59"/>
  </p:notesMasterIdLst>
  <p:sldIdLst>
    <p:sldId id="295" r:id="rId18"/>
    <p:sldId id="319" r:id="rId19"/>
    <p:sldId id="320" r:id="rId20"/>
    <p:sldId id="321" r:id="rId21"/>
    <p:sldId id="322" r:id="rId22"/>
    <p:sldId id="323" r:id="rId23"/>
    <p:sldId id="324" r:id="rId24"/>
    <p:sldId id="325" r:id="rId25"/>
    <p:sldId id="327" r:id="rId26"/>
    <p:sldId id="334" r:id="rId27"/>
    <p:sldId id="326" r:id="rId28"/>
    <p:sldId id="311" r:id="rId29"/>
    <p:sldId id="312" r:id="rId30"/>
    <p:sldId id="313" r:id="rId31"/>
    <p:sldId id="440" r:id="rId32"/>
    <p:sldId id="328" r:id="rId33"/>
    <p:sldId id="329" r:id="rId34"/>
    <p:sldId id="330" r:id="rId35"/>
    <p:sldId id="331" r:id="rId36"/>
    <p:sldId id="415" r:id="rId37"/>
    <p:sldId id="452" r:id="rId38"/>
    <p:sldId id="432" r:id="rId39"/>
    <p:sldId id="441" r:id="rId40"/>
    <p:sldId id="442" r:id="rId41"/>
    <p:sldId id="443" r:id="rId42"/>
    <p:sldId id="444" r:id="rId43"/>
    <p:sldId id="445" r:id="rId44"/>
    <p:sldId id="336" r:id="rId45"/>
    <p:sldId id="335" r:id="rId46"/>
    <p:sldId id="339" r:id="rId47"/>
    <p:sldId id="338" r:id="rId48"/>
    <p:sldId id="310" r:id="rId49"/>
    <p:sldId id="332" r:id="rId50"/>
    <p:sldId id="290" r:id="rId51"/>
    <p:sldId id="333" r:id="rId52"/>
    <p:sldId id="272" r:id="rId53"/>
    <p:sldId id="314" r:id="rId54"/>
    <p:sldId id="315" r:id="rId55"/>
    <p:sldId id="316" r:id="rId56"/>
    <p:sldId id="317" r:id="rId57"/>
    <p:sldId id="318" r:id="rId5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623B929-1928-4AE8-91C0-15A7BA27C4E2}" v="1557" dt="2018-06-01T20:39:42.710"/>
    <p1510:client id="{E5AD93A8-C8FE-4556-AC4F-9C44BE1850F3}" v="2" dt="2018-06-05T18:07:24.03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592" autoAdjust="0"/>
    <p:restoredTop sz="89930" autoAdjust="0"/>
  </p:normalViewPr>
  <p:slideViewPr>
    <p:cSldViewPr snapToGrid="0">
      <p:cViewPr varScale="1">
        <p:scale>
          <a:sx n="65" d="100"/>
          <a:sy n="65" d="100"/>
        </p:scale>
        <p:origin x="1038"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9.xml"/><Relationship Id="rId21" Type="http://schemas.openxmlformats.org/officeDocument/2006/relationships/slide" Target="slides/slide4.xml"/><Relationship Id="rId34" Type="http://schemas.openxmlformats.org/officeDocument/2006/relationships/slide" Target="slides/slide17.xml"/><Relationship Id="rId42" Type="http://schemas.openxmlformats.org/officeDocument/2006/relationships/slide" Target="slides/slide25.xml"/><Relationship Id="rId47" Type="http://schemas.openxmlformats.org/officeDocument/2006/relationships/slide" Target="slides/slide30.xml"/><Relationship Id="rId50" Type="http://schemas.openxmlformats.org/officeDocument/2006/relationships/slide" Target="slides/slide33.xml"/><Relationship Id="rId55" Type="http://schemas.openxmlformats.org/officeDocument/2006/relationships/slide" Target="slides/slide38.xml"/><Relationship Id="rId63" Type="http://schemas.openxmlformats.org/officeDocument/2006/relationships/tableStyles" Target="tableStyles.xml"/><Relationship Id="rId7" Type="http://schemas.openxmlformats.org/officeDocument/2006/relationships/slideMaster" Target="slideMasters/slideMaster2.xml"/><Relationship Id="rId2" Type="http://schemas.openxmlformats.org/officeDocument/2006/relationships/customXml" Target="../customXml/item2.xml"/><Relationship Id="rId16" Type="http://schemas.openxmlformats.org/officeDocument/2006/relationships/slideMaster" Target="slideMasters/slideMaster11.xml"/><Relationship Id="rId29" Type="http://schemas.openxmlformats.org/officeDocument/2006/relationships/slide" Target="slides/slide12.xml"/><Relationship Id="rId11" Type="http://schemas.openxmlformats.org/officeDocument/2006/relationships/slideMaster" Target="slideMasters/slideMaster6.xml"/><Relationship Id="rId24" Type="http://schemas.openxmlformats.org/officeDocument/2006/relationships/slide" Target="slides/slide7.xml"/><Relationship Id="rId32" Type="http://schemas.openxmlformats.org/officeDocument/2006/relationships/slide" Target="slides/slide15.xml"/><Relationship Id="rId37" Type="http://schemas.openxmlformats.org/officeDocument/2006/relationships/slide" Target="slides/slide20.xml"/><Relationship Id="rId40" Type="http://schemas.openxmlformats.org/officeDocument/2006/relationships/slide" Target="slides/slide23.xml"/><Relationship Id="rId45" Type="http://schemas.openxmlformats.org/officeDocument/2006/relationships/slide" Target="slides/slide28.xml"/><Relationship Id="rId53" Type="http://schemas.openxmlformats.org/officeDocument/2006/relationships/slide" Target="slides/slide36.xml"/><Relationship Id="rId58" Type="http://schemas.openxmlformats.org/officeDocument/2006/relationships/slide" Target="slides/slide41.xml"/><Relationship Id="rId5" Type="http://schemas.openxmlformats.org/officeDocument/2006/relationships/customXml" Target="../customXml/item5.xml"/><Relationship Id="rId61" Type="http://schemas.openxmlformats.org/officeDocument/2006/relationships/viewProps" Target="viewProps.xml"/><Relationship Id="rId19" Type="http://schemas.openxmlformats.org/officeDocument/2006/relationships/slide" Target="slides/slide2.xml"/><Relationship Id="rId14" Type="http://schemas.openxmlformats.org/officeDocument/2006/relationships/slideMaster" Target="slideMasters/slideMaster9.xml"/><Relationship Id="rId22" Type="http://schemas.openxmlformats.org/officeDocument/2006/relationships/slide" Target="slides/slide5.xml"/><Relationship Id="rId27" Type="http://schemas.openxmlformats.org/officeDocument/2006/relationships/slide" Target="slides/slide10.xml"/><Relationship Id="rId30" Type="http://schemas.openxmlformats.org/officeDocument/2006/relationships/slide" Target="slides/slide13.xml"/><Relationship Id="rId35" Type="http://schemas.openxmlformats.org/officeDocument/2006/relationships/slide" Target="slides/slide18.xml"/><Relationship Id="rId43" Type="http://schemas.openxmlformats.org/officeDocument/2006/relationships/slide" Target="slides/slide26.xml"/><Relationship Id="rId48" Type="http://schemas.openxmlformats.org/officeDocument/2006/relationships/slide" Target="slides/slide31.xml"/><Relationship Id="rId56" Type="http://schemas.openxmlformats.org/officeDocument/2006/relationships/slide" Target="slides/slide39.xml"/><Relationship Id="rId64" Type="http://schemas.microsoft.com/office/2015/10/relationships/revisionInfo" Target="revisionInfo.xml"/><Relationship Id="rId8" Type="http://schemas.openxmlformats.org/officeDocument/2006/relationships/slideMaster" Target="slideMasters/slideMaster3.xml"/><Relationship Id="rId51" Type="http://schemas.openxmlformats.org/officeDocument/2006/relationships/slide" Target="slides/slide34.xml"/><Relationship Id="rId3" Type="http://schemas.openxmlformats.org/officeDocument/2006/relationships/customXml" Target="../customXml/item3.xml"/><Relationship Id="rId12" Type="http://schemas.openxmlformats.org/officeDocument/2006/relationships/slideMaster" Target="slideMasters/slideMaster7.xml"/><Relationship Id="rId17" Type="http://schemas.openxmlformats.org/officeDocument/2006/relationships/slideMaster" Target="slideMasters/slideMaster12.xml"/><Relationship Id="rId25" Type="http://schemas.openxmlformats.org/officeDocument/2006/relationships/slide" Target="slides/slide8.xml"/><Relationship Id="rId33" Type="http://schemas.openxmlformats.org/officeDocument/2006/relationships/slide" Target="slides/slide16.xml"/><Relationship Id="rId38" Type="http://schemas.openxmlformats.org/officeDocument/2006/relationships/slide" Target="slides/slide21.xml"/><Relationship Id="rId46" Type="http://schemas.openxmlformats.org/officeDocument/2006/relationships/slide" Target="slides/slide29.xml"/><Relationship Id="rId59" Type="http://schemas.openxmlformats.org/officeDocument/2006/relationships/notesMaster" Target="notesMasters/notesMaster1.xml"/><Relationship Id="rId20" Type="http://schemas.openxmlformats.org/officeDocument/2006/relationships/slide" Target="slides/slide3.xml"/><Relationship Id="rId41" Type="http://schemas.openxmlformats.org/officeDocument/2006/relationships/slide" Target="slides/slide24.xml"/><Relationship Id="rId54" Type="http://schemas.openxmlformats.org/officeDocument/2006/relationships/slide" Target="slides/slide37.xml"/><Relationship Id="rId62"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1.xml"/><Relationship Id="rId15" Type="http://schemas.openxmlformats.org/officeDocument/2006/relationships/slideMaster" Target="slideMasters/slideMaster10.xml"/><Relationship Id="rId23" Type="http://schemas.openxmlformats.org/officeDocument/2006/relationships/slide" Target="slides/slide6.xml"/><Relationship Id="rId28" Type="http://schemas.openxmlformats.org/officeDocument/2006/relationships/slide" Target="slides/slide11.xml"/><Relationship Id="rId36" Type="http://schemas.openxmlformats.org/officeDocument/2006/relationships/slide" Target="slides/slide19.xml"/><Relationship Id="rId49" Type="http://schemas.openxmlformats.org/officeDocument/2006/relationships/slide" Target="slides/slide32.xml"/><Relationship Id="rId57" Type="http://schemas.openxmlformats.org/officeDocument/2006/relationships/slide" Target="slides/slide40.xml"/><Relationship Id="rId10" Type="http://schemas.openxmlformats.org/officeDocument/2006/relationships/slideMaster" Target="slideMasters/slideMaster5.xml"/><Relationship Id="rId31" Type="http://schemas.openxmlformats.org/officeDocument/2006/relationships/slide" Target="slides/slide14.xml"/><Relationship Id="rId44" Type="http://schemas.openxmlformats.org/officeDocument/2006/relationships/slide" Target="slides/slide27.xml"/><Relationship Id="rId52" Type="http://schemas.openxmlformats.org/officeDocument/2006/relationships/slide" Target="slides/slide35.xml"/><Relationship Id="rId60" Type="http://schemas.openxmlformats.org/officeDocument/2006/relationships/presProps" Target="presProps.xml"/><Relationship Id="rId65" Type="http://schemas.openxmlformats.org/officeDocument/2006/relationships/customXml" Target="../customXml/item6.xml"/><Relationship Id="rId4" Type="http://schemas.openxmlformats.org/officeDocument/2006/relationships/customXml" Target="../customXml/item4.xml"/><Relationship Id="rId9" Type="http://schemas.openxmlformats.org/officeDocument/2006/relationships/slideMaster" Target="slideMasters/slideMaster4.xml"/><Relationship Id="rId13" Type="http://schemas.openxmlformats.org/officeDocument/2006/relationships/slideMaster" Target="slideMasters/slideMaster8.xml"/><Relationship Id="rId18" Type="http://schemas.openxmlformats.org/officeDocument/2006/relationships/slide" Target="slides/slide1.xml"/><Relationship Id="rId39" Type="http://schemas.openxmlformats.org/officeDocument/2006/relationships/slide" Target="slides/slide2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6F1E267-6EB4-4BAD-8A01-F66E48F1865D}" type="datetimeFigureOut">
              <a:rPr lang="en-US" smtClean="0"/>
              <a:t>6/5/2018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4FEF619-CCFD-47CE-B46F-B13FAD99AD29}" type="slidenum">
              <a:rPr lang="en-US" smtClean="0"/>
              <a:t>‹#›</a:t>
            </a:fld>
            <a:endParaRPr lang="en-US"/>
          </a:p>
        </p:txBody>
      </p:sp>
    </p:spTree>
    <p:extLst>
      <p:ext uri="{BB962C8B-B14F-4D97-AF65-F5344CB8AC3E}">
        <p14:creationId xmlns:p14="http://schemas.microsoft.com/office/powerpoint/2010/main" val="23788257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8" Type="http://schemas.openxmlformats.org/officeDocument/2006/relationships/hyperlink" Target="https://www.techopedia.com/2/31360/trends/big-data/how-apache-spark-helps-rapid-application-development" TargetMode="External"/><Relationship Id="rId3" Type="http://schemas.openxmlformats.org/officeDocument/2006/relationships/hyperlink" Target="https://www.techopedia.com/definition/24407/application-programming-interface-api" TargetMode="External"/><Relationship Id="rId7" Type="http://schemas.openxmlformats.org/officeDocument/2006/relationships/hyperlink" Target="https://www.techopedia.com/definition/1245/structured-query-language-sql" TargetMode="External"/><Relationship Id="rId12" Type="http://schemas.openxmlformats.org/officeDocument/2006/relationships/hyperlink" Target="https://www.techopedia.com/definition/5380/packet" TargetMode="External"/><Relationship Id="rId2" Type="http://schemas.openxmlformats.org/officeDocument/2006/relationships/slide" Target="../slides/slide7.xml"/><Relationship Id="rId1" Type="http://schemas.openxmlformats.org/officeDocument/2006/relationships/notesMaster" Target="../notesMasters/notesMaster1.xml"/><Relationship Id="rId6" Type="http://schemas.openxmlformats.org/officeDocument/2006/relationships/hyperlink" Target="https://www.techopedia.com/definition/3533/python" TargetMode="External"/><Relationship Id="rId11" Type="http://schemas.openxmlformats.org/officeDocument/2006/relationships/hyperlink" Target="https://www.techopedia.com/definition/5736/query" TargetMode="External"/><Relationship Id="rId5" Type="http://schemas.openxmlformats.org/officeDocument/2006/relationships/hyperlink" Target="https://www.techopedia.com/definition/3927/java" TargetMode="External"/><Relationship Id="rId10" Type="http://schemas.openxmlformats.org/officeDocument/2006/relationships/hyperlink" Target="https://www.techopedia.com/definition/5422/data-management" TargetMode="External"/><Relationship Id="rId4" Type="http://schemas.openxmlformats.org/officeDocument/2006/relationships/hyperlink" Target="https://www.techopedia.com/definition/27183/scala" TargetMode="External"/><Relationship Id="rId9" Type="http://schemas.openxmlformats.org/officeDocument/2006/relationships/hyperlink" Target="https://www.techopedia.com/definition/8181/machine-learning"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2E0242-4CBE-4323-A5AC-A061F70CFF5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305437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DAD2E95-9E8E-43DF-8C23-5FE8184936C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548720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Databricks, founded by the team that created Apache Spark – unified analytics platform that accelerates innovation by unifying data science, engineering &amp; business.</a:t>
            </a:r>
          </a:p>
          <a:p>
            <a:pPr marL="171450" indent="-171450">
              <a:buFont typeface="Arial" panose="020B0604020202020204" pitchFamily="34" charset="0"/>
              <a:buChar char="•"/>
            </a:pPr>
            <a:r>
              <a:rPr lang="en-US" dirty="0"/>
              <a:t>75% of the code committed to Apache Spark comes from Databricks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b="1" dirty="0"/>
              <a:t>Unified Runtime</a:t>
            </a:r>
          </a:p>
          <a:p>
            <a:pPr marL="628650" lvl="1" indent="-171450">
              <a:buFont typeface="Arial" panose="020B0604020202020204" pitchFamily="34" charset="0"/>
              <a:buChar char="•"/>
            </a:pPr>
            <a:r>
              <a:rPr lang="en-US" dirty="0"/>
              <a:t>Create clusters in seconds, dynamically scale them up and down. </a:t>
            </a:r>
          </a:p>
          <a:p>
            <a:pPr marL="628650" lvl="1" indent="-171450">
              <a:buFont typeface="Arial" panose="020B0604020202020204" pitchFamily="34" charset="0"/>
              <a:buChar char="•"/>
            </a:pPr>
            <a:r>
              <a:rPr lang="en-US" dirty="0"/>
              <a:t>They’ve made enhancements to Spark engine to make it 10x faster than open source Spark</a:t>
            </a:r>
          </a:p>
          <a:p>
            <a:pPr marL="628650" lvl="1" indent="-171450">
              <a:buFont typeface="Arial" panose="020B0604020202020204" pitchFamily="34" charset="0"/>
              <a:buChar char="•"/>
            </a:pPr>
            <a:r>
              <a:rPr lang="en-US" dirty="0" err="1"/>
              <a:t>Serverless</a:t>
            </a:r>
            <a:r>
              <a:rPr lang="en-US" dirty="0"/>
              <a:t>- </a:t>
            </a:r>
            <a:r>
              <a:rPr kumimoji="0" lang="en-US" sz="1600" b="0" i="0" u="none" strike="noStrike" kern="1200" cap="none" spc="0" normalizeH="0" baseline="0" noProof="0" dirty="0">
                <a:ln>
                  <a:noFill/>
                </a:ln>
                <a:solidFill>
                  <a:prstClr val="black"/>
                </a:solidFill>
                <a:effectLst/>
                <a:uLnTx/>
                <a:uFillTx/>
                <a:latin typeface="Arial" charset="0"/>
                <a:ea typeface="Arial" charset="0"/>
                <a:cs typeface="Arial" charset="0"/>
              </a:rPr>
              <a:t>Auto-configured multi-user cluster,  Reliable sharing with fault isolation</a:t>
            </a:r>
          </a:p>
          <a:p>
            <a:pPr marL="171450" indent="-171450">
              <a:buFont typeface="Arial" panose="020B0604020202020204" pitchFamily="34" charset="0"/>
              <a:buChar char="•"/>
            </a:pPr>
            <a:endParaRPr lang="en-US" b="1" dirty="0"/>
          </a:p>
          <a:p>
            <a:pPr marL="171450" indent="-171450">
              <a:buFont typeface="Arial" panose="020B0604020202020204" pitchFamily="34" charset="0"/>
              <a:buChar char="•"/>
            </a:pPr>
            <a:r>
              <a:rPr lang="en-US" b="1" dirty="0"/>
              <a:t>Unified Collaboration</a:t>
            </a:r>
          </a:p>
          <a:p>
            <a:pPr marL="628650" lvl="1" indent="-171450">
              <a:buFont typeface="Arial" panose="020B0604020202020204" pitchFamily="34" charset="0"/>
              <a:buChar char="•"/>
            </a:pPr>
            <a:r>
              <a:rPr lang="en-US" dirty="0"/>
              <a:t>Overall – a simple &amp; collaborative environment that enables your entire team to use Spark &amp; interact with your data simultaneously</a:t>
            </a:r>
          </a:p>
          <a:p>
            <a:pPr marL="628650" lvl="1" indent="-171450">
              <a:buFont typeface="Arial" panose="020B0604020202020204" pitchFamily="34" charset="0"/>
              <a:buChar char="•"/>
            </a:pPr>
            <a:r>
              <a:rPr lang="en-US" dirty="0"/>
              <a:t>DE – Improve ETL performance, zero management clusters. Execute production code from within notebooks</a:t>
            </a:r>
          </a:p>
          <a:p>
            <a:pPr marL="628650" lvl="1" indent="-171450">
              <a:buFont typeface="Arial" panose="020B0604020202020204" pitchFamily="34" charset="0"/>
              <a:buChar char="•"/>
            </a:pPr>
            <a:r>
              <a:rPr lang="en-US" dirty="0"/>
              <a:t>DS - For data scientists, easy data exploration in notebooks</a:t>
            </a:r>
          </a:p>
          <a:p>
            <a:pPr marL="628650" lvl="1" indent="-171450">
              <a:buFont typeface="Arial" panose="020B0604020202020204" pitchFamily="34" charset="0"/>
              <a:buChar char="•"/>
            </a:pPr>
            <a:r>
              <a:rPr lang="en-US" dirty="0"/>
              <a:t>Business SME – interactive dashboards empower teams to create dynamic reports</a:t>
            </a:r>
          </a:p>
          <a:p>
            <a:pPr marL="628650" lvl="1" indent="-171450">
              <a:buFont typeface="Arial" panose="020B0604020202020204" pitchFamily="34" charset="0"/>
              <a:buChar char="•"/>
            </a:pPr>
            <a:endParaRPr lang="en-US" dirty="0"/>
          </a:p>
          <a:p>
            <a:pPr marL="171450" indent="-171450">
              <a:buFont typeface="Arial" panose="020B0604020202020204" pitchFamily="34" charset="0"/>
              <a:buChar char="•"/>
            </a:pPr>
            <a:r>
              <a:rPr lang="en-US" b="1" dirty="0"/>
              <a:t>Enterprise Security</a:t>
            </a:r>
          </a:p>
          <a:p>
            <a:pPr marL="628650" lvl="1" indent="-171450">
              <a:buFont typeface="Arial" panose="020B0604020202020204" pitchFamily="34" charset="0"/>
              <a:buChar char="•"/>
            </a:pPr>
            <a:r>
              <a:rPr lang="en-US" b="0" dirty="0"/>
              <a:t>Encryption</a:t>
            </a:r>
          </a:p>
          <a:p>
            <a:pPr marL="628650" lvl="1" indent="-171450">
              <a:buFont typeface="Arial" panose="020B0604020202020204" pitchFamily="34" charset="0"/>
              <a:buChar char="•"/>
            </a:pPr>
            <a:r>
              <a:rPr lang="en-US" b="0" dirty="0"/>
              <a:t>Fine grained  Role-based access control (files, clusters, code, application, dashboard)</a:t>
            </a:r>
          </a:p>
          <a:p>
            <a:pPr marL="628650" lvl="1" indent="-171450">
              <a:buFont typeface="Arial" panose="020B0604020202020204" pitchFamily="34" charset="0"/>
              <a:buChar char="•"/>
            </a:pPr>
            <a:r>
              <a:rPr lang="en-US" b="0" dirty="0"/>
              <a:t>Compliance</a:t>
            </a:r>
          </a:p>
          <a:p>
            <a:pPr marL="628650" lvl="1" indent="-171450">
              <a:buFont typeface="Arial" panose="020B0604020202020204" pitchFamily="34" charset="0"/>
              <a:buChar char="•"/>
            </a:pPr>
            <a:endParaRPr lang="en-US" b="0" dirty="0"/>
          </a:p>
          <a:p>
            <a:pPr marL="628650" lvl="1" indent="-171450">
              <a:buFont typeface="Arial" panose="020B0604020202020204" pitchFamily="34" charset="0"/>
              <a:buChar char="•"/>
            </a:pPr>
            <a:endParaRPr lang="en-US" b="0"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b="1" dirty="0"/>
              <a:t>Rest APIs</a:t>
            </a:r>
          </a:p>
          <a:p>
            <a:endParaRPr lang="en-US" dirty="0"/>
          </a:p>
          <a:p>
            <a:endParaRPr lang="en-US" dirty="0"/>
          </a:p>
          <a:p>
            <a:endParaRPr lang="en-US" dirty="0"/>
          </a:p>
          <a:p>
            <a:r>
              <a:rPr lang="en-US" dirty="0"/>
              <a:t>DE </a:t>
            </a:r>
            <a:r>
              <a:rPr lang="mr-IN" dirty="0"/>
              <a:t>–</a:t>
            </a:r>
            <a:r>
              <a:rPr lang="en-US" dirty="0"/>
              <a:t> DBIO, SPARK,</a:t>
            </a:r>
            <a:r>
              <a:rPr lang="en-US" baseline="0" dirty="0"/>
              <a:t> API’s , JOBS</a:t>
            </a:r>
          </a:p>
          <a:p>
            <a:r>
              <a:rPr lang="en-US" baseline="0" dirty="0"/>
              <a:t>DS </a:t>
            </a:r>
            <a:r>
              <a:rPr lang="mr-IN" baseline="0" dirty="0"/>
              <a:t>–</a:t>
            </a:r>
            <a:r>
              <a:rPr lang="en-US" baseline="0" dirty="0"/>
              <a:t> Spark and </a:t>
            </a:r>
            <a:r>
              <a:rPr lang="en-US" baseline="0" dirty="0" err="1"/>
              <a:t>Serverless</a:t>
            </a:r>
            <a:r>
              <a:rPr lang="en-US" baseline="0" dirty="0"/>
              <a:t>, Interactive Data Science</a:t>
            </a:r>
          </a:p>
          <a:p>
            <a:r>
              <a:rPr lang="en-US" baseline="0" dirty="0"/>
              <a:t>Data Products - Everything</a:t>
            </a:r>
            <a:endParaRPr lang="en-US" dirty="0"/>
          </a:p>
          <a:p>
            <a:endParaRPr lang="en-US" dirty="0"/>
          </a:p>
          <a:p>
            <a:r>
              <a:rPr lang="en-US" dirty="0"/>
              <a:t>Creators of</a:t>
            </a:r>
            <a:r>
              <a:rPr lang="en-US" baseline="0" dirty="0"/>
              <a:t> Spark</a:t>
            </a:r>
          </a:p>
          <a:p>
            <a:r>
              <a:rPr lang="en-US" baseline="0" dirty="0"/>
              <a:t>Training People</a:t>
            </a:r>
          </a:p>
          <a:p>
            <a:r>
              <a:rPr lang="en-US" baseline="0" dirty="0"/>
              <a:t>Number of Customers</a:t>
            </a:r>
          </a:p>
          <a:p>
            <a:endParaRPr lang="en-US" dirty="0"/>
          </a:p>
          <a:p>
            <a:r>
              <a:rPr lang="en-US" dirty="0"/>
              <a:t>Ingest</a:t>
            </a:r>
          </a:p>
          <a:p>
            <a:endParaRPr lang="en-US" dirty="0"/>
          </a:p>
          <a:p>
            <a:r>
              <a:rPr lang="en-US" dirty="0"/>
              <a:t>Workflow</a:t>
            </a:r>
          </a:p>
          <a:p>
            <a:endParaRPr lang="en-US" dirty="0"/>
          </a:p>
          <a:p>
            <a:r>
              <a:rPr lang="en-US" dirty="0"/>
              <a:t>Schedule / Run / Monitor</a:t>
            </a:r>
          </a:p>
          <a:p>
            <a:endParaRPr lang="en-US" dirty="0"/>
          </a:p>
          <a:p>
            <a:r>
              <a:rPr lang="en-US" dirty="0"/>
              <a:t>Execute</a:t>
            </a:r>
          </a:p>
          <a:p>
            <a:endParaRPr lang="en-US" dirty="0"/>
          </a:p>
          <a:p>
            <a:r>
              <a:rPr lang="en-US" dirty="0"/>
              <a:t>Troubleshoot</a:t>
            </a:r>
          </a:p>
          <a:p>
            <a:endParaRPr lang="en-US" dirty="0"/>
          </a:p>
          <a:p>
            <a:r>
              <a:rPr lang="en-US" dirty="0"/>
              <a:t>Debug</a:t>
            </a:r>
          </a:p>
          <a:p>
            <a:endParaRPr lang="en-US" dirty="0"/>
          </a:p>
          <a:p>
            <a:r>
              <a:rPr lang="en-US" dirty="0"/>
              <a:t>Production</a:t>
            </a:r>
            <a:r>
              <a:rPr lang="en-US" baseline="0" dirty="0"/>
              <a:t> Jobs</a:t>
            </a:r>
          </a:p>
          <a:p>
            <a:r>
              <a:rPr lang="en-US" baseline="0" dirty="0"/>
              <a:t>---------</a:t>
            </a:r>
          </a:p>
          <a:p>
            <a:endParaRPr lang="en-US" baseline="0" dirty="0"/>
          </a:p>
          <a:p>
            <a:r>
              <a:rPr lang="en-US" baseline="0" dirty="0"/>
              <a:t>Ingest, ETL, Scheduling, Monitoring</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2864E82-B42A-F64E-B04D-3584A85182C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614728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Databricks, founded by the team that created Apache Spark – unified analytics platform that accelerates innovation by unifying data science, engineering &amp; business.</a:t>
            </a:r>
          </a:p>
          <a:p>
            <a:pPr marL="171450" indent="-171450">
              <a:buFont typeface="Arial" panose="020B0604020202020204" pitchFamily="34" charset="0"/>
              <a:buChar char="•"/>
            </a:pPr>
            <a:r>
              <a:rPr lang="en-US" dirty="0"/>
              <a:t>75% of the code committed to Apache Spark comes from Databricks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b="1" dirty="0"/>
              <a:t>Unified Runtime</a:t>
            </a:r>
          </a:p>
          <a:p>
            <a:pPr marL="628650" lvl="1" indent="-171450">
              <a:buFont typeface="Arial" panose="020B0604020202020204" pitchFamily="34" charset="0"/>
              <a:buChar char="•"/>
            </a:pPr>
            <a:r>
              <a:rPr lang="en-US" dirty="0"/>
              <a:t>Create clusters in seconds, dynamically scale them up and down. </a:t>
            </a:r>
          </a:p>
          <a:p>
            <a:pPr marL="628650" lvl="1" indent="-171450">
              <a:buFont typeface="Arial" panose="020B0604020202020204" pitchFamily="34" charset="0"/>
              <a:buChar char="•"/>
            </a:pPr>
            <a:r>
              <a:rPr lang="en-US" dirty="0"/>
              <a:t>They’ve made enhancements to Spark engine to make it 10x faster than open source Spark</a:t>
            </a:r>
          </a:p>
          <a:p>
            <a:pPr marL="628650" lvl="1" indent="-171450">
              <a:buFont typeface="Arial" panose="020B0604020202020204" pitchFamily="34" charset="0"/>
              <a:buChar char="•"/>
            </a:pPr>
            <a:r>
              <a:rPr lang="en-US" dirty="0" err="1"/>
              <a:t>Serverless</a:t>
            </a:r>
            <a:r>
              <a:rPr lang="en-US" dirty="0"/>
              <a:t>- </a:t>
            </a:r>
            <a:r>
              <a:rPr kumimoji="0" lang="en-US" sz="1600" b="0" i="0" u="none" strike="noStrike" kern="1200" cap="none" spc="0" normalizeH="0" baseline="0" noProof="0" dirty="0">
                <a:ln>
                  <a:noFill/>
                </a:ln>
                <a:solidFill>
                  <a:prstClr val="black"/>
                </a:solidFill>
                <a:effectLst/>
                <a:uLnTx/>
                <a:uFillTx/>
                <a:latin typeface="Arial" charset="0"/>
                <a:ea typeface="Arial" charset="0"/>
                <a:cs typeface="Arial" charset="0"/>
              </a:rPr>
              <a:t>Auto-configured multi-user cluster,  Reliable sharing with fault isolation</a:t>
            </a:r>
          </a:p>
          <a:p>
            <a:pPr marL="171450" indent="-171450">
              <a:buFont typeface="Arial" panose="020B0604020202020204" pitchFamily="34" charset="0"/>
              <a:buChar char="•"/>
            </a:pPr>
            <a:endParaRPr lang="en-US" b="1" dirty="0"/>
          </a:p>
          <a:p>
            <a:pPr marL="171450" indent="-171450">
              <a:buFont typeface="Arial" panose="020B0604020202020204" pitchFamily="34" charset="0"/>
              <a:buChar char="•"/>
            </a:pPr>
            <a:r>
              <a:rPr lang="en-US" b="1" dirty="0"/>
              <a:t>Unified Collaboration</a:t>
            </a:r>
          </a:p>
          <a:p>
            <a:pPr marL="628650" lvl="1" indent="-171450">
              <a:buFont typeface="Arial" panose="020B0604020202020204" pitchFamily="34" charset="0"/>
              <a:buChar char="•"/>
            </a:pPr>
            <a:r>
              <a:rPr lang="en-US" dirty="0"/>
              <a:t>Overall – a simple &amp; collaborative environment that enables your entire team to use Spark &amp; interact with your data simultaneously</a:t>
            </a:r>
          </a:p>
          <a:p>
            <a:pPr marL="628650" lvl="1" indent="-171450">
              <a:buFont typeface="Arial" panose="020B0604020202020204" pitchFamily="34" charset="0"/>
              <a:buChar char="•"/>
            </a:pPr>
            <a:r>
              <a:rPr lang="en-US" dirty="0"/>
              <a:t>DE – Improve ETL performance, zero management clusters. Execute production code from within notebooks</a:t>
            </a:r>
          </a:p>
          <a:p>
            <a:pPr marL="628650" lvl="1" indent="-171450">
              <a:buFont typeface="Arial" panose="020B0604020202020204" pitchFamily="34" charset="0"/>
              <a:buChar char="•"/>
            </a:pPr>
            <a:r>
              <a:rPr lang="en-US" dirty="0"/>
              <a:t>DS - For data scientists, easy data exploration in notebooks</a:t>
            </a:r>
          </a:p>
          <a:p>
            <a:pPr marL="628650" lvl="1" indent="-171450">
              <a:buFont typeface="Arial" panose="020B0604020202020204" pitchFamily="34" charset="0"/>
              <a:buChar char="•"/>
            </a:pPr>
            <a:r>
              <a:rPr lang="en-US" dirty="0"/>
              <a:t>Business SME – interactive dashboards empower teams to create dynamic reports</a:t>
            </a:r>
          </a:p>
          <a:p>
            <a:pPr marL="628650" lvl="1" indent="-171450">
              <a:buFont typeface="Arial" panose="020B0604020202020204" pitchFamily="34" charset="0"/>
              <a:buChar char="•"/>
            </a:pPr>
            <a:endParaRPr lang="en-US" dirty="0"/>
          </a:p>
          <a:p>
            <a:pPr marL="171450" indent="-171450">
              <a:buFont typeface="Arial" panose="020B0604020202020204" pitchFamily="34" charset="0"/>
              <a:buChar char="•"/>
            </a:pPr>
            <a:r>
              <a:rPr lang="en-US" b="1" dirty="0"/>
              <a:t>Enterprise Security</a:t>
            </a:r>
          </a:p>
          <a:p>
            <a:pPr marL="628650" lvl="1" indent="-171450">
              <a:buFont typeface="Arial" panose="020B0604020202020204" pitchFamily="34" charset="0"/>
              <a:buChar char="•"/>
            </a:pPr>
            <a:r>
              <a:rPr lang="en-US" b="0" dirty="0"/>
              <a:t>Encryption</a:t>
            </a:r>
          </a:p>
          <a:p>
            <a:pPr marL="628650" lvl="1" indent="-171450">
              <a:buFont typeface="Arial" panose="020B0604020202020204" pitchFamily="34" charset="0"/>
              <a:buChar char="•"/>
            </a:pPr>
            <a:r>
              <a:rPr lang="en-US" b="0" dirty="0"/>
              <a:t>Fine grained  Role-based access control (files, clusters, code, application, dashboard)</a:t>
            </a:r>
          </a:p>
          <a:p>
            <a:pPr marL="628650" lvl="1" indent="-171450">
              <a:buFont typeface="Arial" panose="020B0604020202020204" pitchFamily="34" charset="0"/>
              <a:buChar char="•"/>
            </a:pPr>
            <a:r>
              <a:rPr lang="en-US" b="0" dirty="0"/>
              <a:t>Compliance</a:t>
            </a:r>
          </a:p>
          <a:p>
            <a:pPr marL="628650" lvl="1" indent="-171450">
              <a:buFont typeface="Arial" panose="020B0604020202020204" pitchFamily="34" charset="0"/>
              <a:buChar char="•"/>
            </a:pPr>
            <a:endParaRPr lang="en-US" b="0" dirty="0"/>
          </a:p>
          <a:p>
            <a:pPr marL="628650" lvl="1" indent="-171450">
              <a:buFont typeface="Arial" panose="020B0604020202020204" pitchFamily="34" charset="0"/>
              <a:buChar char="•"/>
            </a:pPr>
            <a:endParaRPr lang="en-US" b="0"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b="1" dirty="0"/>
              <a:t>Rest APIs</a:t>
            </a:r>
          </a:p>
          <a:p>
            <a:endParaRPr lang="en-US" dirty="0"/>
          </a:p>
          <a:p>
            <a:endParaRPr lang="en-US" dirty="0"/>
          </a:p>
          <a:p>
            <a:endParaRPr lang="en-US" dirty="0"/>
          </a:p>
          <a:p>
            <a:r>
              <a:rPr lang="en-US" dirty="0"/>
              <a:t>DE </a:t>
            </a:r>
            <a:r>
              <a:rPr lang="mr-IN" dirty="0"/>
              <a:t>–</a:t>
            </a:r>
            <a:r>
              <a:rPr lang="en-US" dirty="0"/>
              <a:t> DBIO, SPARK,</a:t>
            </a:r>
            <a:r>
              <a:rPr lang="en-US" baseline="0" dirty="0"/>
              <a:t> API’s , JOBS</a:t>
            </a:r>
          </a:p>
          <a:p>
            <a:r>
              <a:rPr lang="en-US" baseline="0" dirty="0"/>
              <a:t>DS </a:t>
            </a:r>
            <a:r>
              <a:rPr lang="mr-IN" baseline="0" dirty="0"/>
              <a:t>–</a:t>
            </a:r>
            <a:r>
              <a:rPr lang="en-US" baseline="0" dirty="0"/>
              <a:t> Spark and </a:t>
            </a:r>
            <a:r>
              <a:rPr lang="en-US" baseline="0" dirty="0" err="1"/>
              <a:t>Serverless</a:t>
            </a:r>
            <a:r>
              <a:rPr lang="en-US" baseline="0" dirty="0"/>
              <a:t>, Interactive Data Science</a:t>
            </a:r>
          </a:p>
          <a:p>
            <a:r>
              <a:rPr lang="en-US" baseline="0" dirty="0"/>
              <a:t>Data Products - Everything</a:t>
            </a:r>
            <a:endParaRPr lang="en-US" dirty="0"/>
          </a:p>
          <a:p>
            <a:endParaRPr lang="en-US" dirty="0"/>
          </a:p>
          <a:p>
            <a:r>
              <a:rPr lang="en-US" dirty="0"/>
              <a:t>Creators of</a:t>
            </a:r>
            <a:r>
              <a:rPr lang="en-US" baseline="0" dirty="0"/>
              <a:t> Spark</a:t>
            </a:r>
          </a:p>
          <a:p>
            <a:r>
              <a:rPr lang="en-US" baseline="0" dirty="0"/>
              <a:t>Training People</a:t>
            </a:r>
          </a:p>
          <a:p>
            <a:r>
              <a:rPr lang="en-US" baseline="0" dirty="0"/>
              <a:t>Number of Customers</a:t>
            </a:r>
          </a:p>
          <a:p>
            <a:endParaRPr lang="en-US" dirty="0"/>
          </a:p>
          <a:p>
            <a:r>
              <a:rPr lang="en-US" dirty="0"/>
              <a:t>Ingest</a:t>
            </a:r>
          </a:p>
          <a:p>
            <a:endParaRPr lang="en-US" dirty="0"/>
          </a:p>
          <a:p>
            <a:r>
              <a:rPr lang="en-US" dirty="0"/>
              <a:t>Workflow</a:t>
            </a:r>
          </a:p>
          <a:p>
            <a:endParaRPr lang="en-US" dirty="0"/>
          </a:p>
          <a:p>
            <a:r>
              <a:rPr lang="en-US" dirty="0"/>
              <a:t>Schedule / Run / Monitor</a:t>
            </a:r>
          </a:p>
          <a:p>
            <a:endParaRPr lang="en-US" dirty="0"/>
          </a:p>
          <a:p>
            <a:r>
              <a:rPr lang="en-US" dirty="0"/>
              <a:t>Execute</a:t>
            </a:r>
          </a:p>
          <a:p>
            <a:endParaRPr lang="en-US" dirty="0"/>
          </a:p>
          <a:p>
            <a:r>
              <a:rPr lang="en-US" dirty="0"/>
              <a:t>Troubleshoot</a:t>
            </a:r>
          </a:p>
          <a:p>
            <a:endParaRPr lang="en-US" dirty="0"/>
          </a:p>
          <a:p>
            <a:r>
              <a:rPr lang="en-US" dirty="0"/>
              <a:t>Debug</a:t>
            </a:r>
          </a:p>
          <a:p>
            <a:endParaRPr lang="en-US" dirty="0"/>
          </a:p>
          <a:p>
            <a:r>
              <a:rPr lang="en-US" dirty="0"/>
              <a:t>Production</a:t>
            </a:r>
            <a:r>
              <a:rPr lang="en-US" baseline="0" dirty="0"/>
              <a:t> Jobs</a:t>
            </a:r>
          </a:p>
          <a:p>
            <a:r>
              <a:rPr lang="en-US" baseline="0" dirty="0"/>
              <a:t>---------</a:t>
            </a:r>
          </a:p>
          <a:p>
            <a:endParaRPr lang="en-US" baseline="0" dirty="0"/>
          </a:p>
          <a:p>
            <a:r>
              <a:rPr lang="en-US" baseline="0" dirty="0"/>
              <a:t>Ingest, ETL, Scheduling, Monitoring</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2864E82-B42A-F64E-B04D-3584A85182C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280251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Databricks, founded by the team that created Apache Spark – unified analytics platform that accelerates innovation by unifying data science, engineering &amp; business.</a:t>
            </a:r>
          </a:p>
          <a:p>
            <a:pPr marL="171450" indent="-171450">
              <a:buFont typeface="Arial" panose="020B0604020202020204" pitchFamily="34" charset="0"/>
              <a:buChar char="•"/>
            </a:pPr>
            <a:r>
              <a:rPr lang="en-US" dirty="0"/>
              <a:t>75% of the code committed to Apache Spark comes from Databricks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b="1" dirty="0"/>
              <a:t>Unified Runtime</a:t>
            </a:r>
          </a:p>
          <a:p>
            <a:pPr marL="628650" lvl="1" indent="-171450">
              <a:buFont typeface="Arial" panose="020B0604020202020204" pitchFamily="34" charset="0"/>
              <a:buChar char="•"/>
            </a:pPr>
            <a:r>
              <a:rPr lang="en-US" dirty="0"/>
              <a:t>Create clusters in seconds, dynamically scale them up and down. </a:t>
            </a:r>
          </a:p>
          <a:p>
            <a:pPr marL="628650" lvl="1" indent="-171450">
              <a:buFont typeface="Arial" panose="020B0604020202020204" pitchFamily="34" charset="0"/>
              <a:buChar char="•"/>
            </a:pPr>
            <a:r>
              <a:rPr lang="en-US" dirty="0"/>
              <a:t>They’ve made enhancements to Spark engine to make it 10x faster than open source Spark</a:t>
            </a:r>
          </a:p>
          <a:p>
            <a:pPr marL="628650" lvl="1" indent="-171450">
              <a:buFont typeface="Arial" panose="020B0604020202020204" pitchFamily="34" charset="0"/>
              <a:buChar char="•"/>
            </a:pPr>
            <a:r>
              <a:rPr lang="en-US" dirty="0" err="1"/>
              <a:t>Serverless</a:t>
            </a:r>
            <a:r>
              <a:rPr lang="en-US" dirty="0"/>
              <a:t>- </a:t>
            </a:r>
            <a:r>
              <a:rPr kumimoji="0" lang="en-US" sz="1600" b="0" i="0" u="none" strike="noStrike" kern="1200" cap="none" spc="0" normalizeH="0" baseline="0" noProof="0" dirty="0">
                <a:ln>
                  <a:noFill/>
                </a:ln>
                <a:solidFill>
                  <a:prstClr val="black"/>
                </a:solidFill>
                <a:effectLst/>
                <a:uLnTx/>
                <a:uFillTx/>
                <a:latin typeface="Arial" charset="0"/>
                <a:ea typeface="Arial" charset="0"/>
                <a:cs typeface="Arial" charset="0"/>
              </a:rPr>
              <a:t>Auto-configured multi-user cluster,  Reliable sharing with fault isolation</a:t>
            </a:r>
          </a:p>
          <a:p>
            <a:pPr marL="171450" indent="-171450">
              <a:buFont typeface="Arial" panose="020B0604020202020204" pitchFamily="34" charset="0"/>
              <a:buChar char="•"/>
            </a:pPr>
            <a:endParaRPr lang="en-US" b="1" dirty="0"/>
          </a:p>
          <a:p>
            <a:pPr marL="171450" indent="-171450">
              <a:buFont typeface="Arial" panose="020B0604020202020204" pitchFamily="34" charset="0"/>
              <a:buChar char="•"/>
            </a:pPr>
            <a:r>
              <a:rPr lang="en-US" b="1" dirty="0"/>
              <a:t>Unified Collaboration</a:t>
            </a:r>
          </a:p>
          <a:p>
            <a:pPr marL="628650" lvl="1" indent="-171450">
              <a:buFont typeface="Arial" panose="020B0604020202020204" pitchFamily="34" charset="0"/>
              <a:buChar char="•"/>
            </a:pPr>
            <a:r>
              <a:rPr lang="en-US" dirty="0"/>
              <a:t>Overall – a simple &amp; collaborative environment that enables your entire team to use Spark &amp; interact with your data simultaneously</a:t>
            </a:r>
          </a:p>
          <a:p>
            <a:pPr marL="628650" lvl="1" indent="-171450">
              <a:buFont typeface="Arial" panose="020B0604020202020204" pitchFamily="34" charset="0"/>
              <a:buChar char="•"/>
            </a:pPr>
            <a:r>
              <a:rPr lang="en-US" dirty="0"/>
              <a:t>DE – Improve ETL performance, zero management clusters. Execute production code from within notebooks</a:t>
            </a:r>
          </a:p>
          <a:p>
            <a:pPr marL="628650" lvl="1" indent="-171450">
              <a:buFont typeface="Arial" panose="020B0604020202020204" pitchFamily="34" charset="0"/>
              <a:buChar char="•"/>
            </a:pPr>
            <a:r>
              <a:rPr lang="en-US" dirty="0"/>
              <a:t>DS - For data scientists, easy data exploration in notebooks</a:t>
            </a:r>
          </a:p>
          <a:p>
            <a:pPr marL="628650" lvl="1" indent="-171450">
              <a:buFont typeface="Arial" panose="020B0604020202020204" pitchFamily="34" charset="0"/>
              <a:buChar char="•"/>
            </a:pPr>
            <a:r>
              <a:rPr lang="en-US" dirty="0"/>
              <a:t>Business SME – interactive dashboards empower teams to create dynamic reports</a:t>
            </a:r>
          </a:p>
          <a:p>
            <a:pPr marL="628650" lvl="1" indent="-171450">
              <a:buFont typeface="Arial" panose="020B0604020202020204" pitchFamily="34" charset="0"/>
              <a:buChar char="•"/>
            </a:pPr>
            <a:endParaRPr lang="en-US" dirty="0"/>
          </a:p>
          <a:p>
            <a:pPr marL="171450" indent="-171450">
              <a:buFont typeface="Arial" panose="020B0604020202020204" pitchFamily="34" charset="0"/>
              <a:buChar char="•"/>
            </a:pPr>
            <a:r>
              <a:rPr lang="en-US" b="1" dirty="0"/>
              <a:t>Enterprise Security</a:t>
            </a:r>
          </a:p>
          <a:p>
            <a:pPr marL="628650" lvl="1" indent="-171450">
              <a:buFont typeface="Arial" panose="020B0604020202020204" pitchFamily="34" charset="0"/>
              <a:buChar char="•"/>
            </a:pPr>
            <a:r>
              <a:rPr lang="en-US" b="0" dirty="0"/>
              <a:t>Encryption</a:t>
            </a:r>
          </a:p>
          <a:p>
            <a:pPr marL="628650" lvl="1" indent="-171450">
              <a:buFont typeface="Arial" panose="020B0604020202020204" pitchFamily="34" charset="0"/>
              <a:buChar char="•"/>
            </a:pPr>
            <a:r>
              <a:rPr lang="en-US" b="0" dirty="0"/>
              <a:t>Fine grained  Role-based access control (files, clusters, code, application, dashboard)</a:t>
            </a:r>
          </a:p>
          <a:p>
            <a:pPr marL="628650" lvl="1" indent="-171450">
              <a:buFont typeface="Arial" panose="020B0604020202020204" pitchFamily="34" charset="0"/>
              <a:buChar char="•"/>
            </a:pPr>
            <a:r>
              <a:rPr lang="en-US" b="0" dirty="0"/>
              <a:t>Compliance</a:t>
            </a:r>
          </a:p>
          <a:p>
            <a:pPr marL="628650" lvl="1" indent="-171450">
              <a:buFont typeface="Arial" panose="020B0604020202020204" pitchFamily="34" charset="0"/>
              <a:buChar char="•"/>
            </a:pPr>
            <a:endParaRPr lang="en-US" b="0" dirty="0"/>
          </a:p>
          <a:p>
            <a:pPr marL="628650" lvl="1" indent="-171450">
              <a:buFont typeface="Arial" panose="020B0604020202020204" pitchFamily="34" charset="0"/>
              <a:buChar char="•"/>
            </a:pPr>
            <a:endParaRPr lang="en-US" b="0"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b="1" dirty="0"/>
              <a:t>Rest APIs</a:t>
            </a:r>
          </a:p>
          <a:p>
            <a:endParaRPr lang="en-US" dirty="0"/>
          </a:p>
          <a:p>
            <a:endParaRPr lang="en-US" dirty="0"/>
          </a:p>
          <a:p>
            <a:endParaRPr lang="en-US" dirty="0"/>
          </a:p>
          <a:p>
            <a:r>
              <a:rPr lang="en-US" dirty="0"/>
              <a:t>DE </a:t>
            </a:r>
            <a:r>
              <a:rPr lang="mr-IN" dirty="0"/>
              <a:t>–</a:t>
            </a:r>
            <a:r>
              <a:rPr lang="en-US" dirty="0"/>
              <a:t> DBIO, SPARK,</a:t>
            </a:r>
            <a:r>
              <a:rPr lang="en-US" baseline="0" dirty="0"/>
              <a:t> API’s , JOBS</a:t>
            </a:r>
          </a:p>
          <a:p>
            <a:r>
              <a:rPr lang="en-US" baseline="0" dirty="0"/>
              <a:t>DS </a:t>
            </a:r>
            <a:r>
              <a:rPr lang="mr-IN" baseline="0" dirty="0"/>
              <a:t>–</a:t>
            </a:r>
            <a:r>
              <a:rPr lang="en-US" baseline="0" dirty="0"/>
              <a:t> Spark and </a:t>
            </a:r>
            <a:r>
              <a:rPr lang="en-US" baseline="0" dirty="0" err="1"/>
              <a:t>Serverless</a:t>
            </a:r>
            <a:r>
              <a:rPr lang="en-US" baseline="0" dirty="0"/>
              <a:t>, Interactive Data Science</a:t>
            </a:r>
          </a:p>
          <a:p>
            <a:r>
              <a:rPr lang="en-US" baseline="0" dirty="0"/>
              <a:t>Data Products - Everything</a:t>
            </a:r>
            <a:endParaRPr lang="en-US" dirty="0"/>
          </a:p>
          <a:p>
            <a:endParaRPr lang="en-US" dirty="0"/>
          </a:p>
          <a:p>
            <a:r>
              <a:rPr lang="en-US" dirty="0"/>
              <a:t>Creators of</a:t>
            </a:r>
            <a:r>
              <a:rPr lang="en-US" baseline="0" dirty="0"/>
              <a:t> Spark</a:t>
            </a:r>
          </a:p>
          <a:p>
            <a:r>
              <a:rPr lang="en-US" baseline="0" dirty="0"/>
              <a:t>Training People</a:t>
            </a:r>
          </a:p>
          <a:p>
            <a:r>
              <a:rPr lang="en-US" baseline="0" dirty="0"/>
              <a:t>Number of Customers</a:t>
            </a:r>
          </a:p>
          <a:p>
            <a:endParaRPr lang="en-US" dirty="0"/>
          </a:p>
          <a:p>
            <a:r>
              <a:rPr lang="en-US" dirty="0"/>
              <a:t>Ingest</a:t>
            </a:r>
          </a:p>
          <a:p>
            <a:endParaRPr lang="en-US" dirty="0"/>
          </a:p>
          <a:p>
            <a:r>
              <a:rPr lang="en-US" dirty="0"/>
              <a:t>Workflow</a:t>
            </a:r>
          </a:p>
          <a:p>
            <a:endParaRPr lang="en-US" dirty="0"/>
          </a:p>
          <a:p>
            <a:r>
              <a:rPr lang="en-US" dirty="0"/>
              <a:t>Schedule / Run / Monitor</a:t>
            </a:r>
          </a:p>
          <a:p>
            <a:endParaRPr lang="en-US" dirty="0"/>
          </a:p>
          <a:p>
            <a:r>
              <a:rPr lang="en-US" dirty="0"/>
              <a:t>Execute</a:t>
            </a:r>
          </a:p>
          <a:p>
            <a:endParaRPr lang="en-US" dirty="0"/>
          </a:p>
          <a:p>
            <a:r>
              <a:rPr lang="en-US" dirty="0"/>
              <a:t>Troubleshoot</a:t>
            </a:r>
          </a:p>
          <a:p>
            <a:endParaRPr lang="en-US" dirty="0"/>
          </a:p>
          <a:p>
            <a:r>
              <a:rPr lang="en-US" dirty="0"/>
              <a:t>Debug</a:t>
            </a:r>
          </a:p>
          <a:p>
            <a:endParaRPr lang="en-US" dirty="0"/>
          </a:p>
          <a:p>
            <a:r>
              <a:rPr lang="en-US" dirty="0"/>
              <a:t>Production</a:t>
            </a:r>
            <a:r>
              <a:rPr lang="en-US" baseline="0" dirty="0"/>
              <a:t> Jobs</a:t>
            </a:r>
          </a:p>
          <a:p>
            <a:r>
              <a:rPr lang="en-US" baseline="0" dirty="0"/>
              <a:t>---------</a:t>
            </a:r>
          </a:p>
          <a:p>
            <a:endParaRPr lang="en-US" baseline="0" dirty="0"/>
          </a:p>
          <a:p>
            <a:r>
              <a:rPr lang="en-US" baseline="0" dirty="0"/>
              <a:t>Ingest, ETL, Scheduling, Monitoring</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2864E82-B42A-F64E-B04D-3584A85182C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049307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Databricks, founded by the team that created Apache Spark – unified analytics platform that accelerates innovation by unifying data science, engineering &amp; business.</a:t>
            </a:r>
          </a:p>
          <a:p>
            <a:pPr marL="171450" indent="-171450">
              <a:buFont typeface="Arial" panose="020B0604020202020204" pitchFamily="34" charset="0"/>
              <a:buChar char="•"/>
            </a:pPr>
            <a:r>
              <a:rPr lang="en-US" dirty="0"/>
              <a:t>75% of the code committed to Apache Spark comes from Databricks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b="1" dirty="0"/>
              <a:t>Unified Runtime</a:t>
            </a:r>
          </a:p>
          <a:p>
            <a:pPr marL="628650" lvl="1" indent="-171450">
              <a:buFont typeface="Arial" panose="020B0604020202020204" pitchFamily="34" charset="0"/>
              <a:buChar char="•"/>
            </a:pPr>
            <a:r>
              <a:rPr lang="en-US" dirty="0"/>
              <a:t>Create clusters in seconds, dynamically scale them up and down. </a:t>
            </a:r>
          </a:p>
          <a:p>
            <a:pPr marL="628650" lvl="1" indent="-171450">
              <a:buFont typeface="Arial" panose="020B0604020202020204" pitchFamily="34" charset="0"/>
              <a:buChar char="•"/>
            </a:pPr>
            <a:r>
              <a:rPr lang="en-US" dirty="0"/>
              <a:t>They’ve made enhancements to Spark engine to make it 10x faster than open source Spark</a:t>
            </a:r>
          </a:p>
          <a:p>
            <a:pPr marL="628650" lvl="1" indent="-171450">
              <a:buFont typeface="Arial" panose="020B0604020202020204" pitchFamily="34" charset="0"/>
              <a:buChar char="•"/>
            </a:pPr>
            <a:r>
              <a:rPr lang="en-US" dirty="0" err="1"/>
              <a:t>Serverless</a:t>
            </a:r>
            <a:r>
              <a:rPr lang="en-US" dirty="0"/>
              <a:t>- </a:t>
            </a:r>
            <a:r>
              <a:rPr kumimoji="0" lang="en-US" sz="1600" b="0" i="0" u="none" strike="noStrike" kern="1200" cap="none" spc="0" normalizeH="0" baseline="0" noProof="0" dirty="0">
                <a:ln>
                  <a:noFill/>
                </a:ln>
                <a:solidFill>
                  <a:prstClr val="black"/>
                </a:solidFill>
                <a:effectLst/>
                <a:uLnTx/>
                <a:uFillTx/>
                <a:latin typeface="Arial" charset="0"/>
                <a:ea typeface="Arial" charset="0"/>
                <a:cs typeface="Arial" charset="0"/>
              </a:rPr>
              <a:t>Auto-configured multi-user cluster,  Reliable sharing with fault isolation</a:t>
            </a:r>
          </a:p>
          <a:p>
            <a:pPr marL="171450" indent="-171450">
              <a:buFont typeface="Arial" panose="020B0604020202020204" pitchFamily="34" charset="0"/>
              <a:buChar char="•"/>
            </a:pPr>
            <a:endParaRPr lang="en-US" b="1" dirty="0"/>
          </a:p>
          <a:p>
            <a:pPr marL="171450" indent="-171450">
              <a:buFont typeface="Arial" panose="020B0604020202020204" pitchFamily="34" charset="0"/>
              <a:buChar char="•"/>
            </a:pPr>
            <a:r>
              <a:rPr lang="en-US" b="1" dirty="0"/>
              <a:t>Unified Collaboration</a:t>
            </a:r>
          </a:p>
          <a:p>
            <a:pPr marL="628650" lvl="1" indent="-171450">
              <a:buFont typeface="Arial" panose="020B0604020202020204" pitchFamily="34" charset="0"/>
              <a:buChar char="•"/>
            </a:pPr>
            <a:r>
              <a:rPr lang="en-US" dirty="0"/>
              <a:t>Overall – a simple &amp; collaborative environment that enables your entire team to use Spark &amp; interact with your data simultaneously</a:t>
            </a:r>
          </a:p>
          <a:p>
            <a:pPr marL="628650" lvl="1" indent="-171450">
              <a:buFont typeface="Arial" panose="020B0604020202020204" pitchFamily="34" charset="0"/>
              <a:buChar char="•"/>
            </a:pPr>
            <a:r>
              <a:rPr lang="en-US" dirty="0"/>
              <a:t>DE – Improve ETL performance, zero management clusters. Execute production code from within notebooks</a:t>
            </a:r>
          </a:p>
          <a:p>
            <a:pPr marL="628650" lvl="1" indent="-171450">
              <a:buFont typeface="Arial" panose="020B0604020202020204" pitchFamily="34" charset="0"/>
              <a:buChar char="•"/>
            </a:pPr>
            <a:r>
              <a:rPr lang="en-US" dirty="0"/>
              <a:t>DS - For data scientists, easy data exploration in notebooks</a:t>
            </a:r>
          </a:p>
          <a:p>
            <a:pPr marL="628650" lvl="1" indent="-171450">
              <a:buFont typeface="Arial" panose="020B0604020202020204" pitchFamily="34" charset="0"/>
              <a:buChar char="•"/>
            </a:pPr>
            <a:r>
              <a:rPr lang="en-US" dirty="0"/>
              <a:t>Business SME – interactive dashboards empower teams to create dynamic reports</a:t>
            </a:r>
          </a:p>
          <a:p>
            <a:pPr marL="628650" lvl="1" indent="-171450">
              <a:buFont typeface="Arial" panose="020B0604020202020204" pitchFamily="34" charset="0"/>
              <a:buChar char="•"/>
            </a:pPr>
            <a:endParaRPr lang="en-US" dirty="0"/>
          </a:p>
          <a:p>
            <a:pPr marL="171450" indent="-171450">
              <a:buFont typeface="Arial" panose="020B0604020202020204" pitchFamily="34" charset="0"/>
              <a:buChar char="•"/>
            </a:pPr>
            <a:r>
              <a:rPr lang="en-US" b="1" dirty="0"/>
              <a:t>Enterprise Security</a:t>
            </a:r>
          </a:p>
          <a:p>
            <a:pPr marL="628650" lvl="1" indent="-171450">
              <a:buFont typeface="Arial" panose="020B0604020202020204" pitchFamily="34" charset="0"/>
              <a:buChar char="•"/>
            </a:pPr>
            <a:r>
              <a:rPr lang="en-US" b="0" dirty="0"/>
              <a:t>Encryption</a:t>
            </a:r>
          </a:p>
          <a:p>
            <a:pPr marL="628650" lvl="1" indent="-171450">
              <a:buFont typeface="Arial" panose="020B0604020202020204" pitchFamily="34" charset="0"/>
              <a:buChar char="•"/>
            </a:pPr>
            <a:r>
              <a:rPr lang="en-US" b="0" dirty="0"/>
              <a:t>Fine grained  Role-based access control (files, clusters, code, application, dashboard)</a:t>
            </a:r>
          </a:p>
          <a:p>
            <a:pPr marL="628650" lvl="1" indent="-171450">
              <a:buFont typeface="Arial" panose="020B0604020202020204" pitchFamily="34" charset="0"/>
              <a:buChar char="•"/>
            </a:pPr>
            <a:r>
              <a:rPr lang="en-US" b="0" dirty="0"/>
              <a:t>Compliance</a:t>
            </a:r>
          </a:p>
          <a:p>
            <a:pPr marL="628650" lvl="1" indent="-171450">
              <a:buFont typeface="Arial" panose="020B0604020202020204" pitchFamily="34" charset="0"/>
              <a:buChar char="•"/>
            </a:pPr>
            <a:endParaRPr lang="en-US" b="0" dirty="0"/>
          </a:p>
          <a:p>
            <a:pPr marL="628650" lvl="1" indent="-171450">
              <a:buFont typeface="Arial" panose="020B0604020202020204" pitchFamily="34" charset="0"/>
              <a:buChar char="•"/>
            </a:pPr>
            <a:endParaRPr lang="en-US" b="0"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b="1" dirty="0"/>
              <a:t>Rest APIs</a:t>
            </a:r>
          </a:p>
          <a:p>
            <a:endParaRPr lang="en-US" dirty="0"/>
          </a:p>
          <a:p>
            <a:endParaRPr lang="en-US" dirty="0"/>
          </a:p>
          <a:p>
            <a:endParaRPr lang="en-US" dirty="0"/>
          </a:p>
          <a:p>
            <a:r>
              <a:rPr lang="en-US" dirty="0"/>
              <a:t>DE </a:t>
            </a:r>
            <a:r>
              <a:rPr lang="mr-IN" dirty="0"/>
              <a:t>–</a:t>
            </a:r>
            <a:r>
              <a:rPr lang="en-US" dirty="0"/>
              <a:t> DBIO, SPARK,</a:t>
            </a:r>
            <a:r>
              <a:rPr lang="en-US" baseline="0" dirty="0"/>
              <a:t> API’s , JOBS</a:t>
            </a:r>
          </a:p>
          <a:p>
            <a:r>
              <a:rPr lang="en-US" baseline="0" dirty="0"/>
              <a:t>DS </a:t>
            </a:r>
            <a:r>
              <a:rPr lang="mr-IN" baseline="0" dirty="0"/>
              <a:t>–</a:t>
            </a:r>
            <a:r>
              <a:rPr lang="en-US" baseline="0" dirty="0"/>
              <a:t> Spark and </a:t>
            </a:r>
            <a:r>
              <a:rPr lang="en-US" baseline="0" dirty="0" err="1"/>
              <a:t>Serverless</a:t>
            </a:r>
            <a:r>
              <a:rPr lang="en-US" baseline="0" dirty="0"/>
              <a:t>, Interactive Data Science</a:t>
            </a:r>
          </a:p>
          <a:p>
            <a:r>
              <a:rPr lang="en-US" baseline="0" dirty="0"/>
              <a:t>Data Products - Everything</a:t>
            </a:r>
            <a:endParaRPr lang="en-US" dirty="0"/>
          </a:p>
          <a:p>
            <a:endParaRPr lang="en-US" dirty="0"/>
          </a:p>
          <a:p>
            <a:r>
              <a:rPr lang="en-US" dirty="0"/>
              <a:t>Creators of</a:t>
            </a:r>
            <a:r>
              <a:rPr lang="en-US" baseline="0" dirty="0"/>
              <a:t> Spark</a:t>
            </a:r>
          </a:p>
          <a:p>
            <a:r>
              <a:rPr lang="en-US" baseline="0" dirty="0"/>
              <a:t>Training People</a:t>
            </a:r>
          </a:p>
          <a:p>
            <a:r>
              <a:rPr lang="en-US" baseline="0" dirty="0"/>
              <a:t>Number of Customers</a:t>
            </a:r>
          </a:p>
          <a:p>
            <a:endParaRPr lang="en-US" dirty="0"/>
          </a:p>
          <a:p>
            <a:r>
              <a:rPr lang="en-US" dirty="0"/>
              <a:t>Ingest</a:t>
            </a:r>
          </a:p>
          <a:p>
            <a:endParaRPr lang="en-US" dirty="0"/>
          </a:p>
          <a:p>
            <a:r>
              <a:rPr lang="en-US" dirty="0"/>
              <a:t>Workflow</a:t>
            </a:r>
          </a:p>
          <a:p>
            <a:endParaRPr lang="en-US" dirty="0"/>
          </a:p>
          <a:p>
            <a:r>
              <a:rPr lang="en-US" dirty="0"/>
              <a:t>Schedule / Run / Monitor</a:t>
            </a:r>
          </a:p>
          <a:p>
            <a:endParaRPr lang="en-US" dirty="0"/>
          </a:p>
          <a:p>
            <a:r>
              <a:rPr lang="en-US" dirty="0"/>
              <a:t>Execute</a:t>
            </a:r>
          </a:p>
          <a:p>
            <a:endParaRPr lang="en-US" dirty="0"/>
          </a:p>
          <a:p>
            <a:r>
              <a:rPr lang="en-US" dirty="0"/>
              <a:t>Troubleshoot</a:t>
            </a:r>
          </a:p>
          <a:p>
            <a:endParaRPr lang="en-US" dirty="0"/>
          </a:p>
          <a:p>
            <a:r>
              <a:rPr lang="en-US" dirty="0"/>
              <a:t>Debug</a:t>
            </a:r>
          </a:p>
          <a:p>
            <a:endParaRPr lang="en-US" dirty="0"/>
          </a:p>
          <a:p>
            <a:r>
              <a:rPr lang="en-US" dirty="0"/>
              <a:t>Production</a:t>
            </a:r>
            <a:r>
              <a:rPr lang="en-US" baseline="0" dirty="0"/>
              <a:t> Jobs</a:t>
            </a:r>
          </a:p>
          <a:p>
            <a:r>
              <a:rPr lang="en-US" baseline="0" dirty="0"/>
              <a:t>---------</a:t>
            </a:r>
          </a:p>
          <a:p>
            <a:endParaRPr lang="en-US" baseline="0" dirty="0"/>
          </a:p>
          <a:p>
            <a:r>
              <a:rPr lang="en-US" baseline="0" dirty="0"/>
              <a:t>Ingest, ETL, Scheduling, Monitoring</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2864E82-B42A-F64E-B04D-3584A85182C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644028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2864E82-B42A-F64E-B04D-3584A85182C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997233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33774A7-865F-46BF-A68E-C86308C6E85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583798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6/5/2018 11:06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152637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6/5/2018 11:06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383705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6/5/2018 11:06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471080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All kinds of data being generated</a:t>
            </a:r>
          </a:p>
          <a:p>
            <a:r>
              <a:rPr lang="en-US" sz="1200" kern="1200" dirty="0">
                <a:solidFill>
                  <a:schemeClr val="tx1"/>
                </a:solidFill>
                <a:effectLst/>
                <a:latin typeface="+mn-lt"/>
                <a:ea typeface="+mn-ea"/>
                <a:cs typeface="+mn-cs"/>
              </a:rPr>
              <a:t> </a:t>
            </a:r>
          </a:p>
          <a:p>
            <a:pPr lvl="0"/>
            <a:r>
              <a:rPr lang="en-US" sz="1200" kern="1200" dirty="0">
                <a:solidFill>
                  <a:schemeClr val="tx1"/>
                </a:solidFill>
                <a:effectLst/>
                <a:latin typeface="+mn-lt"/>
                <a:ea typeface="+mn-ea"/>
                <a:cs typeface="+mn-cs"/>
              </a:rPr>
              <a:t>Stored on-premises and in the cloud – but vast majority in hybrid</a:t>
            </a:r>
          </a:p>
          <a:p>
            <a:r>
              <a:rPr lang="en-US" sz="1200" kern="1200" dirty="0">
                <a:solidFill>
                  <a:schemeClr val="tx1"/>
                </a:solidFill>
                <a:effectLst/>
                <a:latin typeface="+mn-lt"/>
                <a:ea typeface="+mn-ea"/>
                <a:cs typeface="+mn-cs"/>
              </a:rPr>
              <a:t> </a:t>
            </a:r>
          </a:p>
          <a:p>
            <a:pPr lvl="0"/>
            <a:r>
              <a:rPr lang="en-US" sz="1200" kern="1200" dirty="0">
                <a:solidFill>
                  <a:schemeClr val="tx1"/>
                </a:solidFill>
                <a:effectLst/>
                <a:latin typeface="+mn-lt"/>
                <a:ea typeface="+mn-ea"/>
                <a:cs typeface="+mn-cs"/>
              </a:rPr>
              <a:t>Reason over all this data without requiring to move data</a:t>
            </a:r>
          </a:p>
          <a:p>
            <a:r>
              <a:rPr lang="en-US" sz="1200" kern="1200" dirty="0">
                <a:solidFill>
                  <a:schemeClr val="tx1"/>
                </a:solidFill>
                <a:effectLst/>
                <a:latin typeface="+mn-lt"/>
                <a:ea typeface="+mn-ea"/>
                <a:cs typeface="+mn-cs"/>
              </a:rPr>
              <a:t> </a:t>
            </a:r>
          </a:p>
          <a:p>
            <a:pPr lvl="0"/>
            <a:r>
              <a:rPr lang="en-US" sz="1200" kern="1200" dirty="0">
                <a:solidFill>
                  <a:schemeClr val="tx1"/>
                </a:solidFill>
                <a:effectLst/>
                <a:latin typeface="+mn-lt"/>
                <a:ea typeface="+mn-ea"/>
                <a:cs typeface="+mn-cs"/>
              </a:rPr>
              <a:t>They want a choice of platform and languages, privacy and security</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&lt;Transition&gt; Microsoft’s </a:t>
            </a:r>
            <a:r>
              <a:rPr lang="en-US" sz="1200" kern="1200" dirty="0" err="1">
                <a:solidFill>
                  <a:schemeClr val="tx1"/>
                </a:solidFill>
                <a:effectLst/>
                <a:latin typeface="+mn-lt"/>
                <a:ea typeface="+mn-ea"/>
                <a:cs typeface="+mn-cs"/>
              </a:rPr>
              <a:t>offerng</a:t>
            </a:r>
            <a:r>
              <a:rPr lang="en-US" sz="1200" kern="1200" dirty="0">
                <a:solidFill>
                  <a:schemeClr val="tx1"/>
                </a:solidFill>
                <a:effectLst/>
                <a:latin typeface="+mn-lt"/>
                <a:ea typeface="+mn-ea"/>
                <a:cs typeface="+mn-cs"/>
              </a:rPr>
              <a:t>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DDA3B9D-C2ED-4034-BBC9-0734BF8E89B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1868989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
        <p:cNvGrpSpPr/>
        <p:nvPr/>
      </p:nvGrpSpPr>
      <p:grpSpPr>
        <a:xfrm>
          <a:off x="0" y="0"/>
          <a:ext cx="0" cy="0"/>
          <a:chOff x="0" y="0"/>
          <a:chExt cx="0" cy="0"/>
        </a:xfrm>
      </p:grpSpPr>
      <p:sp>
        <p:nvSpPr>
          <p:cNvPr id="36" name="Shape 36"/>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dirty="0"/>
          </a:p>
        </p:txBody>
      </p:sp>
      <p:sp>
        <p:nvSpPr>
          <p:cNvPr id="37" name="Shape 37"/>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5084940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4"/>
        <p:cNvGrpSpPr/>
        <p:nvPr/>
      </p:nvGrpSpPr>
      <p:grpSpPr>
        <a:xfrm>
          <a:off x="0" y="0"/>
          <a:ext cx="0" cy="0"/>
          <a:chOff x="0" y="0"/>
          <a:chExt cx="0" cy="0"/>
        </a:xfrm>
      </p:grpSpPr>
      <p:sp>
        <p:nvSpPr>
          <p:cNvPr id="735" name="Shape 735"/>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noAutofit/>
          </a:bodyPr>
          <a:lstStyle/>
          <a:p>
            <a:pPr marL="0" marR="0" lvl="0" indent="0" algn="l" rtl="0">
              <a:spcBef>
                <a:spcPts val="0"/>
              </a:spcBef>
              <a:buSzPct val="25000"/>
              <a:buNone/>
            </a:pPr>
            <a:r>
              <a:rPr lang="en-US" sz="1100" b="0" i="0" u="none" strike="noStrike" cap="none" dirty="0">
                <a:solidFill>
                  <a:schemeClr val="dk1"/>
                </a:solidFill>
                <a:latin typeface="Arial"/>
                <a:ea typeface="Arial"/>
                <a:cs typeface="Arial"/>
                <a:sym typeface="Arial"/>
              </a:rPr>
              <a:t>Benefit to customer</a:t>
            </a:r>
          </a:p>
          <a:p>
            <a:pPr marL="0" marR="0" lvl="0" indent="0" algn="l" rtl="0">
              <a:spcBef>
                <a:spcPts val="0"/>
              </a:spcBef>
              <a:buSzPct val="25000"/>
              <a:buNone/>
            </a:pPr>
            <a:r>
              <a:rPr lang="en-US" sz="1100" b="0" i="0" u="none" strike="noStrike" cap="none" dirty="0">
                <a:solidFill>
                  <a:schemeClr val="dk1"/>
                </a:solidFill>
                <a:latin typeface="Arial"/>
                <a:ea typeface="Arial"/>
                <a:cs typeface="Arial"/>
                <a:sym typeface="Arial"/>
              </a:rPr>
              <a:t>Data used</a:t>
            </a:r>
          </a:p>
          <a:p>
            <a:pPr marL="0" marR="0" lvl="0" indent="0" algn="l" rtl="0">
              <a:spcBef>
                <a:spcPts val="0"/>
              </a:spcBef>
              <a:buSzPct val="25000"/>
              <a:buNone/>
            </a:pPr>
            <a:r>
              <a:rPr lang="en-US" sz="1100" b="0" i="0" u="none" strike="noStrike" cap="none" dirty="0">
                <a:solidFill>
                  <a:schemeClr val="dk1"/>
                </a:solidFill>
                <a:latin typeface="Arial"/>
                <a:ea typeface="Arial"/>
                <a:cs typeface="Arial"/>
                <a:sym typeface="Arial"/>
              </a:rPr>
              <a:t>Databricks solution – title </a:t>
            </a:r>
          </a:p>
          <a:p>
            <a:pPr marL="0" marR="0" lvl="0" indent="0" algn="l" rtl="0">
              <a:spcBef>
                <a:spcPts val="0"/>
              </a:spcBef>
              <a:buSzPct val="25000"/>
              <a:buNone/>
            </a:pPr>
            <a:r>
              <a:rPr lang="en-US" sz="1100" b="0" i="0" u="none" strike="noStrike" cap="none" dirty="0">
                <a:solidFill>
                  <a:schemeClr val="dk1"/>
                </a:solidFill>
                <a:latin typeface="Arial"/>
                <a:ea typeface="Arial"/>
                <a:cs typeface="Arial"/>
                <a:sym typeface="Arial"/>
              </a:rPr>
              <a:t>One line takeaway</a:t>
            </a:r>
            <a:endParaRPr sz="1100" b="0" i="0" u="none" strike="noStrike" cap="none" dirty="0">
              <a:solidFill>
                <a:schemeClr val="dk1"/>
              </a:solidFill>
              <a:latin typeface="Arial"/>
              <a:ea typeface="Arial"/>
              <a:cs typeface="Arial"/>
              <a:sym typeface="Arial"/>
            </a:endParaRPr>
          </a:p>
        </p:txBody>
      </p:sp>
      <p:sp>
        <p:nvSpPr>
          <p:cNvPr id="736" name="Shape 73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51102317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4"/>
        <p:cNvGrpSpPr/>
        <p:nvPr/>
      </p:nvGrpSpPr>
      <p:grpSpPr>
        <a:xfrm>
          <a:off x="0" y="0"/>
          <a:ext cx="0" cy="0"/>
          <a:chOff x="0" y="0"/>
          <a:chExt cx="0" cy="0"/>
        </a:xfrm>
      </p:grpSpPr>
      <p:sp>
        <p:nvSpPr>
          <p:cNvPr id="735" name="Shape 735"/>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noAutofit/>
          </a:bodyPr>
          <a:lstStyle/>
          <a:p>
            <a:pPr marL="0" marR="0" lvl="0" indent="0" algn="l" rtl="0">
              <a:spcBef>
                <a:spcPts val="0"/>
              </a:spcBef>
              <a:buSzPct val="25000"/>
              <a:buNone/>
            </a:pPr>
            <a:r>
              <a:rPr lang="en-US" sz="1100" b="0" i="0" u="none" strike="noStrike" cap="none" dirty="0">
                <a:solidFill>
                  <a:schemeClr val="dk1"/>
                </a:solidFill>
                <a:latin typeface="Arial"/>
                <a:ea typeface="Arial"/>
                <a:cs typeface="Arial"/>
                <a:sym typeface="Arial"/>
              </a:rPr>
              <a:t>Benefit to customer</a:t>
            </a:r>
          </a:p>
          <a:p>
            <a:pPr marL="0" marR="0" lvl="0" indent="0" algn="l" rtl="0">
              <a:spcBef>
                <a:spcPts val="0"/>
              </a:spcBef>
              <a:buSzPct val="25000"/>
              <a:buNone/>
            </a:pPr>
            <a:r>
              <a:rPr lang="en-US" sz="1100" b="0" i="0" u="none" strike="noStrike" cap="none" dirty="0">
                <a:solidFill>
                  <a:schemeClr val="dk1"/>
                </a:solidFill>
                <a:latin typeface="Arial"/>
                <a:ea typeface="Arial"/>
                <a:cs typeface="Arial"/>
                <a:sym typeface="Arial"/>
              </a:rPr>
              <a:t>Data used</a:t>
            </a:r>
          </a:p>
          <a:p>
            <a:pPr marL="0" marR="0" lvl="0" indent="0" algn="l" rtl="0">
              <a:spcBef>
                <a:spcPts val="0"/>
              </a:spcBef>
              <a:buSzPct val="25000"/>
              <a:buNone/>
            </a:pPr>
            <a:r>
              <a:rPr lang="en-US" sz="1100" b="0" i="0" u="none" strike="noStrike" cap="none" dirty="0">
                <a:solidFill>
                  <a:schemeClr val="dk1"/>
                </a:solidFill>
                <a:latin typeface="Arial"/>
                <a:ea typeface="Arial"/>
                <a:cs typeface="Arial"/>
                <a:sym typeface="Arial"/>
              </a:rPr>
              <a:t>Databricks solution – title </a:t>
            </a:r>
          </a:p>
          <a:p>
            <a:pPr marL="0" marR="0" lvl="0" indent="0" algn="l" rtl="0">
              <a:spcBef>
                <a:spcPts val="0"/>
              </a:spcBef>
              <a:buSzPct val="25000"/>
              <a:buNone/>
            </a:pPr>
            <a:r>
              <a:rPr lang="en-US" sz="1100" b="0" i="0" u="none" strike="noStrike" cap="none" dirty="0">
                <a:solidFill>
                  <a:schemeClr val="dk1"/>
                </a:solidFill>
                <a:latin typeface="Arial"/>
                <a:ea typeface="Arial"/>
                <a:cs typeface="Arial"/>
                <a:sym typeface="Arial"/>
              </a:rPr>
              <a:t>One line takeaway</a:t>
            </a:r>
            <a:endParaRPr sz="1100" b="0" i="0" u="none" strike="noStrike" cap="none" dirty="0">
              <a:solidFill>
                <a:schemeClr val="dk1"/>
              </a:solidFill>
              <a:latin typeface="Arial"/>
              <a:ea typeface="Arial"/>
              <a:cs typeface="Arial"/>
              <a:sym typeface="Arial"/>
            </a:endParaRPr>
          </a:p>
        </p:txBody>
      </p:sp>
      <p:sp>
        <p:nvSpPr>
          <p:cNvPr id="736" name="Shape 73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4340123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4"/>
        <p:cNvGrpSpPr/>
        <p:nvPr/>
      </p:nvGrpSpPr>
      <p:grpSpPr>
        <a:xfrm>
          <a:off x="0" y="0"/>
          <a:ext cx="0" cy="0"/>
          <a:chOff x="0" y="0"/>
          <a:chExt cx="0" cy="0"/>
        </a:xfrm>
      </p:grpSpPr>
      <p:sp>
        <p:nvSpPr>
          <p:cNvPr id="735" name="Shape 735"/>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noAutofit/>
          </a:bodyPr>
          <a:lstStyle/>
          <a:p>
            <a:pPr marL="0" marR="0" lvl="0" indent="0" algn="l" rtl="0">
              <a:spcBef>
                <a:spcPts val="0"/>
              </a:spcBef>
              <a:buSzPct val="25000"/>
              <a:buNone/>
            </a:pPr>
            <a:r>
              <a:rPr lang="en-US" sz="1100" b="0" i="0" u="none" strike="noStrike" cap="none" dirty="0">
                <a:solidFill>
                  <a:schemeClr val="dk1"/>
                </a:solidFill>
                <a:latin typeface="Arial"/>
                <a:ea typeface="Arial"/>
                <a:cs typeface="Arial"/>
                <a:sym typeface="Arial"/>
              </a:rPr>
              <a:t>Benefit to customer</a:t>
            </a:r>
          </a:p>
          <a:p>
            <a:pPr marL="0" marR="0" lvl="0" indent="0" algn="l" rtl="0">
              <a:spcBef>
                <a:spcPts val="0"/>
              </a:spcBef>
              <a:buSzPct val="25000"/>
              <a:buNone/>
            </a:pPr>
            <a:r>
              <a:rPr lang="en-US" sz="1100" b="0" i="0" u="none" strike="noStrike" cap="none" dirty="0">
                <a:solidFill>
                  <a:schemeClr val="dk1"/>
                </a:solidFill>
                <a:latin typeface="Arial"/>
                <a:ea typeface="Arial"/>
                <a:cs typeface="Arial"/>
                <a:sym typeface="Arial"/>
              </a:rPr>
              <a:t>Data used</a:t>
            </a:r>
          </a:p>
          <a:p>
            <a:pPr marL="0" marR="0" lvl="0" indent="0" algn="l" rtl="0">
              <a:spcBef>
                <a:spcPts val="0"/>
              </a:spcBef>
              <a:buSzPct val="25000"/>
              <a:buNone/>
            </a:pPr>
            <a:r>
              <a:rPr lang="en-US" sz="1100" b="0" i="0" u="none" strike="noStrike" cap="none" dirty="0">
                <a:solidFill>
                  <a:schemeClr val="dk1"/>
                </a:solidFill>
                <a:latin typeface="Arial"/>
                <a:ea typeface="Arial"/>
                <a:cs typeface="Arial"/>
                <a:sym typeface="Arial"/>
              </a:rPr>
              <a:t>Databricks solution – title </a:t>
            </a:r>
          </a:p>
          <a:p>
            <a:pPr marL="0" marR="0" lvl="0" indent="0" algn="l" rtl="0">
              <a:spcBef>
                <a:spcPts val="0"/>
              </a:spcBef>
              <a:buSzPct val="25000"/>
              <a:buNone/>
            </a:pPr>
            <a:r>
              <a:rPr lang="en-US" sz="1100" b="0" i="0" u="none" strike="noStrike" cap="none" dirty="0">
                <a:solidFill>
                  <a:schemeClr val="dk1"/>
                </a:solidFill>
                <a:latin typeface="Arial"/>
                <a:ea typeface="Arial"/>
                <a:cs typeface="Arial"/>
                <a:sym typeface="Arial"/>
              </a:rPr>
              <a:t>One line takeaway</a:t>
            </a:r>
            <a:endParaRPr sz="1100" b="0" i="0" u="none" strike="noStrike" cap="none" dirty="0">
              <a:solidFill>
                <a:schemeClr val="dk1"/>
              </a:solidFill>
              <a:latin typeface="Arial"/>
              <a:ea typeface="Arial"/>
              <a:cs typeface="Arial"/>
              <a:sym typeface="Arial"/>
            </a:endParaRPr>
          </a:p>
        </p:txBody>
      </p:sp>
      <p:sp>
        <p:nvSpPr>
          <p:cNvPr id="736" name="Shape 73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52252326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4"/>
        <p:cNvGrpSpPr/>
        <p:nvPr/>
      </p:nvGrpSpPr>
      <p:grpSpPr>
        <a:xfrm>
          <a:off x="0" y="0"/>
          <a:ext cx="0" cy="0"/>
          <a:chOff x="0" y="0"/>
          <a:chExt cx="0" cy="0"/>
        </a:xfrm>
      </p:grpSpPr>
      <p:sp>
        <p:nvSpPr>
          <p:cNvPr id="735" name="Shape 735"/>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noAutofit/>
          </a:bodyPr>
          <a:lstStyle/>
          <a:p>
            <a:pPr marL="0" marR="0" lvl="0" indent="0" algn="l" rtl="0">
              <a:spcBef>
                <a:spcPts val="0"/>
              </a:spcBef>
              <a:buSzPct val="25000"/>
              <a:buNone/>
            </a:pPr>
            <a:r>
              <a:rPr lang="en-US" sz="1100" b="0" i="0" u="none" strike="noStrike" cap="none" dirty="0">
                <a:solidFill>
                  <a:schemeClr val="dk1"/>
                </a:solidFill>
                <a:latin typeface="Arial"/>
                <a:ea typeface="Arial"/>
                <a:cs typeface="Arial"/>
                <a:sym typeface="Arial"/>
              </a:rPr>
              <a:t>Benefit to customer</a:t>
            </a:r>
          </a:p>
          <a:p>
            <a:pPr marL="0" marR="0" lvl="0" indent="0" algn="l" rtl="0">
              <a:spcBef>
                <a:spcPts val="0"/>
              </a:spcBef>
              <a:buSzPct val="25000"/>
              <a:buNone/>
            </a:pPr>
            <a:r>
              <a:rPr lang="en-US" sz="1100" b="0" i="0" u="none" strike="noStrike" cap="none" dirty="0">
                <a:solidFill>
                  <a:schemeClr val="dk1"/>
                </a:solidFill>
                <a:latin typeface="Arial"/>
                <a:ea typeface="Arial"/>
                <a:cs typeface="Arial"/>
                <a:sym typeface="Arial"/>
              </a:rPr>
              <a:t>Data used</a:t>
            </a:r>
          </a:p>
          <a:p>
            <a:pPr marL="0" marR="0" lvl="0" indent="0" algn="l" rtl="0">
              <a:spcBef>
                <a:spcPts val="0"/>
              </a:spcBef>
              <a:buSzPct val="25000"/>
              <a:buNone/>
            </a:pPr>
            <a:r>
              <a:rPr lang="en-US" sz="1100" b="0" i="0" u="none" strike="noStrike" cap="none" dirty="0">
                <a:solidFill>
                  <a:schemeClr val="dk1"/>
                </a:solidFill>
                <a:latin typeface="Arial"/>
                <a:ea typeface="Arial"/>
                <a:cs typeface="Arial"/>
                <a:sym typeface="Arial"/>
              </a:rPr>
              <a:t>Databricks solution – title </a:t>
            </a:r>
          </a:p>
          <a:p>
            <a:pPr marL="0" marR="0" lvl="0" indent="0" algn="l" rtl="0">
              <a:spcBef>
                <a:spcPts val="0"/>
              </a:spcBef>
              <a:buSzPct val="25000"/>
              <a:buNone/>
            </a:pPr>
            <a:r>
              <a:rPr lang="en-US" sz="1100" b="0" i="0" u="none" strike="noStrike" cap="none" dirty="0">
                <a:solidFill>
                  <a:schemeClr val="dk1"/>
                </a:solidFill>
                <a:latin typeface="Arial"/>
                <a:ea typeface="Arial"/>
                <a:cs typeface="Arial"/>
                <a:sym typeface="Arial"/>
              </a:rPr>
              <a:t>One line takeaway</a:t>
            </a:r>
            <a:endParaRPr sz="1100" b="0" i="0" u="none" strike="noStrike" cap="none" dirty="0">
              <a:solidFill>
                <a:schemeClr val="dk1"/>
              </a:solidFill>
              <a:latin typeface="Arial"/>
              <a:ea typeface="Arial"/>
              <a:cs typeface="Arial"/>
              <a:sym typeface="Arial"/>
            </a:endParaRPr>
          </a:p>
        </p:txBody>
      </p:sp>
      <p:sp>
        <p:nvSpPr>
          <p:cNvPr id="736" name="Shape 73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99768069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4"/>
        <p:cNvGrpSpPr/>
        <p:nvPr/>
      </p:nvGrpSpPr>
      <p:grpSpPr>
        <a:xfrm>
          <a:off x="0" y="0"/>
          <a:ext cx="0" cy="0"/>
          <a:chOff x="0" y="0"/>
          <a:chExt cx="0" cy="0"/>
        </a:xfrm>
      </p:grpSpPr>
      <p:sp>
        <p:nvSpPr>
          <p:cNvPr id="735" name="Shape 735"/>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noAutofit/>
          </a:bodyPr>
          <a:lstStyle/>
          <a:p>
            <a:pPr marL="0" marR="0" lvl="0" indent="0" algn="l" rtl="0">
              <a:spcBef>
                <a:spcPts val="0"/>
              </a:spcBef>
              <a:buSzPct val="25000"/>
              <a:buNone/>
            </a:pPr>
            <a:r>
              <a:rPr lang="en-US" sz="1100" b="0" i="0" u="none" strike="noStrike" cap="none" dirty="0">
                <a:solidFill>
                  <a:schemeClr val="dk1"/>
                </a:solidFill>
                <a:latin typeface="Arial"/>
                <a:ea typeface="Arial"/>
                <a:cs typeface="Arial"/>
                <a:sym typeface="Arial"/>
              </a:rPr>
              <a:t>Benefit to customer</a:t>
            </a:r>
          </a:p>
          <a:p>
            <a:pPr marL="0" marR="0" lvl="0" indent="0" algn="l" rtl="0">
              <a:spcBef>
                <a:spcPts val="0"/>
              </a:spcBef>
              <a:buSzPct val="25000"/>
              <a:buNone/>
            </a:pPr>
            <a:r>
              <a:rPr lang="en-US" sz="1100" b="0" i="0" u="none" strike="noStrike" cap="none" dirty="0">
                <a:solidFill>
                  <a:schemeClr val="dk1"/>
                </a:solidFill>
                <a:latin typeface="Arial"/>
                <a:ea typeface="Arial"/>
                <a:cs typeface="Arial"/>
                <a:sym typeface="Arial"/>
              </a:rPr>
              <a:t>Data used</a:t>
            </a:r>
          </a:p>
          <a:p>
            <a:pPr marL="0" marR="0" lvl="0" indent="0" algn="l" rtl="0">
              <a:spcBef>
                <a:spcPts val="0"/>
              </a:spcBef>
              <a:buSzPct val="25000"/>
              <a:buNone/>
            </a:pPr>
            <a:r>
              <a:rPr lang="en-US" sz="1100" b="0" i="0" u="none" strike="noStrike" cap="none" dirty="0">
                <a:solidFill>
                  <a:schemeClr val="dk1"/>
                </a:solidFill>
                <a:latin typeface="Arial"/>
                <a:ea typeface="Arial"/>
                <a:cs typeface="Arial"/>
                <a:sym typeface="Arial"/>
              </a:rPr>
              <a:t>Databricks solution – title </a:t>
            </a:r>
          </a:p>
          <a:p>
            <a:pPr marL="0" marR="0" lvl="0" indent="0" algn="l" rtl="0">
              <a:spcBef>
                <a:spcPts val="0"/>
              </a:spcBef>
              <a:buSzPct val="25000"/>
              <a:buNone/>
            </a:pPr>
            <a:r>
              <a:rPr lang="en-US" sz="1100" b="0" i="0" u="none" strike="noStrike" cap="none" dirty="0">
                <a:solidFill>
                  <a:schemeClr val="dk1"/>
                </a:solidFill>
                <a:latin typeface="Arial"/>
                <a:ea typeface="Arial"/>
                <a:cs typeface="Arial"/>
                <a:sym typeface="Arial"/>
              </a:rPr>
              <a:t>One line takeaway</a:t>
            </a:r>
            <a:endParaRPr sz="1100" b="0" i="0" u="none" strike="noStrike" cap="none" dirty="0">
              <a:solidFill>
                <a:schemeClr val="dk1"/>
              </a:solidFill>
              <a:latin typeface="Arial"/>
              <a:ea typeface="Arial"/>
              <a:cs typeface="Arial"/>
              <a:sym typeface="Arial"/>
            </a:endParaRPr>
          </a:p>
        </p:txBody>
      </p:sp>
      <p:sp>
        <p:nvSpPr>
          <p:cNvPr id="736" name="Shape 73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334650314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4"/>
        <p:cNvGrpSpPr/>
        <p:nvPr/>
      </p:nvGrpSpPr>
      <p:grpSpPr>
        <a:xfrm>
          <a:off x="0" y="0"/>
          <a:ext cx="0" cy="0"/>
          <a:chOff x="0" y="0"/>
          <a:chExt cx="0" cy="0"/>
        </a:xfrm>
      </p:grpSpPr>
      <p:sp>
        <p:nvSpPr>
          <p:cNvPr id="735" name="Shape 735"/>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noAutofit/>
          </a:bodyPr>
          <a:lstStyle/>
          <a:p>
            <a:pPr marL="0" marR="0" lvl="0" indent="0" algn="l" rtl="0">
              <a:spcBef>
                <a:spcPts val="0"/>
              </a:spcBef>
              <a:buSzPct val="25000"/>
              <a:buNone/>
            </a:pPr>
            <a:r>
              <a:rPr lang="en-US" sz="1100" b="0" i="0" u="none" strike="noStrike" cap="none" dirty="0">
                <a:solidFill>
                  <a:schemeClr val="dk1"/>
                </a:solidFill>
                <a:latin typeface="Arial"/>
                <a:ea typeface="Arial"/>
                <a:cs typeface="Arial"/>
                <a:sym typeface="Arial"/>
              </a:rPr>
              <a:t>Benefit to customer</a:t>
            </a:r>
          </a:p>
          <a:p>
            <a:pPr marL="0" marR="0" lvl="0" indent="0" algn="l" rtl="0">
              <a:spcBef>
                <a:spcPts val="0"/>
              </a:spcBef>
              <a:buSzPct val="25000"/>
              <a:buNone/>
            </a:pPr>
            <a:r>
              <a:rPr lang="en-US" sz="1100" b="0" i="0" u="none" strike="noStrike" cap="none" dirty="0">
                <a:solidFill>
                  <a:schemeClr val="dk1"/>
                </a:solidFill>
                <a:latin typeface="Arial"/>
                <a:ea typeface="Arial"/>
                <a:cs typeface="Arial"/>
                <a:sym typeface="Arial"/>
              </a:rPr>
              <a:t>Data used</a:t>
            </a:r>
          </a:p>
          <a:p>
            <a:pPr marL="0" marR="0" lvl="0" indent="0" algn="l" rtl="0">
              <a:spcBef>
                <a:spcPts val="0"/>
              </a:spcBef>
              <a:buSzPct val="25000"/>
              <a:buNone/>
            </a:pPr>
            <a:r>
              <a:rPr lang="en-US" sz="1100" b="0" i="0" u="none" strike="noStrike" cap="none" dirty="0">
                <a:solidFill>
                  <a:schemeClr val="dk1"/>
                </a:solidFill>
                <a:latin typeface="Arial"/>
                <a:ea typeface="Arial"/>
                <a:cs typeface="Arial"/>
                <a:sym typeface="Arial"/>
              </a:rPr>
              <a:t>Databricks solution – title </a:t>
            </a:r>
          </a:p>
          <a:p>
            <a:pPr marL="0" marR="0" lvl="0" indent="0" algn="l" rtl="0">
              <a:spcBef>
                <a:spcPts val="0"/>
              </a:spcBef>
              <a:buSzPct val="25000"/>
              <a:buNone/>
            </a:pPr>
            <a:r>
              <a:rPr lang="en-US" sz="1100" b="0" i="0" u="none" strike="noStrike" cap="none" dirty="0">
                <a:solidFill>
                  <a:schemeClr val="dk1"/>
                </a:solidFill>
                <a:latin typeface="Arial"/>
                <a:ea typeface="Arial"/>
                <a:cs typeface="Arial"/>
                <a:sym typeface="Arial"/>
              </a:rPr>
              <a:t>One line takeaway</a:t>
            </a:r>
            <a:endParaRPr sz="1100" b="0" i="0" u="none" strike="noStrike" cap="none" dirty="0">
              <a:solidFill>
                <a:schemeClr val="dk1"/>
              </a:solidFill>
              <a:latin typeface="Arial"/>
              <a:ea typeface="Arial"/>
              <a:cs typeface="Arial"/>
              <a:sym typeface="Arial"/>
            </a:endParaRPr>
          </a:p>
        </p:txBody>
      </p:sp>
      <p:sp>
        <p:nvSpPr>
          <p:cNvPr id="736" name="Shape 73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66758540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4"/>
        <p:cNvGrpSpPr/>
        <p:nvPr/>
      </p:nvGrpSpPr>
      <p:grpSpPr>
        <a:xfrm>
          <a:off x="0" y="0"/>
          <a:ext cx="0" cy="0"/>
          <a:chOff x="0" y="0"/>
          <a:chExt cx="0" cy="0"/>
        </a:xfrm>
      </p:grpSpPr>
      <p:sp>
        <p:nvSpPr>
          <p:cNvPr id="735" name="Shape 735"/>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noAutofit/>
          </a:bodyPr>
          <a:lstStyle/>
          <a:p>
            <a:pPr marL="0" marR="0" lvl="0" indent="0" algn="l" rtl="0">
              <a:spcBef>
                <a:spcPts val="0"/>
              </a:spcBef>
              <a:buSzPct val="25000"/>
              <a:buNone/>
            </a:pPr>
            <a:r>
              <a:rPr lang="en-US" sz="1100" b="0" i="0" u="none" strike="noStrike" cap="none" dirty="0">
                <a:solidFill>
                  <a:schemeClr val="dk1"/>
                </a:solidFill>
                <a:latin typeface="Arial"/>
                <a:ea typeface="Arial"/>
                <a:cs typeface="Arial"/>
                <a:sym typeface="Arial"/>
              </a:rPr>
              <a:t>Benefit to customer</a:t>
            </a:r>
          </a:p>
          <a:p>
            <a:pPr marL="0" marR="0" lvl="0" indent="0" algn="l" rtl="0">
              <a:spcBef>
                <a:spcPts val="0"/>
              </a:spcBef>
              <a:buSzPct val="25000"/>
              <a:buNone/>
            </a:pPr>
            <a:r>
              <a:rPr lang="en-US" sz="1100" b="0" i="0" u="none" strike="noStrike" cap="none" dirty="0">
                <a:solidFill>
                  <a:schemeClr val="dk1"/>
                </a:solidFill>
                <a:latin typeface="Arial"/>
                <a:ea typeface="Arial"/>
                <a:cs typeface="Arial"/>
                <a:sym typeface="Arial"/>
              </a:rPr>
              <a:t>Data used</a:t>
            </a:r>
          </a:p>
          <a:p>
            <a:pPr marL="0" marR="0" lvl="0" indent="0" algn="l" rtl="0">
              <a:spcBef>
                <a:spcPts val="0"/>
              </a:spcBef>
              <a:buSzPct val="25000"/>
              <a:buNone/>
            </a:pPr>
            <a:r>
              <a:rPr lang="en-US" sz="1100" b="0" i="0" u="none" strike="noStrike" cap="none" dirty="0">
                <a:solidFill>
                  <a:schemeClr val="dk1"/>
                </a:solidFill>
                <a:latin typeface="Arial"/>
                <a:ea typeface="Arial"/>
                <a:cs typeface="Arial"/>
                <a:sym typeface="Arial"/>
              </a:rPr>
              <a:t>Databricks solution – title </a:t>
            </a:r>
          </a:p>
          <a:p>
            <a:pPr marL="0" marR="0" lvl="0" indent="0" algn="l" rtl="0">
              <a:spcBef>
                <a:spcPts val="0"/>
              </a:spcBef>
              <a:buSzPct val="25000"/>
              <a:buNone/>
            </a:pPr>
            <a:r>
              <a:rPr lang="en-US" sz="1100" b="0" i="0" u="none" strike="noStrike" cap="none" dirty="0">
                <a:solidFill>
                  <a:schemeClr val="dk1"/>
                </a:solidFill>
                <a:latin typeface="Arial"/>
                <a:ea typeface="Arial"/>
                <a:cs typeface="Arial"/>
                <a:sym typeface="Arial"/>
              </a:rPr>
              <a:t>One line takeaway</a:t>
            </a:r>
            <a:endParaRPr sz="1100" b="0" i="0" u="none" strike="noStrike" cap="none" dirty="0">
              <a:solidFill>
                <a:schemeClr val="dk1"/>
              </a:solidFill>
              <a:latin typeface="Arial"/>
              <a:ea typeface="Arial"/>
              <a:cs typeface="Arial"/>
              <a:sym typeface="Arial"/>
            </a:endParaRPr>
          </a:p>
        </p:txBody>
      </p:sp>
      <p:sp>
        <p:nvSpPr>
          <p:cNvPr id="736" name="Shape 73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327033994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33774A7-865F-46BF-A68E-C86308C6E85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5160428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2E0242-4CBE-4323-A5AC-A061F70CFF5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061834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 The most complete and compelling offering</a:t>
            </a:r>
          </a:p>
          <a:p>
            <a:r>
              <a:rPr lang="en-US" sz="1200" kern="1200" dirty="0">
                <a:solidFill>
                  <a:schemeClr val="tx1"/>
                </a:solidFill>
                <a:effectLst/>
                <a:latin typeface="+mn-lt"/>
                <a:ea typeface="+mn-ea"/>
                <a:cs typeface="+mn-cs"/>
              </a:rPr>
              <a:t> </a:t>
            </a:r>
          </a:p>
          <a:p>
            <a:pPr lvl="0"/>
            <a:r>
              <a:rPr lang="en-US" sz="1200" kern="1200" dirty="0">
                <a:solidFill>
                  <a:schemeClr val="tx1"/>
                </a:solidFill>
                <a:effectLst/>
                <a:latin typeface="+mn-lt"/>
                <a:ea typeface="+mn-ea"/>
                <a:cs typeface="+mn-cs"/>
              </a:rPr>
              <a:t>SQL Server, Azure Database Services (+ Open Source), Hybrid</a:t>
            </a:r>
          </a:p>
          <a:p>
            <a:r>
              <a:rPr lang="en-US" sz="1200" kern="1200" dirty="0">
                <a:solidFill>
                  <a:schemeClr val="tx1"/>
                </a:solidFill>
                <a:effectLst/>
                <a:latin typeface="+mn-lt"/>
                <a:ea typeface="+mn-ea"/>
                <a:cs typeface="+mn-cs"/>
              </a:rPr>
              <a:t> </a:t>
            </a:r>
          </a:p>
          <a:p>
            <a:pPr lvl="0"/>
            <a:r>
              <a:rPr lang="en-US" sz="1200" kern="1200" dirty="0">
                <a:solidFill>
                  <a:schemeClr val="tx1"/>
                </a:solidFill>
                <a:effectLst/>
                <a:latin typeface="+mn-lt"/>
                <a:ea typeface="+mn-ea"/>
                <a:cs typeface="+mn-cs"/>
              </a:rPr>
              <a:t>AI Built in, Most Secure, Lowest TCO – 1/10</a:t>
            </a:r>
            <a:r>
              <a:rPr lang="en-US" sz="1200" kern="1200" baseline="30000" dirty="0">
                <a:solidFill>
                  <a:schemeClr val="tx1"/>
                </a:solidFill>
                <a:effectLst/>
                <a:latin typeface="+mn-lt"/>
                <a:ea typeface="+mn-ea"/>
                <a:cs typeface="+mn-cs"/>
              </a:rPr>
              <a:t>th</a:t>
            </a:r>
            <a:r>
              <a:rPr lang="en-US" sz="1200" kern="1200" dirty="0">
                <a:solidFill>
                  <a:schemeClr val="tx1"/>
                </a:solidFill>
                <a:effectLst/>
                <a:latin typeface="+mn-lt"/>
                <a:ea typeface="+mn-ea"/>
                <a:cs typeface="+mn-cs"/>
              </a:rPr>
              <a:t> cost of Oracle</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&lt;Transition&gt; DEMO</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DDA3B9D-C2ED-4034-BBC9-0734BF8E89B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3830661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CAD604F-C4A8-41B9-AF18-B7E9CAE93B4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3924913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Squeeze slide 27 into 19, kill slide 27</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2E0242-4CBE-4323-A5AC-A061F70CFF5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4534783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14AFC52-AD7A-4840-94AF-0B6810BB323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4426917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33774A7-865F-46BF-A68E-C86308C6E85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3138118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33774A7-865F-46BF-A68E-C86308C6E85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6096324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Databricks, founded by the team that created Apache Spark – unified analytics platform that accelerates innovation by unifying data science, engineering &amp; business.</a:t>
            </a:r>
          </a:p>
          <a:p>
            <a:pPr marL="171450" indent="-171450">
              <a:buFont typeface="Arial" panose="020B0604020202020204" pitchFamily="34" charset="0"/>
              <a:buChar char="•"/>
            </a:pPr>
            <a:r>
              <a:rPr lang="en-US" dirty="0"/>
              <a:t>75% of the code committed to Apache Spark comes from Databricks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b="1" dirty="0"/>
              <a:t>Unified Runtime</a:t>
            </a:r>
          </a:p>
          <a:p>
            <a:pPr marL="628650" lvl="1" indent="-171450">
              <a:buFont typeface="Arial" panose="020B0604020202020204" pitchFamily="34" charset="0"/>
              <a:buChar char="•"/>
            </a:pPr>
            <a:r>
              <a:rPr lang="en-US" dirty="0"/>
              <a:t>Create clusters in seconds, dynamically scale them up and down. </a:t>
            </a:r>
          </a:p>
          <a:p>
            <a:pPr marL="628650" lvl="1" indent="-171450">
              <a:buFont typeface="Arial" panose="020B0604020202020204" pitchFamily="34" charset="0"/>
              <a:buChar char="•"/>
            </a:pPr>
            <a:r>
              <a:rPr lang="en-US" dirty="0"/>
              <a:t>They’ve made enhancements to Spark engine to make it 10x faster than open source Spark</a:t>
            </a:r>
          </a:p>
          <a:p>
            <a:pPr marL="628650" lvl="1" indent="-171450">
              <a:buFont typeface="Arial" panose="020B0604020202020204" pitchFamily="34" charset="0"/>
              <a:buChar char="•"/>
            </a:pPr>
            <a:r>
              <a:rPr lang="en-US" dirty="0" err="1"/>
              <a:t>Serverless</a:t>
            </a:r>
            <a:r>
              <a:rPr lang="en-US" dirty="0"/>
              <a:t>- </a:t>
            </a:r>
            <a:r>
              <a:rPr kumimoji="0" lang="en-US" sz="1600" b="0" i="0" u="none" strike="noStrike" kern="1200" cap="none" spc="0" normalizeH="0" baseline="0" noProof="0" dirty="0">
                <a:ln>
                  <a:noFill/>
                </a:ln>
                <a:solidFill>
                  <a:prstClr val="black"/>
                </a:solidFill>
                <a:effectLst/>
                <a:uLnTx/>
                <a:uFillTx/>
                <a:latin typeface="Arial" charset="0"/>
                <a:ea typeface="Arial" charset="0"/>
                <a:cs typeface="Arial" charset="0"/>
              </a:rPr>
              <a:t>Auto-configured multi-user cluster,  Reliable sharing with fault isolation</a:t>
            </a:r>
          </a:p>
          <a:p>
            <a:pPr marL="171450" indent="-171450">
              <a:buFont typeface="Arial" panose="020B0604020202020204" pitchFamily="34" charset="0"/>
              <a:buChar char="•"/>
            </a:pPr>
            <a:endParaRPr lang="en-US" b="1" dirty="0"/>
          </a:p>
          <a:p>
            <a:pPr marL="171450" indent="-171450">
              <a:buFont typeface="Arial" panose="020B0604020202020204" pitchFamily="34" charset="0"/>
              <a:buChar char="•"/>
            </a:pPr>
            <a:r>
              <a:rPr lang="en-US" b="1" dirty="0"/>
              <a:t>Unified Collaboration</a:t>
            </a:r>
          </a:p>
          <a:p>
            <a:pPr marL="628650" lvl="1" indent="-171450">
              <a:buFont typeface="Arial" panose="020B0604020202020204" pitchFamily="34" charset="0"/>
              <a:buChar char="•"/>
            </a:pPr>
            <a:r>
              <a:rPr lang="en-US" dirty="0"/>
              <a:t>Overall – a simple &amp; collaborative environment that enables your entire team to use Spark &amp; interact with your data simultaneously</a:t>
            </a:r>
          </a:p>
          <a:p>
            <a:pPr marL="628650" lvl="1" indent="-171450">
              <a:buFont typeface="Arial" panose="020B0604020202020204" pitchFamily="34" charset="0"/>
              <a:buChar char="•"/>
            </a:pPr>
            <a:r>
              <a:rPr lang="en-US" dirty="0"/>
              <a:t>DE – Improve ETL performance, zero management clusters. Execute production code from within notebooks</a:t>
            </a:r>
          </a:p>
          <a:p>
            <a:pPr marL="628650" lvl="1" indent="-171450">
              <a:buFont typeface="Arial" panose="020B0604020202020204" pitchFamily="34" charset="0"/>
              <a:buChar char="•"/>
            </a:pPr>
            <a:r>
              <a:rPr lang="en-US" dirty="0"/>
              <a:t>DS - For data scientists, easy data exploration in notebooks</a:t>
            </a:r>
          </a:p>
          <a:p>
            <a:pPr marL="628650" lvl="1" indent="-171450">
              <a:buFont typeface="Arial" panose="020B0604020202020204" pitchFamily="34" charset="0"/>
              <a:buChar char="•"/>
            </a:pPr>
            <a:r>
              <a:rPr lang="en-US" dirty="0"/>
              <a:t>Business SME – interactive dashboards empower teams to create dynamic reports</a:t>
            </a:r>
          </a:p>
          <a:p>
            <a:pPr marL="628650" lvl="1" indent="-171450">
              <a:buFont typeface="Arial" panose="020B0604020202020204" pitchFamily="34" charset="0"/>
              <a:buChar char="•"/>
            </a:pPr>
            <a:endParaRPr lang="en-US" dirty="0"/>
          </a:p>
          <a:p>
            <a:pPr marL="171450" indent="-171450">
              <a:buFont typeface="Arial" panose="020B0604020202020204" pitchFamily="34" charset="0"/>
              <a:buChar char="•"/>
            </a:pPr>
            <a:r>
              <a:rPr lang="en-US" b="1" dirty="0"/>
              <a:t>Enterprise Security</a:t>
            </a:r>
          </a:p>
          <a:p>
            <a:pPr marL="628650" lvl="1" indent="-171450">
              <a:buFont typeface="Arial" panose="020B0604020202020204" pitchFamily="34" charset="0"/>
              <a:buChar char="•"/>
            </a:pPr>
            <a:r>
              <a:rPr lang="en-US" b="0" dirty="0"/>
              <a:t>Encryption</a:t>
            </a:r>
          </a:p>
          <a:p>
            <a:pPr marL="628650" lvl="1" indent="-171450">
              <a:buFont typeface="Arial" panose="020B0604020202020204" pitchFamily="34" charset="0"/>
              <a:buChar char="•"/>
            </a:pPr>
            <a:r>
              <a:rPr lang="en-US" b="0" dirty="0"/>
              <a:t>Fine grained  Role-based access control (files, clusters, code, application, dashboard)</a:t>
            </a:r>
          </a:p>
          <a:p>
            <a:pPr marL="628650" lvl="1" indent="-171450">
              <a:buFont typeface="Arial" panose="020B0604020202020204" pitchFamily="34" charset="0"/>
              <a:buChar char="•"/>
            </a:pPr>
            <a:r>
              <a:rPr lang="en-US" b="0" dirty="0"/>
              <a:t>Compliance</a:t>
            </a:r>
          </a:p>
          <a:p>
            <a:pPr marL="628650" lvl="1" indent="-171450">
              <a:buFont typeface="Arial" panose="020B0604020202020204" pitchFamily="34" charset="0"/>
              <a:buChar char="•"/>
            </a:pPr>
            <a:endParaRPr lang="en-US" b="0" dirty="0"/>
          </a:p>
          <a:p>
            <a:pPr marL="628650" lvl="1" indent="-171450">
              <a:buFont typeface="Arial" panose="020B0604020202020204" pitchFamily="34" charset="0"/>
              <a:buChar char="•"/>
            </a:pPr>
            <a:endParaRPr lang="en-US" b="0"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b="1" dirty="0"/>
              <a:t>Rest APIs</a:t>
            </a:r>
          </a:p>
          <a:p>
            <a:endParaRPr lang="en-US" dirty="0"/>
          </a:p>
          <a:p>
            <a:endParaRPr lang="en-US" dirty="0"/>
          </a:p>
          <a:p>
            <a:endParaRPr lang="en-US" dirty="0"/>
          </a:p>
          <a:p>
            <a:r>
              <a:rPr lang="en-US" dirty="0"/>
              <a:t>DE </a:t>
            </a:r>
            <a:r>
              <a:rPr lang="mr-IN" dirty="0"/>
              <a:t>–</a:t>
            </a:r>
            <a:r>
              <a:rPr lang="en-US" dirty="0"/>
              <a:t> DBIO, SPARK,</a:t>
            </a:r>
            <a:r>
              <a:rPr lang="en-US" baseline="0" dirty="0"/>
              <a:t> API’s , JOBS</a:t>
            </a:r>
          </a:p>
          <a:p>
            <a:r>
              <a:rPr lang="en-US" baseline="0" dirty="0"/>
              <a:t>DS </a:t>
            </a:r>
            <a:r>
              <a:rPr lang="mr-IN" baseline="0" dirty="0"/>
              <a:t>–</a:t>
            </a:r>
            <a:r>
              <a:rPr lang="en-US" baseline="0" dirty="0"/>
              <a:t> Spark and </a:t>
            </a:r>
            <a:r>
              <a:rPr lang="en-US" baseline="0" dirty="0" err="1"/>
              <a:t>Serverless</a:t>
            </a:r>
            <a:r>
              <a:rPr lang="en-US" baseline="0" dirty="0"/>
              <a:t>, Interactive Data Science</a:t>
            </a:r>
          </a:p>
          <a:p>
            <a:r>
              <a:rPr lang="en-US" baseline="0" dirty="0"/>
              <a:t>Data Products - Everything</a:t>
            </a:r>
            <a:endParaRPr lang="en-US" dirty="0"/>
          </a:p>
          <a:p>
            <a:endParaRPr lang="en-US" dirty="0"/>
          </a:p>
          <a:p>
            <a:r>
              <a:rPr lang="en-US" dirty="0"/>
              <a:t>Creators of</a:t>
            </a:r>
            <a:r>
              <a:rPr lang="en-US" baseline="0" dirty="0"/>
              <a:t> Spark</a:t>
            </a:r>
          </a:p>
          <a:p>
            <a:r>
              <a:rPr lang="en-US" baseline="0" dirty="0"/>
              <a:t>Training People</a:t>
            </a:r>
          </a:p>
          <a:p>
            <a:r>
              <a:rPr lang="en-US" baseline="0" dirty="0"/>
              <a:t>Number of Customers</a:t>
            </a:r>
          </a:p>
          <a:p>
            <a:endParaRPr lang="en-US" dirty="0"/>
          </a:p>
          <a:p>
            <a:r>
              <a:rPr lang="en-US" dirty="0"/>
              <a:t>Ingest</a:t>
            </a:r>
          </a:p>
          <a:p>
            <a:endParaRPr lang="en-US" dirty="0"/>
          </a:p>
          <a:p>
            <a:r>
              <a:rPr lang="en-US" dirty="0"/>
              <a:t>Workflow</a:t>
            </a:r>
          </a:p>
          <a:p>
            <a:endParaRPr lang="en-US" dirty="0"/>
          </a:p>
          <a:p>
            <a:r>
              <a:rPr lang="en-US" dirty="0"/>
              <a:t>Schedule / Run / Monitor</a:t>
            </a:r>
          </a:p>
          <a:p>
            <a:endParaRPr lang="en-US" dirty="0"/>
          </a:p>
          <a:p>
            <a:r>
              <a:rPr lang="en-US" dirty="0"/>
              <a:t>Execute</a:t>
            </a:r>
          </a:p>
          <a:p>
            <a:endParaRPr lang="en-US" dirty="0"/>
          </a:p>
          <a:p>
            <a:r>
              <a:rPr lang="en-US" dirty="0"/>
              <a:t>Troubleshoot</a:t>
            </a:r>
          </a:p>
          <a:p>
            <a:endParaRPr lang="en-US" dirty="0"/>
          </a:p>
          <a:p>
            <a:r>
              <a:rPr lang="en-US" dirty="0"/>
              <a:t>Debug</a:t>
            </a:r>
          </a:p>
          <a:p>
            <a:endParaRPr lang="en-US" dirty="0"/>
          </a:p>
          <a:p>
            <a:r>
              <a:rPr lang="en-US" dirty="0"/>
              <a:t>Production</a:t>
            </a:r>
            <a:r>
              <a:rPr lang="en-US" baseline="0" dirty="0"/>
              <a:t> Jobs</a:t>
            </a:r>
          </a:p>
          <a:p>
            <a:r>
              <a:rPr lang="en-US" baseline="0" dirty="0"/>
              <a:t>---------</a:t>
            </a:r>
          </a:p>
          <a:p>
            <a:endParaRPr lang="en-US" baseline="0" dirty="0"/>
          </a:p>
          <a:p>
            <a:r>
              <a:rPr lang="en-US" baseline="0" dirty="0"/>
              <a:t>Ingest, ETL, Scheduling, Monitoring</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2864E82-B42A-F64E-B04D-3584A85182C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70504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33774A7-865F-46BF-A68E-C86308C6E85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313351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F2B9F62-CC03-4294-B282-BBEA7975C66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5099444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F2B9F62-CC03-4294-B282-BBEA7975C66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7728997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Shape 37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73" name="Shape 373"/>
          <p:cNvSpPr txBox="1">
            <a:spLocks noGrp="1"/>
          </p:cNvSpPr>
          <p:nvPr>
            <p:ph type="body" idx="1"/>
          </p:nvPr>
        </p:nvSpPr>
        <p:spPr>
          <a:xfrm>
            <a:off x="685800" y="4343400"/>
            <a:ext cx="5486400" cy="4114800"/>
          </a:xfrm>
          <a:prstGeom prst="rect">
            <a:avLst/>
          </a:prstGeom>
          <a:noFill/>
          <a:ln>
            <a:noFill/>
          </a:ln>
        </p:spPr>
        <p:txBody>
          <a:bodyPr lIns="91425" tIns="91425" rIns="91425" bIns="91425" anchor="ctr" anchorCtr="0">
            <a:noAutofit/>
          </a:bodyPr>
          <a:lstStyle/>
          <a:p>
            <a:pPr lvl="0" rtl="0">
              <a:spcBef>
                <a:spcPts val="0"/>
              </a:spcBef>
              <a:buNone/>
            </a:pPr>
            <a:endParaRPr/>
          </a:p>
        </p:txBody>
      </p:sp>
    </p:spTree>
    <p:extLst>
      <p:ext uri="{BB962C8B-B14F-4D97-AF65-F5344CB8AC3E}">
        <p14:creationId xmlns:p14="http://schemas.microsoft.com/office/powerpoint/2010/main" val="12706591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33774A7-865F-46BF-A68E-C86308C6E85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6099981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F2B9F62-CC03-4294-B282-BBEA7975C66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2255857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Shape 37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78" name="Shape 378"/>
          <p:cNvSpPr txBox="1">
            <a:spLocks noGrp="1"/>
          </p:cNvSpPr>
          <p:nvPr>
            <p:ph type="body" idx="1"/>
          </p:nvPr>
        </p:nvSpPr>
        <p:spPr>
          <a:xfrm>
            <a:off x="685800" y="4343400"/>
            <a:ext cx="5486400" cy="4114800"/>
          </a:xfrm>
          <a:prstGeom prst="rect">
            <a:avLst/>
          </a:prstGeom>
          <a:noFill/>
          <a:ln>
            <a:noFill/>
          </a:ln>
        </p:spPr>
        <p:txBody>
          <a:bodyPr lIns="91425" tIns="91425" rIns="91425" bIns="91425" anchor="ctr" anchorCtr="0">
            <a:noAutofit/>
          </a:bodyPr>
          <a:lstStyle/>
          <a:p>
            <a:pPr lvl="0" rtl="0">
              <a:spcBef>
                <a:spcPts val="0"/>
              </a:spcBef>
              <a:buNone/>
            </a:pPr>
            <a:endParaRPr/>
          </a:p>
        </p:txBody>
      </p:sp>
    </p:spTree>
    <p:extLst>
      <p:ext uri="{BB962C8B-B14F-4D97-AF65-F5344CB8AC3E}">
        <p14:creationId xmlns:p14="http://schemas.microsoft.com/office/powerpoint/2010/main" val="6755400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build-out of DMSA.  Supports hybrid\on-premises too through ADF \ Blob \ Stretch.</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rPr>
              <a:t>Build 2015</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6/5/2018 11:06 AM</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723413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33774A7-865F-46BF-A68E-C86308C6E85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810593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When it comes to ease of use, Spark again happens to be a lot better than Hadoop. Spark has </a:t>
            </a:r>
            <a:r>
              <a:rPr lang="en-US" sz="1200" b="0" i="0" u="sng" kern="1200" dirty="0">
                <a:solidFill>
                  <a:schemeClr val="tx1"/>
                </a:solidFill>
                <a:effectLst/>
                <a:latin typeface="+mn-lt"/>
                <a:ea typeface="+mn-ea"/>
                <a:cs typeface="+mn-cs"/>
                <a:hlinkClick r:id="rId3"/>
              </a:rPr>
              <a:t>APIs</a:t>
            </a:r>
            <a:r>
              <a:rPr lang="en-US" sz="1200" b="0" i="0" kern="1200" dirty="0">
                <a:solidFill>
                  <a:schemeClr val="tx1"/>
                </a:solidFill>
                <a:effectLst/>
                <a:latin typeface="+mn-lt"/>
                <a:ea typeface="+mn-ea"/>
                <a:cs typeface="+mn-cs"/>
              </a:rPr>
              <a:t> for several languages such as </a:t>
            </a:r>
            <a:r>
              <a:rPr lang="en-US" sz="1200" b="0" i="0" u="sng" kern="1200" dirty="0">
                <a:solidFill>
                  <a:schemeClr val="tx1"/>
                </a:solidFill>
                <a:effectLst/>
                <a:latin typeface="+mn-lt"/>
                <a:ea typeface="+mn-ea"/>
                <a:cs typeface="+mn-cs"/>
                <a:hlinkClick r:id="rId4"/>
              </a:rPr>
              <a:t>Scala</a:t>
            </a:r>
            <a:r>
              <a:rPr lang="en-US" sz="1200" b="0" i="0" kern="1200" dirty="0">
                <a:solidFill>
                  <a:schemeClr val="tx1"/>
                </a:solidFill>
                <a:effectLst/>
                <a:latin typeface="+mn-lt"/>
                <a:ea typeface="+mn-ea"/>
                <a:cs typeface="+mn-cs"/>
              </a:rPr>
              <a:t>, </a:t>
            </a:r>
            <a:r>
              <a:rPr lang="en-US" sz="1200" b="0" i="0" u="sng" kern="1200" dirty="0">
                <a:solidFill>
                  <a:schemeClr val="tx1"/>
                </a:solidFill>
                <a:effectLst/>
                <a:latin typeface="+mn-lt"/>
                <a:ea typeface="+mn-ea"/>
                <a:cs typeface="+mn-cs"/>
                <a:hlinkClick r:id="rId5"/>
              </a:rPr>
              <a:t>Java</a:t>
            </a:r>
            <a:r>
              <a:rPr lang="en-US" sz="1200" b="0" i="0" kern="1200" dirty="0">
                <a:solidFill>
                  <a:schemeClr val="tx1"/>
                </a:solidFill>
                <a:effectLst/>
                <a:latin typeface="+mn-lt"/>
                <a:ea typeface="+mn-ea"/>
                <a:cs typeface="+mn-cs"/>
              </a:rPr>
              <a:t> and </a:t>
            </a:r>
            <a:r>
              <a:rPr lang="en-US" sz="1200" b="0" i="0" u="sng" kern="1200" dirty="0">
                <a:solidFill>
                  <a:schemeClr val="tx1"/>
                </a:solidFill>
                <a:effectLst/>
                <a:latin typeface="+mn-lt"/>
                <a:ea typeface="+mn-ea"/>
                <a:cs typeface="+mn-cs"/>
                <a:hlinkClick r:id="rId6"/>
              </a:rPr>
              <a:t>Python</a:t>
            </a:r>
            <a:r>
              <a:rPr lang="en-US" sz="1200" b="0" i="0" kern="1200" dirty="0">
                <a:solidFill>
                  <a:schemeClr val="tx1"/>
                </a:solidFill>
                <a:effectLst/>
                <a:latin typeface="+mn-lt"/>
                <a:ea typeface="+mn-ea"/>
                <a:cs typeface="+mn-cs"/>
              </a:rPr>
              <a:t>, besides having the likes of Spark </a:t>
            </a:r>
            <a:r>
              <a:rPr lang="en-US" sz="1200" b="0" i="0" u="sng" kern="1200" dirty="0">
                <a:solidFill>
                  <a:schemeClr val="tx1"/>
                </a:solidFill>
                <a:effectLst/>
                <a:latin typeface="+mn-lt"/>
                <a:ea typeface="+mn-ea"/>
                <a:cs typeface="+mn-cs"/>
                <a:hlinkClick r:id="rId7"/>
              </a:rPr>
              <a:t>SQL</a:t>
            </a:r>
            <a:r>
              <a:rPr lang="en-US" sz="1200" b="0" i="0" kern="1200" dirty="0">
                <a:solidFill>
                  <a:schemeClr val="tx1"/>
                </a:solidFill>
                <a:effectLst/>
                <a:latin typeface="+mn-lt"/>
                <a:ea typeface="+mn-ea"/>
                <a:cs typeface="+mn-cs"/>
              </a:rPr>
              <a:t>. It is relatively simple to write user-defined functions. It also happens to boast an interactive mode for running commands. Hadoop, on the other hand, is written in Java and has earned the reputation of being pretty difficult to program, although it does have tools that assist in the process. (To learn more about Spark, see </a:t>
            </a:r>
            <a:r>
              <a:rPr lang="en-US" sz="1200" b="0" i="0" u="sng" kern="1200" dirty="0">
                <a:solidFill>
                  <a:schemeClr val="tx1"/>
                </a:solidFill>
                <a:effectLst/>
                <a:latin typeface="+mn-lt"/>
                <a:ea typeface="+mn-ea"/>
                <a:cs typeface="+mn-cs"/>
                <a:hlinkClick r:id="rId8"/>
              </a:rPr>
              <a:t>How Apache Spark Helps Rapid Application Development</a:t>
            </a:r>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In-Memory Technology</a:t>
            </a:r>
          </a:p>
          <a:p>
            <a:r>
              <a:rPr lang="en-US" sz="1200" b="0" i="0" kern="1200" dirty="0">
                <a:solidFill>
                  <a:schemeClr val="tx1"/>
                </a:solidFill>
                <a:effectLst/>
                <a:latin typeface="+mn-lt"/>
                <a:ea typeface="+mn-ea"/>
                <a:cs typeface="+mn-cs"/>
              </a:rPr>
              <a:t>One of the unique aspects of Apache Spark is its unique "in-memory" technology that allows it to be an extremely good data processing system. In this technology, Spark loads all of the data to the internal memory of the system and then unloads it on the disk later. This way, a user can save a part of the processed data on the internal memory and leave the remaining on the disk.</a:t>
            </a:r>
          </a:p>
          <a:p>
            <a:r>
              <a:rPr lang="en-US" sz="1200" b="0" i="0" kern="1200" dirty="0">
                <a:solidFill>
                  <a:schemeClr val="tx1"/>
                </a:solidFill>
                <a:effectLst/>
                <a:latin typeface="+mn-lt"/>
                <a:ea typeface="+mn-ea"/>
                <a:cs typeface="+mn-cs"/>
              </a:rPr>
              <a:t>Spark also has an innate ability to load necessary information to its core with the help of its </a:t>
            </a:r>
            <a:r>
              <a:rPr lang="en-US" sz="1200" b="0" i="0" u="sng" kern="1200" dirty="0">
                <a:solidFill>
                  <a:schemeClr val="tx1"/>
                </a:solidFill>
                <a:effectLst/>
                <a:latin typeface="+mn-lt"/>
                <a:ea typeface="+mn-ea"/>
                <a:cs typeface="+mn-cs"/>
                <a:hlinkClick r:id="rId9"/>
              </a:rPr>
              <a:t>machine </a:t>
            </a:r>
            <a:r>
              <a:rPr lang="en-US" sz="1200" b="0" i="0" u="sng" kern="1200" dirty="0" err="1">
                <a:solidFill>
                  <a:schemeClr val="tx1"/>
                </a:solidFill>
                <a:effectLst/>
                <a:latin typeface="+mn-lt"/>
                <a:ea typeface="+mn-ea"/>
                <a:cs typeface="+mn-cs"/>
                <a:hlinkClick r:id="rId9"/>
              </a:rPr>
              <a:t>learning</a:t>
            </a:r>
            <a:r>
              <a:rPr lang="en-US" sz="1200" b="0" i="0" kern="1200" dirty="0" err="1">
                <a:solidFill>
                  <a:schemeClr val="tx1"/>
                </a:solidFill>
                <a:effectLst/>
                <a:latin typeface="+mn-lt"/>
                <a:ea typeface="+mn-ea"/>
                <a:cs typeface="+mn-cs"/>
              </a:rPr>
              <a:t>algorithms</a:t>
            </a:r>
            <a:r>
              <a:rPr lang="en-US" sz="1200" b="0" i="0" kern="1200" dirty="0">
                <a:solidFill>
                  <a:schemeClr val="tx1"/>
                </a:solidFill>
                <a:effectLst/>
                <a:latin typeface="+mn-lt"/>
                <a:ea typeface="+mn-ea"/>
                <a:cs typeface="+mn-cs"/>
              </a:rPr>
              <a:t>. This allows it to be extremely fast.</a:t>
            </a:r>
          </a:p>
          <a:p>
            <a:r>
              <a:rPr lang="en-US" sz="1200" b="1" i="0" kern="1200" dirty="0">
                <a:solidFill>
                  <a:schemeClr val="tx1"/>
                </a:solidFill>
                <a:effectLst/>
                <a:latin typeface="+mn-lt"/>
                <a:ea typeface="+mn-ea"/>
                <a:cs typeface="+mn-cs"/>
              </a:rPr>
              <a:t>Spark’s Core</a:t>
            </a:r>
          </a:p>
          <a:p>
            <a:r>
              <a:rPr lang="en-US" sz="1200" b="0" i="0" kern="1200" dirty="0">
                <a:solidFill>
                  <a:schemeClr val="tx1"/>
                </a:solidFill>
                <a:effectLst/>
                <a:latin typeface="+mn-lt"/>
                <a:ea typeface="+mn-ea"/>
                <a:cs typeface="+mn-cs"/>
              </a:rPr>
              <a:t>Spark’s core manages several important functions like setting tasks and interactions as well as producing input/output operations. It can be said to be an RDD, or resilient distributed dataset. Basically, this happens to be a mix of data that is spread across several machines connected via a network. The transformation of this data is created by a four-step method, comprised of mapping the data, sorting it, reducing it and then finally, joining the data.</a:t>
            </a:r>
          </a:p>
          <a:p>
            <a:r>
              <a:rPr lang="en-US" sz="1200" b="0" i="0" kern="1200" dirty="0">
                <a:solidFill>
                  <a:schemeClr val="tx1"/>
                </a:solidFill>
                <a:effectLst/>
                <a:latin typeface="+mn-lt"/>
                <a:ea typeface="+mn-ea"/>
                <a:cs typeface="+mn-cs"/>
              </a:rPr>
              <a:t>Following this step is the release of the RDD, which is done with support from an API. This API is a union of three languages: Scala, Java and Python.</a:t>
            </a:r>
          </a:p>
          <a:p>
            <a:r>
              <a:rPr lang="en-US" sz="1200" b="1" i="0" kern="1200" dirty="0">
                <a:solidFill>
                  <a:schemeClr val="tx1"/>
                </a:solidFill>
                <a:effectLst/>
                <a:latin typeface="+mn-lt"/>
                <a:ea typeface="+mn-ea"/>
                <a:cs typeface="+mn-cs"/>
              </a:rPr>
              <a:t>Spark’s SQL</a:t>
            </a:r>
          </a:p>
          <a:p>
            <a:r>
              <a:rPr lang="en-US" sz="1200" b="0" i="0" kern="1200" dirty="0">
                <a:solidFill>
                  <a:schemeClr val="tx1"/>
                </a:solidFill>
                <a:effectLst/>
                <a:latin typeface="+mn-lt"/>
                <a:ea typeface="+mn-ea"/>
                <a:cs typeface="+mn-cs"/>
              </a:rPr>
              <a:t>Apache Spark’s SQL has a relatively new </a:t>
            </a:r>
            <a:r>
              <a:rPr lang="en-US" sz="1200" b="0" i="0" u="sng" kern="1200" dirty="0">
                <a:solidFill>
                  <a:schemeClr val="tx1"/>
                </a:solidFill>
                <a:effectLst/>
                <a:latin typeface="+mn-lt"/>
                <a:ea typeface="+mn-ea"/>
                <a:cs typeface="+mn-cs"/>
                <a:hlinkClick r:id="rId10"/>
              </a:rPr>
              <a:t>data management</a:t>
            </a:r>
            <a:r>
              <a:rPr lang="en-US" sz="1200" b="0" i="0" kern="1200" dirty="0">
                <a:solidFill>
                  <a:schemeClr val="tx1"/>
                </a:solidFill>
                <a:effectLst/>
                <a:latin typeface="+mn-lt"/>
                <a:ea typeface="+mn-ea"/>
                <a:cs typeface="+mn-cs"/>
              </a:rPr>
              <a:t> solution called </a:t>
            </a:r>
            <a:r>
              <a:rPr lang="en-US" sz="1200" b="0" i="0" kern="1200" dirty="0" err="1">
                <a:solidFill>
                  <a:schemeClr val="tx1"/>
                </a:solidFill>
                <a:effectLst/>
                <a:latin typeface="+mn-lt"/>
                <a:ea typeface="+mn-ea"/>
                <a:cs typeface="+mn-cs"/>
              </a:rPr>
              <a:t>SchemaRDD</a:t>
            </a:r>
            <a:r>
              <a:rPr lang="en-US" sz="1200" b="0" i="0" kern="1200" dirty="0">
                <a:solidFill>
                  <a:schemeClr val="tx1"/>
                </a:solidFill>
                <a:effectLst/>
                <a:latin typeface="+mn-lt"/>
                <a:ea typeface="+mn-ea"/>
                <a:cs typeface="+mn-cs"/>
              </a:rPr>
              <a:t>. This allows the arrangement of data into many levels and can also </a:t>
            </a:r>
            <a:r>
              <a:rPr lang="en-US" sz="1200" b="0" i="0" u="sng" kern="1200" dirty="0">
                <a:solidFill>
                  <a:schemeClr val="tx1"/>
                </a:solidFill>
                <a:effectLst/>
                <a:latin typeface="+mn-lt"/>
                <a:ea typeface="+mn-ea"/>
                <a:cs typeface="+mn-cs"/>
                <a:hlinkClick r:id="rId11"/>
              </a:rPr>
              <a:t>query</a:t>
            </a:r>
            <a:r>
              <a:rPr lang="en-US" sz="1200" b="0" i="0" kern="1200" dirty="0">
                <a:solidFill>
                  <a:schemeClr val="tx1"/>
                </a:solidFill>
                <a:effectLst/>
                <a:latin typeface="+mn-lt"/>
                <a:ea typeface="+mn-ea"/>
                <a:cs typeface="+mn-cs"/>
              </a:rPr>
              <a:t> data via a specific language.</a:t>
            </a:r>
          </a:p>
          <a:p>
            <a:r>
              <a:rPr lang="en-US" sz="1200" b="1" i="0" kern="1200" dirty="0" err="1">
                <a:solidFill>
                  <a:schemeClr val="tx1"/>
                </a:solidFill>
                <a:effectLst/>
                <a:latin typeface="+mn-lt"/>
                <a:ea typeface="+mn-ea"/>
                <a:cs typeface="+mn-cs"/>
              </a:rPr>
              <a:t>Graphx</a:t>
            </a:r>
            <a:r>
              <a:rPr lang="en-US" sz="1200" b="1" i="0" kern="1200" dirty="0">
                <a:solidFill>
                  <a:schemeClr val="tx1"/>
                </a:solidFill>
                <a:effectLst/>
                <a:latin typeface="+mn-lt"/>
                <a:ea typeface="+mn-ea"/>
                <a:cs typeface="+mn-cs"/>
              </a:rPr>
              <a:t> Service</a:t>
            </a:r>
          </a:p>
          <a:p>
            <a:r>
              <a:rPr lang="en-US" sz="1200" b="0" i="0" kern="1200" dirty="0">
                <a:solidFill>
                  <a:schemeClr val="tx1"/>
                </a:solidFill>
                <a:effectLst/>
                <a:latin typeface="+mn-lt"/>
                <a:ea typeface="+mn-ea"/>
                <a:cs typeface="+mn-cs"/>
              </a:rPr>
              <a:t>Apache Spark comes with the ability to process graphs or even information that is graphical in nature, thus enabling the easy analysis with a lot of precision.</a:t>
            </a:r>
          </a:p>
          <a:p>
            <a:r>
              <a:rPr lang="en-US" sz="1200" b="1" i="0" kern="1200" dirty="0">
                <a:solidFill>
                  <a:schemeClr val="tx1"/>
                </a:solidFill>
                <a:effectLst/>
                <a:latin typeface="+mn-lt"/>
                <a:ea typeface="+mn-ea"/>
                <a:cs typeface="+mn-cs"/>
              </a:rPr>
              <a:t>Streaming</a:t>
            </a:r>
          </a:p>
          <a:p>
            <a:r>
              <a:rPr lang="en-US" sz="1200" b="0" i="0" kern="1200" dirty="0">
                <a:solidFill>
                  <a:schemeClr val="tx1"/>
                </a:solidFill>
                <a:effectLst/>
                <a:latin typeface="+mn-lt"/>
                <a:ea typeface="+mn-ea"/>
                <a:cs typeface="+mn-cs"/>
              </a:rPr>
              <a:t>This is a prime part of Spark that allows it to stream large chunks of data with help from the core. It does so by breaking the large data into smaller </a:t>
            </a:r>
            <a:r>
              <a:rPr lang="en-US" sz="1200" b="0" i="0" u="sng" kern="1200" dirty="0">
                <a:solidFill>
                  <a:schemeClr val="tx1"/>
                </a:solidFill>
                <a:effectLst/>
                <a:latin typeface="+mn-lt"/>
                <a:ea typeface="+mn-ea"/>
                <a:cs typeface="+mn-cs"/>
                <a:hlinkClick r:id="rId12"/>
              </a:rPr>
              <a:t>packets</a:t>
            </a:r>
            <a:r>
              <a:rPr lang="en-US" sz="1200" b="0" i="0" kern="1200" dirty="0">
                <a:solidFill>
                  <a:schemeClr val="tx1"/>
                </a:solidFill>
                <a:effectLst/>
                <a:latin typeface="+mn-lt"/>
                <a:ea typeface="+mn-ea"/>
                <a:cs typeface="+mn-cs"/>
              </a:rPr>
              <a:t> and then transforming them, thereby accelerating the creation of the RDD.</a:t>
            </a:r>
          </a:p>
          <a:p>
            <a:r>
              <a:rPr lang="en-US" sz="1200" b="1" i="0" kern="1200" dirty="0" err="1">
                <a:solidFill>
                  <a:schemeClr val="tx1"/>
                </a:solidFill>
                <a:effectLst/>
                <a:latin typeface="+mn-lt"/>
                <a:ea typeface="+mn-ea"/>
                <a:cs typeface="+mn-cs"/>
              </a:rPr>
              <a:t>MLib</a:t>
            </a:r>
            <a:r>
              <a:rPr lang="en-US" sz="1200" b="1" i="0" kern="1200" dirty="0">
                <a:solidFill>
                  <a:schemeClr val="tx1"/>
                </a:solidFill>
                <a:effectLst/>
                <a:latin typeface="+mn-lt"/>
                <a:ea typeface="+mn-ea"/>
                <a:cs typeface="+mn-cs"/>
              </a:rPr>
              <a:t> – Machine Learning Library</a:t>
            </a:r>
          </a:p>
          <a:p>
            <a:r>
              <a:rPr lang="en-US" sz="1200" b="0" i="0" kern="1200" dirty="0">
                <a:solidFill>
                  <a:schemeClr val="tx1"/>
                </a:solidFill>
                <a:effectLst/>
                <a:latin typeface="+mn-lt"/>
                <a:ea typeface="+mn-ea"/>
                <a:cs typeface="+mn-cs"/>
              </a:rPr>
              <a:t>Apache Spark has the </a:t>
            </a:r>
            <a:r>
              <a:rPr lang="en-US" sz="1200" b="0" i="0" kern="1200" dirty="0" err="1">
                <a:solidFill>
                  <a:schemeClr val="tx1"/>
                </a:solidFill>
                <a:effectLst/>
                <a:latin typeface="+mn-lt"/>
                <a:ea typeface="+mn-ea"/>
                <a:cs typeface="+mn-cs"/>
              </a:rPr>
              <a:t>MLib</a:t>
            </a:r>
            <a:r>
              <a:rPr lang="en-US" sz="1200" b="0" i="0" kern="1200" dirty="0">
                <a:solidFill>
                  <a:schemeClr val="tx1"/>
                </a:solidFill>
                <a:effectLst/>
                <a:latin typeface="+mn-lt"/>
                <a:ea typeface="+mn-ea"/>
                <a:cs typeface="+mn-cs"/>
              </a:rPr>
              <a:t>, which is a framework meant for structured machine learning. It is also predominantly faster in implementation than Hadoop. </a:t>
            </a:r>
            <a:r>
              <a:rPr lang="en-US" sz="1200" b="0" i="0" kern="1200" dirty="0" err="1">
                <a:solidFill>
                  <a:schemeClr val="tx1"/>
                </a:solidFill>
                <a:effectLst/>
                <a:latin typeface="+mn-lt"/>
                <a:ea typeface="+mn-ea"/>
                <a:cs typeface="+mn-cs"/>
              </a:rPr>
              <a:t>MLib</a:t>
            </a:r>
            <a:r>
              <a:rPr lang="en-US" sz="1200" b="0" i="0" kern="1200" dirty="0">
                <a:solidFill>
                  <a:schemeClr val="tx1"/>
                </a:solidFill>
                <a:effectLst/>
                <a:latin typeface="+mn-lt"/>
                <a:ea typeface="+mn-ea"/>
                <a:cs typeface="+mn-cs"/>
              </a:rPr>
              <a:t> is also capable of solving several problems, such as statistical reading, data sampling and premise testing, to name a few.</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2864E82-B42A-F64E-B04D-3584A85182C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068640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Azure Databricks features –</a:t>
            </a:r>
            <a:endParaRPr lang="en-US" sz="1600" kern="1200" dirty="0">
              <a:solidFill>
                <a:schemeClr val="tx1"/>
              </a:solidFill>
              <a:effectLst/>
              <a:latin typeface="+mn-lt"/>
              <a:ea typeface="+mn-ea"/>
              <a:cs typeface="+mn-cs"/>
            </a:endParaRPr>
          </a:p>
          <a:p>
            <a:pPr lvl="0"/>
            <a:r>
              <a:rPr lang="en-US" sz="1200" b="1" kern="1200" dirty="0">
                <a:solidFill>
                  <a:schemeClr val="tx1"/>
                </a:solidFill>
                <a:effectLst/>
                <a:latin typeface="+mn-lt"/>
                <a:ea typeface="+mn-ea"/>
                <a:cs typeface="+mn-cs"/>
              </a:rPr>
              <a:t>Enhance your teams’ productivity</a:t>
            </a:r>
            <a:endParaRPr lang="en-US" dirty="0">
              <a:effectLst/>
            </a:endParaRPr>
          </a:p>
          <a:p>
            <a:pPr lvl="1"/>
            <a:r>
              <a:rPr lang="en-US" sz="1200" b="1" kern="1200" dirty="0">
                <a:solidFill>
                  <a:schemeClr val="tx1"/>
                </a:solidFill>
                <a:effectLst/>
                <a:latin typeface="+mn-lt"/>
                <a:ea typeface="+mn-ea"/>
                <a:cs typeface="+mn-cs"/>
              </a:rPr>
              <a:t>Get started quickly </a:t>
            </a:r>
            <a:r>
              <a:rPr lang="en-US" sz="1200" kern="1200" dirty="0">
                <a:solidFill>
                  <a:schemeClr val="tx1"/>
                </a:solidFill>
                <a:effectLst/>
                <a:latin typeface="+mn-lt"/>
                <a:ea typeface="+mn-ea"/>
                <a:cs typeface="+mn-cs"/>
              </a:rPr>
              <a:t>by launching your new Spark environment with one click.</a:t>
            </a:r>
            <a:endParaRPr lang="en-US" dirty="0">
              <a:effectLst/>
            </a:endParaRPr>
          </a:p>
          <a:p>
            <a:pPr lvl="1"/>
            <a:r>
              <a:rPr lang="en-US" sz="1200" b="1" kern="1200" dirty="0">
                <a:solidFill>
                  <a:schemeClr val="tx1"/>
                </a:solidFill>
                <a:effectLst/>
                <a:latin typeface="+mn-lt"/>
                <a:ea typeface="+mn-ea"/>
                <a:cs typeface="+mn-cs"/>
              </a:rPr>
              <a:t>Share your insights in powerful ways </a:t>
            </a:r>
            <a:r>
              <a:rPr lang="en-US" sz="1200" kern="1200" dirty="0">
                <a:solidFill>
                  <a:schemeClr val="tx1"/>
                </a:solidFill>
                <a:effectLst/>
                <a:latin typeface="+mn-lt"/>
                <a:ea typeface="+mn-ea"/>
                <a:cs typeface="+mn-cs"/>
              </a:rPr>
              <a:t>through rich integration with </a:t>
            </a:r>
            <a:r>
              <a:rPr lang="en-US" sz="1200" kern="1200" dirty="0" err="1">
                <a:solidFill>
                  <a:schemeClr val="tx1"/>
                </a:solidFill>
                <a:effectLst/>
                <a:latin typeface="+mn-lt"/>
                <a:ea typeface="+mn-ea"/>
                <a:cs typeface="+mn-cs"/>
              </a:rPr>
              <a:t>PowerBI</a:t>
            </a:r>
            <a:r>
              <a:rPr lang="en-US" sz="1200" kern="1200" dirty="0">
                <a:solidFill>
                  <a:schemeClr val="tx1"/>
                </a:solidFill>
                <a:effectLst/>
                <a:latin typeface="+mn-lt"/>
                <a:ea typeface="+mn-ea"/>
                <a:cs typeface="+mn-cs"/>
              </a:rPr>
              <a:t>.</a:t>
            </a:r>
            <a:endParaRPr lang="en-US" dirty="0">
              <a:effectLst/>
            </a:endParaRPr>
          </a:p>
          <a:p>
            <a:pPr lvl="1"/>
            <a:r>
              <a:rPr lang="en-US" sz="1200" b="1" kern="1200" dirty="0">
                <a:solidFill>
                  <a:schemeClr val="tx1"/>
                </a:solidFill>
                <a:effectLst/>
                <a:latin typeface="+mn-lt"/>
                <a:ea typeface="+mn-ea"/>
                <a:cs typeface="+mn-cs"/>
              </a:rPr>
              <a:t>Improve collaboration </a:t>
            </a:r>
            <a:r>
              <a:rPr lang="en-US" sz="1200" kern="1200" dirty="0">
                <a:solidFill>
                  <a:schemeClr val="tx1"/>
                </a:solidFill>
                <a:effectLst/>
                <a:latin typeface="+mn-lt"/>
                <a:ea typeface="+mn-ea"/>
                <a:cs typeface="+mn-cs"/>
              </a:rPr>
              <a:t>amongst your analytics team through a unified workspace.</a:t>
            </a:r>
            <a:endParaRPr lang="en-US" dirty="0">
              <a:effectLst/>
            </a:endParaRPr>
          </a:p>
          <a:p>
            <a:pPr lvl="1"/>
            <a:r>
              <a:rPr lang="en-US" sz="1200" b="1" kern="1200" dirty="0">
                <a:solidFill>
                  <a:schemeClr val="tx1"/>
                </a:solidFill>
                <a:effectLst/>
                <a:latin typeface="+mn-lt"/>
                <a:ea typeface="+mn-ea"/>
                <a:cs typeface="+mn-cs"/>
              </a:rPr>
              <a:t>Innovate faster </a:t>
            </a:r>
            <a:r>
              <a:rPr lang="en-US" sz="1200" kern="1200" dirty="0">
                <a:solidFill>
                  <a:schemeClr val="tx1"/>
                </a:solidFill>
                <a:effectLst/>
                <a:latin typeface="+mn-lt"/>
                <a:ea typeface="+mn-ea"/>
                <a:cs typeface="+mn-cs"/>
              </a:rPr>
              <a:t>with native integration with rest of Azure platform.</a:t>
            </a:r>
            <a:endParaRPr lang="en-US" dirty="0">
              <a:effectLst/>
            </a:endParaRPr>
          </a:p>
          <a:p>
            <a:pPr lvl="0"/>
            <a:r>
              <a:rPr lang="en-US" sz="1200" b="1" kern="1200" dirty="0">
                <a:solidFill>
                  <a:schemeClr val="tx1"/>
                </a:solidFill>
                <a:effectLst/>
                <a:latin typeface="+mn-lt"/>
                <a:ea typeface="+mn-ea"/>
                <a:cs typeface="+mn-cs"/>
              </a:rPr>
              <a:t>Build</a:t>
            </a:r>
            <a:r>
              <a:rPr lang="en-US" sz="120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on the most compliant and trusted cloud</a:t>
            </a:r>
            <a:endParaRPr lang="en-US" dirty="0">
              <a:effectLst/>
            </a:endParaRPr>
          </a:p>
          <a:p>
            <a:pPr lvl="1"/>
            <a:r>
              <a:rPr lang="en-US" sz="1200" b="1" kern="1200" dirty="0">
                <a:solidFill>
                  <a:schemeClr val="tx1"/>
                </a:solidFill>
                <a:effectLst/>
                <a:latin typeface="+mn-lt"/>
                <a:ea typeface="+mn-ea"/>
                <a:cs typeface="+mn-cs"/>
              </a:rPr>
              <a:t>Simplify security and identity control </a:t>
            </a:r>
            <a:r>
              <a:rPr lang="en-US" sz="1200" kern="1200" dirty="0">
                <a:solidFill>
                  <a:schemeClr val="tx1"/>
                </a:solidFill>
                <a:effectLst/>
                <a:latin typeface="+mn-lt"/>
                <a:ea typeface="+mn-ea"/>
                <a:cs typeface="+mn-cs"/>
              </a:rPr>
              <a:t>with built-in integration with Active Directory.</a:t>
            </a:r>
            <a:endParaRPr lang="en-US" dirty="0">
              <a:effectLst/>
            </a:endParaRPr>
          </a:p>
          <a:p>
            <a:pPr lvl="1"/>
            <a:r>
              <a:rPr lang="en-US" sz="1200" b="1" kern="1200" dirty="0">
                <a:solidFill>
                  <a:schemeClr val="tx1"/>
                </a:solidFill>
                <a:effectLst/>
                <a:latin typeface="+mn-lt"/>
                <a:ea typeface="+mn-ea"/>
                <a:cs typeface="+mn-cs"/>
              </a:rPr>
              <a:t>Regulate access </a:t>
            </a:r>
            <a:r>
              <a:rPr lang="en-US" sz="1200" kern="1200" dirty="0">
                <a:solidFill>
                  <a:schemeClr val="tx1"/>
                </a:solidFill>
                <a:effectLst/>
                <a:latin typeface="+mn-lt"/>
                <a:ea typeface="+mn-ea"/>
                <a:cs typeface="+mn-cs"/>
              </a:rPr>
              <a:t>with fine-grained user permissions to Azure Databricks’ notebooks, clusters, jobs and data. </a:t>
            </a:r>
            <a:endParaRPr lang="en-US" dirty="0">
              <a:effectLst/>
            </a:endParaRPr>
          </a:p>
          <a:p>
            <a:pPr lvl="1"/>
            <a:r>
              <a:rPr lang="en-US" sz="1200" b="1" kern="1200" dirty="0">
                <a:solidFill>
                  <a:schemeClr val="tx1"/>
                </a:solidFill>
                <a:effectLst/>
                <a:latin typeface="+mn-lt"/>
                <a:ea typeface="+mn-ea"/>
                <a:cs typeface="+mn-cs"/>
              </a:rPr>
              <a:t>Build with confidence on the trusted cloud </a:t>
            </a:r>
            <a:r>
              <a:rPr lang="en-US" sz="1200" kern="1200" dirty="0">
                <a:solidFill>
                  <a:schemeClr val="tx1"/>
                </a:solidFill>
                <a:effectLst/>
                <a:latin typeface="+mn-lt"/>
                <a:ea typeface="+mn-ea"/>
                <a:cs typeface="+mn-cs"/>
              </a:rPr>
              <a:t>backed by unmatched support, compliance and SLAs.</a:t>
            </a:r>
            <a:endParaRPr lang="en-US" dirty="0">
              <a:effectLst/>
            </a:endParaRPr>
          </a:p>
          <a:p>
            <a:pPr lvl="0"/>
            <a:r>
              <a:rPr lang="en-US" sz="1200" b="1" kern="1200" dirty="0">
                <a:solidFill>
                  <a:schemeClr val="tx1"/>
                </a:solidFill>
                <a:effectLst/>
                <a:latin typeface="+mn-lt"/>
                <a:ea typeface="+mn-ea"/>
                <a:cs typeface="+mn-cs"/>
              </a:rPr>
              <a:t>Scale without limits</a:t>
            </a:r>
            <a:endParaRPr lang="en-US" dirty="0">
              <a:effectLst/>
            </a:endParaRPr>
          </a:p>
          <a:p>
            <a:pPr lvl="1"/>
            <a:r>
              <a:rPr lang="en-US" sz="1200" b="1" kern="1200" dirty="0">
                <a:solidFill>
                  <a:schemeClr val="tx1"/>
                </a:solidFill>
                <a:effectLst/>
                <a:latin typeface="+mn-lt"/>
                <a:ea typeface="+mn-ea"/>
                <a:cs typeface="+mn-cs"/>
              </a:rPr>
              <a:t>Operate at massive scale </a:t>
            </a:r>
            <a:r>
              <a:rPr lang="en-US" sz="1200" kern="1200" dirty="0">
                <a:solidFill>
                  <a:schemeClr val="tx1"/>
                </a:solidFill>
                <a:effectLst/>
                <a:latin typeface="+mn-lt"/>
                <a:ea typeface="+mn-ea"/>
                <a:cs typeface="+mn-cs"/>
              </a:rPr>
              <a:t>without limits globally.</a:t>
            </a:r>
            <a:endParaRPr lang="en-US" dirty="0">
              <a:effectLst/>
            </a:endParaRPr>
          </a:p>
          <a:p>
            <a:pPr lvl="1"/>
            <a:r>
              <a:rPr lang="en-US" sz="1200" b="1" kern="1200" dirty="0">
                <a:solidFill>
                  <a:schemeClr val="tx1"/>
                </a:solidFill>
                <a:effectLst/>
                <a:latin typeface="+mn-lt"/>
                <a:ea typeface="+mn-ea"/>
                <a:cs typeface="+mn-cs"/>
              </a:rPr>
              <a:t>Accelerate data processing </a:t>
            </a:r>
            <a:r>
              <a:rPr lang="en-US" sz="1200" kern="1200" dirty="0">
                <a:solidFill>
                  <a:schemeClr val="tx1"/>
                </a:solidFill>
                <a:effectLst/>
                <a:latin typeface="+mn-lt"/>
                <a:ea typeface="+mn-ea"/>
                <a:cs typeface="+mn-cs"/>
              </a:rPr>
              <a:t>with the fastest Spark engine. </a:t>
            </a:r>
            <a:endParaRPr lang="en-US" dirty="0">
              <a:effectLst/>
            </a:endParaRPr>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6/5/2018 11:06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722343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Databricks, founded by the team that created Apache Spark – unified analytics platform that accelerates innovation by unifying data science, engineering &amp; business.</a:t>
            </a:r>
          </a:p>
          <a:p>
            <a:pPr marL="171450" indent="-171450">
              <a:buFont typeface="Arial" panose="020B0604020202020204" pitchFamily="34" charset="0"/>
              <a:buChar char="•"/>
            </a:pPr>
            <a:r>
              <a:rPr lang="en-US" dirty="0"/>
              <a:t>75% of the code committed to Apache Spark comes from Databricks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b="1" dirty="0"/>
              <a:t>Unified Runtime</a:t>
            </a:r>
          </a:p>
          <a:p>
            <a:pPr marL="628650" lvl="1" indent="-171450">
              <a:buFont typeface="Arial" panose="020B0604020202020204" pitchFamily="34" charset="0"/>
              <a:buChar char="•"/>
            </a:pPr>
            <a:r>
              <a:rPr lang="en-US" dirty="0"/>
              <a:t>Create clusters in seconds, dynamically scale them up and down. </a:t>
            </a:r>
          </a:p>
          <a:p>
            <a:pPr marL="628650" lvl="1" indent="-171450">
              <a:buFont typeface="Arial" panose="020B0604020202020204" pitchFamily="34" charset="0"/>
              <a:buChar char="•"/>
            </a:pPr>
            <a:r>
              <a:rPr lang="en-US" dirty="0"/>
              <a:t>They’ve made enhancements to Spark engine to make it 10x faster than open source Spark</a:t>
            </a:r>
          </a:p>
          <a:p>
            <a:pPr marL="628650" lvl="1" indent="-171450">
              <a:buFont typeface="Arial" panose="020B0604020202020204" pitchFamily="34" charset="0"/>
              <a:buChar char="•"/>
            </a:pPr>
            <a:r>
              <a:rPr lang="en-US" dirty="0" err="1"/>
              <a:t>Serverless</a:t>
            </a:r>
            <a:r>
              <a:rPr lang="en-US" dirty="0"/>
              <a:t>- </a:t>
            </a:r>
            <a:r>
              <a:rPr kumimoji="0" lang="en-US" sz="1600" b="0" i="0" u="none" strike="noStrike" kern="1200" cap="none" spc="0" normalizeH="0" baseline="0" noProof="0" dirty="0">
                <a:ln>
                  <a:noFill/>
                </a:ln>
                <a:solidFill>
                  <a:prstClr val="black"/>
                </a:solidFill>
                <a:effectLst/>
                <a:uLnTx/>
                <a:uFillTx/>
                <a:latin typeface="Arial" charset="0"/>
                <a:ea typeface="Arial" charset="0"/>
                <a:cs typeface="Arial" charset="0"/>
              </a:rPr>
              <a:t>Auto-configured multi-user cluster,  Reliable sharing with fault isolation</a:t>
            </a:r>
          </a:p>
          <a:p>
            <a:pPr marL="171450" indent="-171450">
              <a:buFont typeface="Arial" panose="020B0604020202020204" pitchFamily="34" charset="0"/>
              <a:buChar char="•"/>
            </a:pPr>
            <a:endParaRPr lang="en-US" b="1" dirty="0"/>
          </a:p>
          <a:p>
            <a:pPr marL="171450" indent="-171450">
              <a:buFont typeface="Arial" panose="020B0604020202020204" pitchFamily="34" charset="0"/>
              <a:buChar char="•"/>
            </a:pPr>
            <a:r>
              <a:rPr lang="en-US" b="1" dirty="0"/>
              <a:t>Unified Collaboration</a:t>
            </a:r>
          </a:p>
          <a:p>
            <a:pPr marL="628650" lvl="1" indent="-171450">
              <a:buFont typeface="Arial" panose="020B0604020202020204" pitchFamily="34" charset="0"/>
              <a:buChar char="•"/>
            </a:pPr>
            <a:r>
              <a:rPr lang="en-US" dirty="0"/>
              <a:t>Overall – a simple &amp; collaborative environment that enables your entire team to use Spark &amp; interact with your data simultaneously</a:t>
            </a:r>
          </a:p>
          <a:p>
            <a:pPr marL="628650" lvl="1" indent="-171450">
              <a:buFont typeface="Arial" panose="020B0604020202020204" pitchFamily="34" charset="0"/>
              <a:buChar char="•"/>
            </a:pPr>
            <a:r>
              <a:rPr lang="en-US" dirty="0"/>
              <a:t>DE – Improve ETL performance, zero management clusters. Execute production code from within notebooks</a:t>
            </a:r>
          </a:p>
          <a:p>
            <a:pPr marL="628650" lvl="1" indent="-171450">
              <a:buFont typeface="Arial" panose="020B0604020202020204" pitchFamily="34" charset="0"/>
              <a:buChar char="•"/>
            </a:pPr>
            <a:r>
              <a:rPr lang="en-US" dirty="0"/>
              <a:t>DS - For data scientists, easy data exploration in notebooks</a:t>
            </a:r>
          </a:p>
          <a:p>
            <a:pPr marL="628650" lvl="1" indent="-171450">
              <a:buFont typeface="Arial" panose="020B0604020202020204" pitchFamily="34" charset="0"/>
              <a:buChar char="•"/>
            </a:pPr>
            <a:r>
              <a:rPr lang="en-US" dirty="0"/>
              <a:t>Business SME – interactive dashboards empower teams to create dynamic reports</a:t>
            </a:r>
          </a:p>
          <a:p>
            <a:pPr marL="628650" lvl="1" indent="-171450">
              <a:buFont typeface="Arial" panose="020B0604020202020204" pitchFamily="34" charset="0"/>
              <a:buChar char="•"/>
            </a:pPr>
            <a:endParaRPr lang="en-US" dirty="0"/>
          </a:p>
          <a:p>
            <a:pPr marL="171450" indent="-171450">
              <a:buFont typeface="Arial" panose="020B0604020202020204" pitchFamily="34" charset="0"/>
              <a:buChar char="•"/>
            </a:pPr>
            <a:r>
              <a:rPr lang="en-US" b="1" dirty="0"/>
              <a:t>Enterprise Security</a:t>
            </a:r>
          </a:p>
          <a:p>
            <a:pPr marL="628650" lvl="1" indent="-171450">
              <a:buFont typeface="Arial" panose="020B0604020202020204" pitchFamily="34" charset="0"/>
              <a:buChar char="•"/>
            </a:pPr>
            <a:r>
              <a:rPr lang="en-US" b="0" dirty="0"/>
              <a:t>Encryption</a:t>
            </a:r>
          </a:p>
          <a:p>
            <a:pPr marL="628650" lvl="1" indent="-171450">
              <a:buFont typeface="Arial" panose="020B0604020202020204" pitchFamily="34" charset="0"/>
              <a:buChar char="•"/>
            </a:pPr>
            <a:r>
              <a:rPr lang="en-US" b="0" dirty="0"/>
              <a:t>Fine grained  Role-based access control (files, clusters, code, application, dashboard)</a:t>
            </a:r>
          </a:p>
          <a:p>
            <a:pPr marL="628650" lvl="1" indent="-171450">
              <a:buFont typeface="Arial" panose="020B0604020202020204" pitchFamily="34" charset="0"/>
              <a:buChar char="•"/>
            </a:pPr>
            <a:r>
              <a:rPr lang="en-US" b="0" dirty="0"/>
              <a:t>Compliance</a:t>
            </a:r>
          </a:p>
          <a:p>
            <a:pPr marL="628650" lvl="1" indent="-171450">
              <a:buFont typeface="Arial" panose="020B0604020202020204" pitchFamily="34" charset="0"/>
              <a:buChar char="•"/>
            </a:pPr>
            <a:endParaRPr lang="en-US" b="0" dirty="0"/>
          </a:p>
          <a:p>
            <a:pPr marL="628650" lvl="1" indent="-171450">
              <a:buFont typeface="Arial" panose="020B0604020202020204" pitchFamily="34" charset="0"/>
              <a:buChar char="•"/>
            </a:pPr>
            <a:endParaRPr lang="en-US" b="0"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b="1" dirty="0"/>
              <a:t>Rest APIs</a:t>
            </a:r>
          </a:p>
          <a:p>
            <a:endParaRPr lang="en-US" dirty="0"/>
          </a:p>
          <a:p>
            <a:endParaRPr lang="en-US" dirty="0"/>
          </a:p>
          <a:p>
            <a:endParaRPr lang="en-US" dirty="0"/>
          </a:p>
          <a:p>
            <a:r>
              <a:rPr lang="en-US" dirty="0"/>
              <a:t>DE </a:t>
            </a:r>
            <a:r>
              <a:rPr lang="mr-IN" dirty="0"/>
              <a:t>–</a:t>
            </a:r>
            <a:r>
              <a:rPr lang="en-US" dirty="0"/>
              <a:t> DBIO, SPARK,</a:t>
            </a:r>
            <a:r>
              <a:rPr lang="en-US" baseline="0" dirty="0"/>
              <a:t> API’s , JOBS</a:t>
            </a:r>
          </a:p>
          <a:p>
            <a:r>
              <a:rPr lang="en-US" baseline="0" dirty="0"/>
              <a:t>DS </a:t>
            </a:r>
            <a:r>
              <a:rPr lang="mr-IN" baseline="0" dirty="0"/>
              <a:t>–</a:t>
            </a:r>
            <a:r>
              <a:rPr lang="en-US" baseline="0" dirty="0"/>
              <a:t> Spark and </a:t>
            </a:r>
            <a:r>
              <a:rPr lang="en-US" baseline="0" dirty="0" err="1"/>
              <a:t>Serverless</a:t>
            </a:r>
            <a:r>
              <a:rPr lang="en-US" baseline="0" dirty="0"/>
              <a:t>, Interactive Data Science</a:t>
            </a:r>
          </a:p>
          <a:p>
            <a:r>
              <a:rPr lang="en-US" baseline="0" dirty="0"/>
              <a:t>Data Products - Everything</a:t>
            </a:r>
            <a:endParaRPr lang="en-US" dirty="0"/>
          </a:p>
          <a:p>
            <a:endParaRPr lang="en-US" dirty="0"/>
          </a:p>
          <a:p>
            <a:r>
              <a:rPr lang="en-US" dirty="0"/>
              <a:t>Creators of</a:t>
            </a:r>
            <a:r>
              <a:rPr lang="en-US" baseline="0" dirty="0"/>
              <a:t> Spark</a:t>
            </a:r>
          </a:p>
          <a:p>
            <a:r>
              <a:rPr lang="en-US" baseline="0" dirty="0"/>
              <a:t>Training People</a:t>
            </a:r>
          </a:p>
          <a:p>
            <a:r>
              <a:rPr lang="en-US" baseline="0" dirty="0"/>
              <a:t>Number of Customers</a:t>
            </a:r>
          </a:p>
          <a:p>
            <a:endParaRPr lang="en-US" dirty="0"/>
          </a:p>
          <a:p>
            <a:r>
              <a:rPr lang="en-US" dirty="0"/>
              <a:t>Ingest</a:t>
            </a:r>
          </a:p>
          <a:p>
            <a:endParaRPr lang="en-US" dirty="0"/>
          </a:p>
          <a:p>
            <a:r>
              <a:rPr lang="en-US" dirty="0"/>
              <a:t>Workflow</a:t>
            </a:r>
          </a:p>
          <a:p>
            <a:endParaRPr lang="en-US" dirty="0"/>
          </a:p>
          <a:p>
            <a:r>
              <a:rPr lang="en-US" dirty="0"/>
              <a:t>Schedule / Run / Monitor</a:t>
            </a:r>
          </a:p>
          <a:p>
            <a:endParaRPr lang="en-US" dirty="0"/>
          </a:p>
          <a:p>
            <a:r>
              <a:rPr lang="en-US" dirty="0"/>
              <a:t>Execute</a:t>
            </a:r>
          </a:p>
          <a:p>
            <a:endParaRPr lang="en-US" dirty="0"/>
          </a:p>
          <a:p>
            <a:r>
              <a:rPr lang="en-US" dirty="0"/>
              <a:t>Troubleshoot</a:t>
            </a:r>
          </a:p>
          <a:p>
            <a:endParaRPr lang="en-US" dirty="0"/>
          </a:p>
          <a:p>
            <a:r>
              <a:rPr lang="en-US" dirty="0"/>
              <a:t>Debug</a:t>
            </a:r>
          </a:p>
          <a:p>
            <a:endParaRPr lang="en-US" dirty="0"/>
          </a:p>
          <a:p>
            <a:r>
              <a:rPr lang="en-US" dirty="0"/>
              <a:t>Production</a:t>
            </a:r>
            <a:r>
              <a:rPr lang="en-US" baseline="0" dirty="0"/>
              <a:t> Jobs</a:t>
            </a:r>
          </a:p>
          <a:p>
            <a:r>
              <a:rPr lang="en-US" baseline="0" dirty="0"/>
              <a:t>---------</a:t>
            </a:r>
          </a:p>
          <a:p>
            <a:endParaRPr lang="en-US" baseline="0" dirty="0"/>
          </a:p>
          <a:p>
            <a:r>
              <a:rPr lang="en-US" baseline="0" dirty="0"/>
              <a:t>Ingest, ETL, Scheduling, Monitoring</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2864E82-B42A-F64E-B04D-3584A85182C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2277228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3.jpeg"/><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7.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8.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Master" Target="../slideMasters/slideMaster10.xml"/><Relationship Id="rId4" Type="http://schemas.openxmlformats.org/officeDocument/2006/relationships/image" Target="../media/image28.emf"/></Relationships>
</file>

<file path=ppt/slideLayouts/_rels/slideLayout18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Master" Target="../slideMasters/slideMaster10.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10.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12.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4.xml"/><Relationship Id="rId4" Type="http://schemas.openxmlformats.org/officeDocument/2006/relationships/image" Target="../media/image17.png"/></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Microsoft Ready - Editable">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grpSp>
        <p:nvGrpSpPr>
          <p:cNvPr id="12" name="Group 11"/>
          <p:cNvGrpSpPr/>
          <p:nvPr userDrawn="1"/>
        </p:nvGrpSpPr>
        <p:grpSpPr>
          <a:xfrm>
            <a:off x="6857008" y="5999452"/>
            <a:ext cx="5113948" cy="615609"/>
            <a:chOff x="274638" y="4554931"/>
            <a:chExt cx="5216493" cy="627864"/>
          </a:xfrm>
        </p:grpSpPr>
        <p:sp>
          <p:nvSpPr>
            <p:cNvPr id="7" name="TextBox 6"/>
            <p:cNvSpPr txBox="1"/>
            <p:nvPr userDrawn="1"/>
          </p:nvSpPr>
          <p:spPr>
            <a:xfrm>
              <a:off x="274638" y="4554931"/>
              <a:ext cx="5216493" cy="627864"/>
            </a:xfrm>
            <a:prstGeom prst="rect">
              <a:avLst/>
            </a:prstGeom>
            <a:noFill/>
          </p:spPr>
          <p:txBody>
            <a:bodyPr wrap="none" lIns="182880" tIns="146304" rIns="182880" bIns="146304" rtlCol="0">
              <a:spAutoFit/>
            </a:bodyPr>
            <a:lstStyle/>
            <a:p>
              <a:pPr>
                <a:lnSpc>
                  <a:spcPct val="90000"/>
                </a:lnSpc>
                <a:spcAft>
                  <a:spcPts val="588"/>
                </a:spcAft>
              </a:pPr>
              <a:r>
                <a:rPr lang="en-US" sz="2353">
                  <a:gradFill>
                    <a:gsLst>
                      <a:gs pos="2917">
                        <a:srgbClr val="FFFFFF"/>
                      </a:gs>
                      <a:gs pos="30000">
                        <a:srgbClr val="FFFFFF"/>
                      </a:gs>
                    </a:gsLst>
                    <a:lin ang="5400000" scaled="0"/>
                  </a:gradFill>
                </a:rPr>
                <a:t>Las Vegas, Nevada	July 17–21, 2017</a:t>
              </a:r>
            </a:p>
          </p:txBody>
        </p:sp>
        <p:cxnSp>
          <p:nvCxnSpPr>
            <p:cNvPr id="10" name="Straight Connector 9"/>
            <p:cNvCxnSpPr>
              <a:cxnSpLocks/>
            </p:cNvCxnSpPr>
            <p:nvPr userDrawn="1"/>
          </p:nvCxnSpPr>
          <p:spPr>
            <a:xfrm>
              <a:off x="3059781" y="4673270"/>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056C9DEE-6F0F-4952-B2B1-A47AFA7F3DE1}"/>
              </a:ext>
            </a:extLst>
          </p:cNvPr>
          <p:cNvSpPr txBox="1"/>
          <p:nvPr userDrawn="1"/>
        </p:nvSpPr>
        <p:spPr>
          <a:xfrm>
            <a:off x="221373" y="1834504"/>
            <a:ext cx="5692890" cy="1022871"/>
          </a:xfrm>
          <a:prstGeom prst="rect">
            <a:avLst/>
          </a:prstGeom>
          <a:noFill/>
        </p:spPr>
        <p:txBody>
          <a:bodyPr wrap="none" lIns="179285" tIns="143428" rIns="179285" bIns="143428" rtlCol="0">
            <a:spAutoFit/>
          </a:bodyPr>
          <a:lstStyle/>
          <a:p>
            <a:pPr>
              <a:lnSpc>
                <a:spcPct val="90000"/>
              </a:lnSpc>
              <a:spcAft>
                <a:spcPts val="588"/>
              </a:spcAft>
            </a:pPr>
            <a:r>
              <a:rPr lang="en-US" sz="5294">
                <a:gradFill>
                  <a:gsLst>
                    <a:gs pos="2917">
                      <a:srgbClr val="FFFFFF"/>
                    </a:gs>
                    <a:gs pos="30000">
                      <a:srgbClr val="FFFFFF"/>
                    </a:gs>
                  </a:gsLst>
                  <a:lin ang="5400000" scaled="0"/>
                </a:gradFill>
                <a:latin typeface="Segoe UI Light"/>
              </a:rPr>
              <a:t>Microsoft Ready to</a:t>
            </a:r>
          </a:p>
        </p:txBody>
      </p:sp>
      <p:sp>
        <p:nvSpPr>
          <p:cNvPr id="5" name="Text Placeholder 4">
            <a:extLst>
              <a:ext uri="{FF2B5EF4-FFF2-40B4-BE49-F238E27FC236}">
                <a16:creationId xmlns:a16="http://schemas.microsoft.com/office/drawing/2014/main" id="{65CD16D0-030B-4E01-8C7E-8FA7B612BB85}"/>
              </a:ext>
            </a:extLst>
          </p:cNvPr>
          <p:cNvSpPr>
            <a:spLocks noGrp="1"/>
          </p:cNvSpPr>
          <p:nvPr>
            <p:ph type="body" sz="quarter" idx="10" hasCustomPrompt="1"/>
          </p:nvPr>
        </p:nvSpPr>
        <p:spPr>
          <a:xfrm>
            <a:off x="5628510" y="1834504"/>
            <a:ext cx="6274974" cy="1022069"/>
          </a:xfrm>
        </p:spPr>
        <p:txBody>
          <a:bodyPr lIns="182880" tIns="146304" rIns="182880" bIns="146304"/>
          <a:lstStyle>
            <a:lvl1pPr marL="0" indent="0">
              <a:buNone/>
              <a:defRPr sz="5294"/>
            </a:lvl1pPr>
          </a:lstStyle>
          <a:p>
            <a:pPr lvl="0"/>
            <a:r>
              <a:rPr lang="en-US"/>
              <a:t>&lt;theme word here&gt;</a:t>
            </a:r>
          </a:p>
        </p:txBody>
      </p:sp>
      <p:sp>
        <p:nvSpPr>
          <p:cNvPr id="11" name="TextBox 10">
            <a:extLst>
              <a:ext uri="{FF2B5EF4-FFF2-40B4-BE49-F238E27FC236}">
                <a16:creationId xmlns:a16="http://schemas.microsoft.com/office/drawing/2014/main" id="{E83994D1-B42D-4DF0-86D5-48A780335374}"/>
              </a:ext>
            </a:extLst>
          </p:cNvPr>
          <p:cNvSpPr txBox="1"/>
          <p:nvPr userDrawn="1"/>
        </p:nvSpPr>
        <p:spPr>
          <a:xfrm>
            <a:off x="202095" y="2599697"/>
            <a:ext cx="5661415" cy="1022998"/>
          </a:xfrm>
          <a:prstGeom prst="rect">
            <a:avLst/>
          </a:prstGeom>
          <a:noFill/>
        </p:spPr>
        <p:txBody>
          <a:bodyPr wrap="square" lIns="179285" tIns="143428" rIns="179285" bIns="143428" rtlCol="0">
            <a:spAutoFit/>
          </a:bodyPr>
          <a:lstStyle/>
          <a:p>
            <a:pPr algn="r">
              <a:lnSpc>
                <a:spcPct val="90000"/>
              </a:lnSpc>
              <a:spcAft>
                <a:spcPts val="588"/>
              </a:spcAft>
            </a:pPr>
            <a:r>
              <a:rPr lang="en-US" sz="5294">
                <a:gradFill>
                  <a:gsLst>
                    <a:gs pos="2917">
                      <a:srgbClr val="FFFFFF"/>
                    </a:gs>
                    <a:gs pos="30000">
                      <a:srgbClr val="FFFFFF"/>
                    </a:gs>
                  </a:gsLst>
                  <a:lin ang="5400000" scaled="0"/>
                </a:gradFill>
                <a:latin typeface="Segoe UI Light"/>
              </a:rPr>
              <a:t>to</a:t>
            </a:r>
          </a:p>
        </p:txBody>
      </p:sp>
      <p:sp>
        <p:nvSpPr>
          <p:cNvPr id="13" name="Text Placeholder 4">
            <a:extLst>
              <a:ext uri="{FF2B5EF4-FFF2-40B4-BE49-F238E27FC236}">
                <a16:creationId xmlns:a16="http://schemas.microsoft.com/office/drawing/2014/main" id="{8EA71668-2A88-4115-853E-BEC05FB59E72}"/>
              </a:ext>
            </a:extLst>
          </p:cNvPr>
          <p:cNvSpPr>
            <a:spLocks noGrp="1"/>
          </p:cNvSpPr>
          <p:nvPr>
            <p:ph type="body" sz="quarter" idx="11" hasCustomPrompt="1"/>
          </p:nvPr>
        </p:nvSpPr>
        <p:spPr>
          <a:xfrm>
            <a:off x="5628510" y="2599697"/>
            <a:ext cx="6274974" cy="1022998"/>
          </a:xfrm>
        </p:spPr>
        <p:txBody>
          <a:bodyPr lIns="182880" tIns="146304" rIns="182880" bIns="146304"/>
          <a:lstStyle>
            <a:lvl1pPr marL="0" indent="0">
              <a:buNone/>
              <a:defRPr sz="5294"/>
            </a:lvl1pPr>
          </a:lstStyle>
          <a:p>
            <a:pPr lvl="0"/>
            <a:r>
              <a:rPr lang="en-US"/>
              <a:t>&lt;theme word here&gt;</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202095" y="3378027"/>
            <a:ext cx="5661415" cy="1022998"/>
          </a:xfrm>
          <a:prstGeom prst="rect">
            <a:avLst/>
          </a:prstGeom>
          <a:noFill/>
        </p:spPr>
        <p:txBody>
          <a:bodyPr wrap="square" lIns="179285" tIns="143428" rIns="179285" bIns="143428" rtlCol="0">
            <a:spAutoFit/>
          </a:bodyPr>
          <a:lstStyle/>
          <a:p>
            <a:pPr algn="r">
              <a:lnSpc>
                <a:spcPct val="90000"/>
              </a:lnSpc>
              <a:spcAft>
                <a:spcPts val="588"/>
              </a:spcAft>
            </a:pPr>
            <a:r>
              <a:rPr lang="en-US" sz="5294">
                <a:gradFill>
                  <a:gsLst>
                    <a:gs pos="2917">
                      <a:srgbClr val="FFFFFF"/>
                    </a:gs>
                    <a:gs pos="30000">
                      <a:srgbClr val="FFFFFF"/>
                    </a:gs>
                  </a:gsLst>
                  <a:lin ang="5400000" scaled="0"/>
                </a:gradFill>
                <a:latin typeface="Segoe UI Light"/>
              </a:rPr>
              <a:t>to</a:t>
            </a:r>
          </a:p>
        </p:txBody>
      </p:sp>
      <p:sp>
        <p:nvSpPr>
          <p:cNvPr id="15" name="Text Placeholder 4">
            <a:extLst>
              <a:ext uri="{FF2B5EF4-FFF2-40B4-BE49-F238E27FC236}">
                <a16:creationId xmlns:a16="http://schemas.microsoft.com/office/drawing/2014/main" id="{46AE5335-01B3-4932-AE7C-C7409C947F67}"/>
              </a:ext>
            </a:extLst>
          </p:cNvPr>
          <p:cNvSpPr>
            <a:spLocks noGrp="1"/>
          </p:cNvSpPr>
          <p:nvPr>
            <p:ph type="body" sz="quarter" idx="12" hasCustomPrompt="1"/>
          </p:nvPr>
        </p:nvSpPr>
        <p:spPr>
          <a:xfrm>
            <a:off x="5628510" y="3378027"/>
            <a:ext cx="6274974" cy="1022998"/>
          </a:xfrm>
        </p:spPr>
        <p:txBody>
          <a:bodyPr lIns="182880" tIns="146304" rIns="182880" bIns="146304"/>
          <a:lstStyle>
            <a:lvl1pPr marL="0" indent="0">
              <a:buNone/>
              <a:defRPr sz="5294"/>
            </a:lvl1pPr>
          </a:lstStyle>
          <a:p>
            <a:pPr lvl="0"/>
            <a:r>
              <a:rPr lang="en-US"/>
              <a:t>&lt;theme word here&gt;</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4927287" y="4143220"/>
            <a:ext cx="6339711" cy="1022998"/>
          </a:xfrm>
          <a:prstGeom prst="rect">
            <a:avLst/>
          </a:prstGeom>
          <a:noFill/>
        </p:spPr>
        <p:txBody>
          <a:bodyPr wrap="none" lIns="179285" tIns="143428" rIns="179285" bIns="143428" rtlCol="0">
            <a:spAutoFit/>
          </a:bodyPr>
          <a:lstStyle/>
          <a:p>
            <a:pPr>
              <a:lnSpc>
                <a:spcPct val="90000"/>
              </a:lnSpc>
              <a:spcAft>
                <a:spcPts val="588"/>
              </a:spcAft>
            </a:pPr>
            <a:r>
              <a:rPr lang="en-US" sz="5294">
                <a:gradFill>
                  <a:gsLst>
                    <a:gs pos="2917">
                      <a:srgbClr val="FFFFFF"/>
                    </a:gs>
                    <a:gs pos="30000">
                      <a:srgbClr val="FFFFFF"/>
                    </a:gs>
                  </a:gsLst>
                  <a:lin ang="5400000" scaled="0"/>
                </a:gradFill>
                <a:latin typeface="Segoe UI Light"/>
              </a:rPr>
              <a:t>to keep transforming</a:t>
            </a:r>
          </a:p>
        </p:txBody>
      </p:sp>
    </p:spTree>
    <p:extLst>
      <p:ext uri="{BB962C8B-B14F-4D97-AF65-F5344CB8AC3E}">
        <p14:creationId xmlns:p14="http://schemas.microsoft.com/office/powerpoint/2010/main" val="35666730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
        <p:nvSpPr>
          <p:cNvPr id="4"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0589031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1" y="1189179"/>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11" indent="0">
              <a:buNone/>
              <a:defRPr/>
            </a:lvl3pPr>
            <a:lvl4pPr marL="448021" indent="0">
              <a:buNone/>
              <a:defRPr/>
            </a:lvl4pPr>
            <a:lvl5pPr marL="672032"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18732859"/>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cSld name="Title | Sub ">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2"/>
            <a:ext cx="11655840" cy="899665"/>
          </a:xfrm>
        </p:spPr>
        <p:txBody>
          <a:bodyPr/>
          <a:lstStyle/>
          <a:p>
            <a:r>
              <a:rPr lang="en-US"/>
              <a:t>Click to edit Master title style</a:t>
            </a:r>
          </a:p>
        </p:txBody>
      </p:sp>
      <p:sp>
        <p:nvSpPr>
          <p:cNvPr id="6" name="Text Placeholder 5"/>
          <p:cNvSpPr>
            <a:spLocks noGrp="1"/>
          </p:cNvSpPr>
          <p:nvPr>
            <p:ph type="body" sz="quarter" idx="11"/>
          </p:nvPr>
        </p:nvSpPr>
        <p:spPr>
          <a:xfrm>
            <a:off x="267684" y="963482"/>
            <a:ext cx="11655078" cy="561290"/>
          </a:xfrm>
        </p:spPr>
        <p:txBody>
          <a:bodyPr/>
          <a:lstStyle>
            <a:lvl1pPr marL="0" indent="0">
              <a:buFont typeface="Arial" panose="020B0604020202020204" pitchFamily="34" charset="0"/>
              <a:buNone/>
              <a:defRPr sz="2745">
                <a:solidFill>
                  <a:schemeClr val="tx2"/>
                </a:solidFill>
              </a:defRPr>
            </a:lvl1pPr>
            <a:lvl2pPr marL="336080" indent="0">
              <a:buNone/>
              <a:defRPr/>
            </a:lvl2pPr>
            <a:lvl3pPr marL="560134" indent="0">
              <a:buNone/>
              <a:defRPr/>
            </a:lvl3pPr>
            <a:lvl4pPr marL="784187" indent="0">
              <a:buNone/>
              <a:defRPr/>
            </a:lvl4pPr>
            <a:lvl5pPr marL="1008241" indent="0">
              <a:buNone/>
              <a:defRPr/>
            </a:lvl5pPr>
          </a:lstStyle>
          <a:p>
            <a:pPr lvl="0"/>
            <a:r>
              <a:rPr lang="en-US"/>
              <a:t>Edit Master text styles</a:t>
            </a:r>
          </a:p>
        </p:txBody>
      </p:sp>
    </p:spTree>
    <p:extLst>
      <p:ext uri="{BB962C8B-B14F-4D97-AF65-F5344CB8AC3E}">
        <p14:creationId xmlns:p14="http://schemas.microsoft.com/office/powerpoint/2010/main" val="170810332"/>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1887516-5404-4D65-815F-4D6F8F24CA8B}"/>
              </a:ext>
            </a:extLst>
          </p:cNvPr>
          <p:cNvSpPr/>
          <p:nvPr userDrawn="1"/>
        </p:nvSpPr>
        <p:spPr>
          <a:xfrm>
            <a:off x="6096000" y="0"/>
            <a:ext cx="6096000" cy="6858000"/>
          </a:xfrm>
          <a:prstGeom prst="rect">
            <a:avLst/>
          </a:prstGeom>
          <a:solidFill>
            <a:schemeClr val="tx2">
              <a:alpha val="7000"/>
            </a:schemeClr>
          </a:solidFill>
          <a:ln w="12700" cap="flat" cmpd="sng" algn="ctr">
            <a:noFill/>
            <a:prstDash val="solid"/>
            <a:miter lim="800000"/>
          </a:ln>
          <a:effectLst/>
        </p:spPr>
        <p:txBody>
          <a:bodyPr rtlCol="0" anchor="ctr"/>
          <a:lstStyle/>
          <a:p>
            <a:pPr algn="ctr" defTabSz="914225">
              <a:defRPr/>
            </a:pPr>
            <a:endParaRPr lang="en-US" sz="1800" kern="0" dirty="0">
              <a:solidFill>
                <a:prstClr val="white"/>
              </a:solidFill>
              <a:latin typeface="Segoe UI"/>
            </a:endParaRPr>
          </a:p>
        </p:txBody>
      </p:sp>
      <p:sp>
        <p:nvSpPr>
          <p:cNvPr id="4" name="Title 3">
            <a:extLst>
              <a:ext uri="{FF2B5EF4-FFF2-40B4-BE49-F238E27FC236}">
                <a16:creationId xmlns:a16="http://schemas.microsoft.com/office/drawing/2014/main" id="{5EAA577C-AA69-440E-93ED-785F0922E8D8}"/>
              </a:ext>
            </a:extLst>
          </p:cNvPr>
          <p:cNvSpPr>
            <a:spLocks noGrp="1"/>
          </p:cNvSpPr>
          <p:nvPr>
            <p:ph type="title"/>
          </p:nvPr>
        </p:nvSpPr>
        <p:spPr>
          <a:xfrm>
            <a:off x="6365241" y="289513"/>
            <a:ext cx="5294286" cy="899665"/>
          </a:xfrm>
        </p:spPr>
        <p:txBody>
          <a:bodyPr/>
          <a:lstStyle>
            <a:lvl1pPr>
              <a:defRPr sz="3921">
                <a:solidFill>
                  <a:schemeClr val="tx2"/>
                </a:solidFill>
              </a:defRPr>
            </a:lvl1pPr>
          </a:lstStyle>
          <a:p>
            <a:r>
              <a:rPr lang="en-US" dirty="0"/>
              <a:t>Click to edit Master title style</a:t>
            </a:r>
          </a:p>
        </p:txBody>
      </p:sp>
      <p:sp>
        <p:nvSpPr>
          <p:cNvPr id="7" name="Text Placeholder 6">
            <a:extLst>
              <a:ext uri="{FF2B5EF4-FFF2-40B4-BE49-F238E27FC236}">
                <a16:creationId xmlns:a16="http://schemas.microsoft.com/office/drawing/2014/main" id="{A80E1E1A-D76F-4736-84AB-EA6B84743634}"/>
              </a:ext>
            </a:extLst>
          </p:cNvPr>
          <p:cNvSpPr>
            <a:spLocks noGrp="1"/>
          </p:cNvSpPr>
          <p:nvPr>
            <p:ph type="body" sz="quarter" idx="10"/>
          </p:nvPr>
        </p:nvSpPr>
        <p:spPr>
          <a:xfrm>
            <a:off x="6365241" y="1747838"/>
            <a:ext cx="5294285" cy="395814"/>
          </a:xfrm>
        </p:spPr>
        <p:txBody>
          <a:bodyPr/>
          <a:lstStyle>
            <a:lvl1pPr marL="0" marR="0" indent="0" algn="l" defTabSz="914225" rtl="0" eaLnBrk="1" fontAlgn="auto" latinLnBrk="0" hangingPunct="1">
              <a:lnSpc>
                <a:spcPct val="100000"/>
              </a:lnSpc>
              <a:spcBef>
                <a:spcPts val="1400"/>
              </a:spcBef>
              <a:spcAft>
                <a:spcPts val="2400"/>
              </a:spcAft>
              <a:buClrTx/>
              <a:buSzPct val="90000"/>
              <a:buFont typeface="Arial" pitchFamily="34" charset="0"/>
              <a:buNone/>
              <a:tabLst/>
              <a:defRPr lang="en-US" sz="1372" kern="1200" spc="98" baseline="0" dirty="0" smtClean="0">
                <a:solidFill>
                  <a:schemeClr val="tx1"/>
                </a:solidFill>
                <a:latin typeface="Segoe UI Semilight" charset="0"/>
                <a:ea typeface="Segoe UI Semilight" charset="0"/>
                <a:cs typeface="Segoe UI Semilight" charset="0"/>
              </a:defRPr>
            </a:lvl1pPr>
          </a:lstStyle>
          <a:p>
            <a:pPr lvl="0"/>
            <a:r>
              <a:rPr lang="en-US" dirty="0"/>
              <a:t>Edit Master text styles</a:t>
            </a:r>
          </a:p>
        </p:txBody>
      </p:sp>
    </p:spTree>
    <p:extLst>
      <p:ext uri="{BB962C8B-B14F-4D97-AF65-F5344CB8AC3E}">
        <p14:creationId xmlns:p14="http://schemas.microsoft.com/office/powerpoint/2010/main" val="4080388713"/>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C9E3F1-5A51-4B35-B9B4-F3830936881D}"/>
              </a:ext>
            </a:extLst>
          </p:cNvPr>
          <p:cNvSpPr>
            <a:spLocks noGrp="1"/>
          </p:cNvSpPr>
          <p:nvPr>
            <p:ph type="title"/>
          </p:nvPr>
        </p:nvSpPr>
        <p:spPr>
          <a:xfrm>
            <a:off x="5503216" y="289513"/>
            <a:ext cx="6421864" cy="899665"/>
          </a:xfrm>
        </p:spPr>
        <p:txBody>
          <a:bodyPr/>
          <a:lstStyle>
            <a:lvl1pPr>
              <a:defRPr lang="en-US" sz="3529" b="0" kern="1200" cap="none" spc="-100" baseline="0" dirty="0">
                <a:ln w="3175">
                  <a:noFill/>
                </a:ln>
                <a:solidFill>
                  <a:schemeClr val="tx2"/>
                </a:solidFill>
                <a:effectLst/>
                <a:latin typeface="+mj-lt"/>
                <a:ea typeface="+mn-ea"/>
                <a:cs typeface="Segoe UI" pitchFamily="34" charset="0"/>
              </a:defRPr>
            </a:lvl1pPr>
          </a:lstStyle>
          <a:p>
            <a:r>
              <a:rPr lang="en-US" dirty="0"/>
              <a:t>Click to edit Master title style</a:t>
            </a:r>
          </a:p>
        </p:txBody>
      </p:sp>
      <p:sp>
        <p:nvSpPr>
          <p:cNvPr id="11" name="Picture Placeholder 10">
            <a:extLst>
              <a:ext uri="{FF2B5EF4-FFF2-40B4-BE49-F238E27FC236}">
                <a16:creationId xmlns:a16="http://schemas.microsoft.com/office/drawing/2014/main" id="{602D8466-407C-4220-B6A8-8C189F42E00B}"/>
              </a:ext>
            </a:extLst>
          </p:cNvPr>
          <p:cNvSpPr>
            <a:spLocks noGrp="1"/>
          </p:cNvSpPr>
          <p:nvPr userDrawn="1">
            <p:ph type="pic" sz="quarter" idx="10"/>
          </p:nvPr>
        </p:nvSpPr>
        <p:spPr>
          <a:xfrm>
            <a:off x="1" y="0"/>
            <a:ext cx="5302440" cy="6858000"/>
          </a:xfrm>
        </p:spPr>
        <p:txBody>
          <a:bodyPr/>
          <a:lstStyle/>
          <a:p>
            <a:endParaRPr lang="en-US"/>
          </a:p>
        </p:txBody>
      </p:sp>
      <p:sp>
        <p:nvSpPr>
          <p:cNvPr id="13" name="Text Placeholder 12">
            <a:extLst>
              <a:ext uri="{FF2B5EF4-FFF2-40B4-BE49-F238E27FC236}">
                <a16:creationId xmlns:a16="http://schemas.microsoft.com/office/drawing/2014/main" id="{082284D3-DBDC-495E-984E-DA902FB7BBCA}"/>
              </a:ext>
            </a:extLst>
          </p:cNvPr>
          <p:cNvSpPr>
            <a:spLocks noGrp="1"/>
          </p:cNvSpPr>
          <p:nvPr>
            <p:ph type="body" sz="quarter" idx="11"/>
          </p:nvPr>
        </p:nvSpPr>
        <p:spPr>
          <a:xfrm>
            <a:off x="5503217" y="1661166"/>
            <a:ext cx="6421863" cy="817794"/>
          </a:xfrm>
        </p:spPr>
        <p:txBody>
          <a:bodyPr/>
          <a:lstStyle>
            <a:lvl1pPr marL="0" indent="0">
              <a:spcBef>
                <a:spcPts val="1765"/>
              </a:spcBef>
              <a:spcAft>
                <a:spcPts val="588"/>
              </a:spcAft>
              <a:buNone/>
              <a:defRPr sz="1961">
                <a:solidFill>
                  <a:schemeClr val="tx2"/>
                </a:solidFill>
              </a:defRPr>
            </a:lvl1pPr>
            <a:lvl2pPr marL="0" indent="0">
              <a:lnSpc>
                <a:spcPct val="100000"/>
              </a:lnSpc>
              <a:spcAft>
                <a:spcPts val="588"/>
              </a:spcAft>
              <a:buNone/>
              <a:defRPr lang="en-US" sz="1568" kern="1200" spc="88" baseline="0" dirty="0" smtClean="0">
                <a:solidFill>
                  <a:schemeClr val="tx1"/>
                </a:solidFill>
                <a:latin typeface="Segoe UI Semilight" charset="0"/>
                <a:ea typeface="Segoe UI Semilight" charset="0"/>
                <a:cs typeface="Segoe UI Semilight" charset="0"/>
              </a:defRPr>
            </a:lvl2pPr>
            <a:lvl3pPr>
              <a:defRPr sz="1176"/>
            </a:lvl3pPr>
            <a:lvl4pPr>
              <a:defRPr sz="1078"/>
            </a:lvl4pPr>
            <a:lvl5pPr>
              <a:defRPr sz="1078"/>
            </a:lvl5pPr>
          </a:lstStyle>
          <a:p>
            <a:pPr lvl="0"/>
            <a:r>
              <a:rPr lang="en-US" dirty="0"/>
              <a:t>Edit Master text styles</a:t>
            </a:r>
          </a:p>
          <a:p>
            <a:pPr lvl="1"/>
            <a:r>
              <a:rPr lang="en-US" dirty="0"/>
              <a:t>Second level</a:t>
            </a:r>
          </a:p>
        </p:txBody>
      </p:sp>
    </p:spTree>
    <p:extLst>
      <p:ext uri="{BB962C8B-B14F-4D97-AF65-F5344CB8AC3E}">
        <p14:creationId xmlns:p14="http://schemas.microsoft.com/office/powerpoint/2010/main" val="3130036209"/>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ACD934D-D19B-459D-8517-C593E83402E3}"/>
              </a:ext>
            </a:extLst>
          </p:cNvPr>
          <p:cNvSpPr/>
          <p:nvPr userDrawn="1"/>
        </p:nvSpPr>
        <p:spPr bwMode="auto">
          <a:xfrm>
            <a:off x="-1" y="0"/>
            <a:ext cx="4944533" cy="6858000"/>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Title 5">
            <a:extLst>
              <a:ext uri="{FF2B5EF4-FFF2-40B4-BE49-F238E27FC236}">
                <a16:creationId xmlns:a16="http://schemas.microsoft.com/office/drawing/2014/main" id="{FABFFFD4-D3B4-4252-95D9-B98FB438461A}"/>
              </a:ext>
            </a:extLst>
          </p:cNvPr>
          <p:cNvSpPr>
            <a:spLocks noGrp="1"/>
          </p:cNvSpPr>
          <p:nvPr>
            <p:ph type="title"/>
          </p:nvPr>
        </p:nvSpPr>
        <p:spPr>
          <a:xfrm>
            <a:off x="162764" y="156952"/>
            <a:ext cx="4648722" cy="1592480"/>
          </a:xfrm>
          <a:noFill/>
        </p:spPr>
        <p:txBody>
          <a:bodyPr vert="horz" wrap="square" lIns="146304" tIns="91440" rIns="146304" bIns="91440" rtlCol="0" anchor="t">
            <a:noAutofit/>
          </a:bodyPr>
          <a:lstStyle>
            <a:lvl1pPr>
              <a:defRPr kumimoji="0" lang="en-US" sz="2200" i="0" u="none" strike="noStrike" cap="all" spc="300" normalizeH="0">
                <a:solidFill>
                  <a:srgbClr val="FFFFFF"/>
                </a:solidFill>
                <a:uLnTx/>
                <a:uFillTx/>
                <a:latin typeface="Segoe UI Semilight" charset="0"/>
                <a:ea typeface="Segoe UI Semilight" charset="0"/>
                <a:cs typeface="Segoe UI Semilight" charset="0"/>
              </a:defRPr>
            </a:lvl1pPr>
          </a:lstStyle>
          <a:p>
            <a:pPr marL="0" marR="0" lvl="0" indent="0" defTabSz="914367" fontAlgn="auto">
              <a:lnSpc>
                <a:spcPct val="100000"/>
              </a:lnSpc>
              <a:spcAft>
                <a:spcPts val="0"/>
              </a:spcAft>
              <a:buClrTx/>
              <a:buSzTx/>
              <a:buFontTx/>
              <a:tabLst/>
            </a:pPr>
            <a:r>
              <a:rPr lang="en-US" dirty="0"/>
              <a:t>Click to edit Master title style</a:t>
            </a:r>
          </a:p>
        </p:txBody>
      </p:sp>
      <p:sp>
        <p:nvSpPr>
          <p:cNvPr id="10" name="Text Placeholder 9">
            <a:extLst>
              <a:ext uri="{FF2B5EF4-FFF2-40B4-BE49-F238E27FC236}">
                <a16:creationId xmlns:a16="http://schemas.microsoft.com/office/drawing/2014/main" id="{E962C0FC-9202-4B12-A4AE-85A64FB92469}"/>
              </a:ext>
            </a:extLst>
          </p:cNvPr>
          <p:cNvSpPr>
            <a:spLocks noGrp="1"/>
          </p:cNvSpPr>
          <p:nvPr>
            <p:ph type="body" sz="quarter" idx="11"/>
          </p:nvPr>
        </p:nvSpPr>
        <p:spPr>
          <a:xfrm>
            <a:off x="162764" y="2060310"/>
            <a:ext cx="4648722" cy="4268132"/>
          </a:xfrm>
        </p:spPr>
        <p:txBody>
          <a:bodyPr lIns="91440" tIns="45720" rIns="91440" bIns="45720"/>
          <a:lstStyle>
            <a:lvl1pPr marL="0" indent="0">
              <a:spcBef>
                <a:spcPts val="1200"/>
              </a:spcBef>
              <a:buNone/>
              <a:defRPr sz="1200">
                <a:solidFill>
                  <a:schemeClr val="bg1"/>
                </a:solidFill>
                <a:latin typeface="Segoe UI Semibold" panose="020B0702040204020203" pitchFamily="34" charset="0"/>
                <a:cs typeface="Segoe UI Semibold" panose="020B0702040204020203" pitchFamily="34" charset="0"/>
              </a:defRPr>
            </a:lvl1pPr>
            <a:lvl2pPr marL="173038" indent="-115888">
              <a:defRPr sz="1200">
                <a:solidFill>
                  <a:schemeClr val="bg1"/>
                </a:solidFill>
              </a:defRPr>
            </a:lvl2pPr>
            <a:lvl3pPr marL="400050" indent="-115888">
              <a:defRPr sz="1100">
                <a:solidFill>
                  <a:schemeClr val="bg1"/>
                </a:solidFill>
              </a:defRPr>
            </a:lvl3pPr>
            <a:lvl4pPr marL="800100" indent="-223838">
              <a:defRPr sz="1050">
                <a:solidFill>
                  <a:schemeClr val="bg1"/>
                </a:solidFill>
              </a:defRPr>
            </a:lvl4pPr>
            <a:lvl5pPr marL="1028700" indent="-223838">
              <a:defRPr sz="1050">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97177336"/>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704911"/>
            <a:ext cx="11653523" cy="849463"/>
          </a:xfrm>
          <a:noFill/>
        </p:spPr>
        <p:txBody>
          <a:bodyPr tIns="91440" bIns="91440" anchor="ctr" anchorCtr="0">
            <a:spAutoFit/>
          </a:bodyPr>
          <a:lstStyle>
            <a:lvl1pPr>
              <a:defRPr sz="4800" cap="all" spc="8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0044172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67321151"/>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Closing slide">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B7121EF-EC1D-4673-87A0-44E37FA2579F}"/>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5524" t="10319" r="5524" b="10319"/>
          <a:stretch/>
        </p:blipFill>
        <p:spPr>
          <a:xfrm>
            <a:off x="0" y="2656114"/>
            <a:ext cx="4206970" cy="1682300"/>
          </a:xfrm>
          <a:prstGeom prst="rect">
            <a:avLst/>
          </a:prstGeom>
        </p:spPr>
      </p:pic>
      <p:sp>
        <p:nvSpPr>
          <p:cNvPr id="4" name="TextBox 3"/>
          <p:cNvSpPr txBox="1">
            <a:spLocks noChangeArrowheads="1"/>
          </p:cNvSpPr>
          <p:nvPr userDrawn="1"/>
        </p:nvSpPr>
        <p:spPr bwMode="auto">
          <a:xfrm>
            <a:off x="266127" y="5819469"/>
            <a:ext cx="11659748" cy="8886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79234" tIns="143389" rIns="179234" bIns="143389"/>
          <a:lstStyle>
            <a:lvl1pPr>
              <a:defRPr>
                <a:solidFill>
                  <a:schemeClr val="tx1"/>
                </a:solidFill>
                <a:latin typeface="Segoe UI" charset="0"/>
                <a:ea typeface="ＭＳ Ｐゴシック" charset="0"/>
                <a:cs typeface="ＭＳ Ｐゴシック" charset="0"/>
              </a:defRPr>
            </a:lvl1pPr>
            <a:lvl2pPr marL="742950" indent="-285750">
              <a:defRPr>
                <a:solidFill>
                  <a:schemeClr val="tx1"/>
                </a:solidFill>
                <a:latin typeface="Segoe UI" charset="0"/>
                <a:ea typeface="ＭＳ Ｐゴシック" charset="0"/>
              </a:defRPr>
            </a:lvl2pPr>
            <a:lvl3pPr marL="1143000" indent="-228600">
              <a:defRPr>
                <a:solidFill>
                  <a:schemeClr val="tx1"/>
                </a:solidFill>
                <a:latin typeface="Segoe UI" charset="0"/>
                <a:ea typeface="ＭＳ Ｐゴシック" charset="0"/>
              </a:defRPr>
            </a:lvl3pPr>
            <a:lvl4pPr marL="1600200" indent="-228600">
              <a:defRPr>
                <a:solidFill>
                  <a:schemeClr val="tx1"/>
                </a:solidFill>
                <a:latin typeface="Segoe UI" charset="0"/>
                <a:ea typeface="ＭＳ Ｐゴシック" charset="0"/>
              </a:defRPr>
            </a:lvl4pPr>
            <a:lvl5pPr marL="2057400" indent="-228600">
              <a:defRPr>
                <a:solidFill>
                  <a:schemeClr val="tx1"/>
                </a:solidFill>
                <a:latin typeface="Segoe UI" charset="0"/>
                <a:ea typeface="ＭＳ Ｐゴシック" charset="0"/>
              </a:defRPr>
            </a:lvl5pPr>
            <a:lvl6pPr marL="2514600" indent="-228600" defTabSz="931863" fontAlgn="base">
              <a:spcBef>
                <a:spcPct val="0"/>
              </a:spcBef>
              <a:spcAft>
                <a:spcPct val="0"/>
              </a:spcAft>
              <a:defRPr>
                <a:solidFill>
                  <a:schemeClr val="tx1"/>
                </a:solidFill>
                <a:latin typeface="Segoe UI" charset="0"/>
                <a:ea typeface="ＭＳ Ｐゴシック" charset="0"/>
              </a:defRPr>
            </a:lvl6pPr>
            <a:lvl7pPr marL="2971800" indent="-228600" defTabSz="931863" fontAlgn="base">
              <a:spcBef>
                <a:spcPct val="0"/>
              </a:spcBef>
              <a:spcAft>
                <a:spcPct val="0"/>
              </a:spcAft>
              <a:defRPr>
                <a:solidFill>
                  <a:schemeClr val="tx1"/>
                </a:solidFill>
                <a:latin typeface="Segoe UI" charset="0"/>
                <a:ea typeface="ＭＳ Ｐゴシック" charset="0"/>
              </a:defRPr>
            </a:lvl7pPr>
            <a:lvl8pPr marL="3429000" indent="-228600" defTabSz="931863" fontAlgn="base">
              <a:spcBef>
                <a:spcPct val="0"/>
              </a:spcBef>
              <a:spcAft>
                <a:spcPct val="0"/>
              </a:spcAft>
              <a:defRPr>
                <a:solidFill>
                  <a:schemeClr val="tx1"/>
                </a:solidFill>
                <a:latin typeface="Segoe UI" charset="0"/>
                <a:ea typeface="ＭＳ Ｐゴシック" charset="0"/>
              </a:defRPr>
            </a:lvl8pPr>
            <a:lvl9pPr marL="3886200" indent="-228600" defTabSz="931863" fontAlgn="base">
              <a:spcBef>
                <a:spcPct val="0"/>
              </a:spcBef>
              <a:spcAft>
                <a:spcPct val="0"/>
              </a:spcAft>
              <a:defRPr>
                <a:solidFill>
                  <a:schemeClr val="tx1"/>
                </a:solidFill>
                <a:latin typeface="Segoe UI" charset="0"/>
                <a:ea typeface="ＭＳ Ｐゴシック" charset="0"/>
              </a:defRPr>
            </a:lvl9pPr>
          </a:lstStyle>
          <a:p>
            <a:pPr defTabSz="913154" fontAlgn="base">
              <a:lnSpc>
                <a:spcPts val="1174"/>
              </a:lnSpc>
              <a:spcBef>
                <a:spcPct val="0"/>
              </a:spcBef>
              <a:spcAft>
                <a:spcPct val="0"/>
              </a:spcAft>
            </a:pPr>
            <a:r>
              <a:rPr lang="en-US" sz="980" dirty="0">
                <a:solidFill>
                  <a:srgbClr val="FFFFFF"/>
                </a:solidFill>
              </a:rPr>
              <a:t>© 2017 Microsoft Corporation. All rights reserved. Microsoft, Windows, and other product names are or may be registered trademarks and/or trademarks in the U.S. and/or other countries.</a:t>
            </a:r>
          </a:p>
          <a:p>
            <a:pPr defTabSz="913154" fontAlgn="base">
              <a:lnSpc>
                <a:spcPts val="1174"/>
              </a:lnSpc>
              <a:spcBef>
                <a:spcPct val="0"/>
              </a:spcBef>
              <a:spcAft>
                <a:spcPct val="0"/>
              </a:spcAft>
            </a:pPr>
            <a:r>
              <a:rPr lang="en-US" sz="980" dirty="0">
                <a:solidFill>
                  <a:srgbClr val="FFFFFF"/>
                </a:solidFill>
              </a:rPr>
              <a:t>The information herein is for informational purposes only and represents the current view of Microsoft Corporation as of the date of this presentation. Because Microsoft must respond to changing market</a:t>
            </a:r>
          </a:p>
          <a:p>
            <a:pPr defTabSz="913154" fontAlgn="base">
              <a:lnSpc>
                <a:spcPts val="1174"/>
              </a:lnSpc>
              <a:spcBef>
                <a:spcPct val="0"/>
              </a:spcBef>
              <a:spcAft>
                <a:spcPct val="0"/>
              </a:spcAft>
            </a:pPr>
            <a:r>
              <a:rPr lang="en-US" sz="980" dirty="0">
                <a:solidFill>
                  <a:srgbClr val="FFFFFF"/>
                </a:solidFill>
              </a:rPr>
              <a:t>conditions, it should not be interpreted to be a commitment on the part of Microsoft, and Microsoft cannot guarantee the accuracy of any information provided after the date of this presentation.</a:t>
            </a:r>
          </a:p>
          <a:p>
            <a:pPr defTabSz="913154" fontAlgn="base">
              <a:lnSpc>
                <a:spcPts val="1174"/>
              </a:lnSpc>
              <a:spcBef>
                <a:spcPct val="0"/>
              </a:spcBef>
              <a:spcAft>
                <a:spcPct val="0"/>
              </a:spcAft>
            </a:pPr>
            <a:r>
              <a:rPr lang="en-US" sz="980" dirty="0">
                <a:solidFill>
                  <a:srgbClr val="FFFFFF"/>
                </a:solidFill>
              </a:rPr>
              <a:t>MICROSOFT MAKES NO WARRANTIES, EXPRESS, IMPLIED OR STATUTORY, AS TO THE INFORMATION IN THIS PRESENTATION.</a:t>
            </a:r>
          </a:p>
        </p:txBody>
      </p:sp>
    </p:spTree>
    <p:extLst>
      <p:ext uri="{BB962C8B-B14F-4D97-AF65-F5344CB8AC3E}">
        <p14:creationId xmlns:p14="http://schemas.microsoft.com/office/powerpoint/2010/main" val="3254093469"/>
      </p:ext>
    </p:extLst>
  </p:cSld>
  <p:clrMapOvr>
    <a:overrideClrMapping bg1="dk1" tx1="lt1" bg2="dk2" tx2="lt2" accent1="accent1" accent2="accent2" accent3="accent3" accent4="accent4" accent5="accent5" accent6="accent6" hlink="hlink" folHlink="folHlink"/>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2"/>
            <a:ext cx="8964185" cy="1793104"/>
          </a:xfrm>
          <a:noFill/>
        </p:spPr>
        <p:txBody>
          <a:bodyPr lIns="146304" tIns="91440" rIns="146304" bIns="91440" anchor="b" anchorCtr="0"/>
          <a:lstStyle>
            <a:lvl1pPr>
              <a:defRPr sz="5294" spc="-98"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69302" y="2980725"/>
            <a:ext cx="8964186"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Date</a:t>
            </a:r>
          </a:p>
        </p:txBody>
      </p:sp>
      <p:sp>
        <p:nvSpPr>
          <p:cNvPr id="3" name="Text Placeholder 2"/>
          <p:cNvSpPr>
            <a:spLocks noGrp="1"/>
          </p:cNvSpPr>
          <p:nvPr>
            <p:ph type="body" sz="quarter" idx="13" hasCustomPrompt="1"/>
          </p:nvPr>
        </p:nvSpPr>
        <p:spPr>
          <a:xfrm>
            <a:off x="269240" y="3696656"/>
            <a:ext cx="8964248" cy="452654"/>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a:t>Optional (City, State or venue)</a:t>
            </a:r>
          </a:p>
        </p:txBody>
      </p:sp>
      <p:pic>
        <p:nvPicPr>
          <p:cNvPr id="2" name="Picture 1"/>
          <p:cNvPicPr>
            <a:picLocks noChangeAspect="1"/>
          </p:cNvPicPr>
          <p:nvPr userDrawn="1"/>
        </p:nvPicPr>
        <p:blipFill>
          <a:blip r:embed="rId2"/>
          <a:stretch>
            <a:fillRect/>
          </a:stretch>
        </p:blipFill>
        <p:spPr bwMode="black">
          <a:xfrm>
            <a:off x="448212" y="471692"/>
            <a:ext cx="1454257" cy="304828"/>
          </a:xfrm>
          <a:prstGeom prst="rect">
            <a:avLst/>
          </a:prstGeom>
        </p:spPr>
      </p:pic>
      <p:grpSp>
        <p:nvGrpSpPr>
          <p:cNvPr id="105" name="Group 104"/>
          <p:cNvGrpSpPr>
            <a:grpSpLocks noChangeAspect="1"/>
          </p:cNvGrpSpPr>
          <p:nvPr userDrawn="1"/>
        </p:nvGrpSpPr>
        <p:grpSpPr bwMode="gray">
          <a:xfrm>
            <a:off x="5675128" y="4141867"/>
            <a:ext cx="6516872" cy="2716134"/>
            <a:chOff x="5788926" y="4224320"/>
            <a:chExt cx="6647549" cy="2770205"/>
          </a:xfrm>
        </p:grpSpPr>
        <p:sp>
          <p:nvSpPr>
            <p:cNvPr id="106" name="Freeform: Shape 105"/>
            <p:cNvSpPr/>
            <p:nvPr userDrawn="1"/>
          </p:nvSpPr>
          <p:spPr bwMode="gray">
            <a:xfrm>
              <a:off x="5788926" y="5758835"/>
              <a:ext cx="2577047" cy="1235690"/>
            </a:xfrm>
            <a:custGeom>
              <a:avLst/>
              <a:gdLst>
                <a:gd name="connsiteX0" fmla="*/ 1214715 w 2577047"/>
                <a:gd name="connsiteY0" fmla="*/ 0 h 1235690"/>
                <a:gd name="connsiteX1" fmla="*/ 1914672 w 2577047"/>
                <a:gd name="connsiteY1" fmla="*/ 468064 h 1235690"/>
                <a:gd name="connsiteX2" fmla="*/ 2060300 w 2577047"/>
                <a:gd name="connsiteY2" fmla="*/ 446221 h 1235690"/>
                <a:gd name="connsiteX3" fmla="*/ 2577047 w 2577047"/>
                <a:gd name="connsiteY3" fmla="*/ 957972 h 1235690"/>
                <a:gd name="connsiteX4" fmla="*/ 2495620 w 2577047"/>
                <a:gd name="connsiteY4" fmla="*/ 1235690 h 1235690"/>
                <a:gd name="connsiteX5" fmla="*/ 1889591 w 2577047"/>
                <a:gd name="connsiteY5" fmla="*/ 1235690 h 1235690"/>
                <a:gd name="connsiteX6" fmla="*/ 1799319 w 2577047"/>
                <a:gd name="connsiteY6" fmla="*/ 1235690 h 1235690"/>
                <a:gd name="connsiteX7" fmla="*/ 31390 w 2577047"/>
                <a:gd name="connsiteY7" fmla="*/ 1235690 h 1235690"/>
                <a:gd name="connsiteX8" fmla="*/ 9264 w 2577047"/>
                <a:gd name="connsiteY8" fmla="*/ 1164413 h 1235690"/>
                <a:gd name="connsiteX9" fmla="*/ 0 w 2577047"/>
                <a:gd name="connsiteY9" fmla="*/ 1072517 h 1235690"/>
                <a:gd name="connsiteX10" fmla="*/ 455981 w 2577047"/>
                <a:gd name="connsiteY10" fmla="*/ 616536 h 1235690"/>
                <a:gd name="connsiteX11" fmla="*/ 459500 w 2577047"/>
                <a:gd name="connsiteY11" fmla="*/ 616891 h 1235690"/>
                <a:gd name="connsiteX12" fmla="*/ 459640 w 2577047"/>
                <a:gd name="connsiteY12" fmla="*/ 615506 h 1235690"/>
                <a:gd name="connsiteX13" fmla="*/ 720719 w 2577047"/>
                <a:gd name="connsiteY13" fmla="*/ 182302 h 1235690"/>
                <a:gd name="connsiteX14" fmla="*/ 739060 w 2577047"/>
                <a:gd name="connsiteY14" fmla="*/ 169592 h 1235690"/>
                <a:gd name="connsiteX15" fmla="*/ 747661 w 2577047"/>
                <a:gd name="connsiteY15" fmla="*/ 161263 h 1235690"/>
                <a:gd name="connsiteX16" fmla="*/ 1214715 w 2577047"/>
                <a:gd name="connsiteY16" fmla="*/ 0 h 1235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77047" h="1235690">
                  <a:moveTo>
                    <a:pt x="1214715" y="0"/>
                  </a:moveTo>
                  <a:cubicBezTo>
                    <a:pt x="1532592" y="0"/>
                    <a:pt x="1803493" y="191906"/>
                    <a:pt x="1914672" y="468064"/>
                  </a:cubicBezTo>
                  <a:cubicBezTo>
                    <a:pt x="1961649" y="454022"/>
                    <a:pt x="2010192" y="446221"/>
                    <a:pt x="2060300" y="446221"/>
                  </a:cubicBezTo>
                  <a:cubicBezTo>
                    <a:pt x="2346860" y="446221"/>
                    <a:pt x="2577047" y="675573"/>
                    <a:pt x="2577047" y="957972"/>
                  </a:cubicBezTo>
                  <a:cubicBezTo>
                    <a:pt x="2577047" y="1060946"/>
                    <a:pt x="2547295" y="1156119"/>
                    <a:pt x="2495620" y="1235690"/>
                  </a:cubicBezTo>
                  <a:cubicBezTo>
                    <a:pt x="2495620" y="1235690"/>
                    <a:pt x="2495620" y="1235690"/>
                    <a:pt x="1889591" y="1235690"/>
                  </a:cubicBezTo>
                  <a:lnTo>
                    <a:pt x="1799319" y="1235690"/>
                  </a:lnTo>
                  <a:lnTo>
                    <a:pt x="31390" y="1235690"/>
                  </a:lnTo>
                  <a:lnTo>
                    <a:pt x="9264" y="1164413"/>
                  </a:lnTo>
                  <a:cubicBezTo>
                    <a:pt x="3190" y="1134730"/>
                    <a:pt x="0" y="1103996"/>
                    <a:pt x="0" y="1072517"/>
                  </a:cubicBezTo>
                  <a:cubicBezTo>
                    <a:pt x="0" y="820686"/>
                    <a:pt x="204150" y="616536"/>
                    <a:pt x="455981" y="616536"/>
                  </a:cubicBezTo>
                  <a:lnTo>
                    <a:pt x="459500" y="616891"/>
                  </a:lnTo>
                  <a:lnTo>
                    <a:pt x="459640" y="615506"/>
                  </a:lnTo>
                  <a:cubicBezTo>
                    <a:pt x="495067" y="442379"/>
                    <a:pt x="589371" y="290700"/>
                    <a:pt x="720719" y="182302"/>
                  </a:cubicBezTo>
                  <a:lnTo>
                    <a:pt x="739060" y="169592"/>
                  </a:lnTo>
                  <a:lnTo>
                    <a:pt x="747661" y="161263"/>
                  </a:lnTo>
                  <a:cubicBezTo>
                    <a:pt x="876480" y="60556"/>
                    <a:pt x="1038551" y="0"/>
                    <a:pt x="1214715" y="0"/>
                  </a:cubicBezTo>
                  <a:close/>
                </a:path>
              </a:pathLst>
            </a:cu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07" name="Freeform 6"/>
            <p:cNvSpPr>
              <a:spLocks/>
            </p:cNvSpPr>
            <p:nvPr/>
          </p:nvSpPr>
          <p:spPr bwMode="gray">
            <a:xfrm>
              <a:off x="8422506" y="4305084"/>
              <a:ext cx="2008331" cy="1846803"/>
            </a:xfrm>
            <a:custGeom>
              <a:avLst/>
              <a:gdLst>
                <a:gd name="T0" fmla="*/ 948 w 1281"/>
                <a:gd name="T1" fmla="*/ 6 h 1185"/>
                <a:gd name="T2" fmla="*/ 641 w 1281"/>
                <a:gd name="T3" fmla="*/ 168 h 1185"/>
                <a:gd name="T4" fmla="*/ 333 w 1281"/>
                <a:gd name="T5" fmla="*/ 6 h 1185"/>
                <a:gd name="T6" fmla="*/ 10 w 1281"/>
                <a:gd name="T7" fmla="*/ 362 h 1185"/>
                <a:gd name="T8" fmla="*/ 641 w 1281"/>
                <a:gd name="T9" fmla="*/ 1185 h 1185"/>
                <a:gd name="T10" fmla="*/ 641 w 1281"/>
                <a:gd name="T11" fmla="*/ 1184 h 1185"/>
                <a:gd name="T12" fmla="*/ 641 w 1281"/>
                <a:gd name="T13" fmla="*/ 1185 h 1185"/>
                <a:gd name="T14" fmla="*/ 1272 w 1281"/>
                <a:gd name="T15" fmla="*/ 361 h 1185"/>
                <a:gd name="T16" fmla="*/ 948 w 1281"/>
                <a:gd name="T17" fmla="*/ 6 h 1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1" h="1185">
                  <a:moveTo>
                    <a:pt x="948" y="6"/>
                  </a:moveTo>
                  <a:cubicBezTo>
                    <a:pt x="820" y="0"/>
                    <a:pt x="703" y="65"/>
                    <a:pt x="641" y="168"/>
                  </a:cubicBezTo>
                  <a:cubicBezTo>
                    <a:pt x="578" y="65"/>
                    <a:pt x="461" y="0"/>
                    <a:pt x="333" y="6"/>
                  </a:cubicBezTo>
                  <a:cubicBezTo>
                    <a:pt x="144" y="15"/>
                    <a:pt x="0" y="175"/>
                    <a:pt x="10" y="362"/>
                  </a:cubicBezTo>
                  <a:cubicBezTo>
                    <a:pt x="19" y="548"/>
                    <a:pt x="641" y="1185"/>
                    <a:pt x="641" y="1185"/>
                  </a:cubicBezTo>
                  <a:cubicBezTo>
                    <a:pt x="641" y="1185"/>
                    <a:pt x="641" y="1185"/>
                    <a:pt x="641" y="1184"/>
                  </a:cubicBezTo>
                  <a:cubicBezTo>
                    <a:pt x="641" y="1185"/>
                    <a:pt x="641" y="1185"/>
                    <a:pt x="641" y="1185"/>
                  </a:cubicBezTo>
                  <a:cubicBezTo>
                    <a:pt x="641" y="1185"/>
                    <a:pt x="1263" y="548"/>
                    <a:pt x="1272" y="361"/>
                  </a:cubicBezTo>
                  <a:cubicBezTo>
                    <a:pt x="1281" y="174"/>
                    <a:pt x="1137" y="15"/>
                    <a:pt x="948" y="6"/>
                  </a:cubicBezTo>
                  <a:close/>
                </a:path>
              </a:pathLst>
            </a:custGeom>
            <a:solidFill>
              <a:srgbClr val="3393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8" name="Rectangle 7"/>
            <p:cNvSpPr>
              <a:spLocks noChangeArrowheads="1"/>
            </p:cNvSpPr>
            <p:nvPr/>
          </p:nvSpPr>
          <p:spPr bwMode="gray">
            <a:xfrm>
              <a:off x="9601660" y="4515070"/>
              <a:ext cx="573425" cy="1445676"/>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9" name="Rectangle 8"/>
            <p:cNvSpPr>
              <a:spLocks noChangeArrowheads="1"/>
            </p:cNvSpPr>
            <p:nvPr/>
          </p:nvSpPr>
          <p:spPr bwMode="gray">
            <a:xfrm>
              <a:off x="8640568" y="4224320"/>
              <a:ext cx="576116" cy="1445676"/>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0" name="Rectangle 9"/>
            <p:cNvSpPr>
              <a:spLocks noChangeArrowheads="1"/>
            </p:cNvSpPr>
            <p:nvPr/>
          </p:nvSpPr>
          <p:spPr bwMode="gray">
            <a:xfrm>
              <a:off x="9771264" y="4698135"/>
              <a:ext cx="573425" cy="1445676"/>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1" name="Rectangle 10"/>
            <p:cNvSpPr>
              <a:spLocks noChangeArrowheads="1"/>
            </p:cNvSpPr>
            <p:nvPr/>
          </p:nvSpPr>
          <p:spPr bwMode="gray">
            <a:xfrm>
              <a:off x="9351291" y="4843510"/>
              <a:ext cx="320365" cy="1397218"/>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2" name="Rectangle 11"/>
            <p:cNvSpPr>
              <a:spLocks noChangeArrowheads="1"/>
            </p:cNvSpPr>
            <p:nvPr/>
          </p:nvSpPr>
          <p:spPr bwMode="gray">
            <a:xfrm>
              <a:off x="8505962" y="4708904"/>
              <a:ext cx="309596" cy="1292224"/>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3" name="Rectangle 12"/>
            <p:cNvSpPr>
              <a:spLocks noChangeArrowheads="1"/>
            </p:cNvSpPr>
            <p:nvPr/>
          </p:nvSpPr>
          <p:spPr bwMode="gray">
            <a:xfrm>
              <a:off x="8780559" y="4576988"/>
              <a:ext cx="570732" cy="1518363"/>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4" name="Freeform 13"/>
            <p:cNvSpPr>
              <a:spLocks/>
            </p:cNvSpPr>
            <p:nvPr/>
          </p:nvSpPr>
          <p:spPr bwMode="gray">
            <a:xfrm>
              <a:off x="8842479" y="4665830"/>
              <a:ext cx="446894" cy="78073"/>
            </a:xfrm>
            <a:custGeom>
              <a:avLst/>
              <a:gdLst>
                <a:gd name="T0" fmla="*/ 24 w 286"/>
                <a:gd name="T1" fmla="*/ 0 h 50"/>
                <a:gd name="T2" fmla="*/ 0 w 286"/>
                <a:gd name="T3" fmla="*/ 22 h 50"/>
                <a:gd name="T4" fmla="*/ 0 w 286"/>
                <a:gd name="T5" fmla="*/ 28 h 50"/>
                <a:gd name="T6" fmla="*/ 24 w 286"/>
                <a:gd name="T7" fmla="*/ 50 h 50"/>
                <a:gd name="T8" fmla="*/ 262 w 286"/>
                <a:gd name="T9" fmla="*/ 50 h 50"/>
                <a:gd name="T10" fmla="*/ 286 w 286"/>
                <a:gd name="T11" fmla="*/ 28 h 50"/>
                <a:gd name="T12" fmla="*/ 286 w 286"/>
                <a:gd name="T13" fmla="*/ 22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2"/>
                  </a:cubicBezTo>
                  <a:cubicBezTo>
                    <a:pt x="0" y="28"/>
                    <a:pt x="0" y="28"/>
                    <a:pt x="0" y="28"/>
                  </a:cubicBezTo>
                  <a:cubicBezTo>
                    <a:pt x="0" y="28"/>
                    <a:pt x="0" y="50"/>
                    <a:pt x="24" y="50"/>
                  </a:cubicBezTo>
                  <a:cubicBezTo>
                    <a:pt x="262" y="50"/>
                    <a:pt x="262" y="50"/>
                    <a:pt x="262" y="50"/>
                  </a:cubicBezTo>
                  <a:cubicBezTo>
                    <a:pt x="262" y="50"/>
                    <a:pt x="286" y="50"/>
                    <a:pt x="286" y="28"/>
                  </a:cubicBezTo>
                  <a:cubicBezTo>
                    <a:pt x="286" y="22"/>
                    <a:pt x="286" y="22"/>
                    <a:pt x="286" y="22"/>
                  </a:cubicBezTo>
                  <a:cubicBezTo>
                    <a:pt x="286" y="22"/>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5" name="Freeform 14"/>
            <p:cNvSpPr>
              <a:spLocks/>
            </p:cNvSpPr>
            <p:nvPr/>
          </p:nvSpPr>
          <p:spPr bwMode="gray">
            <a:xfrm>
              <a:off x="8842479" y="4805821"/>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6" name="Freeform 15"/>
            <p:cNvSpPr>
              <a:spLocks/>
            </p:cNvSpPr>
            <p:nvPr/>
          </p:nvSpPr>
          <p:spPr bwMode="gray">
            <a:xfrm>
              <a:off x="8842479" y="4943118"/>
              <a:ext cx="446894" cy="78073"/>
            </a:xfrm>
            <a:custGeom>
              <a:avLst/>
              <a:gdLst>
                <a:gd name="T0" fmla="*/ 24 w 286"/>
                <a:gd name="T1" fmla="*/ 0 h 50"/>
                <a:gd name="T2" fmla="*/ 0 w 286"/>
                <a:gd name="T3" fmla="*/ 24 h 50"/>
                <a:gd name="T4" fmla="*/ 0 w 286"/>
                <a:gd name="T5" fmla="*/ 28 h 50"/>
                <a:gd name="T6" fmla="*/ 24 w 286"/>
                <a:gd name="T7" fmla="*/ 50 h 50"/>
                <a:gd name="T8" fmla="*/ 262 w 286"/>
                <a:gd name="T9" fmla="*/ 50 h 50"/>
                <a:gd name="T10" fmla="*/ 286 w 286"/>
                <a:gd name="T11" fmla="*/ 28 h 50"/>
                <a:gd name="T12" fmla="*/ 286 w 286"/>
                <a:gd name="T13" fmla="*/ 24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4"/>
                  </a:cubicBezTo>
                  <a:cubicBezTo>
                    <a:pt x="0" y="28"/>
                    <a:pt x="0" y="28"/>
                    <a:pt x="0" y="28"/>
                  </a:cubicBezTo>
                  <a:cubicBezTo>
                    <a:pt x="0" y="28"/>
                    <a:pt x="0" y="50"/>
                    <a:pt x="24" y="50"/>
                  </a:cubicBezTo>
                  <a:cubicBezTo>
                    <a:pt x="262" y="50"/>
                    <a:pt x="262" y="50"/>
                    <a:pt x="262" y="50"/>
                  </a:cubicBezTo>
                  <a:cubicBezTo>
                    <a:pt x="262" y="50"/>
                    <a:pt x="286" y="50"/>
                    <a:pt x="286" y="28"/>
                  </a:cubicBezTo>
                  <a:cubicBezTo>
                    <a:pt x="286" y="24"/>
                    <a:pt x="286" y="24"/>
                    <a:pt x="286" y="24"/>
                  </a:cubicBezTo>
                  <a:cubicBezTo>
                    <a:pt x="286" y="24"/>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7" name="Freeform 16"/>
            <p:cNvSpPr>
              <a:spLocks/>
            </p:cNvSpPr>
            <p:nvPr/>
          </p:nvSpPr>
          <p:spPr bwMode="gray">
            <a:xfrm>
              <a:off x="8842479" y="5080418"/>
              <a:ext cx="446894" cy="78073"/>
            </a:xfrm>
            <a:custGeom>
              <a:avLst/>
              <a:gdLst>
                <a:gd name="T0" fmla="*/ 24 w 286"/>
                <a:gd name="T1" fmla="*/ 0 h 50"/>
                <a:gd name="T2" fmla="*/ 0 w 286"/>
                <a:gd name="T3" fmla="*/ 23 h 50"/>
                <a:gd name="T4" fmla="*/ 0 w 286"/>
                <a:gd name="T5" fmla="*/ 28 h 50"/>
                <a:gd name="T6" fmla="*/ 24 w 286"/>
                <a:gd name="T7" fmla="*/ 50 h 50"/>
                <a:gd name="T8" fmla="*/ 262 w 286"/>
                <a:gd name="T9" fmla="*/ 50 h 50"/>
                <a:gd name="T10" fmla="*/ 286 w 286"/>
                <a:gd name="T11" fmla="*/ 28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8"/>
                    <a:pt x="0" y="28"/>
                    <a:pt x="0" y="28"/>
                  </a:cubicBezTo>
                  <a:cubicBezTo>
                    <a:pt x="0" y="28"/>
                    <a:pt x="0" y="50"/>
                    <a:pt x="24" y="50"/>
                  </a:cubicBezTo>
                  <a:cubicBezTo>
                    <a:pt x="262" y="50"/>
                    <a:pt x="262" y="50"/>
                    <a:pt x="262" y="50"/>
                  </a:cubicBezTo>
                  <a:cubicBezTo>
                    <a:pt x="262" y="50"/>
                    <a:pt x="286" y="50"/>
                    <a:pt x="286" y="28"/>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8" name="Freeform 17"/>
            <p:cNvSpPr>
              <a:spLocks/>
            </p:cNvSpPr>
            <p:nvPr/>
          </p:nvSpPr>
          <p:spPr bwMode="gray">
            <a:xfrm>
              <a:off x="8842479" y="5220409"/>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9" name="Freeform 18"/>
            <p:cNvSpPr>
              <a:spLocks/>
            </p:cNvSpPr>
            <p:nvPr/>
          </p:nvSpPr>
          <p:spPr bwMode="gray">
            <a:xfrm>
              <a:off x="8842479" y="5357707"/>
              <a:ext cx="446894" cy="78073"/>
            </a:xfrm>
            <a:custGeom>
              <a:avLst/>
              <a:gdLst>
                <a:gd name="T0" fmla="*/ 24 w 286"/>
                <a:gd name="T1" fmla="*/ 0 h 51"/>
                <a:gd name="T2" fmla="*/ 0 w 286"/>
                <a:gd name="T3" fmla="*/ 24 h 51"/>
                <a:gd name="T4" fmla="*/ 0 w 286"/>
                <a:gd name="T5" fmla="*/ 28 h 51"/>
                <a:gd name="T6" fmla="*/ 24 w 286"/>
                <a:gd name="T7" fmla="*/ 51 h 51"/>
                <a:gd name="T8" fmla="*/ 262 w 286"/>
                <a:gd name="T9" fmla="*/ 51 h 51"/>
                <a:gd name="T10" fmla="*/ 286 w 286"/>
                <a:gd name="T11" fmla="*/ 28 h 51"/>
                <a:gd name="T12" fmla="*/ 286 w 286"/>
                <a:gd name="T13" fmla="*/ 24 h 51"/>
                <a:gd name="T14" fmla="*/ 262 w 286"/>
                <a:gd name="T15" fmla="*/ 0 h 51"/>
                <a:gd name="T16" fmla="*/ 152 w 286"/>
                <a:gd name="T17" fmla="*/ 0 h 51"/>
                <a:gd name="T18" fmla="*/ 24 w 286"/>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1">
                  <a:moveTo>
                    <a:pt x="24" y="0"/>
                  </a:moveTo>
                  <a:cubicBezTo>
                    <a:pt x="24" y="0"/>
                    <a:pt x="0" y="0"/>
                    <a:pt x="0" y="24"/>
                  </a:cubicBezTo>
                  <a:cubicBezTo>
                    <a:pt x="0" y="28"/>
                    <a:pt x="0" y="28"/>
                    <a:pt x="0" y="28"/>
                  </a:cubicBezTo>
                  <a:cubicBezTo>
                    <a:pt x="0" y="28"/>
                    <a:pt x="0" y="51"/>
                    <a:pt x="24" y="51"/>
                  </a:cubicBezTo>
                  <a:cubicBezTo>
                    <a:pt x="262" y="51"/>
                    <a:pt x="262" y="51"/>
                    <a:pt x="262" y="51"/>
                  </a:cubicBezTo>
                  <a:cubicBezTo>
                    <a:pt x="262" y="51"/>
                    <a:pt x="286" y="51"/>
                    <a:pt x="286" y="28"/>
                  </a:cubicBezTo>
                  <a:cubicBezTo>
                    <a:pt x="286" y="24"/>
                    <a:pt x="286" y="24"/>
                    <a:pt x="286" y="24"/>
                  </a:cubicBezTo>
                  <a:cubicBezTo>
                    <a:pt x="286" y="24"/>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0" name="Freeform 19"/>
            <p:cNvSpPr>
              <a:spLocks/>
            </p:cNvSpPr>
            <p:nvPr/>
          </p:nvSpPr>
          <p:spPr bwMode="gray">
            <a:xfrm>
              <a:off x="8842479" y="5495006"/>
              <a:ext cx="446894" cy="78073"/>
            </a:xfrm>
            <a:custGeom>
              <a:avLst/>
              <a:gdLst>
                <a:gd name="T0" fmla="*/ 24 w 286"/>
                <a:gd name="T1" fmla="*/ 0 h 50"/>
                <a:gd name="T2" fmla="*/ 0 w 286"/>
                <a:gd name="T3" fmla="*/ 23 h 50"/>
                <a:gd name="T4" fmla="*/ 0 w 286"/>
                <a:gd name="T5" fmla="*/ 28 h 50"/>
                <a:gd name="T6" fmla="*/ 24 w 286"/>
                <a:gd name="T7" fmla="*/ 50 h 50"/>
                <a:gd name="T8" fmla="*/ 262 w 286"/>
                <a:gd name="T9" fmla="*/ 50 h 50"/>
                <a:gd name="T10" fmla="*/ 286 w 286"/>
                <a:gd name="T11" fmla="*/ 28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8"/>
                    <a:pt x="0" y="28"/>
                    <a:pt x="0" y="28"/>
                  </a:cubicBezTo>
                  <a:cubicBezTo>
                    <a:pt x="0" y="28"/>
                    <a:pt x="0" y="50"/>
                    <a:pt x="24" y="50"/>
                  </a:cubicBezTo>
                  <a:cubicBezTo>
                    <a:pt x="262" y="50"/>
                    <a:pt x="262" y="50"/>
                    <a:pt x="262" y="50"/>
                  </a:cubicBezTo>
                  <a:cubicBezTo>
                    <a:pt x="262" y="50"/>
                    <a:pt x="286" y="50"/>
                    <a:pt x="286" y="28"/>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1" name="Freeform 20"/>
            <p:cNvSpPr>
              <a:spLocks/>
            </p:cNvSpPr>
            <p:nvPr/>
          </p:nvSpPr>
          <p:spPr bwMode="gray">
            <a:xfrm>
              <a:off x="8842479" y="5634997"/>
              <a:ext cx="446894" cy="78073"/>
            </a:xfrm>
            <a:custGeom>
              <a:avLst/>
              <a:gdLst>
                <a:gd name="T0" fmla="*/ 24 w 286"/>
                <a:gd name="T1" fmla="*/ 0 h 51"/>
                <a:gd name="T2" fmla="*/ 0 w 286"/>
                <a:gd name="T3" fmla="*/ 23 h 51"/>
                <a:gd name="T4" fmla="*/ 0 w 286"/>
                <a:gd name="T5" fmla="*/ 27 h 51"/>
                <a:gd name="T6" fmla="*/ 24 w 286"/>
                <a:gd name="T7" fmla="*/ 51 h 51"/>
                <a:gd name="T8" fmla="*/ 262 w 286"/>
                <a:gd name="T9" fmla="*/ 51 h 51"/>
                <a:gd name="T10" fmla="*/ 286 w 286"/>
                <a:gd name="T11" fmla="*/ 27 h 51"/>
                <a:gd name="T12" fmla="*/ 286 w 286"/>
                <a:gd name="T13" fmla="*/ 23 h 51"/>
                <a:gd name="T14" fmla="*/ 262 w 286"/>
                <a:gd name="T15" fmla="*/ 0 h 51"/>
                <a:gd name="T16" fmla="*/ 152 w 286"/>
                <a:gd name="T17" fmla="*/ 0 h 51"/>
                <a:gd name="T18" fmla="*/ 24 w 286"/>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1">
                  <a:moveTo>
                    <a:pt x="24" y="0"/>
                  </a:moveTo>
                  <a:cubicBezTo>
                    <a:pt x="24" y="0"/>
                    <a:pt x="0" y="0"/>
                    <a:pt x="0" y="23"/>
                  </a:cubicBezTo>
                  <a:cubicBezTo>
                    <a:pt x="0" y="27"/>
                    <a:pt x="0" y="27"/>
                    <a:pt x="0" y="27"/>
                  </a:cubicBezTo>
                  <a:cubicBezTo>
                    <a:pt x="0" y="27"/>
                    <a:pt x="0" y="51"/>
                    <a:pt x="24" y="51"/>
                  </a:cubicBezTo>
                  <a:cubicBezTo>
                    <a:pt x="262" y="51"/>
                    <a:pt x="262" y="51"/>
                    <a:pt x="262" y="51"/>
                  </a:cubicBezTo>
                  <a:cubicBezTo>
                    <a:pt x="262" y="51"/>
                    <a:pt x="286" y="51"/>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2" name="Oval 21"/>
            <p:cNvSpPr>
              <a:spLocks noChangeArrowheads="1"/>
            </p:cNvSpPr>
            <p:nvPr/>
          </p:nvSpPr>
          <p:spPr bwMode="gray">
            <a:xfrm>
              <a:off x="9203225" y="4681982"/>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3" name="Oval 22"/>
            <p:cNvSpPr>
              <a:spLocks noChangeArrowheads="1"/>
            </p:cNvSpPr>
            <p:nvPr/>
          </p:nvSpPr>
          <p:spPr bwMode="gray">
            <a:xfrm>
              <a:off x="9203225" y="4821973"/>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4" name="Oval 23"/>
            <p:cNvSpPr>
              <a:spLocks noChangeArrowheads="1"/>
            </p:cNvSpPr>
            <p:nvPr/>
          </p:nvSpPr>
          <p:spPr bwMode="gray">
            <a:xfrm>
              <a:off x="9203225" y="4959271"/>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5" name="Oval 24"/>
            <p:cNvSpPr>
              <a:spLocks noChangeArrowheads="1"/>
            </p:cNvSpPr>
            <p:nvPr/>
          </p:nvSpPr>
          <p:spPr bwMode="gray">
            <a:xfrm>
              <a:off x="9203225" y="5099262"/>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6" name="Freeform 25"/>
            <p:cNvSpPr>
              <a:spLocks/>
            </p:cNvSpPr>
            <p:nvPr/>
          </p:nvSpPr>
          <p:spPr bwMode="gray">
            <a:xfrm>
              <a:off x="9203225" y="5236562"/>
              <a:ext cx="45767" cy="43074"/>
            </a:xfrm>
            <a:custGeom>
              <a:avLst/>
              <a:gdLst>
                <a:gd name="T0" fmla="*/ 14 w 28"/>
                <a:gd name="T1" fmla="*/ 28 h 28"/>
                <a:gd name="T2" fmla="*/ 28 w 28"/>
                <a:gd name="T3" fmla="*/ 13 h 28"/>
                <a:gd name="T4" fmla="*/ 14 w 28"/>
                <a:gd name="T5" fmla="*/ 0 h 28"/>
                <a:gd name="T6" fmla="*/ 0 w 28"/>
                <a:gd name="T7" fmla="*/ 13 h 28"/>
                <a:gd name="T8" fmla="*/ 14 w 28"/>
                <a:gd name="T9" fmla="*/ 28 h 28"/>
              </a:gdLst>
              <a:ahLst/>
              <a:cxnLst>
                <a:cxn ang="0">
                  <a:pos x="T0" y="T1"/>
                </a:cxn>
                <a:cxn ang="0">
                  <a:pos x="T2" y="T3"/>
                </a:cxn>
                <a:cxn ang="0">
                  <a:pos x="T4" y="T5"/>
                </a:cxn>
                <a:cxn ang="0">
                  <a:pos x="T6" y="T7"/>
                </a:cxn>
                <a:cxn ang="0">
                  <a:pos x="T8" y="T9"/>
                </a:cxn>
              </a:cxnLst>
              <a:rect l="0" t="0" r="r" b="b"/>
              <a:pathLst>
                <a:path w="28" h="28">
                  <a:moveTo>
                    <a:pt x="14" y="28"/>
                  </a:moveTo>
                  <a:cubicBezTo>
                    <a:pt x="22" y="28"/>
                    <a:pt x="28" y="21"/>
                    <a:pt x="28" y="13"/>
                  </a:cubicBezTo>
                  <a:cubicBezTo>
                    <a:pt x="28" y="7"/>
                    <a:pt x="22" y="0"/>
                    <a:pt x="14" y="0"/>
                  </a:cubicBezTo>
                  <a:cubicBezTo>
                    <a:pt x="7" y="0"/>
                    <a:pt x="0" y="7"/>
                    <a:pt x="0" y="13"/>
                  </a:cubicBezTo>
                  <a:cubicBezTo>
                    <a:pt x="0" y="21"/>
                    <a:pt x="7" y="28"/>
                    <a:pt x="14" y="28"/>
                  </a:cubicBez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7" name="Oval 26"/>
            <p:cNvSpPr>
              <a:spLocks noChangeArrowheads="1"/>
            </p:cNvSpPr>
            <p:nvPr/>
          </p:nvSpPr>
          <p:spPr bwMode="gray">
            <a:xfrm>
              <a:off x="9203225" y="5376553"/>
              <a:ext cx="45767" cy="40383"/>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8" name="Oval 27"/>
            <p:cNvSpPr>
              <a:spLocks noChangeArrowheads="1"/>
            </p:cNvSpPr>
            <p:nvPr/>
          </p:nvSpPr>
          <p:spPr bwMode="gray">
            <a:xfrm>
              <a:off x="9203225" y="5513851"/>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9" name="Oval 28"/>
            <p:cNvSpPr>
              <a:spLocks noChangeArrowheads="1"/>
            </p:cNvSpPr>
            <p:nvPr/>
          </p:nvSpPr>
          <p:spPr bwMode="gray">
            <a:xfrm>
              <a:off x="9203225" y="5653841"/>
              <a:ext cx="45767" cy="40383"/>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30" name="Freeform 29"/>
            <p:cNvSpPr>
              <a:spLocks/>
            </p:cNvSpPr>
            <p:nvPr/>
          </p:nvSpPr>
          <p:spPr bwMode="gray">
            <a:xfrm>
              <a:off x="8842479" y="5772295"/>
              <a:ext cx="446894" cy="78073"/>
            </a:xfrm>
            <a:custGeom>
              <a:avLst/>
              <a:gdLst>
                <a:gd name="T0" fmla="*/ 24 w 286"/>
                <a:gd name="T1" fmla="*/ 0 h 50"/>
                <a:gd name="T2" fmla="*/ 0 w 286"/>
                <a:gd name="T3" fmla="*/ 22 h 50"/>
                <a:gd name="T4" fmla="*/ 0 w 286"/>
                <a:gd name="T5" fmla="*/ 27 h 50"/>
                <a:gd name="T6" fmla="*/ 24 w 286"/>
                <a:gd name="T7" fmla="*/ 50 h 50"/>
                <a:gd name="T8" fmla="*/ 262 w 286"/>
                <a:gd name="T9" fmla="*/ 50 h 50"/>
                <a:gd name="T10" fmla="*/ 286 w 286"/>
                <a:gd name="T11" fmla="*/ 27 h 50"/>
                <a:gd name="T12" fmla="*/ 286 w 286"/>
                <a:gd name="T13" fmla="*/ 22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2"/>
                  </a:cubicBezTo>
                  <a:cubicBezTo>
                    <a:pt x="0" y="27"/>
                    <a:pt x="0" y="27"/>
                    <a:pt x="0" y="27"/>
                  </a:cubicBezTo>
                  <a:cubicBezTo>
                    <a:pt x="0" y="27"/>
                    <a:pt x="0" y="50"/>
                    <a:pt x="24" y="50"/>
                  </a:cubicBezTo>
                  <a:cubicBezTo>
                    <a:pt x="262" y="50"/>
                    <a:pt x="262" y="50"/>
                    <a:pt x="262" y="50"/>
                  </a:cubicBezTo>
                  <a:cubicBezTo>
                    <a:pt x="262" y="50"/>
                    <a:pt x="286" y="50"/>
                    <a:pt x="286" y="27"/>
                  </a:cubicBezTo>
                  <a:cubicBezTo>
                    <a:pt x="286" y="22"/>
                    <a:pt x="286" y="22"/>
                    <a:pt x="286" y="22"/>
                  </a:cubicBezTo>
                  <a:cubicBezTo>
                    <a:pt x="286" y="22"/>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1" name="Oval 30"/>
            <p:cNvSpPr>
              <a:spLocks noChangeArrowheads="1"/>
            </p:cNvSpPr>
            <p:nvPr/>
          </p:nvSpPr>
          <p:spPr bwMode="gray">
            <a:xfrm>
              <a:off x="9203225" y="5791141"/>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32" name="Rectangle 31"/>
            <p:cNvSpPr>
              <a:spLocks noChangeArrowheads="1"/>
            </p:cNvSpPr>
            <p:nvPr/>
          </p:nvSpPr>
          <p:spPr bwMode="gray">
            <a:xfrm>
              <a:off x="9467054" y="4883892"/>
              <a:ext cx="570732" cy="1337991"/>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3" name="Freeform 32"/>
            <p:cNvSpPr>
              <a:spLocks/>
            </p:cNvSpPr>
            <p:nvPr/>
          </p:nvSpPr>
          <p:spPr bwMode="gray">
            <a:xfrm>
              <a:off x="9526281" y="4975424"/>
              <a:ext cx="449587" cy="78073"/>
            </a:xfrm>
            <a:custGeom>
              <a:avLst/>
              <a:gdLst>
                <a:gd name="T0" fmla="*/ 25 w 287"/>
                <a:gd name="T1" fmla="*/ 0 h 50"/>
                <a:gd name="T2" fmla="*/ 0 w 287"/>
                <a:gd name="T3" fmla="*/ 22 h 50"/>
                <a:gd name="T4" fmla="*/ 0 w 287"/>
                <a:gd name="T5" fmla="*/ 27 h 50"/>
                <a:gd name="T6" fmla="*/ 25 w 287"/>
                <a:gd name="T7" fmla="*/ 50 h 50"/>
                <a:gd name="T8" fmla="*/ 262 w 287"/>
                <a:gd name="T9" fmla="*/ 50 h 50"/>
                <a:gd name="T10" fmla="*/ 287 w 287"/>
                <a:gd name="T11" fmla="*/ 27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7"/>
                    <a:pt x="0" y="27"/>
                    <a:pt x="0" y="27"/>
                  </a:cubicBezTo>
                  <a:cubicBezTo>
                    <a:pt x="0" y="27"/>
                    <a:pt x="0" y="50"/>
                    <a:pt x="25" y="50"/>
                  </a:cubicBezTo>
                  <a:cubicBezTo>
                    <a:pt x="262" y="50"/>
                    <a:pt x="262" y="50"/>
                    <a:pt x="262" y="50"/>
                  </a:cubicBezTo>
                  <a:cubicBezTo>
                    <a:pt x="262" y="50"/>
                    <a:pt x="287" y="50"/>
                    <a:pt x="287" y="27"/>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4" name="Freeform 33"/>
            <p:cNvSpPr>
              <a:spLocks/>
            </p:cNvSpPr>
            <p:nvPr/>
          </p:nvSpPr>
          <p:spPr bwMode="gray">
            <a:xfrm>
              <a:off x="9526281" y="5112724"/>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5" name="Freeform 34"/>
            <p:cNvSpPr>
              <a:spLocks/>
            </p:cNvSpPr>
            <p:nvPr/>
          </p:nvSpPr>
          <p:spPr bwMode="gray">
            <a:xfrm>
              <a:off x="9526281" y="5252715"/>
              <a:ext cx="449587" cy="78073"/>
            </a:xfrm>
            <a:custGeom>
              <a:avLst/>
              <a:gdLst>
                <a:gd name="T0" fmla="*/ 25 w 287"/>
                <a:gd name="T1" fmla="*/ 0 h 50"/>
                <a:gd name="T2" fmla="*/ 0 w 287"/>
                <a:gd name="T3" fmla="*/ 22 h 50"/>
                <a:gd name="T4" fmla="*/ 0 w 287"/>
                <a:gd name="T5" fmla="*/ 28 h 50"/>
                <a:gd name="T6" fmla="*/ 25 w 287"/>
                <a:gd name="T7" fmla="*/ 50 h 50"/>
                <a:gd name="T8" fmla="*/ 262 w 287"/>
                <a:gd name="T9" fmla="*/ 50 h 50"/>
                <a:gd name="T10" fmla="*/ 287 w 287"/>
                <a:gd name="T11" fmla="*/ 28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8"/>
                    <a:pt x="0" y="28"/>
                    <a:pt x="0" y="28"/>
                  </a:cubicBezTo>
                  <a:cubicBezTo>
                    <a:pt x="0" y="28"/>
                    <a:pt x="0" y="50"/>
                    <a:pt x="25" y="50"/>
                  </a:cubicBezTo>
                  <a:cubicBezTo>
                    <a:pt x="262" y="50"/>
                    <a:pt x="262" y="50"/>
                    <a:pt x="262" y="50"/>
                  </a:cubicBezTo>
                  <a:cubicBezTo>
                    <a:pt x="262" y="50"/>
                    <a:pt x="287" y="50"/>
                    <a:pt x="287" y="28"/>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6" name="Freeform 35"/>
            <p:cNvSpPr>
              <a:spLocks/>
            </p:cNvSpPr>
            <p:nvPr/>
          </p:nvSpPr>
          <p:spPr bwMode="gray">
            <a:xfrm>
              <a:off x="9526281" y="5390012"/>
              <a:ext cx="449587" cy="78073"/>
            </a:xfrm>
            <a:custGeom>
              <a:avLst/>
              <a:gdLst>
                <a:gd name="T0" fmla="*/ 25 w 287"/>
                <a:gd name="T1" fmla="*/ 0 h 50"/>
                <a:gd name="T2" fmla="*/ 0 w 287"/>
                <a:gd name="T3" fmla="*/ 22 h 50"/>
                <a:gd name="T4" fmla="*/ 0 w 287"/>
                <a:gd name="T5" fmla="*/ 27 h 50"/>
                <a:gd name="T6" fmla="*/ 25 w 287"/>
                <a:gd name="T7" fmla="*/ 50 h 50"/>
                <a:gd name="T8" fmla="*/ 262 w 287"/>
                <a:gd name="T9" fmla="*/ 50 h 50"/>
                <a:gd name="T10" fmla="*/ 287 w 287"/>
                <a:gd name="T11" fmla="*/ 27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7"/>
                    <a:pt x="0" y="27"/>
                    <a:pt x="0" y="27"/>
                  </a:cubicBezTo>
                  <a:cubicBezTo>
                    <a:pt x="0" y="27"/>
                    <a:pt x="0" y="50"/>
                    <a:pt x="25" y="50"/>
                  </a:cubicBezTo>
                  <a:cubicBezTo>
                    <a:pt x="262" y="50"/>
                    <a:pt x="262" y="50"/>
                    <a:pt x="262" y="50"/>
                  </a:cubicBezTo>
                  <a:cubicBezTo>
                    <a:pt x="262" y="50"/>
                    <a:pt x="287" y="50"/>
                    <a:pt x="287" y="27"/>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7" name="Freeform 36"/>
            <p:cNvSpPr>
              <a:spLocks/>
            </p:cNvSpPr>
            <p:nvPr/>
          </p:nvSpPr>
          <p:spPr bwMode="gray">
            <a:xfrm>
              <a:off x="9526281" y="5527312"/>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8" name="Freeform 37"/>
            <p:cNvSpPr>
              <a:spLocks/>
            </p:cNvSpPr>
            <p:nvPr/>
          </p:nvSpPr>
          <p:spPr bwMode="gray">
            <a:xfrm>
              <a:off x="9526281" y="5667303"/>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9" name="Freeform 38"/>
            <p:cNvSpPr>
              <a:spLocks/>
            </p:cNvSpPr>
            <p:nvPr/>
          </p:nvSpPr>
          <p:spPr bwMode="gray">
            <a:xfrm>
              <a:off x="9526281" y="5807294"/>
              <a:ext cx="449587" cy="75380"/>
            </a:xfrm>
            <a:custGeom>
              <a:avLst/>
              <a:gdLst>
                <a:gd name="T0" fmla="*/ 25 w 287"/>
                <a:gd name="T1" fmla="*/ 0 h 49"/>
                <a:gd name="T2" fmla="*/ 0 w 287"/>
                <a:gd name="T3" fmla="*/ 23 h 49"/>
                <a:gd name="T4" fmla="*/ 0 w 287"/>
                <a:gd name="T5" fmla="*/ 27 h 49"/>
                <a:gd name="T6" fmla="*/ 25 w 287"/>
                <a:gd name="T7" fmla="*/ 49 h 49"/>
                <a:gd name="T8" fmla="*/ 262 w 287"/>
                <a:gd name="T9" fmla="*/ 49 h 49"/>
                <a:gd name="T10" fmla="*/ 287 w 287"/>
                <a:gd name="T11" fmla="*/ 27 h 49"/>
                <a:gd name="T12" fmla="*/ 287 w 287"/>
                <a:gd name="T13" fmla="*/ 23 h 49"/>
                <a:gd name="T14" fmla="*/ 262 w 287"/>
                <a:gd name="T15" fmla="*/ 0 h 49"/>
                <a:gd name="T16" fmla="*/ 153 w 287"/>
                <a:gd name="T17" fmla="*/ 0 h 49"/>
                <a:gd name="T18" fmla="*/ 25 w 287"/>
                <a:gd name="T19"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49">
                  <a:moveTo>
                    <a:pt x="25" y="0"/>
                  </a:moveTo>
                  <a:cubicBezTo>
                    <a:pt x="25" y="0"/>
                    <a:pt x="0" y="0"/>
                    <a:pt x="0" y="23"/>
                  </a:cubicBezTo>
                  <a:cubicBezTo>
                    <a:pt x="0" y="27"/>
                    <a:pt x="0" y="27"/>
                    <a:pt x="0" y="27"/>
                  </a:cubicBezTo>
                  <a:cubicBezTo>
                    <a:pt x="0" y="27"/>
                    <a:pt x="0" y="49"/>
                    <a:pt x="25" y="49"/>
                  </a:cubicBezTo>
                  <a:cubicBezTo>
                    <a:pt x="262" y="49"/>
                    <a:pt x="262" y="49"/>
                    <a:pt x="262" y="49"/>
                  </a:cubicBezTo>
                  <a:cubicBezTo>
                    <a:pt x="262" y="49"/>
                    <a:pt x="287" y="49"/>
                    <a:pt x="287" y="27"/>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0" name="Freeform 39"/>
            <p:cNvSpPr>
              <a:spLocks/>
            </p:cNvSpPr>
            <p:nvPr/>
          </p:nvSpPr>
          <p:spPr bwMode="gray">
            <a:xfrm>
              <a:off x="9526281" y="5941900"/>
              <a:ext cx="449587" cy="78073"/>
            </a:xfrm>
            <a:custGeom>
              <a:avLst/>
              <a:gdLst>
                <a:gd name="T0" fmla="*/ 25 w 287"/>
                <a:gd name="T1" fmla="*/ 0 h 50"/>
                <a:gd name="T2" fmla="*/ 0 w 287"/>
                <a:gd name="T3" fmla="*/ 24 h 50"/>
                <a:gd name="T4" fmla="*/ 0 w 287"/>
                <a:gd name="T5" fmla="*/ 28 h 50"/>
                <a:gd name="T6" fmla="*/ 25 w 287"/>
                <a:gd name="T7" fmla="*/ 50 h 50"/>
                <a:gd name="T8" fmla="*/ 262 w 287"/>
                <a:gd name="T9" fmla="*/ 50 h 50"/>
                <a:gd name="T10" fmla="*/ 287 w 287"/>
                <a:gd name="T11" fmla="*/ 28 h 50"/>
                <a:gd name="T12" fmla="*/ 287 w 287"/>
                <a:gd name="T13" fmla="*/ 24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4"/>
                  </a:cubicBezTo>
                  <a:cubicBezTo>
                    <a:pt x="0" y="28"/>
                    <a:pt x="0" y="28"/>
                    <a:pt x="0" y="28"/>
                  </a:cubicBezTo>
                  <a:cubicBezTo>
                    <a:pt x="0" y="28"/>
                    <a:pt x="0" y="50"/>
                    <a:pt x="25" y="50"/>
                  </a:cubicBezTo>
                  <a:cubicBezTo>
                    <a:pt x="262" y="50"/>
                    <a:pt x="262" y="50"/>
                    <a:pt x="262" y="50"/>
                  </a:cubicBezTo>
                  <a:cubicBezTo>
                    <a:pt x="262" y="50"/>
                    <a:pt x="287" y="50"/>
                    <a:pt x="287" y="28"/>
                  </a:cubicBezTo>
                  <a:cubicBezTo>
                    <a:pt x="287" y="24"/>
                    <a:pt x="287" y="24"/>
                    <a:pt x="287" y="24"/>
                  </a:cubicBezTo>
                  <a:cubicBezTo>
                    <a:pt x="287" y="24"/>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0" name="Oval 40"/>
            <p:cNvSpPr>
              <a:spLocks noChangeArrowheads="1"/>
            </p:cNvSpPr>
            <p:nvPr/>
          </p:nvSpPr>
          <p:spPr bwMode="gray">
            <a:xfrm>
              <a:off x="9889718" y="4991577"/>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1" name="Oval 41"/>
            <p:cNvSpPr>
              <a:spLocks noChangeArrowheads="1"/>
            </p:cNvSpPr>
            <p:nvPr/>
          </p:nvSpPr>
          <p:spPr bwMode="gray">
            <a:xfrm>
              <a:off x="9889718" y="5131568"/>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2" name="Oval 42"/>
            <p:cNvSpPr>
              <a:spLocks noChangeArrowheads="1"/>
            </p:cNvSpPr>
            <p:nvPr/>
          </p:nvSpPr>
          <p:spPr bwMode="gray">
            <a:xfrm>
              <a:off x="9889718" y="5268867"/>
              <a:ext cx="45767" cy="45767"/>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3" name="Oval 43"/>
            <p:cNvSpPr>
              <a:spLocks noChangeArrowheads="1"/>
            </p:cNvSpPr>
            <p:nvPr/>
          </p:nvSpPr>
          <p:spPr bwMode="gray">
            <a:xfrm>
              <a:off x="9889718" y="5406165"/>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4" name="Oval 44"/>
            <p:cNvSpPr>
              <a:spLocks noChangeArrowheads="1"/>
            </p:cNvSpPr>
            <p:nvPr/>
          </p:nvSpPr>
          <p:spPr bwMode="gray">
            <a:xfrm>
              <a:off x="9889718" y="5546156"/>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5" name="Oval 45"/>
            <p:cNvSpPr>
              <a:spLocks noChangeArrowheads="1"/>
            </p:cNvSpPr>
            <p:nvPr/>
          </p:nvSpPr>
          <p:spPr bwMode="gray">
            <a:xfrm>
              <a:off x="9889718" y="5683456"/>
              <a:ext cx="45767" cy="45767"/>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6" name="Oval 46"/>
            <p:cNvSpPr>
              <a:spLocks noChangeArrowheads="1"/>
            </p:cNvSpPr>
            <p:nvPr/>
          </p:nvSpPr>
          <p:spPr bwMode="gray">
            <a:xfrm>
              <a:off x="9889718" y="5823447"/>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7" name="Oval 47"/>
            <p:cNvSpPr>
              <a:spLocks noChangeArrowheads="1"/>
            </p:cNvSpPr>
            <p:nvPr/>
          </p:nvSpPr>
          <p:spPr bwMode="gray">
            <a:xfrm>
              <a:off x="9889718" y="5960744"/>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8" name="Freeform 48"/>
            <p:cNvSpPr>
              <a:spLocks/>
            </p:cNvSpPr>
            <p:nvPr/>
          </p:nvSpPr>
          <p:spPr bwMode="gray">
            <a:xfrm>
              <a:off x="9526281" y="6081891"/>
              <a:ext cx="449587" cy="78073"/>
            </a:xfrm>
            <a:custGeom>
              <a:avLst/>
              <a:gdLst>
                <a:gd name="T0" fmla="*/ 25 w 287"/>
                <a:gd name="T1" fmla="*/ 0 h 50"/>
                <a:gd name="T2" fmla="*/ 0 w 287"/>
                <a:gd name="T3" fmla="*/ 23 h 50"/>
                <a:gd name="T4" fmla="*/ 0 w 287"/>
                <a:gd name="T5" fmla="*/ 27 h 50"/>
                <a:gd name="T6" fmla="*/ 25 w 287"/>
                <a:gd name="T7" fmla="*/ 50 h 50"/>
                <a:gd name="T8" fmla="*/ 262 w 287"/>
                <a:gd name="T9" fmla="*/ 50 h 50"/>
                <a:gd name="T10" fmla="*/ 287 w 287"/>
                <a:gd name="T11" fmla="*/ 27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7"/>
                    <a:pt x="0" y="27"/>
                    <a:pt x="0" y="27"/>
                  </a:cubicBezTo>
                  <a:cubicBezTo>
                    <a:pt x="0" y="27"/>
                    <a:pt x="0" y="50"/>
                    <a:pt x="25" y="50"/>
                  </a:cubicBezTo>
                  <a:cubicBezTo>
                    <a:pt x="262" y="50"/>
                    <a:pt x="262" y="50"/>
                    <a:pt x="262" y="50"/>
                  </a:cubicBezTo>
                  <a:cubicBezTo>
                    <a:pt x="262" y="50"/>
                    <a:pt x="287" y="50"/>
                    <a:pt x="287" y="27"/>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9" name="Oval 49"/>
            <p:cNvSpPr>
              <a:spLocks noChangeArrowheads="1"/>
            </p:cNvSpPr>
            <p:nvPr/>
          </p:nvSpPr>
          <p:spPr bwMode="gray">
            <a:xfrm>
              <a:off x="9889718" y="6100735"/>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50" name="Freeform 50"/>
            <p:cNvSpPr>
              <a:spLocks/>
            </p:cNvSpPr>
            <p:nvPr/>
          </p:nvSpPr>
          <p:spPr bwMode="gray">
            <a:xfrm>
              <a:off x="8842479" y="5909595"/>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1" name="Oval 51"/>
            <p:cNvSpPr>
              <a:spLocks noChangeArrowheads="1"/>
            </p:cNvSpPr>
            <p:nvPr/>
          </p:nvSpPr>
          <p:spPr bwMode="gray">
            <a:xfrm>
              <a:off x="9203225" y="5928439"/>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52" name="Rectangle 52"/>
            <p:cNvSpPr>
              <a:spLocks noChangeArrowheads="1"/>
            </p:cNvSpPr>
            <p:nvPr/>
          </p:nvSpPr>
          <p:spPr bwMode="gray">
            <a:xfrm>
              <a:off x="8643261" y="4245857"/>
              <a:ext cx="573425" cy="255753"/>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3" name="Freeform 53"/>
            <p:cNvSpPr>
              <a:spLocks/>
            </p:cNvSpPr>
            <p:nvPr/>
          </p:nvSpPr>
          <p:spPr bwMode="gray">
            <a:xfrm>
              <a:off x="10780814" y="5917670"/>
              <a:ext cx="1235690" cy="611115"/>
            </a:xfrm>
            <a:custGeom>
              <a:avLst/>
              <a:gdLst>
                <a:gd name="T0" fmla="*/ 763 w 788"/>
                <a:gd name="T1" fmla="*/ 392 h 392"/>
                <a:gd name="T2" fmla="*/ 788 w 788"/>
                <a:gd name="T3" fmla="*/ 304 h 392"/>
                <a:gd name="T4" fmla="*/ 625 w 788"/>
                <a:gd name="T5" fmla="*/ 142 h 392"/>
                <a:gd name="T6" fmla="*/ 580 w 788"/>
                <a:gd name="T7" fmla="*/ 149 h 392"/>
                <a:gd name="T8" fmla="*/ 358 w 788"/>
                <a:gd name="T9" fmla="*/ 0 h 392"/>
                <a:gd name="T10" fmla="*/ 120 w 788"/>
                <a:gd name="T11" fmla="*/ 224 h 392"/>
                <a:gd name="T12" fmla="*/ 0 w 788"/>
                <a:gd name="T13" fmla="*/ 347 h 392"/>
                <a:gd name="T14" fmla="*/ 8 w 788"/>
                <a:gd name="T15" fmla="*/ 392 h 392"/>
                <a:gd name="T16" fmla="*/ 763 w 788"/>
                <a:gd name="T17" fmla="*/ 392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8" h="392">
                  <a:moveTo>
                    <a:pt x="763" y="392"/>
                  </a:moveTo>
                  <a:cubicBezTo>
                    <a:pt x="779" y="366"/>
                    <a:pt x="788" y="337"/>
                    <a:pt x="788" y="304"/>
                  </a:cubicBezTo>
                  <a:cubicBezTo>
                    <a:pt x="788" y="214"/>
                    <a:pt x="715" y="142"/>
                    <a:pt x="625" y="142"/>
                  </a:cubicBezTo>
                  <a:cubicBezTo>
                    <a:pt x="609" y="142"/>
                    <a:pt x="594" y="144"/>
                    <a:pt x="580" y="149"/>
                  </a:cubicBezTo>
                  <a:cubicBezTo>
                    <a:pt x="544" y="61"/>
                    <a:pt x="458" y="0"/>
                    <a:pt x="358" y="0"/>
                  </a:cubicBezTo>
                  <a:cubicBezTo>
                    <a:pt x="231" y="0"/>
                    <a:pt x="127" y="99"/>
                    <a:pt x="120" y="224"/>
                  </a:cubicBezTo>
                  <a:cubicBezTo>
                    <a:pt x="53" y="226"/>
                    <a:pt x="0" y="280"/>
                    <a:pt x="0" y="347"/>
                  </a:cubicBezTo>
                  <a:cubicBezTo>
                    <a:pt x="0" y="363"/>
                    <a:pt x="2" y="378"/>
                    <a:pt x="8" y="392"/>
                  </a:cubicBezTo>
                  <a:lnTo>
                    <a:pt x="763" y="392"/>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4" name="Freeform 55"/>
            <p:cNvSpPr>
              <a:spLocks/>
            </p:cNvSpPr>
            <p:nvPr/>
          </p:nvSpPr>
          <p:spPr bwMode="gray">
            <a:xfrm>
              <a:off x="11198094" y="5990359"/>
              <a:ext cx="1238381" cy="646112"/>
            </a:xfrm>
            <a:custGeom>
              <a:avLst/>
              <a:gdLst>
                <a:gd name="T0" fmla="*/ 790 w 790"/>
                <a:gd name="T1" fmla="*/ 206 h 414"/>
                <a:gd name="T2" fmla="*/ 661 w 790"/>
                <a:gd name="T3" fmla="*/ 149 h 414"/>
                <a:gd name="T4" fmla="*/ 613 w 790"/>
                <a:gd name="T5" fmla="*/ 156 h 414"/>
                <a:gd name="T6" fmla="*/ 379 w 790"/>
                <a:gd name="T7" fmla="*/ 0 h 414"/>
                <a:gd name="T8" fmla="*/ 127 w 790"/>
                <a:gd name="T9" fmla="*/ 236 h 414"/>
                <a:gd name="T10" fmla="*/ 0 w 790"/>
                <a:gd name="T11" fmla="*/ 366 h 414"/>
                <a:gd name="T12" fmla="*/ 9 w 790"/>
                <a:gd name="T13" fmla="*/ 414 h 414"/>
                <a:gd name="T14" fmla="*/ 790 w 790"/>
                <a:gd name="T15" fmla="*/ 414 h 414"/>
                <a:gd name="T16" fmla="*/ 790 w 790"/>
                <a:gd name="T17" fmla="*/ 206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0" h="414">
                  <a:moveTo>
                    <a:pt x="790" y="206"/>
                  </a:moveTo>
                  <a:cubicBezTo>
                    <a:pt x="758" y="172"/>
                    <a:pt x="713" y="149"/>
                    <a:pt x="661" y="149"/>
                  </a:cubicBezTo>
                  <a:cubicBezTo>
                    <a:pt x="644" y="149"/>
                    <a:pt x="628" y="152"/>
                    <a:pt x="613" y="156"/>
                  </a:cubicBezTo>
                  <a:cubicBezTo>
                    <a:pt x="576" y="64"/>
                    <a:pt x="484" y="0"/>
                    <a:pt x="379" y="0"/>
                  </a:cubicBezTo>
                  <a:cubicBezTo>
                    <a:pt x="245" y="0"/>
                    <a:pt x="135" y="104"/>
                    <a:pt x="127" y="236"/>
                  </a:cubicBezTo>
                  <a:cubicBezTo>
                    <a:pt x="56" y="238"/>
                    <a:pt x="0" y="295"/>
                    <a:pt x="0" y="366"/>
                  </a:cubicBezTo>
                  <a:cubicBezTo>
                    <a:pt x="0" y="383"/>
                    <a:pt x="3" y="399"/>
                    <a:pt x="9" y="414"/>
                  </a:cubicBezTo>
                  <a:cubicBezTo>
                    <a:pt x="790" y="414"/>
                    <a:pt x="790" y="414"/>
                    <a:pt x="790" y="414"/>
                  </a:cubicBezTo>
                  <a:lnTo>
                    <a:pt x="790" y="20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5" name="Freeform 59"/>
            <p:cNvSpPr>
              <a:spLocks/>
            </p:cNvSpPr>
            <p:nvPr/>
          </p:nvSpPr>
          <p:spPr bwMode="gray">
            <a:xfrm>
              <a:off x="11682678" y="5328094"/>
              <a:ext cx="309596" cy="441510"/>
            </a:xfrm>
            <a:custGeom>
              <a:avLst/>
              <a:gdLst>
                <a:gd name="T0" fmla="*/ 198 w 198"/>
                <a:gd name="T1" fmla="*/ 202 h 283"/>
                <a:gd name="T2" fmla="*/ 198 w 198"/>
                <a:gd name="T3" fmla="*/ 0 h 283"/>
                <a:gd name="T4" fmla="*/ 177 w 198"/>
                <a:gd name="T5" fmla="*/ 6 h 283"/>
                <a:gd name="T6" fmla="*/ 177 w 198"/>
                <a:gd name="T7" fmla="*/ 230 h 283"/>
                <a:gd name="T8" fmla="*/ 0 w 198"/>
                <a:gd name="T9" fmla="*/ 230 h 283"/>
                <a:gd name="T10" fmla="*/ 26 w 198"/>
                <a:gd name="T11" fmla="*/ 246 h 283"/>
                <a:gd name="T12" fmla="*/ 26 w 198"/>
                <a:gd name="T13" fmla="*/ 283 h 283"/>
                <a:gd name="T14" fmla="*/ 171 w 198"/>
                <a:gd name="T15" fmla="*/ 283 h 283"/>
                <a:gd name="T16" fmla="*/ 171 w 198"/>
                <a:gd name="T17" fmla="*/ 246 h 283"/>
                <a:gd name="T18" fmla="*/ 198 w 198"/>
                <a:gd name="T19" fmla="*/ 202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83">
                  <a:moveTo>
                    <a:pt x="198" y="202"/>
                  </a:moveTo>
                  <a:cubicBezTo>
                    <a:pt x="198" y="0"/>
                    <a:pt x="198" y="0"/>
                    <a:pt x="198" y="0"/>
                  </a:cubicBezTo>
                  <a:cubicBezTo>
                    <a:pt x="190" y="0"/>
                    <a:pt x="183" y="3"/>
                    <a:pt x="177" y="6"/>
                  </a:cubicBezTo>
                  <a:cubicBezTo>
                    <a:pt x="177" y="230"/>
                    <a:pt x="177" y="230"/>
                    <a:pt x="177" y="230"/>
                  </a:cubicBezTo>
                  <a:cubicBezTo>
                    <a:pt x="0" y="230"/>
                    <a:pt x="0" y="230"/>
                    <a:pt x="0" y="230"/>
                  </a:cubicBezTo>
                  <a:cubicBezTo>
                    <a:pt x="6" y="239"/>
                    <a:pt x="15" y="244"/>
                    <a:pt x="26" y="246"/>
                  </a:cubicBezTo>
                  <a:cubicBezTo>
                    <a:pt x="26" y="283"/>
                    <a:pt x="26" y="283"/>
                    <a:pt x="26" y="283"/>
                  </a:cubicBezTo>
                  <a:cubicBezTo>
                    <a:pt x="171" y="283"/>
                    <a:pt x="171" y="283"/>
                    <a:pt x="171" y="283"/>
                  </a:cubicBezTo>
                  <a:cubicBezTo>
                    <a:pt x="171" y="246"/>
                    <a:pt x="171" y="246"/>
                    <a:pt x="171" y="246"/>
                  </a:cubicBezTo>
                  <a:lnTo>
                    <a:pt x="198" y="202"/>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6" name="Freeform 60"/>
            <p:cNvSpPr>
              <a:spLocks/>
            </p:cNvSpPr>
            <p:nvPr/>
          </p:nvSpPr>
          <p:spPr bwMode="gray">
            <a:xfrm>
              <a:off x="11704215" y="5815369"/>
              <a:ext cx="263829" cy="419973"/>
            </a:xfrm>
            <a:custGeom>
              <a:avLst/>
              <a:gdLst>
                <a:gd name="T0" fmla="*/ 167 w 167"/>
                <a:gd name="T1" fmla="*/ 270 h 270"/>
                <a:gd name="T2" fmla="*/ 167 w 167"/>
                <a:gd name="T3" fmla="*/ 0 h 270"/>
                <a:gd name="T4" fmla="*/ 0 w 167"/>
                <a:gd name="T5" fmla="*/ 0 h 270"/>
                <a:gd name="T6" fmla="*/ 0 w 167"/>
                <a:gd name="T7" fmla="*/ 203 h 270"/>
                <a:gd name="T8" fmla="*/ 18 w 167"/>
                <a:gd name="T9" fmla="*/ 202 h 270"/>
                <a:gd name="T10" fmla="*/ 167 w 167"/>
                <a:gd name="T11" fmla="*/ 270 h 270"/>
              </a:gdLst>
              <a:ahLst/>
              <a:cxnLst>
                <a:cxn ang="0">
                  <a:pos x="T0" y="T1"/>
                </a:cxn>
                <a:cxn ang="0">
                  <a:pos x="T2" y="T3"/>
                </a:cxn>
                <a:cxn ang="0">
                  <a:pos x="T4" y="T5"/>
                </a:cxn>
                <a:cxn ang="0">
                  <a:pos x="T6" y="T7"/>
                </a:cxn>
                <a:cxn ang="0">
                  <a:pos x="T8" y="T9"/>
                </a:cxn>
                <a:cxn ang="0">
                  <a:pos x="T10" y="T11"/>
                </a:cxn>
              </a:cxnLst>
              <a:rect l="0" t="0" r="r" b="b"/>
              <a:pathLst>
                <a:path w="167" h="270">
                  <a:moveTo>
                    <a:pt x="167" y="270"/>
                  </a:moveTo>
                  <a:cubicBezTo>
                    <a:pt x="167" y="0"/>
                    <a:pt x="167" y="0"/>
                    <a:pt x="167" y="0"/>
                  </a:cubicBezTo>
                  <a:cubicBezTo>
                    <a:pt x="0" y="0"/>
                    <a:pt x="0" y="0"/>
                    <a:pt x="0" y="0"/>
                  </a:cubicBezTo>
                  <a:cubicBezTo>
                    <a:pt x="0" y="203"/>
                    <a:pt x="0" y="203"/>
                    <a:pt x="0" y="203"/>
                  </a:cubicBezTo>
                  <a:cubicBezTo>
                    <a:pt x="6" y="203"/>
                    <a:pt x="12" y="202"/>
                    <a:pt x="18" y="202"/>
                  </a:cubicBezTo>
                  <a:cubicBezTo>
                    <a:pt x="77" y="202"/>
                    <a:pt x="131" y="229"/>
                    <a:pt x="167" y="27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7" name="Rectangle 61"/>
            <p:cNvSpPr>
              <a:spLocks noChangeArrowheads="1"/>
            </p:cNvSpPr>
            <p:nvPr/>
          </p:nvSpPr>
          <p:spPr bwMode="gray">
            <a:xfrm>
              <a:off x="11712292" y="5769604"/>
              <a:ext cx="247676" cy="4576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8" name="Freeform 62"/>
            <p:cNvSpPr>
              <a:spLocks/>
            </p:cNvSpPr>
            <p:nvPr/>
          </p:nvSpPr>
          <p:spPr bwMode="gray">
            <a:xfrm>
              <a:off x="9698577" y="6491095"/>
              <a:ext cx="1017626" cy="503430"/>
            </a:xfrm>
            <a:custGeom>
              <a:avLst/>
              <a:gdLst>
                <a:gd name="T0" fmla="*/ 628 w 650"/>
                <a:gd name="T1" fmla="*/ 323 h 323"/>
                <a:gd name="T2" fmla="*/ 650 w 650"/>
                <a:gd name="T3" fmla="*/ 251 h 323"/>
                <a:gd name="T4" fmla="*/ 515 w 650"/>
                <a:gd name="T5" fmla="*/ 117 h 323"/>
                <a:gd name="T6" fmla="*/ 477 w 650"/>
                <a:gd name="T7" fmla="*/ 122 h 323"/>
                <a:gd name="T8" fmla="*/ 295 w 650"/>
                <a:gd name="T9" fmla="*/ 0 h 323"/>
                <a:gd name="T10" fmla="*/ 99 w 650"/>
                <a:gd name="T11" fmla="*/ 184 h 323"/>
                <a:gd name="T12" fmla="*/ 0 w 650"/>
                <a:gd name="T13" fmla="*/ 285 h 323"/>
                <a:gd name="T14" fmla="*/ 7 w 650"/>
                <a:gd name="T15" fmla="*/ 323 h 323"/>
                <a:gd name="T16" fmla="*/ 628 w 650"/>
                <a:gd name="T17" fmla="*/ 323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0" h="323">
                  <a:moveTo>
                    <a:pt x="628" y="323"/>
                  </a:moveTo>
                  <a:cubicBezTo>
                    <a:pt x="642" y="302"/>
                    <a:pt x="650" y="277"/>
                    <a:pt x="650" y="251"/>
                  </a:cubicBezTo>
                  <a:cubicBezTo>
                    <a:pt x="650" y="176"/>
                    <a:pt x="589" y="117"/>
                    <a:pt x="515" y="117"/>
                  </a:cubicBezTo>
                  <a:cubicBezTo>
                    <a:pt x="502" y="117"/>
                    <a:pt x="489" y="119"/>
                    <a:pt x="477" y="122"/>
                  </a:cubicBezTo>
                  <a:cubicBezTo>
                    <a:pt x="448" y="50"/>
                    <a:pt x="377" y="0"/>
                    <a:pt x="295" y="0"/>
                  </a:cubicBezTo>
                  <a:cubicBezTo>
                    <a:pt x="191" y="0"/>
                    <a:pt x="105" y="81"/>
                    <a:pt x="99" y="184"/>
                  </a:cubicBezTo>
                  <a:cubicBezTo>
                    <a:pt x="44" y="185"/>
                    <a:pt x="0" y="230"/>
                    <a:pt x="0" y="285"/>
                  </a:cubicBezTo>
                  <a:cubicBezTo>
                    <a:pt x="0" y="298"/>
                    <a:pt x="1" y="311"/>
                    <a:pt x="7" y="323"/>
                  </a:cubicBezTo>
                  <a:lnTo>
                    <a:pt x="628" y="3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9" name="Rectangle 63"/>
            <p:cNvSpPr>
              <a:spLocks noChangeArrowheads="1"/>
            </p:cNvSpPr>
            <p:nvPr/>
          </p:nvSpPr>
          <p:spPr bwMode="gray">
            <a:xfrm>
              <a:off x="10840041" y="5481545"/>
              <a:ext cx="43074" cy="91532"/>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60" name="Freeform 64"/>
            <p:cNvSpPr>
              <a:spLocks/>
            </p:cNvSpPr>
            <p:nvPr/>
          </p:nvSpPr>
          <p:spPr bwMode="gray">
            <a:xfrm>
              <a:off x="6852992" y="5328094"/>
              <a:ext cx="729569" cy="231523"/>
            </a:xfrm>
            <a:custGeom>
              <a:avLst/>
              <a:gdLst>
                <a:gd name="T0" fmla="*/ 271 w 271"/>
                <a:gd name="T1" fmla="*/ 0 h 86"/>
                <a:gd name="T2" fmla="*/ 0 w 271"/>
                <a:gd name="T3" fmla="*/ 0 h 86"/>
                <a:gd name="T4" fmla="*/ 17 w 271"/>
                <a:gd name="T5" fmla="*/ 11 h 86"/>
                <a:gd name="T6" fmla="*/ 132 w 271"/>
                <a:gd name="T7" fmla="*/ 48 h 86"/>
                <a:gd name="T8" fmla="*/ 133 w 271"/>
                <a:gd name="T9" fmla="*/ 86 h 86"/>
                <a:gd name="T10" fmla="*/ 240 w 271"/>
                <a:gd name="T11" fmla="*/ 86 h 86"/>
                <a:gd name="T12" fmla="*/ 240 w 271"/>
                <a:gd name="T13" fmla="*/ 21 h 86"/>
                <a:gd name="T14" fmla="*/ 271 w 271"/>
                <a:gd name="T15" fmla="*/ 0 h 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1" h="86">
                  <a:moveTo>
                    <a:pt x="271" y="0"/>
                  </a:moveTo>
                  <a:lnTo>
                    <a:pt x="0" y="0"/>
                  </a:lnTo>
                  <a:lnTo>
                    <a:pt x="17" y="11"/>
                  </a:lnTo>
                  <a:lnTo>
                    <a:pt x="132" y="48"/>
                  </a:lnTo>
                  <a:lnTo>
                    <a:pt x="133" y="86"/>
                  </a:lnTo>
                  <a:lnTo>
                    <a:pt x="240" y="86"/>
                  </a:lnTo>
                  <a:lnTo>
                    <a:pt x="240" y="21"/>
                  </a:lnTo>
                  <a:lnTo>
                    <a:pt x="271" y="0"/>
                  </a:ln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1" name="Freeform 65"/>
            <p:cNvSpPr>
              <a:spLocks/>
            </p:cNvSpPr>
            <p:nvPr/>
          </p:nvSpPr>
          <p:spPr bwMode="gray">
            <a:xfrm>
              <a:off x="7192201" y="5621536"/>
              <a:ext cx="328440" cy="508814"/>
            </a:xfrm>
            <a:custGeom>
              <a:avLst/>
              <a:gdLst>
                <a:gd name="T0" fmla="*/ 209 w 209"/>
                <a:gd name="T1" fmla="*/ 327 h 327"/>
                <a:gd name="T2" fmla="*/ 209 w 209"/>
                <a:gd name="T3" fmla="*/ 0 h 327"/>
                <a:gd name="T4" fmla="*/ 0 w 209"/>
                <a:gd name="T5" fmla="*/ 0 h 327"/>
                <a:gd name="T6" fmla="*/ 0 w 209"/>
                <a:gd name="T7" fmla="*/ 242 h 327"/>
                <a:gd name="T8" fmla="*/ 209 w 209"/>
                <a:gd name="T9" fmla="*/ 327 h 327"/>
              </a:gdLst>
              <a:ahLst/>
              <a:cxnLst>
                <a:cxn ang="0">
                  <a:pos x="T0" y="T1"/>
                </a:cxn>
                <a:cxn ang="0">
                  <a:pos x="T2" y="T3"/>
                </a:cxn>
                <a:cxn ang="0">
                  <a:pos x="T4" y="T5"/>
                </a:cxn>
                <a:cxn ang="0">
                  <a:pos x="T6" y="T7"/>
                </a:cxn>
                <a:cxn ang="0">
                  <a:pos x="T8" y="T9"/>
                </a:cxn>
              </a:cxnLst>
              <a:rect l="0" t="0" r="r" b="b"/>
              <a:pathLst>
                <a:path w="209" h="327">
                  <a:moveTo>
                    <a:pt x="209" y="327"/>
                  </a:moveTo>
                  <a:cubicBezTo>
                    <a:pt x="209" y="0"/>
                    <a:pt x="209" y="0"/>
                    <a:pt x="209" y="0"/>
                  </a:cubicBezTo>
                  <a:cubicBezTo>
                    <a:pt x="0" y="0"/>
                    <a:pt x="0" y="0"/>
                    <a:pt x="0" y="0"/>
                  </a:cubicBezTo>
                  <a:cubicBezTo>
                    <a:pt x="0" y="242"/>
                    <a:pt x="0" y="242"/>
                    <a:pt x="0" y="242"/>
                  </a:cubicBezTo>
                  <a:cubicBezTo>
                    <a:pt x="81" y="245"/>
                    <a:pt x="153" y="277"/>
                    <a:pt x="209" y="327"/>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2" name="Rectangle 66"/>
            <p:cNvSpPr>
              <a:spLocks noChangeArrowheads="1"/>
            </p:cNvSpPr>
            <p:nvPr/>
          </p:nvSpPr>
          <p:spPr bwMode="gray">
            <a:xfrm>
              <a:off x="7202970" y="5559618"/>
              <a:ext cx="306903" cy="6192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3" name="Rectangle 67"/>
            <p:cNvSpPr>
              <a:spLocks noChangeArrowheads="1"/>
            </p:cNvSpPr>
            <p:nvPr/>
          </p:nvSpPr>
          <p:spPr bwMode="gray">
            <a:xfrm>
              <a:off x="7943307" y="5048112"/>
              <a:ext cx="43074" cy="91532"/>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64" name="Freeform 68"/>
            <p:cNvSpPr>
              <a:spLocks/>
            </p:cNvSpPr>
            <p:nvPr/>
          </p:nvSpPr>
          <p:spPr bwMode="gray">
            <a:xfrm>
              <a:off x="7940614" y="5088494"/>
              <a:ext cx="1289532" cy="454971"/>
            </a:xfrm>
            <a:custGeom>
              <a:avLst/>
              <a:gdLst>
                <a:gd name="T0" fmla="*/ 479 w 479"/>
                <a:gd name="T1" fmla="*/ 169 h 169"/>
                <a:gd name="T2" fmla="*/ 163 w 479"/>
                <a:gd name="T3" fmla="*/ 169 h 169"/>
                <a:gd name="T4" fmla="*/ 163 w 479"/>
                <a:gd name="T5" fmla="*/ 5 h 169"/>
                <a:gd name="T6" fmla="*/ 0 w 479"/>
                <a:gd name="T7" fmla="*/ 5 h 169"/>
                <a:gd name="T8" fmla="*/ 0 w 479"/>
                <a:gd name="T9" fmla="*/ 0 h 169"/>
                <a:gd name="T10" fmla="*/ 169 w 479"/>
                <a:gd name="T11" fmla="*/ 0 h 169"/>
                <a:gd name="T12" fmla="*/ 169 w 479"/>
                <a:gd name="T13" fmla="*/ 165 h 169"/>
                <a:gd name="T14" fmla="*/ 479 w 479"/>
                <a:gd name="T15" fmla="*/ 165 h 169"/>
                <a:gd name="T16" fmla="*/ 479 w 479"/>
                <a:gd name="T17" fmla="*/ 169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9" h="169">
                  <a:moveTo>
                    <a:pt x="479" y="169"/>
                  </a:moveTo>
                  <a:lnTo>
                    <a:pt x="163" y="169"/>
                  </a:lnTo>
                  <a:lnTo>
                    <a:pt x="163" y="5"/>
                  </a:lnTo>
                  <a:lnTo>
                    <a:pt x="0" y="5"/>
                  </a:lnTo>
                  <a:lnTo>
                    <a:pt x="0" y="0"/>
                  </a:lnTo>
                  <a:lnTo>
                    <a:pt x="169" y="0"/>
                  </a:lnTo>
                  <a:lnTo>
                    <a:pt x="169" y="165"/>
                  </a:lnTo>
                  <a:lnTo>
                    <a:pt x="479" y="165"/>
                  </a:lnTo>
                  <a:lnTo>
                    <a:pt x="479" y="169"/>
                  </a:ln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65" name="Freeform 69"/>
            <p:cNvSpPr>
              <a:spLocks/>
            </p:cNvSpPr>
            <p:nvPr/>
          </p:nvSpPr>
          <p:spPr bwMode="gray">
            <a:xfrm>
              <a:off x="10215467" y="6227266"/>
              <a:ext cx="134607" cy="188449"/>
            </a:xfrm>
            <a:custGeom>
              <a:avLst/>
              <a:gdLst>
                <a:gd name="T0" fmla="*/ 85 w 85"/>
                <a:gd name="T1" fmla="*/ 86 h 121"/>
                <a:gd name="T2" fmla="*/ 85 w 85"/>
                <a:gd name="T3" fmla="*/ 0 h 121"/>
                <a:gd name="T4" fmla="*/ 77 w 85"/>
                <a:gd name="T5" fmla="*/ 2 h 121"/>
                <a:gd name="T6" fmla="*/ 77 w 85"/>
                <a:gd name="T7" fmla="*/ 98 h 121"/>
                <a:gd name="T8" fmla="*/ 0 w 85"/>
                <a:gd name="T9" fmla="*/ 98 h 121"/>
                <a:gd name="T10" fmla="*/ 11 w 85"/>
                <a:gd name="T11" fmla="*/ 105 h 121"/>
                <a:gd name="T12" fmla="*/ 11 w 85"/>
                <a:gd name="T13" fmla="*/ 121 h 121"/>
                <a:gd name="T14" fmla="*/ 73 w 85"/>
                <a:gd name="T15" fmla="*/ 121 h 121"/>
                <a:gd name="T16" fmla="*/ 73 w 85"/>
                <a:gd name="T17" fmla="*/ 105 h 121"/>
                <a:gd name="T18" fmla="*/ 85 w 85"/>
                <a:gd name="T19" fmla="*/ 86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121">
                  <a:moveTo>
                    <a:pt x="85" y="86"/>
                  </a:moveTo>
                  <a:cubicBezTo>
                    <a:pt x="85" y="0"/>
                    <a:pt x="85" y="0"/>
                    <a:pt x="85" y="0"/>
                  </a:cubicBezTo>
                  <a:cubicBezTo>
                    <a:pt x="82" y="0"/>
                    <a:pt x="79" y="1"/>
                    <a:pt x="77" y="2"/>
                  </a:cubicBezTo>
                  <a:cubicBezTo>
                    <a:pt x="77" y="98"/>
                    <a:pt x="77" y="98"/>
                    <a:pt x="77" y="98"/>
                  </a:cubicBezTo>
                  <a:cubicBezTo>
                    <a:pt x="0" y="98"/>
                    <a:pt x="0" y="98"/>
                    <a:pt x="0" y="98"/>
                  </a:cubicBezTo>
                  <a:cubicBezTo>
                    <a:pt x="3" y="102"/>
                    <a:pt x="7" y="104"/>
                    <a:pt x="11" y="105"/>
                  </a:cubicBezTo>
                  <a:cubicBezTo>
                    <a:pt x="11" y="121"/>
                    <a:pt x="11" y="121"/>
                    <a:pt x="11" y="121"/>
                  </a:cubicBezTo>
                  <a:cubicBezTo>
                    <a:pt x="73" y="121"/>
                    <a:pt x="73" y="121"/>
                    <a:pt x="73" y="121"/>
                  </a:cubicBezTo>
                  <a:cubicBezTo>
                    <a:pt x="73" y="105"/>
                    <a:pt x="73" y="105"/>
                    <a:pt x="73" y="105"/>
                  </a:cubicBezTo>
                  <a:lnTo>
                    <a:pt x="85" y="86"/>
                  </a:ln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6" name="Freeform 70"/>
            <p:cNvSpPr>
              <a:spLocks/>
            </p:cNvSpPr>
            <p:nvPr/>
          </p:nvSpPr>
          <p:spPr bwMode="gray">
            <a:xfrm>
              <a:off x="10228926" y="6437253"/>
              <a:ext cx="110378" cy="250369"/>
            </a:xfrm>
            <a:custGeom>
              <a:avLst/>
              <a:gdLst>
                <a:gd name="T0" fmla="*/ 72 w 72"/>
                <a:gd name="T1" fmla="*/ 160 h 160"/>
                <a:gd name="T2" fmla="*/ 72 w 72"/>
                <a:gd name="T3" fmla="*/ 0 h 160"/>
                <a:gd name="T4" fmla="*/ 0 w 72"/>
                <a:gd name="T5" fmla="*/ 0 h 160"/>
                <a:gd name="T6" fmla="*/ 0 w 72"/>
                <a:gd name="T7" fmla="*/ 119 h 160"/>
                <a:gd name="T8" fmla="*/ 72 w 72"/>
                <a:gd name="T9" fmla="*/ 160 h 160"/>
              </a:gdLst>
              <a:ahLst/>
              <a:cxnLst>
                <a:cxn ang="0">
                  <a:pos x="T0" y="T1"/>
                </a:cxn>
                <a:cxn ang="0">
                  <a:pos x="T2" y="T3"/>
                </a:cxn>
                <a:cxn ang="0">
                  <a:pos x="T4" y="T5"/>
                </a:cxn>
                <a:cxn ang="0">
                  <a:pos x="T6" y="T7"/>
                </a:cxn>
                <a:cxn ang="0">
                  <a:pos x="T8" y="T9"/>
                </a:cxn>
              </a:cxnLst>
              <a:rect l="0" t="0" r="r" b="b"/>
              <a:pathLst>
                <a:path w="72" h="160">
                  <a:moveTo>
                    <a:pt x="72" y="160"/>
                  </a:moveTo>
                  <a:cubicBezTo>
                    <a:pt x="72" y="0"/>
                    <a:pt x="72" y="0"/>
                    <a:pt x="72" y="0"/>
                  </a:cubicBezTo>
                  <a:cubicBezTo>
                    <a:pt x="0" y="0"/>
                    <a:pt x="0" y="0"/>
                    <a:pt x="0" y="0"/>
                  </a:cubicBezTo>
                  <a:cubicBezTo>
                    <a:pt x="0" y="119"/>
                    <a:pt x="0" y="119"/>
                    <a:pt x="0" y="119"/>
                  </a:cubicBezTo>
                  <a:cubicBezTo>
                    <a:pt x="27" y="126"/>
                    <a:pt x="52" y="140"/>
                    <a:pt x="72" y="16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7" name="Rectangle 71"/>
            <p:cNvSpPr>
              <a:spLocks noChangeArrowheads="1"/>
            </p:cNvSpPr>
            <p:nvPr/>
          </p:nvSpPr>
          <p:spPr bwMode="gray">
            <a:xfrm>
              <a:off x="10231619" y="6415716"/>
              <a:ext cx="104994" cy="215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8" name="Freeform 72"/>
            <p:cNvSpPr>
              <a:spLocks/>
            </p:cNvSpPr>
            <p:nvPr/>
          </p:nvSpPr>
          <p:spPr bwMode="gray">
            <a:xfrm>
              <a:off x="9916639" y="5287711"/>
              <a:ext cx="923402" cy="247676"/>
            </a:xfrm>
            <a:custGeom>
              <a:avLst/>
              <a:gdLst>
                <a:gd name="T0" fmla="*/ 343 w 343"/>
                <a:gd name="T1" fmla="*/ 92 h 92"/>
                <a:gd name="T2" fmla="*/ 196 w 343"/>
                <a:gd name="T3" fmla="*/ 92 h 92"/>
                <a:gd name="T4" fmla="*/ 196 w 343"/>
                <a:gd name="T5" fmla="*/ 5 h 92"/>
                <a:gd name="T6" fmla="*/ 0 w 343"/>
                <a:gd name="T7" fmla="*/ 5 h 92"/>
                <a:gd name="T8" fmla="*/ 0 w 343"/>
                <a:gd name="T9" fmla="*/ 0 h 92"/>
                <a:gd name="T10" fmla="*/ 201 w 343"/>
                <a:gd name="T11" fmla="*/ 0 h 92"/>
                <a:gd name="T12" fmla="*/ 201 w 343"/>
                <a:gd name="T13" fmla="*/ 87 h 92"/>
                <a:gd name="T14" fmla="*/ 343 w 343"/>
                <a:gd name="T15" fmla="*/ 87 h 92"/>
                <a:gd name="T16" fmla="*/ 343 w 343"/>
                <a:gd name="T17" fmla="*/ 9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3" h="92">
                  <a:moveTo>
                    <a:pt x="343" y="92"/>
                  </a:moveTo>
                  <a:lnTo>
                    <a:pt x="196" y="92"/>
                  </a:lnTo>
                  <a:lnTo>
                    <a:pt x="196" y="5"/>
                  </a:lnTo>
                  <a:lnTo>
                    <a:pt x="0" y="5"/>
                  </a:lnTo>
                  <a:lnTo>
                    <a:pt x="0" y="0"/>
                  </a:lnTo>
                  <a:lnTo>
                    <a:pt x="201" y="0"/>
                  </a:lnTo>
                  <a:lnTo>
                    <a:pt x="201" y="87"/>
                  </a:lnTo>
                  <a:lnTo>
                    <a:pt x="343" y="87"/>
                  </a:lnTo>
                  <a:lnTo>
                    <a:pt x="343" y="92"/>
                  </a:ln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69" name="Freeform 73"/>
            <p:cNvSpPr>
              <a:spLocks/>
            </p:cNvSpPr>
            <p:nvPr/>
          </p:nvSpPr>
          <p:spPr bwMode="gray">
            <a:xfrm>
              <a:off x="9623198" y="5565002"/>
              <a:ext cx="282675" cy="743029"/>
            </a:xfrm>
            <a:custGeom>
              <a:avLst/>
              <a:gdLst>
                <a:gd name="T0" fmla="*/ 93 w 105"/>
                <a:gd name="T1" fmla="*/ 276 h 276"/>
                <a:gd name="T2" fmla="*/ 0 w 105"/>
                <a:gd name="T3" fmla="*/ 276 h 276"/>
                <a:gd name="T4" fmla="*/ 0 w 105"/>
                <a:gd name="T5" fmla="*/ 0 h 276"/>
                <a:gd name="T6" fmla="*/ 105 w 105"/>
                <a:gd name="T7" fmla="*/ 0 h 276"/>
                <a:gd name="T8" fmla="*/ 105 w 105"/>
                <a:gd name="T9" fmla="*/ 6 h 276"/>
                <a:gd name="T10" fmla="*/ 6 w 105"/>
                <a:gd name="T11" fmla="*/ 6 h 276"/>
                <a:gd name="T12" fmla="*/ 6 w 105"/>
                <a:gd name="T13" fmla="*/ 271 h 276"/>
                <a:gd name="T14" fmla="*/ 93 w 105"/>
                <a:gd name="T15" fmla="*/ 271 h 276"/>
                <a:gd name="T16" fmla="*/ 93 w 105"/>
                <a:gd name="T17" fmla="*/ 276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 h="276">
                  <a:moveTo>
                    <a:pt x="93" y="276"/>
                  </a:moveTo>
                  <a:lnTo>
                    <a:pt x="0" y="276"/>
                  </a:lnTo>
                  <a:lnTo>
                    <a:pt x="0" y="0"/>
                  </a:lnTo>
                  <a:lnTo>
                    <a:pt x="105" y="0"/>
                  </a:lnTo>
                  <a:lnTo>
                    <a:pt x="105" y="6"/>
                  </a:lnTo>
                  <a:lnTo>
                    <a:pt x="6" y="6"/>
                  </a:lnTo>
                  <a:lnTo>
                    <a:pt x="6" y="271"/>
                  </a:lnTo>
                  <a:lnTo>
                    <a:pt x="93" y="271"/>
                  </a:lnTo>
                  <a:lnTo>
                    <a:pt x="93" y="276"/>
                  </a:ln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70" name="Rectangle 74"/>
            <p:cNvSpPr>
              <a:spLocks noChangeArrowheads="1"/>
            </p:cNvSpPr>
            <p:nvPr/>
          </p:nvSpPr>
          <p:spPr bwMode="gray">
            <a:xfrm>
              <a:off x="9846644" y="6273032"/>
              <a:ext cx="26921" cy="56536"/>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71" name="Freeform 75"/>
            <p:cNvSpPr>
              <a:spLocks/>
            </p:cNvSpPr>
            <p:nvPr/>
          </p:nvSpPr>
          <p:spPr bwMode="gray">
            <a:xfrm>
              <a:off x="10883115" y="4951196"/>
              <a:ext cx="1076853" cy="734953"/>
            </a:xfrm>
            <a:custGeom>
              <a:avLst/>
              <a:gdLst>
                <a:gd name="T0" fmla="*/ 400 w 400"/>
                <a:gd name="T1" fmla="*/ 273 h 273"/>
                <a:gd name="T2" fmla="*/ 400 w 400"/>
                <a:gd name="T3" fmla="*/ 0 h 273"/>
                <a:gd name="T4" fmla="*/ 201 w 400"/>
                <a:gd name="T5" fmla="*/ 0 h 273"/>
                <a:gd name="T6" fmla="*/ 0 w 400"/>
                <a:gd name="T7" fmla="*/ 0 h 273"/>
                <a:gd name="T8" fmla="*/ 0 w 400"/>
                <a:gd name="T9" fmla="*/ 273 h 273"/>
                <a:gd name="T10" fmla="*/ 201 w 400"/>
                <a:gd name="T11" fmla="*/ 273 h 273"/>
                <a:gd name="T12" fmla="*/ 400 w 400"/>
                <a:gd name="T13" fmla="*/ 273 h 273"/>
              </a:gdLst>
              <a:ahLst/>
              <a:cxnLst>
                <a:cxn ang="0">
                  <a:pos x="T0" y="T1"/>
                </a:cxn>
                <a:cxn ang="0">
                  <a:pos x="T2" y="T3"/>
                </a:cxn>
                <a:cxn ang="0">
                  <a:pos x="T4" y="T5"/>
                </a:cxn>
                <a:cxn ang="0">
                  <a:pos x="T6" y="T7"/>
                </a:cxn>
                <a:cxn ang="0">
                  <a:pos x="T8" y="T9"/>
                </a:cxn>
                <a:cxn ang="0">
                  <a:pos x="T10" y="T11"/>
                </a:cxn>
                <a:cxn ang="0">
                  <a:pos x="T12" y="T13"/>
                </a:cxn>
              </a:cxnLst>
              <a:rect l="0" t="0" r="r" b="b"/>
              <a:pathLst>
                <a:path w="400" h="273">
                  <a:moveTo>
                    <a:pt x="400" y="273"/>
                  </a:moveTo>
                  <a:lnTo>
                    <a:pt x="400" y="0"/>
                  </a:lnTo>
                  <a:lnTo>
                    <a:pt x="201" y="0"/>
                  </a:lnTo>
                  <a:lnTo>
                    <a:pt x="0" y="0"/>
                  </a:lnTo>
                  <a:lnTo>
                    <a:pt x="0" y="273"/>
                  </a:lnTo>
                  <a:lnTo>
                    <a:pt x="201" y="273"/>
                  </a:lnTo>
                  <a:lnTo>
                    <a:pt x="400" y="273"/>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2" name="Rectangle 76"/>
            <p:cNvSpPr>
              <a:spLocks noChangeArrowheads="1"/>
            </p:cNvSpPr>
            <p:nvPr/>
          </p:nvSpPr>
          <p:spPr bwMode="gray">
            <a:xfrm>
              <a:off x="10939649" y="4991577"/>
              <a:ext cx="966476" cy="573425"/>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3" name="Freeform 77"/>
            <p:cNvSpPr>
              <a:spLocks noEditPoints="1"/>
            </p:cNvSpPr>
            <p:nvPr/>
          </p:nvSpPr>
          <p:spPr bwMode="gray">
            <a:xfrm>
              <a:off x="11009645" y="5384628"/>
              <a:ext cx="826485" cy="99610"/>
            </a:xfrm>
            <a:custGeom>
              <a:avLst/>
              <a:gdLst>
                <a:gd name="T0" fmla="*/ 0 w 527"/>
                <a:gd name="T1" fmla="*/ 57 h 64"/>
                <a:gd name="T2" fmla="*/ 41 w 527"/>
                <a:gd name="T3" fmla="*/ 57 h 64"/>
                <a:gd name="T4" fmla="*/ 8 w 527"/>
                <a:gd name="T5" fmla="*/ 0 h 64"/>
                <a:gd name="T6" fmla="*/ 34 w 527"/>
                <a:gd name="T7" fmla="*/ 57 h 64"/>
                <a:gd name="T8" fmla="*/ 86 w 527"/>
                <a:gd name="T9" fmla="*/ 57 h 64"/>
                <a:gd name="T10" fmla="*/ 60 w 527"/>
                <a:gd name="T11" fmla="*/ 4 h 64"/>
                <a:gd name="T12" fmla="*/ 77 w 527"/>
                <a:gd name="T13" fmla="*/ 57 h 64"/>
                <a:gd name="T14" fmla="*/ 65 w 527"/>
                <a:gd name="T15" fmla="*/ 64 h 64"/>
                <a:gd name="T16" fmla="*/ 102 w 527"/>
                <a:gd name="T17" fmla="*/ 39 h 64"/>
                <a:gd name="T18" fmla="*/ 93 w 527"/>
                <a:gd name="T19" fmla="*/ 57 h 64"/>
                <a:gd name="T20" fmla="*/ 121 w 527"/>
                <a:gd name="T21" fmla="*/ 8 h 64"/>
                <a:gd name="T22" fmla="*/ 154 w 527"/>
                <a:gd name="T23" fmla="*/ 64 h 64"/>
                <a:gd name="T24" fmla="*/ 154 w 527"/>
                <a:gd name="T25" fmla="*/ 0 h 64"/>
                <a:gd name="T26" fmla="*/ 154 w 527"/>
                <a:gd name="T27" fmla="*/ 8 h 64"/>
                <a:gd name="T28" fmla="*/ 130 w 527"/>
                <a:gd name="T29" fmla="*/ 8 h 64"/>
                <a:gd name="T30" fmla="*/ 182 w 527"/>
                <a:gd name="T31" fmla="*/ 57 h 64"/>
                <a:gd name="T32" fmla="*/ 224 w 527"/>
                <a:gd name="T33" fmla="*/ 57 h 64"/>
                <a:gd name="T34" fmla="*/ 191 w 527"/>
                <a:gd name="T35" fmla="*/ 0 h 64"/>
                <a:gd name="T36" fmla="*/ 215 w 527"/>
                <a:gd name="T37" fmla="*/ 57 h 64"/>
                <a:gd name="T38" fmla="*/ 251 w 527"/>
                <a:gd name="T39" fmla="*/ 0 h 64"/>
                <a:gd name="T40" fmla="*/ 251 w 527"/>
                <a:gd name="T41" fmla="*/ 64 h 64"/>
                <a:gd name="T42" fmla="*/ 284 w 527"/>
                <a:gd name="T43" fmla="*/ 8 h 64"/>
                <a:gd name="T44" fmla="*/ 251 w 527"/>
                <a:gd name="T45" fmla="*/ 8 h 64"/>
                <a:gd name="T46" fmla="*/ 251 w 527"/>
                <a:gd name="T47" fmla="*/ 57 h 64"/>
                <a:gd name="T48" fmla="*/ 328 w 527"/>
                <a:gd name="T49" fmla="*/ 0 h 64"/>
                <a:gd name="T50" fmla="*/ 307 w 527"/>
                <a:gd name="T51" fmla="*/ 8 h 64"/>
                <a:gd name="T52" fmla="*/ 307 w 527"/>
                <a:gd name="T53" fmla="*/ 57 h 64"/>
                <a:gd name="T54" fmla="*/ 340 w 527"/>
                <a:gd name="T55" fmla="*/ 64 h 64"/>
                <a:gd name="T56" fmla="*/ 340 w 527"/>
                <a:gd name="T57" fmla="*/ 35 h 64"/>
                <a:gd name="T58" fmla="*/ 328 w 527"/>
                <a:gd name="T59" fmla="*/ 57 h 64"/>
                <a:gd name="T60" fmla="*/ 368 w 527"/>
                <a:gd name="T61" fmla="*/ 0 h 64"/>
                <a:gd name="T62" fmla="*/ 380 w 527"/>
                <a:gd name="T63" fmla="*/ 8 h 64"/>
                <a:gd name="T64" fmla="*/ 364 w 527"/>
                <a:gd name="T65" fmla="*/ 60 h 64"/>
                <a:gd name="T66" fmla="*/ 405 w 527"/>
                <a:gd name="T67" fmla="*/ 60 h 64"/>
                <a:gd name="T68" fmla="*/ 396 w 527"/>
                <a:gd name="T69" fmla="*/ 39 h 64"/>
                <a:gd name="T70" fmla="*/ 433 w 527"/>
                <a:gd name="T71" fmla="*/ 0 h 64"/>
                <a:gd name="T72" fmla="*/ 433 w 527"/>
                <a:gd name="T73" fmla="*/ 64 h 64"/>
                <a:gd name="T74" fmla="*/ 466 w 527"/>
                <a:gd name="T75" fmla="*/ 8 h 64"/>
                <a:gd name="T76" fmla="*/ 433 w 527"/>
                <a:gd name="T77" fmla="*/ 8 h 64"/>
                <a:gd name="T78" fmla="*/ 433 w 527"/>
                <a:gd name="T79" fmla="*/ 57 h 64"/>
                <a:gd name="T80" fmla="*/ 510 w 527"/>
                <a:gd name="T81" fmla="*/ 0 h 64"/>
                <a:gd name="T82" fmla="*/ 489 w 527"/>
                <a:gd name="T83" fmla="*/ 8 h 64"/>
                <a:gd name="T84" fmla="*/ 489 w 527"/>
                <a:gd name="T85" fmla="*/ 57 h 64"/>
                <a:gd name="T86" fmla="*/ 522 w 527"/>
                <a:gd name="T87" fmla="*/ 64 h 64"/>
                <a:gd name="T88" fmla="*/ 522 w 527"/>
                <a:gd name="T89" fmla="*/ 35 h 64"/>
                <a:gd name="T90" fmla="*/ 510 w 527"/>
                <a:gd name="T91" fmla="*/ 57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7" h="64">
                  <a:moveTo>
                    <a:pt x="8" y="0"/>
                  </a:moveTo>
                  <a:cubicBezTo>
                    <a:pt x="4" y="0"/>
                    <a:pt x="0" y="3"/>
                    <a:pt x="0" y="8"/>
                  </a:cubicBezTo>
                  <a:cubicBezTo>
                    <a:pt x="0" y="57"/>
                    <a:pt x="0" y="57"/>
                    <a:pt x="0" y="57"/>
                  </a:cubicBezTo>
                  <a:cubicBezTo>
                    <a:pt x="0" y="61"/>
                    <a:pt x="4" y="64"/>
                    <a:pt x="8" y="64"/>
                  </a:cubicBezTo>
                  <a:cubicBezTo>
                    <a:pt x="34" y="64"/>
                    <a:pt x="34" y="64"/>
                    <a:pt x="34" y="64"/>
                  </a:cubicBezTo>
                  <a:cubicBezTo>
                    <a:pt x="38" y="64"/>
                    <a:pt x="41" y="61"/>
                    <a:pt x="41" y="57"/>
                  </a:cubicBezTo>
                  <a:cubicBezTo>
                    <a:pt x="41" y="8"/>
                    <a:pt x="41" y="8"/>
                    <a:pt x="41" y="8"/>
                  </a:cubicBezTo>
                  <a:cubicBezTo>
                    <a:pt x="41" y="3"/>
                    <a:pt x="38" y="0"/>
                    <a:pt x="34" y="0"/>
                  </a:cubicBezTo>
                  <a:lnTo>
                    <a:pt x="8" y="0"/>
                  </a:lnTo>
                  <a:close/>
                  <a:moveTo>
                    <a:pt x="8" y="8"/>
                  </a:moveTo>
                  <a:cubicBezTo>
                    <a:pt x="34" y="8"/>
                    <a:pt x="34" y="8"/>
                    <a:pt x="34" y="8"/>
                  </a:cubicBezTo>
                  <a:cubicBezTo>
                    <a:pt x="34" y="57"/>
                    <a:pt x="34" y="57"/>
                    <a:pt x="34" y="57"/>
                  </a:cubicBezTo>
                  <a:cubicBezTo>
                    <a:pt x="8" y="57"/>
                    <a:pt x="8" y="57"/>
                    <a:pt x="8" y="57"/>
                  </a:cubicBezTo>
                  <a:lnTo>
                    <a:pt x="8" y="8"/>
                  </a:lnTo>
                  <a:close/>
                  <a:moveTo>
                    <a:pt x="86" y="57"/>
                  </a:moveTo>
                  <a:cubicBezTo>
                    <a:pt x="86" y="0"/>
                    <a:pt x="86" y="0"/>
                    <a:pt x="86" y="0"/>
                  </a:cubicBezTo>
                  <a:cubicBezTo>
                    <a:pt x="65" y="0"/>
                    <a:pt x="65" y="0"/>
                    <a:pt x="65" y="0"/>
                  </a:cubicBezTo>
                  <a:cubicBezTo>
                    <a:pt x="63" y="0"/>
                    <a:pt x="60" y="0"/>
                    <a:pt x="60" y="4"/>
                  </a:cubicBezTo>
                  <a:cubicBezTo>
                    <a:pt x="60" y="7"/>
                    <a:pt x="63" y="8"/>
                    <a:pt x="65" y="8"/>
                  </a:cubicBezTo>
                  <a:cubicBezTo>
                    <a:pt x="77" y="8"/>
                    <a:pt x="77" y="8"/>
                    <a:pt x="77" y="8"/>
                  </a:cubicBezTo>
                  <a:cubicBezTo>
                    <a:pt x="77" y="57"/>
                    <a:pt x="77" y="57"/>
                    <a:pt x="77" y="57"/>
                  </a:cubicBezTo>
                  <a:cubicBezTo>
                    <a:pt x="65" y="57"/>
                    <a:pt x="65" y="57"/>
                    <a:pt x="65" y="57"/>
                  </a:cubicBezTo>
                  <a:cubicBezTo>
                    <a:pt x="63" y="57"/>
                    <a:pt x="60" y="58"/>
                    <a:pt x="60" y="60"/>
                  </a:cubicBezTo>
                  <a:cubicBezTo>
                    <a:pt x="60" y="64"/>
                    <a:pt x="63" y="64"/>
                    <a:pt x="65" y="64"/>
                  </a:cubicBezTo>
                  <a:cubicBezTo>
                    <a:pt x="98" y="64"/>
                    <a:pt x="98" y="64"/>
                    <a:pt x="98" y="64"/>
                  </a:cubicBezTo>
                  <a:cubicBezTo>
                    <a:pt x="100" y="64"/>
                    <a:pt x="102" y="64"/>
                    <a:pt x="102" y="60"/>
                  </a:cubicBezTo>
                  <a:cubicBezTo>
                    <a:pt x="102" y="39"/>
                    <a:pt x="102" y="39"/>
                    <a:pt x="102" y="39"/>
                  </a:cubicBezTo>
                  <a:cubicBezTo>
                    <a:pt x="102" y="37"/>
                    <a:pt x="101" y="35"/>
                    <a:pt x="98" y="35"/>
                  </a:cubicBezTo>
                  <a:cubicBezTo>
                    <a:pt x="95" y="35"/>
                    <a:pt x="93" y="37"/>
                    <a:pt x="93" y="39"/>
                  </a:cubicBezTo>
                  <a:cubicBezTo>
                    <a:pt x="93" y="57"/>
                    <a:pt x="93" y="57"/>
                    <a:pt x="93" y="57"/>
                  </a:cubicBezTo>
                  <a:lnTo>
                    <a:pt x="86" y="57"/>
                  </a:lnTo>
                  <a:close/>
                  <a:moveTo>
                    <a:pt x="130" y="0"/>
                  </a:moveTo>
                  <a:cubicBezTo>
                    <a:pt x="125" y="0"/>
                    <a:pt x="121" y="3"/>
                    <a:pt x="121" y="8"/>
                  </a:cubicBezTo>
                  <a:cubicBezTo>
                    <a:pt x="121" y="57"/>
                    <a:pt x="121" y="57"/>
                    <a:pt x="121" y="57"/>
                  </a:cubicBezTo>
                  <a:cubicBezTo>
                    <a:pt x="121" y="61"/>
                    <a:pt x="125" y="64"/>
                    <a:pt x="130" y="64"/>
                  </a:cubicBezTo>
                  <a:cubicBezTo>
                    <a:pt x="154" y="64"/>
                    <a:pt x="154" y="64"/>
                    <a:pt x="154" y="64"/>
                  </a:cubicBezTo>
                  <a:cubicBezTo>
                    <a:pt x="159" y="64"/>
                    <a:pt x="163" y="61"/>
                    <a:pt x="163" y="57"/>
                  </a:cubicBezTo>
                  <a:cubicBezTo>
                    <a:pt x="163" y="8"/>
                    <a:pt x="163" y="8"/>
                    <a:pt x="163" y="8"/>
                  </a:cubicBezTo>
                  <a:cubicBezTo>
                    <a:pt x="163" y="3"/>
                    <a:pt x="159" y="0"/>
                    <a:pt x="154" y="0"/>
                  </a:cubicBezTo>
                  <a:lnTo>
                    <a:pt x="130" y="0"/>
                  </a:lnTo>
                  <a:close/>
                  <a:moveTo>
                    <a:pt x="130" y="8"/>
                  </a:moveTo>
                  <a:cubicBezTo>
                    <a:pt x="154" y="8"/>
                    <a:pt x="154" y="8"/>
                    <a:pt x="154" y="8"/>
                  </a:cubicBezTo>
                  <a:cubicBezTo>
                    <a:pt x="154" y="57"/>
                    <a:pt x="154" y="57"/>
                    <a:pt x="154" y="57"/>
                  </a:cubicBezTo>
                  <a:cubicBezTo>
                    <a:pt x="130" y="57"/>
                    <a:pt x="130" y="57"/>
                    <a:pt x="130" y="57"/>
                  </a:cubicBezTo>
                  <a:lnTo>
                    <a:pt x="130" y="8"/>
                  </a:lnTo>
                  <a:close/>
                  <a:moveTo>
                    <a:pt x="191" y="0"/>
                  </a:moveTo>
                  <a:cubicBezTo>
                    <a:pt x="185" y="0"/>
                    <a:pt x="182" y="3"/>
                    <a:pt x="182" y="8"/>
                  </a:cubicBezTo>
                  <a:cubicBezTo>
                    <a:pt x="182" y="57"/>
                    <a:pt x="182" y="57"/>
                    <a:pt x="182" y="57"/>
                  </a:cubicBezTo>
                  <a:cubicBezTo>
                    <a:pt x="182" y="61"/>
                    <a:pt x="185" y="64"/>
                    <a:pt x="191" y="64"/>
                  </a:cubicBezTo>
                  <a:cubicBezTo>
                    <a:pt x="215" y="64"/>
                    <a:pt x="215" y="64"/>
                    <a:pt x="215" y="64"/>
                  </a:cubicBezTo>
                  <a:cubicBezTo>
                    <a:pt x="220" y="64"/>
                    <a:pt x="224" y="61"/>
                    <a:pt x="224" y="57"/>
                  </a:cubicBezTo>
                  <a:cubicBezTo>
                    <a:pt x="224" y="8"/>
                    <a:pt x="224" y="8"/>
                    <a:pt x="224" y="8"/>
                  </a:cubicBezTo>
                  <a:cubicBezTo>
                    <a:pt x="224" y="3"/>
                    <a:pt x="219" y="0"/>
                    <a:pt x="215" y="0"/>
                  </a:cubicBezTo>
                  <a:lnTo>
                    <a:pt x="191" y="0"/>
                  </a:lnTo>
                  <a:close/>
                  <a:moveTo>
                    <a:pt x="191" y="8"/>
                  </a:moveTo>
                  <a:cubicBezTo>
                    <a:pt x="215" y="8"/>
                    <a:pt x="215" y="8"/>
                    <a:pt x="215" y="8"/>
                  </a:cubicBezTo>
                  <a:cubicBezTo>
                    <a:pt x="215" y="57"/>
                    <a:pt x="215" y="57"/>
                    <a:pt x="215" y="57"/>
                  </a:cubicBezTo>
                  <a:cubicBezTo>
                    <a:pt x="191" y="57"/>
                    <a:pt x="191" y="57"/>
                    <a:pt x="191" y="57"/>
                  </a:cubicBezTo>
                  <a:lnTo>
                    <a:pt x="191" y="8"/>
                  </a:lnTo>
                  <a:close/>
                  <a:moveTo>
                    <a:pt x="251" y="0"/>
                  </a:moveTo>
                  <a:cubicBezTo>
                    <a:pt x="246" y="0"/>
                    <a:pt x="243" y="3"/>
                    <a:pt x="243" y="8"/>
                  </a:cubicBezTo>
                  <a:cubicBezTo>
                    <a:pt x="243" y="57"/>
                    <a:pt x="243" y="57"/>
                    <a:pt x="243" y="57"/>
                  </a:cubicBezTo>
                  <a:cubicBezTo>
                    <a:pt x="243" y="61"/>
                    <a:pt x="246" y="64"/>
                    <a:pt x="251" y="64"/>
                  </a:cubicBezTo>
                  <a:cubicBezTo>
                    <a:pt x="276" y="64"/>
                    <a:pt x="276" y="64"/>
                    <a:pt x="276" y="64"/>
                  </a:cubicBezTo>
                  <a:cubicBezTo>
                    <a:pt x="280" y="64"/>
                    <a:pt x="284" y="61"/>
                    <a:pt x="284" y="57"/>
                  </a:cubicBezTo>
                  <a:cubicBezTo>
                    <a:pt x="284" y="8"/>
                    <a:pt x="284" y="8"/>
                    <a:pt x="284" y="8"/>
                  </a:cubicBezTo>
                  <a:cubicBezTo>
                    <a:pt x="284" y="3"/>
                    <a:pt x="280" y="0"/>
                    <a:pt x="276" y="0"/>
                  </a:cubicBezTo>
                  <a:lnTo>
                    <a:pt x="251" y="0"/>
                  </a:lnTo>
                  <a:close/>
                  <a:moveTo>
                    <a:pt x="251" y="8"/>
                  </a:moveTo>
                  <a:cubicBezTo>
                    <a:pt x="276" y="8"/>
                    <a:pt x="276" y="8"/>
                    <a:pt x="276" y="8"/>
                  </a:cubicBezTo>
                  <a:cubicBezTo>
                    <a:pt x="276" y="57"/>
                    <a:pt x="276" y="57"/>
                    <a:pt x="276" y="57"/>
                  </a:cubicBezTo>
                  <a:cubicBezTo>
                    <a:pt x="251" y="57"/>
                    <a:pt x="251" y="57"/>
                    <a:pt x="251" y="57"/>
                  </a:cubicBezTo>
                  <a:lnTo>
                    <a:pt x="251" y="8"/>
                  </a:lnTo>
                  <a:close/>
                  <a:moveTo>
                    <a:pt x="328" y="57"/>
                  </a:moveTo>
                  <a:cubicBezTo>
                    <a:pt x="328" y="0"/>
                    <a:pt x="328" y="0"/>
                    <a:pt x="328" y="0"/>
                  </a:cubicBezTo>
                  <a:cubicBezTo>
                    <a:pt x="307" y="0"/>
                    <a:pt x="307" y="0"/>
                    <a:pt x="307" y="0"/>
                  </a:cubicBezTo>
                  <a:cubicBezTo>
                    <a:pt x="305" y="0"/>
                    <a:pt x="303" y="0"/>
                    <a:pt x="303" y="4"/>
                  </a:cubicBezTo>
                  <a:cubicBezTo>
                    <a:pt x="303" y="7"/>
                    <a:pt x="305" y="8"/>
                    <a:pt x="307" y="8"/>
                  </a:cubicBezTo>
                  <a:cubicBezTo>
                    <a:pt x="320" y="8"/>
                    <a:pt x="320" y="8"/>
                    <a:pt x="320" y="8"/>
                  </a:cubicBezTo>
                  <a:cubicBezTo>
                    <a:pt x="320" y="57"/>
                    <a:pt x="320" y="57"/>
                    <a:pt x="320" y="57"/>
                  </a:cubicBezTo>
                  <a:cubicBezTo>
                    <a:pt x="307" y="57"/>
                    <a:pt x="307" y="57"/>
                    <a:pt x="307" y="57"/>
                  </a:cubicBezTo>
                  <a:cubicBezTo>
                    <a:pt x="305" y="57"/>
                    <a:pt x="303" y="58"/>
                    <a:pt x="303" y="60"/>
                  </a:cubicBezTo>
                  <a:cubicBezTo>
                    <a:pt x="303" y="64"/>
                    <a:pt x="305" y="64"/>
                    <a:pt x="307" y="64"/>
                  </a:cubicBezTo>
                  <a:cubicBezTo>
                    <a:pt x="340" y="64"/>
                    <a:pt x="340" y="64"/>
                    <a:pt x="340" y="64"/>
                  </a:cubicBezTo>
                  <a:cubicBezTo>
                    <a:pt x="343" y="64"/>
                    <a:pt x="344" y="64"/>
                    <a:pt x="344" y="60"/>
                  </a:cubicBezTo>
                  <a:cubicBezTo>
                    <a:pt x="344" y="39"/>
                    <a:pt x="344" y="39"/>
                    <a:pt x="344" y="39"/>
                  </a:cubicBezTo>
                  <a:cubicBezTo>
                    <a:pt x="344" y="37"/>
                    <a:pt x="344" y="35"/>
                    <a:pt x="340" y="35"/>
                  </a:cubicBezTo>
                  <a:cubicBezTo>
                    <a:pt x="337" y="35"/>
                    <a:pt x="337" y="37"/>
                    <a:pt x="337" y="39"/>
                  </a:cubicBezTo>
                  <a:cubicBezTo>
                    <a:pt x="337" y="57"/>
                    <a:pt x="337" y="57"/>
                    <a:pt x="337" y="57"/>
                  </a:cubicBezTo>
                  <a:lnTo>
                    <a:pt x="328" y="57"/>
                  </a:lnTo>
                  <a:close/>
                  <a:moveTo>
                    <a:pt x="389" y="57"/>
                  </a:moveTo>
                  <a:cubicBezTo>
                    <a:pt x="389" y="0"/>
                    <a:pt x="389" y="0"/>
                    <a:pt x="389" y="0"/>
                  </a:cubicBezTo>
                  <a:cubicBezTo>
                    <a:pt x="368" y="0"/>
                    <a:pt x="368" y="0"/>
                    <a:pt x="368" y="0"/>
                  </a:cubicBezTo>
                  <a:cubicBezTo>
                    <a:pt x="366" y="0"/>
                    <a:pt x="364" y="0"/>
                    <a:pt x="364" y="4"/>
                  </a:cubicBezTo>
                  <a:cubicBezTo>
                    <a:pt x="364" y="7"/>
                    <a:pt x="366" y="8"/>
                    <a:pt x="368" y="8"/>
                  </a:cubicBezTo>
                  <a:cubicBezTo>
                    <a:pt x="380" y="8"/>
                    <a:pt x="380" y="8"/>
                    <a:pt x="380" y="8"/>
                  </a:cubicBezTo>
                  <a:cubicBezTo>
                    <a:pt x="380" y="57"/>
                    <a:pt x="380" y="57"/>
                    <a:pt x="380" y="57"/>
                  </a:cubicBezTo>
                  <a:cubicBezTo>
                    <a:pt x="368" y="57"/>
                    <a:pt x="368" y="57"/>
                    <a:pt x="368" y="57"/>
                  </a:cubicBezTo>
                  <a:cubicBezTo>
                    <a:pt x="366" y="57"/>
                    <a:pt x="364" y="58"/>
                    <a:pt x="364" y="60"/>
                  </a:cubicBezTo>
                  <a:cubicBezTo>
                    <a:pt x="364" y="64"/>
                    <a:pt x="366" y="64"/>
                    <a:pt x="368" y="64"/>
                  </a:cubicBezTo>
                  <a:cubicBezTo>
                    <a:pt x="401" y="64"/>
                    <a:pt x="401" y="64"/>
                    <a:pt x="401" y="64"/>
                  </a:cubicBezTo>
                  <a:cubicBezTo>
                    <a:pt x="403" y="64"/>
                    <a:pt x="405" y="64"/>
                    <a:pt x="405" y="60"/>
                  </a:cubicBezTo>
                  <a:cubicBezTo>
                    <a:pt x="405" y="39"/>
                    <a:pt x="405" y="39"/>
                    <a:pt x="405" y="39"/>
                  </a:cubicBezTo>
                  <a:cubicBezTo>
                    <a:pt x="405" y="37"/>
                    <a:pt x="404" y="35"/>
                    <a:pt x="401" y="35"/>
                  </a:cubicBezTo>
                  <a:cubicBezTo>
                    <a:pt x="398" y="35"/>
                    <a:pt x="396" y="37"/>
                    <a:pt x="396" y="39"/>
                  </a:cubicBezTo>
                  <a:cubicBezTo>
                    <a:pt x="396" y="57"/>
                    <a:pt x="396" y="57"/>
                    <a:pt x="396" y="57"/>
                  </a:cubicBezTo>
                  <a:lnTo>
                    <a:pt x="389" y="57"/>
                  </a:lnTo>
                  <a:close/>
                  <a:moveTo>
                    <a:pt x="433" y="0"/>
                  </a:moveTo>
                  <a:cubicBezTo>
                    <a:pt x="428" y="0"/>
                    <a:pt x="424" y="3"/>
                    <a:pt x="424" y="8"/>
                  </a:cubicBezTo>
                  <a:cubicBezTo>
                    <a:pt x="424" y="57"/>
                    <a:pt x="424" y="57"/>
                    <a:pt x="424" y="57"/>
                  </a:cubicBezTo>
                  <a:cubicBezTo>
                    <a:pt x="424" y="61"/>
                    <a:pt x="428" y="64"/>
                    <a:pt x="433" y="64"/>
                  </a:cubicBezTo>
                  <a:cubicBezTo>
                    <a:pt x="457" y="64"/>
                    <a:pt x="457" y="64"/>
                    <a:pt x="457" y="64"/>
                  </a:cubicBezTo>
                  <a:cubicBezTo>
                    <a:pt x="462" y="64"/>
                    <a:pt x="466" y="61"/>
                    <a:pt x="466" y="57"/>
                  </a:cubicBezTo>
                  <a:cubicBezTo>
                    <a:pt x="466" y="8"/>
                    <a:pt x="466" y="8"/>
                    <a:pt x="466" y="8"/>
                  </a:cubicBezTo>
                  <a:cubicBezTo>
                    <a:pt x="466" y="3"/>
                    <a:pt x="462" y="0"/>
                    <a:pt x="457" y="0"/>
                  </a:cubicBezTo>
                  <a:lnTo>
                    <a:pt x="433" y="0"/>
                  </a:lnTo>
                  <a:close/>
                  <a:moveTo>
                    <a:pt x="433" y="8"/>
                  </a:moveTo>
                  <a:cubicBezTo>
                    <a:pt x="457" y="8"/>
                    <a:pt x="457" y="8"/>
                    <a:pt x="457" y="8"/>
                  </a:cubicBezTo>
                  <a:cubicBezTo>
                    <a:pt x="457" y="57"/>
                    <a:pt x="457" y="57"/>
                    <a:pt x="457" y="57"/>
                  </a:cubicBezTo>
                  <a:cubicBezTo>
                    <a:pt x="433" y="57"/>
                    <a:pt x="433" y="57"/>
                    <a:pt x="433" y="57"/>
                  </a:cubicBezTo>
                  <a:lnTo>
                    <a:pt x="433" y="8"/>
                  </a:lnTo>
                  <a:close/>
                  <a:moveTo>
                    <a:pt x="510" y="57"/>
                  </a:moveTo>
                  <a:cubicBezTo>
                    <a:pt x="510" y="0"/>
                    <a:pt x="510" y="0"/>
                    <a:pt x="510" y="0"/>
                  </a:cubicBezTo>
                  <a:cubicBezTo>
                    <a:pt x="489" y="0"/>
                    <a:pt x="489" y="0"/>
                    <a:pt x="489" y="0"/>
                  </a:cubicBezTo>
                  <a:cubicBezTo>
                    <a:pt x="487" y="0"/>
                    <a:pt x="485" y="0"/>
                    <a:pt x="485" y="4"/>
                  </a:cubicBezTo>
                  <a:cubicBezTo>
                    <a:pt x="485" y="7"/>
                    <a:pt x="487" y="8"/>
                    <a:pt x="489" y="8"/>
                  </a:cubicBezTo>
                  <a:cubicBezTo>
                    <a:pt x="502" y="8"/>
                    <a:pt x="502" y="8"/>
                    <a:pt x="502" y="8"/>
                  </a:cubicBezTo>
                  <a:cubicBezTo>
                    <a:pt x="502" y="57"/>
                    <a:pt x="502" y="57"/>
                    <a:pt x="502" y="57"/>
                  </a:cubicBezTo>
                  <a:cubicBezTo>
                    <a:pt x="489" y="57"/>
                    <a:pt x="489" y="57"/>
                    <a:pt x="489" y="57"/>
                  </a:cubicBezTo>
                  <a:cubicBezTo>
                    <a:pt x="487" y="57"/>
                    <a:pt x="485" y="58"/>
                    <a:pt x="485" y="60"/>
                  </a:cubicBezTo>
                  <a:cubicBezTo>
                    <a:pt x="485" y="64"/>
                    <a:pt x="487" y="64"/>
                    <a:pt x="489" y="64"/>
                  </a:cubicBezTo>
                  <a:cubicBezTo>
                    <a:pt x="522" y="64"/>
                    <a:pt x="522" y="64"/>
                    <a:pt x="522" y="64"/>
                  </a:cubicBezTo>
                  <a:cubicBezTo>
                    <a:pt x="524" y="64"/>
                    <a:pt x="527" y="64"/>
                    <a:pt x="527" y="60"/>
                  </a:cubicBezTo>
                  <a:cubicBezTo>
                    <a:pt x="527" y="39"/>
                    <a:pt x="527" y="39"/>
                    <a:pt x="527" y="39"/>
                  </a:cubicBezTo>
                  <a:cubicBezTo>
                    <a:pt x="527" y="37"/>
                    <a:pt x="525" y="35"/>
                    <a:pt x="522" y="35"/>
                  </a:cubicBezTo>
                  <a:cubicBezTo>
                    <a:pt x="519" y="35"/>
                    <a:pt x="518" y="37"/>
                    <a:pt x="518" y="39"/>
                  </a:cubicBezTo>
                  <a:cubicBezTo>
                    <a:pt x="518" y="57"/>
                    <a:pt x="518" y="57"/>
                    <a:pt x="518" y="57"/>
                  </a:cubicBezTo>
                  <a:lnTo>
                    <a:pt x="510"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4" name="Freeform 78"/>
            <p:cNvSpPr>
              <a:spLocks noEditPoints="1"/>
            </p:cNvSpPr>
            <p:nvPr/>
          </p:nvSpPr>
          <p:spPr bwMode="gray">
            <a:xfrm>
              <a:off x="11009645" y="5228485"/>
              <a:ext cx="826485" cy="99610"/>
            </a:xfrm>
            <a:custGeom>
              <a:avLst/>
              <a:gdLst>
                <a:gd name="T0" fmla="*/ 4 w 527"/>
                <a:gd name="T1" fmla="*/ 0 h 65"/>
                <a:gd name="T2" fmla="*/ 17 w 527"/>
                <a:gd name="T3" fmla="*/ 8 h 65"/>
                <a:gd name="T4" fmla="*/ 0 w 527"/>
                <a:gd name="T5" fmla="*/ 61 h 65"/>
                <a:gd name="T6" fmla="*/ 41 w 527"/>
                <a:gd name="T7" fmla="*/ 61 h 65"/>
                <a:gd name="T8" fmla="*/ 34 w 527"/>
                <a:gd name="T9" fmla="*/ 40 h 65"/>
                <a:gd name="T10" fmla="*/ 86 w 527"/>
                <a:gd name="T11" fmla="*/ 57 h 65"/>
                <a:gd name="T12" fmla="*/ 60 w 527"/>
                <a:gd name="T13" fmla="*/ 4 h 65"/>
                <a:gd name="T14" fmla="*/ 77 w 527"/>
                <a:gd name="T15" fmla="*/ 57 h 65"/>
                <a:gd name="T16" fmla="*/ 65 w 527"/>
                <a:gd name="T17" fmla="*/ 65 h 65"/>
                <a:gd name="T18" fmla="*/ 102 w 527"/>
                <a:gd name="T19" fmla="*/ 40 h 65"/>
                <a:gd name="T20" fmla="*/ 93 w 527"/>
                <a:gd name="T21" fmla="*/ 57 h 65"/>
                <a:gd name="T22" fmla="*/ 146 w 527"/>
                <a:gd name="T23" fmla="*/ 0 h 65"/>
                <a:gd name="T24" fmla="*/ 126 w 527"/>
                <a:gd name="T25" fmla="*/ 8 h 65"/>
                <a:gd name="T26" fmla="*/ 126 w 527"/>
                <a:gd name="T27" fmla="*/ 57 h 65"/>
                <a:gd name="T28" fmla="*/ 159 w 527"/>
                <a:gd name="T29" fmla="*/ 65 h 65"/>
                <a:gd name="T30" fmla="*/ 159 w 527"/>
                <a:gd name="T31" fmla="*/ 36 h 65"/>
                <a:gd name="T32" fmla="*/ 146 w 527"/>
                <a:gd name="T33" fmla="*/ 57 h 65"/>
                <a:gd name="T34" fmla="*/ 182 w 527"/>
                <a:gd name="T35" fmla="*/ 57 h 65"/>
                <a:gd name="T36" fmla="*/ 224 w 527"/>
                <a:gd name="T37" fmla="*/ 57 h 65"/>
                <a:gd name="T38" fmla="*/ 191 w 527"/>
                <a:gd name="T39" fmla="*/ 0 h 65"/>
                <a:gd name="T40" fmla="*/ 215 w 527"/>
                <a:gd name="T41" fmla="*/ 57 h 65"/>
                <a:gd name="T42" fmla="*/ 267 w 527"/>
                <a:gd name="T43" fmla="*/ 57 h 65"/>
                <a:gd name="T44" fmla="*/ 243 w 527"/>
                <a:gd name="T45" fmla="*/ 4 h 65"/>
                <a:gd name="T46" fmla="*/ 259 w 527"/>
                <a:gd name="T47" fmla="*/ 57 h 65"/>
                <a:gd name="T48" fmla="*/ 246 w 527"/>
                <a:gd name="T49" fmla="*/ 65 h 65"/>
                <a:gd name="T50" fmla="*/ 284 w 527"/>
                <a:gd name="T51" fmla="*/ 40 h 65"/>
                <a:gd name="T52" fmla="*/ 276 w 527"/>
                <a:gd name="T53" fmla="*/ 57 h 65"/>
                <a:gd name="T54" fmla="*/ 303 w 527"/>
                <a:gd name="T55" fmla="*/ 8 h 65"/>
                <a:gd name="T56" fmla="*/ 337 w 527"/>
                <a:gd name="T57" fmla="*/ 65 h 65"/>
                <a:gd name="T58" fmla="*/ 337 w 527"/>
                <a:gd name="T59" fmla="*/ 0 h 65"/>
                <a:gd name="T60" fmla="*/ 337 w 527"/>
                <a:gd name="T61" fmla="*/ 8 h 65"/>
                <a:gd name="T62" fmla="*/ 311 w 527"/>
                <a:gd name="T63" fmla="*/ 8 h 65"/>
                <a:gd name="T64" fmla="*/ 364 w 527"/>
                <a:gd name="T65" fmla="*/ 57 h 65"/>
                <a:gd name="T66" fmla="*/ 405 w 527"/>
                <a:gd name="T67" fmla="*/ 57 h 65"/>
                <a:gd name="T68" fmla="*/ 372 w 527"/>
                <a:gd name="T69" fmla="*/ 0 h 65"/>
                <a:gd name="T70" fmla="*/ 396 w 527"/>
                <a:gd name="T71" fmla="*/ 57 h 65"/>
                <a:gd name="T72" fmla="*/ 449 w 527"/>
                <a:gd name="T73" fmla="*/ 57 h 65"/>
                <a:gd name="T74" fmla="*/ 424 w 527"/>
                <a:gd name="T75" fmla="*/ 4 h 65"/>
                <a:gd name="T76" fmla="*/ 441 w 527"/>
                <a:gd name="T77" fmla="*/ 57 h 65"/>
                <a:gd name="T78" fmla="*/ 429 w 527"/>
                <a:gd name="T79" fmla="*/ 65 h 65"/>
                <a:gd name="T80" fmla="*/ 466 w 527"/>
                <a:gd name="T81" fmla="*/ 40 h 65"/>
                <a:gd name="T82" fmla="*/ 457 w 527"/>
                <a:gd name="T83" fmla="*/ 57 h 65"/>
                <a:gd name="T84" fmla="*/ 485 w 527"/>
                <a:gd name="T85" fmla="*/ 8 h 65"/>
                <a:gd name="T86" fmla="*/ 518 w 527"/>
                <a:gd name="T87" fmla="*/ 65 h 65"/>
                <a:gd name="T88" fmla="*/ 518 w 527"/>
                <a:gd name="T89" fmla="*/ 0 h 65"/>
                <a:gd name="T90" fmla="*/ 518 w 527"/>
                <a:gd name="T91" fmla="*/ 8 h 65"/>
                <a:gd name="T92" fmla="*/ 494 w 527"/>
                <a:gd name="T93" fmla="*/ 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7" h="65">
                  <a:moveTo>
                    <a:pt x="25" y="57"/>
                  </a:moveTo>
                  <a:cubicBezTo>
                    <a:pt x="25" y="0"/>
                    <a:pt x="25" y="0"/>
                    <a:pt x="25" y="0"/>
                  </a:cubicBezTo>
                  <a:cubicBezTo>
                    <a:pt x="4" y="0"/>
                    <a:pt x="4" y="0"/>
                    <a:pt x="4" y="0"/>
                  </a:cubicBezTo>
                  <a:cubicBezTo>
                    <a:pt x="2" y="0"/>
                    <a:pt x="0" y="1"/>
                    <a:pt x="0" y="4"/>
                  </a:cubicBezTo>
                  <a:cubicBezTo>
                    <a:pt x="0" y="7"/>
                    <a:pt x="2" y="8"/>
                    <a:pt x="4" y="8"/>
                  </a:cubicBezTo>
                  <a:cubicBezTo>
                    <a:pt x="17" y="8"/>
                    <a:pt x="17" y="8"/>
                    <a:pt x="17" y="8"/>
                  </a:cubicBezTo>
                  <a:cubicBezTo>
                    <a:pt x="17" y="57"/>
                    <a:pt x="17" y="57"/>
                    <a:pt x="17" y="57"/>
                  </a:cubicBezTo>
                  <a:cubicBezTo>
                    <a:pt x="4" y="57"/>
                    <a:pt x="4" y="57"/>
                    <a:pt x="4" y="57"/>
                  </a:cubicBezTo>
                  <a:cubicBezTo>
                    <a:pt x="2" y="57"/>
                    <a:pt x="0" y="58"/>
                    <a:pt x="0" y="61"/>
                  </a:cubicBezTo>
                  <a:cubicBezTo>
                    <a:pt x="0" y="64"/>
                    <a:pt x="2" y="65"/>
                    <a:pt x="4" y="65"/>
                  </a:cubicBezTo>
                  <a:cubicBezTo>
                    <a:pt x="38" y="65"/>
                    <a:pt x="38" y="65"/>
                    <a:pt x="38" y="65"/>
                  </a:cubicBezTo>
                  <a:cubicBezTo>
                    <a:pt x="40" y="65"/>
                    <a:pt x="41" y="64"/>
                    <a:pt x="41" y="61"/>
                  </a:cubicBezTo>
                  <a:cubicBezTo>
                    <a:pt x="41" y="40"/>
                    <a:pt x="41" y="40"/>
                    <a:pt x="41" y="40"/>
                  </a:cubicBezTo>
                  <a:cubicBezTo>
                    <a:pt x="41" y="38"/>
                    <a:pt x="41" y="36"/>
                    <a:pt x="38" y="36"/>
                  </a:cubicBezTo>
                  <a:cubicBezTo>
                    <a:pt x="34" y="36"/>
                    <a:pt x="34" y="38"/>
                    <a:pt x="34" y="40"/>
                  </a:cubicBezTo>
                  <a:cubicBezTo>
                    <a:pt x="34" y="57"/>
                    <a:pt x="34" y="57"/>
                    <a:pt x="34" y="57"/>
                  </a:cubicBezTo>
                  <a:lnTo>
                    <a:pt x="25" y="57"/>
                  </a:lnTo>
                  <a:close/>
                  <a:moveTo>
                    <a:pt x="86" y="57"/>
                  </a:moveTo>
                  <a:cubicBezTo>
                    <a:pt x="86" y="0"/>
                    <a:pt x="86" y="0"/>
                    <a:pt x="86" y="0"/>
                  </a:cubicBezTo>
                  <a:cubicBezTo>
                    <a:pt x="65" y="0"/>
                    <a:pt x="65" y="0"/>
                    <a:pt x="65" y="0"/>
                  </a:cubicBezTo>
                  <a:cubicBezTo>
                    <a:pt x="63" y="0"/>
                    <a:pt x="60" y="1"/>
                    <a:pt x="60" y="4"/>
                  </a:cubicBezTo>
                  <a:cubicBezTo>
                    <a:pt x="60" y="7"/>
                    <a:pt x="63" y="8"/>
                    <a:pt x="65" y="8"/>
                  </a:cubicBezTo>
                  <a:cubicBezTo>
                    <a:pt x="77" y="8"/>
                    <a:pt x="77" y="8"/>
                    <a:pt x="77" y="8"/>
                  </a:cubicBezTo>
                  <a:cubicBezTo>
                    <a:pt x="77" y="57"/>
                    <a:pt x="77" y="57"/>
                    <a:pt x="77" y="57"/>
                  </a:cubicBezTo>
                  <a:cubicBezTo>
                    <a:pt x="65" y="57"/>
                    <a:pt x="65" y="57"/>
                    <a:pt x="65" y="57"/>
                  </a:cubicBezTo>
                  <a:cubicBezTo>
                    <a:pt x="63" y="57"/>
                    <a:pt x="60" y="58"/>
                    <a:pt x="60" y="61"/>
                  </a:cubicBezTo>
                  <a:cubicBezTo>
                    <a:pt x="60" y="64"/>
                    <a:pt x="63" y="65"/>
                    <a:pt x="65" y="65"/>
                  </a:cubicBezTo>
                  <a:cubicBezTo>
                    <a:pt x="98" y="65"/>
                    <a:pt x="98" y="65"/>
                    <a:pt x="98" y="65"/>
                  </a:cubicBezTo>
                  <a:cubicBezTo>
                    <a:pt x="100" y="65"/>
                    <a:pt x="102" y="64"/>
                    <a:pt x="102" y="61"/>
                  </a:cubicBezTo>
                  <a:cubicBezTo>
                    <a:pt x="102" y="40"/>
                    <a:pt x="102" y="40"/>
                    <a:pt x="102" y="40"/>
                  </a:cubicBezTo>
                  <a:cubicBezTo>
                    <a:pt x="102" y="38"/>
                    <a:pt x="101" y="36"/>
                    <a:pt x="98" y="36"/>
                  </a:cubicBezTo>
                  <a:cubicBezTo>
                    <a:pt x="95" y="36"/>
                    <a:pt x="93" y="38"/>
                    <a:pt x="93" y="40"/>
                  </a:cubicBezTo>
                  <a:cubicBezTo>
                    <a:pt x="93" y="57"/>
                    <a:pt x="93" y="57"/>
                    <a:pt x="93" y="57"/>
                  </a:cubicBezTo>
                  <a:lnTo>
                    <a:pt x="86" y="57"/>
                  </a:lnTo>
                  <a:close/>
                  <a:moveTo>
                    <a:pt x="146" y="57"/>
                  </a:moveTo>
                  <a:cubicBezTo>
                    <a:pt x="146" y="0"/>
                    <a:pt x="146" y="0"/>
                    <a:pt x="146" y="0"/>
                  </a:cubicBezTo>
                  <a:cubicBezTo>
                    <a:pt x="126" y="0"/>
                    <a:pt x="126" y="0"/>
                    <a:pt x="126" y="0"/>
                  </a:cubicBezTo>
                  <a:cubicBezTo>
                    <a:pt x="123" y="0"/>
                    <a:pt x="121" y="1"/>
                    <a:pt x="121" y="4"/>
                  </a:cubicBezTo>
                  <a:cubicBezTo>
                    <a:pt x="121" y="7"/>
                    <a:pt x="123" y="8"/>
                    <a:pt x="126" y="8"/>
                  </a:cubicBezTo>
                  <a:cubicBezTo>
                    <a:pt x="138" y="8"/>
                    <a:pt x="138" y="8"/>
                    <a:pt x="138" y="8"/>
                  </a:cubicBezTo>
                  <a:cubicBezTo>
                    <a:pt x="138" y="57"/>
                    <a:pt x="138" y="57"/>
                    <a:pt x="138" y="57"/>
                  </a:cubicBezTo>
                  <a:cubicBezTo>
                    <a:pt x="126" y="57"/>
                    <a:pt x="126" y="57"/>
                    <a:pt x="126" y="57"/>
                  </a:cubicBezTo>
                  <a:cubicBezTo>
                    <a:pt x="123" y="57"/>
                    <a:pt x="121" y="58"/>
                    <a:pt x="121" y="61"/>
                  </a:cubicBezTo>
                  <a:cubicBezTo>
                    <a:pt x="121" y="64"/>
                    <a:pt x="123" y="65"/>
                    <a:pt x="126" y="65"/>
                  </a:cubicBezTo>
                  <a:cubicBezTo>
                    <a:pt x="159" y="65"/>
                    <a:pt x="159" y="65"/>
                    <a:pt x="159" y="65"/>
                  </a:cubicBezTo>
                  <a:cubicBezTo>
                    <a:pt x="161" y="65"/>
                    <a:pt x="163" y="64"/>
                    <a:pt x="163" y="61"/>
                  </a:cubicBezTo>
                  <a:cubicBezTo>
                    <a:pt x="163" y="40"/>
                    <a:pt x="163" y="40"/>
                    <a:pt x="163" y="40"/>
                  </a:cubicBezTo>
                  <a:cubicBezTo>
                    <a:pt x="163" y="38"/>
                    <a:pt x="162" y="36"/>
                    <a:pt x="159" y="36"/>
                  </a:cubicBezTo>
                  <a:cubicBezTo>
                    <a:pt x="156" y="36"/>
                    <a:pt x="154" y="38"/>
                    <a:pt x="154" y="40"/>
                  </a:cubicBezTo>
                  <a:cubicBezTo>
                    <a:pt x="154" y="57"/>
                    <a:pt x="154" y="57"/>
                    <a:pt x="154" y="57"/>
                  </a:cubicBezTo>
                  <a:lnTo>
                    <a:pt x="146" y="57"/>
                  </a:lnTo>
                  <a:close/>
                  <a:moveTo>
                    <a:pt x="191" y="0"/>
                  </a:moveTo>
                  <a:cubicBezTo>
                    <a:pt x="185" y="0"/>
                    <a:pt x="182" y="4"/>
                    <a:pt x="182" y="8"/>
                  </a:cubicBezTo>
                  <a:cubicBezTo>
                    <a:pt x="182" y="57"/>
                    <a:pt x="182" y="57"/>
                    <a:pt x="182" y="57"/>
                  </a:cubicBezTo>
                  <a:cubicBezTo>
                    <a:pt x="182" y="62"/>
                    <a:pt x="185" y="65"/>
                    <a:pt x="191" y="65"/>
                  </a:cubicBezTo>
                  <a:cubicBezTo>
                    <a:pt x="215" y="65"/>
                    <a:pt x="215" y="65"/>
                    <a:pt x="215" y="65"/>
                  </a:cubicBezTo>
                  <a:cubicBezTo>
                    <a:pt x="220" y="65"/>
                    <a:pt x="224" y="62"/>
                    <a:pt x="224" y="57"/>
                  </a:cubicBezTo>
                  <a:cubicBezTo>
                    <a:pt x="224" y="8"/>
                    <a:pt x="224" y="8"/>
                    <a:pt x="224" y="8"/>
                  </a:cubicBezTo>
                  <a:cubicBezTo>
                    <a:pt x="224" y="4"/>
                    <a:pt x="219" y="0"/>
                    <a:pt x="215" y="0"/>
                  </a:cubicBezTo>
                  <a:lnTo>
                    <a:pt x="191" y="0"/>
                  </a:lnTo>
                  <a:close/>
                  <a:moveTo>
                    <a:pt x="191" y="8"/>
                  </a:moveTo>
                  <a:cubicBezTo>
                    <a:pt x="215" y="8"/>
                    <a:pt x="215" y="8"/>
                    <a:pt x="215" y="8"/>
                  </a:cubicBezTo>
                  <a:cubicBezTo>
                    <a:pt x="215" y="57"/>
                    <a:pt x="215" y="57"/>
                    <a:pt x="215" y="57"/>
                  </a:cubicBezTo>
                  <a:cubicBezTo>
                    <a:pt x="191" y="57"/>
                    <a:pt x="191" y="57"/>
                    <a:pt x="191" y="57"/>
                  </a:cubicBezTo>
                  <a:lnTo>
                    <a:pt x="191" y="8"/>
                  </a:lnTo>
                  <a:close/>
                  <a:moveTo>
                    <a:pt x="267" y="57"/>
                  </a:moveTo>
                  <a:cubicBezTo>
                    <a:pt x="267" y="0"/>
                    <a:pt x="267" y="0"/>
                    <a:pt x="267" y="0"/>
                  </a:cubicBezTo>
                  <a:cubicBezTo>
                    <a:pt x="246" y="0"/>
                    <a:pt x="246" y="0"/>
                    <a:pt x="246" y="0"/>
                  </a:cubicBezTo>
                  <a:cubicBezTo>
                    <a:pt x="245" y="0"/>
                    <a:pt x="243" y="1"/>
                    <a:pt x="243" y="4"/>
                  </a:cubicBezTo>
                  <a:cubicBezTo>
                    <a:pt x="243" y="7"/>
                    <a:pt x="245" y="8"/>
                    <a:pt x="246" y="8"/>
                  </a:cubicBezTo>
                  <a:cubicBezTo>
                    <a:pt x="259" y="8"/>
                    <a:pt x="259" y="8"/>
                    <a:pt x="259" y="8"/>
                  </a:cubicBezTo>
                  <a:cubicBezTo>
                    <a:pt x="259" y="57"/>
                    <a:pt x="259" y="57"/>
                    <a:pt x="259" y="57"/>
                  </a:cubicBezTo>
                  <a:cubicBezTo>
                    <a:pt x="246" y="57"/>
                    <a:pt x="246" y="57"/>
                    <a:pt x="246" y="57"/>
                  </a:cubicBezTo>
                  <a:cubicBezTo>
                    <a:pt x="245" y="57"/>
                    <a:pt x="243" y="58"/>
                    <a:pt x="243" y="61"/>
                  </a:cubicBezTo>
                  <a:cubicBezTo>
                    <a:pt x="243" y="64"/>
                    <a:pt x="245" y="65"/>
                    <a:pt x="246" y="65"/>
                  </a:cubicBezTo>
                  <a:cubicBezTo>
                    <a:pt x="280" y="65"/>
                    <a:pt x="280" y="65"/>
                    <a:pt x="280" y="65"/>
                  </a:cubicBezTo>
                  <a:cubicBezTo>
                    <a:pt x="282" y="65"/>
                    <a:pt x="284" y="64"/>
                    <a:pt x="284" y="61"/>
                  </a:cubicBezTo>
                  <a:cubicBezTo>
                    <a:pt x="284" y="40"/>
                    <a:pt x="284" y="40"/>
                    <a:pt x="284" y="40"/>
                  </a:cubicBezTo>
                  <a:cubicBezTo>
                    <a:pt x="284" y="38"/>
                    <a:pt x="283" y="36"/>
                    <a:pt x="280" y="36"/>
                  </a:cubicBezTo>
                  <a:cubicBezTo>
                    <a:pt x="277" y="36"/>
                    <a:pt x="276" y="38"/>
                    <a:pt x="276" y="40"/>
                  </a:cubicBezTo>
                  <a:cubicBezTo>
                    <a:pt x="276" y="57"/>
                    <a:pt x="276" y="57"/>
                    <a:pt x="276" y="57"/>
                  </a:cubicBezTo>
                  <a:lnTo>
                    <a:pt x="267" y="57"/>
                  </a:lnTo>
                  <a:close/>
                  <a:moveTo>
                    <a:pt x="311" y="0"/>
                  </a:moveTo>
                  <a:cubicBezTo>
                    <a:pt x="307" y="0"/>
                    <a:pt x="303" y="4"/>
                    <a:pt x="303" y="8"/>
                  </a:cubicBezTo>
                  <a:cubicBezTo>
                    <a:pt x="303" y="57"/>
                    <a:pt x="303" y="57"/>
                    <a:pt x="303" y="57"/>
                  </a:cubicBezTo>
                  <a:cubicBezTo>
                    <a:pt x="303" y="62"/>
                    <a:pt x="307" y="65"/>
                    <a:pt x="311" y="65"/>
                  </a:cubicBezTo>
                  <a:cubicBezTo>
                    <a:pt x="337" y="65"/>
                    <a:pt x="337" y="65"/>
                    <a:pt x="337" y="65"/>
                  </a:cubicBezTo>
                  <a:cubicBezTo>
                    <a:pt x="341" y="65"/>
                    <a:pt x="344" y="62"/>
                    <a:pt x="344" y="57"/>
                  </a:cubicBezTo>
                  <a:cubicBezTo>
                    <a:pt x="344" y="8"/>
                    <a:pt x="344" y="8"/>
                    <a:pt x="344" y="8"/>
                  </a:cubicBezTo>
                  <a:cubicBezTo>
                    <a:pt x="344" y="4"/>
                    <a:pt x="341" y="0"/>
                    <a:pt x="337" y="0"/>
                  </a:cubicBezTo>
                  <a:lnTo>
                    <a:pt x="311" y="0"/>
                  </a:lnTo>
                  <a:close/>
                  <a:moveTo>
                    <a:pt x="311" y="8"/>
                  </a:moveTo>
                  <a:cubicBezTo>
                    <a:pt x="337" y="8"/>
                    <a:pt x="337" y="8"/>
                    <a:pt x="337" y="8"/>
                  </a:cubicBezTo>
                  <a:cubicBezTo>
                    <a:pt x="337" y="57"/>
                    <a:pt x="337" y="57"/>
                    <a:pt x="337" y="57"/>
                  </a:cubicBezTo>
                  <a:cubicBezTo>
                    <a:pt x="311" y="57"/>
                    <a:pt x="311" y="57"/>
                    <a:pt x="311" y="57"/>
                  </a:cubicBezTo>
                  <a:lnTo>
                    <a:pt x="311" y="8"/>
                  </a:lnTo>
                  <a:close/>
                  <a:moveTo>
                    <a:pt x="372" y="0"/>
                  </a:moveTo>
                  <a:cubicBezTo>
                    <a:pt x="368" y="0"/>
                    <a:pt x="364" y="4"/>
                    <a:pt x="364" y="8"/>
                  </a:cubicBezTo>
                  <a:cubicBezTo>
                    <a:pt x="364" y="57"/>
                    <a:pt x="364" y="57"/>
                    <a:pt x="364" y="57"/>
                  </a:cubicBezTo>
                  <a:cubicBezTo>
                    <a:pt x="364" y="62"/>
                    <a:pt x="367" y="65"/>
                    <a:pt x="372" y="65"/>
                  </a:cubicBezTo>
                  <a:cubicBezTo>
                    <a:pt x="396" y="65"/>
                    <a:pt x="396" y="65"/>
                    <a:pt x="396" y="65"/>
                  </a:cubicBezTo>
                  <a:cubicBezTo>
                    <a:pt x="402" y="65"/>
                    <a:pt x="405" y="62"/>
                    <a:pt x="405" y="57"/>
                  </a:cubicBezTo>
                  <a:cubicBezTo>
                    <a:pt x="405" y="8"/>
                    <a:pt x="405" y="8"/>
                    <a:pt x="405" y="8"/>
                  </a:cubicBezTo>
                  <a:cubicBezTo>
                    <a:pt x="405" y="4"/>
                    <a:pt x="402" y="0"/>
                    <a:pt x="396" y="0"/>
                  </a:cubicBezTo>
                  <a:lnTo>
                    <a:pt x="372" y="0"/>
                  </a:lnTo>
                  <a:close/>
                  <a:moveTo>
                    <a:pt x="372" y="8"/>
                  </a:moveTo>
                  <a:cubicBezTo>
                    <a:pt x="396" y="8"/>
                    <a:pt x="396" y="8"/>
                    <a:pt x="396" y="8"/>
                  </a:cubicBezTo>
                  <a:cubicBezTo>
                    <a:pt x="396" y="57"/>
                    <a:pt x="396" y="57"/>
                    <a:pt x="396" y="57"/>
                  </a:cubicBezTo>
                  <a:cubicBezTo>
                    <a:pt x="372" y="57"/>
                    <a:pt x="372" y="57"/>
                    <a:pt x="372" y="57"/>
                  </a:cubicBezTo>
                  <a:lnTo>
                    <a:pt x="372" y="8"/>
                  </a:lnTo>
                  <a:close/>
                  <a:moveTo>
                    <a:pt x="449" y="57"/>
                  </a:moveTo>
                  <a:cubicBezTo>
                    <a:pt x="449" y="0"/>
                    <a:pt x="449" y="0"/>
                    <a:pt x="449" y="0"/>
                  </a:cubicBezTo>
                  <a:cubicBezTo>
                    <a:pt x="429" y="0"/>
                    <a:pt x="429" y="0"/>
                    <a:pt x="429" y="0"/>
                  </a:cubicBezTo>
                  <a:cubicBezTo>
                    <a:pt x="426" y="0"/>
                    <a:pt x="424" y="1"/>
                    <a:pt x="424" y="4"/>
                  </a:cubicBezTo>
                  <a:cubicBezTo>
                    <a:pt x="424" y="7"/>
                    <a:pt x="426" y="8"/>
                    <a:pt x="429" y="8"/>
                  </a:cubicBezTo>
                  <a:cubicBezTo>
                    <a:pt x="441" y="8"/>
                    <a:pt x="441" y="8"/>
                    <a:pt x="441" y="8"/>
                  </a:cubicBezTo>
                  <a:cubicBezTo>
                    <a:pt x="441" y="57"/>
                    <a:pt x="441" y="57"/>
                    <a:pt x="441" y="57"/>
                  </a:cubicBezTo>
                  <a:cubicBezTo>
                    <a:pt x="429" y="57"/>
                    <a:pt x="429" y="57"/>
                    <a:pt x="429" y="57"/>
                  </a:cubicBezTo>
                  <a:cubicBezTo>
                    <a:pt x="426" y="57"/>
                    <a:pt x="424" y="58"/>
                    <a:pt x="424" y="61"/>
                  </a:cubicBezTo>
                  <a:cubicBezTo>
                    <a:pt x="424" y="64"/>
                    <a:pt x="426" y="65"/>
                    <a:pt x="429" y="65"/>
                  </a:cubicBezTo>
                  <a:cubicBezTo>
                    <a:pt x="462" y="65"/>
                    <a:pt x="462" y="65"/>
                    <a:pt x="462" y="65"/>
                  </a:cubicBezTo>
                  <a:cubicBezTo>
                    <a:pt x="464" y="65"/>
                    <a:pt x="466" y="64"/>
                    <a:pt x="466" y="61"/>
                  </a:cubicBezTo>
                  <a:cubicBezTo>
                    <a:pt x="466" y="40"/>
                    <a:pt x="466" y="40"/>
                    <a:pt x="466" y="40"/>
                  </a:cubicBezTo>
                  <a:cubicBezTo>
                    <a:pt x="466" y="38"/>
                    <a:pt x="465" y="36"/>
                    <a:pt x="462" y="36"/>
                  </a:cubicBezTo>
                  <a:cubicBezTo>
                    <a:pt x="458" y="36"/>
                    <a:pt x="457" y="38"/>
                    <a:pt x="457" y="40"/>
                  </a:cubicBezTo>
                  <a:cubicBezTo>
                    <a:pt x="457" y="57"/>
                    <a:pt x="457" y="57"/>
                    <a:pt x="457" y="57"/>
                  </a:cubicBezTo>
                  <a:lnTo>
                    <a:pt x="449" y="57"/>
                  </a:lnTo>
                  <a:close/>
                  <a:moveTo>
                    <a:pt x="494" y="0"/>
                  </a:moveTo>
                  <a:cubicBezTo>
                    <a:pt x="488" y="0"/>
                    <a:pt x="485" y="4"/>
                    <a:pt x="485" y="8"/>
                  </a:cubicBezTo>
                  <a:cubicBezTo>
                    <a:pt x="485" y="57"/>
                    <a:pt x="485" y="57"/>
                    <a:pt x="485" y="57"/>
                  </a:cubicBezTo>
                  <a:cubicBezTo>
                    <a:pt x="485" y="62"/>
                    <a:pt x="488" y="65"/>
                    <a:pt x="494" y="65"/>
                  </a:cubicBezTo>
                  <a:cubicBezTo>
                    <a:pt x="518" y="65"/>
                    <a:pt x="518" y="65"/>
                    <a:pt x="518" y="65"/>
                  </a:cubicBezTo>
                  <a:cubicBezTo>
                    <a:pt x="523" y="65"/>
                    <a:pt x="527" y="62"/>
                    <a:pt x="527" y="57"/>
                  </a:cubicBezTo>
                  <a:cubicBezTo>
                    <a:pt x="527" y="8"/>
                    <a:pt x="527" y="8"/>
                    <a:pt x="527" y="8"/>
                  </a:cubicBezTo>
                  <a:cubicBezTo>
                    <a:pt x="527" y="4"/>
                    <a:pt x="522" y="0"/>
                    <a:pt x="518" y="0"/>
                  </a:cubicBezTo>
                  <a:lnTo>
                    <a:pt x="494" y="0"/>
                  </a:lnTo>
                  <a:close/>
                  <a:moveTo>
                    <a:pt x="494" y="8"/>
                  </a:moveTo>
                  <a:cubicBezTo>
                    <a:pt x="518" y="8"/>
                    <a:pt x="518" y="8"/>
                    <a:pt x="518" y="8"/>
                  </a:cubicBezTo>
                  <a:cubicBezTo>
                    <a:pt x="518" y="57"/>
                    <a:pt x="518" y="57"/>
                    <a:pt x="518" y="57"/>
                  </a:cubicBezTo>
                  <a:cubicBezTo>
                    <a:pt x="494" y="57"/>
                    <a:pt x="494" y="57"/>
                    <a:pt x="494" y="57"/>
                  </a:cubicBezTo>
                  <a:lnTo>
                    <a:pt x="494"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5" name="Freeform 79"/>
            <p:cNvSpPr>
              <a:spLocks noEditPoints="1"/>
            </p:cNvSpPr>
            <p:nvPr/>
          </p:nvSpPr>
          <p:spPr bwMode="gray">
            <a:xfrm>
              <a:off x="11009645" y="5069650"/>
              <a:ext cx="826485" cy="102301"/>
            </a:xfrm>
            <a:custGeom>
              <a:avLst/>
              <a:gdLst>
                <a:gd name="T0" fmla="*/ 4 w 527"/>
                <a:gd name="T1" fmla="*/ 0 h 66"/>
                <a:gd name="T2" fmla="*/ 17 w 527"/>
                <a:gd name="T3" fmla="*/ 9 h 66"/>
                <a:gd name="T4" fmla="*/ 0 w 527"/>
                <a:gd name="T5" fmla="*/ 62 h 66"/>
                <a:gd name="T6" fmla="*/ 41 w 527"/>
                <a:gd name="T7" fmla="*/ 62 h 66"/>
                <a:gd name="T8" fmla="*/ 34 w 527"/>
                <a:gd name="T9" fmla="*/ 40 h 66"/>
                <a:gd name="T10" fmla="*/ 69 w 527"/>
                <a:gd name="T11" fmla="*/ 0 h 66"/>
                <a:gd name="T12" fmla="*/ 69 w 527"/>
                <a:gd name="T13" fmla="*/ 66 h 66"/>
                <a:gd name="T14" fmla="*/ 102 w 527"/>
                <a:gd name="T15" fmla="*/ 9 h 66"/>
                <a:gd name="T16" fmla="*/ 69 w 527"/>
                <a:gd name="T17" fmla="*/ 9 h 66"/>
                <a:gd name="T18" fmla="*/ 69 w 527"/>
                <a:gd name="T19" fmla="*/ 57 h 66"/>
                <a:gd name="T20" fmla="*/ 121 w 527"/>
                <a:gd name="T21" fmla="*/ 9 h 66"/>
                <a:gd name="T22" fmla="*/ 154 w 527"/>
                <a:gd name="T23" fmla="*/ 66 h 66"/>
                <a:gd name="T24" fmla="*/ 154 w 527"/>
                <a:gd name="T25" fmla="*/ 0 h 66"/>
                <a:gd name="T26" fmla="*/ 154 w 527"/>
                <a:gd name="T27" fmla="*/ 9 h 66"/>
                <a:gd name="T28" fmla="*/ 130 w 527"/>
                <a:gd name="T29" fmla="*/ 9 h 66"/>
                <a:gd name="T30" fmla="*/ 186 w 527"/>
                <a:gd name="T31" fmla="*/ 0 h 66"/>
                <a:gd name="T32" fmla="*/ 199 w 527"/>
                <a:gd name="T33" fmla="*/ 9 h 66"/>
                <a:gd name="T34" fmla="*/ 182 w 527"/>
                <a:gd name="T35" fmla="*/ 62 h 66"/>
                <a:gd name="T36" fmla="*/ 224 w 527"/>
                <a:gd name="T37" fmla="*/ 62 h 66"/>
                <a:gd name="T38" fmla="*/ 215 w 527"/>
                <a:gd name="T39" fmla="*/ 40 h 66"/>
                <a:gd name="T40" fmla="*/ 251 w 527"/>
                <a:gd name="T41" fmla="*/ 0 h 66"/>
                <a:gd name="T42" fmla="*/ 251 w 527"/>
                <a:gd name="T43" fmla="*/ 66 h 66"/>
                <a:gd name="T44" fmla="*/ 284 w 527"/>
                <a:gd name="T45" fmla="*/ 9 h 66"/>
                <a:gd name="T46" fmla="*/ 251 w 527"/>
                <a:gd name="T47" fmla="*/ 9 h 66"/>
                <a:gd name="T48" fmla="*/ 251 w 527"/>
                <a:gd name="T49" fmla="*/ 57 h 66"/>
                <a:gd name="T50" fmla="*/ 328 w 527"/>
                <a:gd name="T51" fmla="*/ 0 h 66"/>
                <a:gd name="T52" fmla="*/ 307 w 527"/>
                <a:gd name="T53" fmla="*/ 9 h 66"/>
                <a:gd name="T54" fmla="*/ 307 w 527"/>
                <a:gd name="T55" fmla="*/ 57 h 66"/>
                <a:gd name="T56" fmla="*/ 340 w 527"/>
                <a:gd name="T57" fmla="*/ 66 h 66"/>
                <a:gd name="T58" fmla="*/ 340 w 527"/>
                <a:gd name="T59" fmla="*/ 36 h 66"/>
                <a:gd name="T60" fmla="*/ 328 w 527"/>
                <a:gd name="T61" fmla="*/ 57 h 66"/>
                <a:gd name="T62" fmla="*/ 364 w 527"/>
                <a:gd name="T63" fmla="*/ 57 h 66"/>
                <a:gd name="T64" fmla="*/ 405 w 527"/>
                <a:gd name="T65" fmla="*/ 57 h 66"/>
                <a:gd name="T66" fmla="*/ 372 w 527"/>
                <a:gd name="T67" fmla="*/ 0 h 66"/>
                <a:gd name="T68" fmla="*/ 396 w 527"/>
                <a:gd name="T69" fmla="*/ 57 h 66"/>
                <a:gd name="T70" fmla="*/ 449 w 527"/>
                <a:gd name="T71" fmla="*/ 57 h 66"/>
                <a:gd name="T72" fmla="*/ 424 w 527"/>
                <a:gd name="T73" fmla="*/ 5 h 66"/>
                <a:gd name="T74" fmla="*/ 441 w 527"/>
                <a:gd name="T75" fmla="*/ 57 h 66"/>
                <a:gd name="T76" fmla="*/ 429 w 527"/>
                <a:gd name="T77" fmla="*/ 66 h 66"/>
                <a:gd name="T78" fmla="*/ 466 w 527"/>
                <a:gd name="T79" fmla="*/ 40 h 66"/>
                <a:gd name="T80" fmla="*/ 457 w 527"/>
                <a:gd name="T81" fmla="*/ 57 h 66"/>
                <a:gd name="T82" fmla="*/ 510 w 527"/>
                <a:gd name="T83" fmla="*/ 0 h 66"/>
                <a:gd name="T84" fmla="*/ 489 w 527"/>
                <a:gd name="T85" fmla="*/ 9 h 66"/>
                <a:gd name="T86" fmla="*/ 489 w 527"/>
                <a:gd name="T87" fmla="*/ 57 h 66"/>
                <a:gd name="T88" fmla="*/ 522 w 527"/>
                <a:gd name="T89" fmla="*/ 66 h 66"/>
                <a:gd name="T90" fmla="*/ 522 w 527"/>
                <a:gd name="T91" fmla="*/ 36 h 66"/>
                <a:gd name="T92" fmla="*/ 510 w 527"/>
                <a:gd name="T93"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7" h="66">
                  <a:moveTo>
                    <a:pt x="25" y="57"/>
                  </a:moveTo>
                  <a:cubicBezTo>
                    <a:pt x="25" y="0"/>
                    <a:pt x="25" y="0"/>
                    <a:pt x="25" y="0"/>
                  </a:cubicBezTo>
                  <a:cubicBezTo>
                    <a:pt x="4" y="0"/>
                    <a:pt x="4" y="0"/>
                    <a:pt x="4" y="0"/>
                  </a:cubicBezTo>
                  <a:cubicBezTo>
                    <a:pt x="2" y="0"/>
                    <a:pt x="0" y="2"/>
                    <a:pt x="0" y="5"/>
                  </a:cubicBezTo>
                  <a:cubicBezTo>
                    <a:pt x="0" y="8"/>
                    <a:pt x="2" y="9"/>
                    <a:pt x="4" y="9"/>
                  </a:cubicBezTo>
                  <a:cubicBezTo>
                    <a:pt x="17" y="9"/>
                    <a:pt x="17" y="9"/>
                    <a:pt x="17" y="9"/>
                  </a:cubicBezTo>
                  <a:cubicBezTo>
                    <a:pt x="17" y="57"/>
                    <a:pt x="17" y="57"/>
                    <a:pt x="17" y="57"/>
                  </a:cubicBezTo>
                  <a:cubicBezTo>
                    <a:pt x="4" y="57"/>
                    <a:pt x="4" y="57"/>
                    <a:pt x="4" y="57"/>
                  </a:cubicBezTo>
                  <a:cubicBezTo>
                    <a:pt x="2" y="57"/>
                    <a:pt x="0" y="58"/>
                    <a:pt x="0" y="62"/>
                  </a:cubicBezTo>
                  <a:cubicBezTo>
                    <a:pt x="0" y="64"/>
                    <a:pt x="2" y="66"/>
                    <a:pt x="4" y="66"/>
                  </a:cubicBezTo>
                  <a:cubicBezTo>
                    <a:pt x="38" y="66"/>
                    <a:pt x="38" y="66"/>
                    <a:pt x="38" y="66"/>
                  </a:cubicBezTo>
                  <a:cubicBezTo>
                    <a:pt x="40" y="66"/>
                    <a:pt x="41" y="64"/>
                    <a:pt x="41" y="62"/>
                  </a:cubicBezTo>
                  <a:cubicBezTo>
                    <a:pt x="41" y="40"/>
                    <a:pt x="41" y="40"/>
                    <a:pt x="41" y="40"/>
                  </a:cubicBezTo>
                  <a:cubicBezTo>
                    <a:pt x="41" y="38"/>
                    <a:pt x="41" y="36"/>
                    <a:pt x="38" y="36"/>
                  </a:cubicBezTo>
                  <a:cubicBezTo>
                    <a:pt x="34" y="36"/>
                    <a:pt x="34" y="38"/>
                    <a:pt x="34" y="40"/>
                  </a:cubicBezTo>
                  <a:cubicBezTo>
                    <a:pt x="34" y="57"/>
                    <a:pt x="34" y="57"/>
                    <a:pt x="34" y="57"/>
                  </a:cubicBezTo>
                  <a:lnTo>
                    <a:pt x="25" y="57"/>
                  </a:lnTo>
                  <a:close/>
                  <a:moveTo>
                    <a:pt x="69" y="0"/>
                  </a:moveTo>
                  <a:cubicBezTo>
                    <a:pt x="65" y="0"/>
                    <a:pt x="60" y="5"/>
                    <a:pt x="60" y="9"/>
                  </a:cubicBezTo>
                  <a:cubicBezTo>
                    <a:pt x="60" y="57"/>
                    <a:pt x="60" y="57"/>
                    <a:pt x="60" y="57"/>
                  </a:cubicBezTo>
                  <a:cubicBezTo>
                    <a:pt x="60" y="62"/>
                    <a:pt x="64" y="66"/>
                    <a:pt x="69" y="66"/>
                  </a:cubicBezTo>
                  <a:cubicBezTo>
                    <a:pt x="93" y="66"/>
                    <a:pt x="93" y="66"/>
                    <a:pt x="93" y="66"/>
                  </a:cubicBezTo>
                  <a:cubicBezTo>
                    <a:pt x="99" y="66"/>
                    <a:pt x="102" y="62"/>
                    <a:pt x="102" y="57"/>
                  </a:cubicBezTo>
                  <a:cubicBezTo>
                    <a:pt x="102" y="9"/>
                    <a:pt x="102" y="9"/>
                    <a:pt x="102" y="9"/>
                  </a:cubicBezTo>
                  <a:cubicBezTo>
                    <a:pt x="102" y="5"/>
                    <a:pt x="99" y="0"/>
                    <a:pt x="93" y="0"/>
                  </a:cubicBezTo>
                  <a:lnTo>
                    <a:pt x="69" y="0"/>
                  </a:lnTo>
                  <a:close/>
                  <a:moveTo>
                    <a:pt x="69" y="9"/>
                  </a:moveTo>
                  <a:cubicBezTo>
                    <a:pt x="93" y="9"/>
                    <a:pt x="93" y="9"/>
                    <a:pt x="93" y="9"/>
                  </a:cubicBezTo>
                  <a:cubicBezTo>
                    <a:pt x="93" y="57"/>
                    <a:pt x="93" y="57"/>
                    <a:pt x="93" y="57"/>
                  </a:cubicBezTo>
                  <a:cubicBezTo>
                    <a:pt x="69" y="57"/>
                    <a:pt x="69" y="57"/>
                    <a:pt x="69" y="57"/>
                  </a:cubicBezTo>
                  <a:lnTo>
                    <a:pt x="69" y="9"/>
                  </a:lnTo>
                  <a:close/>
                  <a:moveTo>
                    <a:pt x="130" y="0"/>
                  </a:moveTo>
                  <a:cubicBezTo>
                    <a:pt x="125" y="0"/>
                    <a:pt x="121" y="5"/>
                    <a:pt x="121" y="9"/>
                  </a:cubicBezTo>
                  <a:cubicBezTo>
                    <a:pt x="121" y="57"/>
                    <a:pt x="121" y="57"/>
                    <a:pt x="121" y="57"/>
                  </a:cubicBezTo>
                  <a:cubicBezTo>
                    <a:pt x="121" y="62"/>
                    <a:pt x="125" y="66"/>
                    <a:pt x="130" y="66"/>
                  </a:cubicBezTo>
                  <a:cubicBezTo>
                    <a:pt x="154" y="66"/>
                    <a:pt x="154" y="66"/>
                    <a:pt x="154" y="66"/>
                  </a:cubicBezTo>
                  <a:cubicBezTo>
                    <a:pt x="159" y="66"/>
                    <a:pt x="163" y="62"/>
                    <a:pt x="163" y="57"/>
                  </a:cubicBezTo>
                  <a:cubicBezTo>
                    <a:pt x="163" y="9"/>
                    <a:pt x="163" y="9"/>
                    <a:pt x="163" y="9"/>
                  </a:cubicBezTo>
                  <a:cubicBezTo>
                    <a:pt x="163" y="5"/>
                    <a:pt x="159" y="0"/>
                    <a:pt x="154" y="0"/>
                  </a:cubicBezTo>
                  <a:lnTo>
                    <a:pt x="130" y="0"/>
                  </a:lnTo>
                  <a:close/>
                  <a:moveTo>
                    <a:pt x="130" y="9"/>
                  </a:moveTo>
                  <a:cubicBezTo>
                    <a:pt x="154" y="9"/>
                    <a:pt x="154" y="9"/>
                    <a:pt x="154" y="9"/>
                  </a:cubicBezTo>
                  <a:cubicBezTo>
                    <a:pt x="154" y="57"/>
                    <a:pt x="154" y="57"/>
                    <a:pt x="154" y="57"/>
                  </a:cubicBezTo>
                  <a:cubicBezTo>
                    <a:pt x="130" y="57"/>
                    <a:pt x="130" y="57"/>
                    <a:pt x="130" y="57"/>
                  </a:cubicBezTo>
                  <a:lnTo>
                    <a:pt x="130" y="9"/>
                  </a:lnTo>
                  <a:close/>
                  <a:moveTo>
                    <a:pt x="207" y="57"/>
                  </a:moveTo>
                  <a:cubicBezTo>
                    <a:pt x="207" y="0"/>
                    <a:pt x="207" y="0"/>
                    <a:pt x="207" y="0"/>
                  </a:cubicBezTo>
                  <a:cubicBezTo>
                    <a:pt x="186" y="0"/>
                    <a:pt x="186" y="0"/>
                    <a:pt x="186" y="0"/>
                  </a:cubicBezTo>
                  <a:cubicBezTo>
                    <a:pt x="184" y="0"/>
                    <a:pt x="182" y="2"/>
                    <a:pt x="182" y="5"/>
                  </a:cubicBezTo>
                  <a:cubicBezTo>
                    <a:pt x="182" y="8"/>
                    <a:pt x="184" y="9"/>
                    <a:pt x="186" y="9"/>
                  </a:cubicBezTo>
                  <a:cubicBezTo>
                    <a:pt x="199" y="9"/>
                    <a:pt x="199" y="9"/>
                    <a:pt x="199" y="9"/>
                  </a:cubicBezTo>
                  <a:cubicBezTo>
                    <a:pt x="199" y="57"/>
                    <a:pt x="199" y="57"/>
                    <a:pt x="199" y="57"/>
                  </a:cubicBezTo>
                  <a:cubicBezTo>
                    <a:pt x="186" y="57"/>
                    <a:pt x="186" y="57"/>
                    <a:pt x="186" y="57"/>
                  </a:cubicBezTo>
                  <a:cubicBezTo>
                    <a:pt x="184" y="57"/>
                    <a:pt x="182" y="58"/>
                    <a:pt x="182" y="62"/>
                  </a:cubicBezTo>
                  <a:cubicBezTo>
                    <a:pt x="182" y="64"/>
                    <a:pt x="184" y="66"/>
                    <a:pt x="186" y="66"/>
                  </a:cubicBezTo>
                  <a:cubicBezTo>
                    <a:pt x="219" y="66"/>
                    <a:pt x="219" y="66"/>
                    <a:pt x="219" y="66"/>
                  </a:cubicBezTo>
                  <a:cubicBezTo>
                    <a:pt x="221" y="66"/>
                    <a:pt x="224" y="64"/>
                    <a:pt x="224" y="62"/>
                  </a:cubicBezTo>
                  <a:cubicBezTo>
                    <a:pt x="224" y="40"/>
                    <a:pt x="224" y="40"/>
                    <a:pt x="224" y="40"/>
                  </a:cubicBezTo>
                  <a:cubicBezTo>
                    <a:pt x="224" y="38"/>
                    <a:pt x="222" y="36"/>
                    <a:pt x="219" y="36"/>
                  </a:cubicBezTo>
                  <a:cubicBezTo>
                    <a:pt x="216" y="36"/>
                    <a:pt x="215" y="38"/>
                    <a:pt x="215" y="40"/>
                  </a:cubicBezTo>
                  <a:cubicBezTo>
                    <a:pt x="215" y="57"/>
                    <a:pt x="215" y="57"/>
                    <a:pt x="215" y="57"/>
                  </a:cubicBezTo>
                  <a:lnTo>
                    <a:pt x="207" y="57"/>
                  </a:lnTo>
                  <a:close/>
                  <a:moveTo>
                    <a:pt x="251" y="0"/>
                  </a:moveTo>
                  <a:cubicBezTo>
                    <a:pt x="246" y="0"/>
                    <a:pt x="243" y="5"/>
                    <a:pt x="243" y="9"/>
                  </a:cubicBezTo>
                  <a:cubicBezTo>
                    <a:pt x="243" y="57"/>
                    <a:pt x="243" y="57"/>
                    <a:pt x="243" y="57"/>
                  </a:cubicBezTo>
                  <a:cubicBezTo>
                    <a:pt x="243" y="62"/>
                    <a:pt x="246" y="66"/>
                    <a:pt x="251" y="66"/>
                  </a:cubicBezTo>
                  <a:cubicBezTo>
                    <a:pt x="276" y="66"/>
                    <a:pt x="276" y="66"/>
                    <a:pt x="276" y="66"/>
                  </a:cubicBezTo>
                  <a:cubicBezTo>
                    <a:pt x="280" y="66"/>
                    <a:pt x="284" y="62"/>
                    <a:pt x="284" y="57"/>
                  </a:cubicBezTo>
                  <a:cubicBezTo>
                    <a:pt x="284" y="9"/>
                    <a:pt x="284" y="9"/>
                    <a:pt x="284" y="9"/>
                  </a:cubicBezTo>
                  <a:cubicBezTo>
                    <a:pt x="284" y="5"/>
                    <a:pt x="280" y="0"/>
                    <a:pt x="276" y="0"/>
                  </a:cubicBezTo>
                  <a:lnTo>
                    <a:pt x="251" y="0"/>
                  </a:lnTo>
                  <a:close/>
                  <a:moveTo>
                    <a:pt x="251" y="9"/>
                  </a:moveTo>
                  <a:cubicBezTo>
                    <a:pt x="276" y="9"/>
                    <a:pt x="276" y="9"/>
                    <a:pt x="276" y="9"/>
                  </a:cubicBezTo>
                  <a:cubicBezTo>
                    <a:pt x="276" y="57"/>
                    <a:pt x="276" y="57"/>
                    <a:pt x="276" y="57"/>
                  </a:cubicBezTo>
                  <a:cubicBezTo>
                    <a:pt x="251" y="57"/>
                    <a:pt x="251" y="57"/>
                    <a:pt x="251" y="57"/>
                  </a:cubicBezTo>
                  <a:lnTo>
                    <a:pt x="251" y="9"/>
                  </a:lnTo>
                  <a:close/>
                  <a:moveTo>
                    <a:pt x="328" y="57"/>
                  </a:moveTo>
                  <a:cubicBezTo>
                    <a:pt x="328" y="0"/>
                    <a:pt x="328" y="0"/>
                    <a:pt x="328" y="0"/>
                  </a:cubicBezTo>
                  <a:cubicBezTo>
                    <a:pt x="307" y="0"/>
                    <a:pt x="307" y="0"/>
                    <a:pt x="307" y="0"/>
                  </a:cubicBezTo>
                  <a:cubicBezTo>
                    <a:pt x="305" y="0"/>
                    <a:pt x="303" y="2"/>
                    <a:pt x="303" y="5"/>
                  </a:cubicBezTo>
                  <a:cubicBezTo>
                    <a:pt x="303" y="8"/>
                    <a:pt x="305" y="9"/>
                    <a:pt x="307" y="9"/>
                  </a:cubicBezTo>
                  <a:cubicBezTo>
                    <a:pt x="320" y="9"/>
                    <a:pt x="320" y="9"/>
                    <a:pt x="320" y="9"/>
                  </a:cubicBezTo>
                  <a:cubicBezTo>
                    <a:pt x="320" y="57"/>
                    <a:pt x="320" y="57"/>
                    <a:pt x="320" y="57"/>
                  </a:cubicBezTo>
                  <a:cubicBezTo>
                    <a:pt x="307" y="57"/>
                    <a:pt x="307" y="57"/>
                    <a:pt x="307" y="57"/>
                  </a:cubicBezTo>
                  <a:cubicBezTo>
                    <a:pt x="305" y="57"/>
                    <a:pt x="303" y="58"/>
                    <a:pt x="303" y="62"/>
                  </a:cubicBezTo>
                  <a:cubicBezTo>
                    <a:pt x="303" y="64"/>
                    <a:pt x="305" y="66"/>
                    <a:pt x="307" y="66"/>
                  </a:cubicBezTo>
                  <a:cubicBezTo>
                    <a:pt x="340" y="66"/>
                    <a:pt x="340" y="66"/>
                    <a:pt x="340" y="66"/>
                  </a:cubicBezTo>
                  <a:cubicBezTo>
                    <a:pt x="343" y="66"/>
                    <a:pt x="344" y="64"/>
                    <a:pt x="344" y="62"/>
                  </a:cubicBezTo>
                  <a:cubicBezTo>
                    <a:pt x="344" y="40"/>
                    <a:pt x="344" y="40"/>
                    <a:pt x="344" y="40"/>
                  </a:cubicBezTo>
                  <a:cubicBezTo>
                    <a:pt x="344" y="38"/>
                    <a:pt x="344" y="36"/>
                    <a:pt x="340" y="36"/>
                  </a:cubicBezTo>
                  <a:cubicBezTo>
                    <a:pt x="337" y="36"/>
                    <a:pt x="337" y="38"/>
                    <a:pt x="337" y="40"/>
                  </a:cubicBezTo>
                  <a:cubicBezTo>
                    <a:pt x="337" y="57"/>
                    <a:pt x="337" y="57"/>
                    <a:pt x="337" y="57"/>
                  </a:cubicBezTo>
                  <a:lnTo>
                    <a:pt x="328" y="57"/>
                  </a:lnTo>
                  <a:close/>
                  <a:moveTo>
                    <a:pt x="372" y="0"/>
                  </a:moveTo>
                  <a:cubicBezTo>
                    <a:pt x="368" y="0"/>
                    <a:pt x="364" y="5"/>
                    <a:pt x="364" y="9"/>
                  </a:cubicBezTo>
                  <a:cubicBezTo>
                    <a:pt x="364" y="57"/>
                    <a:pt x="364" y="57"/>
                    <a:pt x="364" y="57"/>
                  </a:cubicBezTo>
                  <a:cubicBezTo>
                    <a:pt x="364" y="62"/>
                    <a:pt x="367" y="66"/>
                    <a:pt x="372" y="66"/>
                  </a:cubicBezTo>
                  <a:cubicBezTo>
                    <a:pt x="396" y="66"/>
                    <a:pt x="396" y="66"/>
                    <a:pt x="396" y="66"/>
                  </a:cubicBezTo>
                  <a:cubicBezTo>
                    <a:pt x="402" y="66"/>
                    <a:pt x="405" y="62"/>
                    <a:pt x="405" y="57"/>
                  </a:cubicBezTo>
                  <a:cubicBezTo>
                    <a:pt x="405" y="9"/>
                    <a:pt x="405" y="9"/>
                    <a:pt x="405" y="9"/>
                  </a:cubicBezTo>
                  <a:cubicBezTo>
                    <a:pt x="405" y="5"/>
                    <a:pt x="402" y="0"/>
                    <a:pt x="396" y="0"/>
                  </a:cubicBezTo>
                  <a:lnTo>
                    <a:pt x="372" y="0"/>
                  </a:lnTo>
                  <a:close/>
                  <a:moveTo>
                    <a:pt x="372" y="9"/>
                  </a:moveTo>
                  <a:cubicBezTo>
                    <a:pt x="396" y="9"/>
                    <a:pt x="396" y="9"/>
                    <a:pt x="396" y="9"/>
                  </a:cubicBezTo>
                  <a:cubicBezTo>
                    <a:pt x="396" y="57"/>
                    <a:pt x="396" y="57"/>
                    <a:pt x="396" y="57"/>
                  </a:cubicBezTo>
                  <a:cubicBezTo>
                    <a:pt x="372" y="57"/>
                    <a:pt x="372" y="57"/>
                    <a:pt x="372" y="57"/>
                  </a:cubicBezTo>
                  <a:lnTo>
                    <a:pt x="372" y="9"/>
                  </a:lnTo>
                  <a:close/>
                  <a:moveTo>
                    <a:pt x="449" y="57"/>
                  </a:moveTo>
                  <a:cubicBezTo>
                    <a:pt x="449" y="0"/>
                    <a:pt x="449" y="0"/>
                    <a:pt x="449" y="0"/>
                  </a:cubicBezTo>
                  <a:cubicBezTo>
                    <a:pt x="429" y="0"/>
                    <a:pt x="429" y="0"/>
                    <a:pt x="429" y="0"/>
                  </a:cubicBezTo>
                  <a:cubicBezTo>
                    <a:pt x="426" y="0"/>
                    <a:pt x="424" y="2"/>
                    <a:pt x="424" y="5"/>
                  </a:cubicBezTo>
                  <a:cubicBezTo>
                    <a:pt x="424" y="8"/>
                    <a:pt x="426" y="9"/>
                    <a:pt x="429" y="9"/>
                  </a:cubicBezTo>
                  <a:cubicBezTo>
                    <a:pt x="441" y="9"/>
                    <a:pt x="441" y="9"/>
                    <a:pt x="441" y="9"/>
                  </a:cubicBezTo>
                  <a:cubicBezTo>
                    <a:pt x="441" y="57"/>
                    <a:pt x="441" y="57"/>
                    <a:pt x="441" y="57"/>
                  </a:cubicBezTo>
                  <a:cubicBezTo>
                    <a:pt x="429" y="57"/>
                    <a:pt x="429" y="57"/>
                    <a:pt x="429" y="57"/>
                  </a:cubicBezTo>
                  <a:cubicBezTo>
                    <a:pt x="426" y="57"/>
                    <a:pt x="424" y="58"/>
                    <a:pt x="424" y="62"/>
                  </a:cubicBezTo>
                  <a:cubicBezTo>
                    <a:pt x="424" y="64"/>
                    <a:pt x="426" y="66"/>
                    <a:pt x="429" y="66"/>
                  </a:cubicBezTo>
                  <a:cubicBezTo>
                    <a:pt x="462" y="66"/>
                    <a:pt x="462" y="66"/>
                    <a:pt x="462" y="66"/>
                  </a:cubicBezTo>
                  <a:cubicBezTo>
                    <a:pt x="464" y="66"/>
                    <a:pt x="466" y="64"/>
                    <a:pt x="466" y="62"/>
                  </a:cubicBezTo>
                  <a:cubicBezTo>
                    <a:pt x="466" y="40"/>
                    <a:pt x="466" y="40"/>
                    <a:pt x="466" y="40"/>
                  </a:cubicBezTo>
                  <a:cubicBezTo>
                    <a:pt x="466" y="38"/>
                    <a:pt x="465" y="36"/>
                    <a:pt x="462" y="36"/>
                  </a:cubicBezTo>
                  <a:cubicBezTo>
                    <a:pt x="458" y="36"/>
                    <a:pt x="457" y="38"/>
                    <a:pt x="457" y="40"/>
                  </a:cubicBezTo>
                  <a:cubicBezTo>
                    <a:pt x="457" y="57"/>
                    <a:pt x="457" y="57"/>
                    <a:pt x="457" y="57"/>
                  </a:cubicBezTo>
                  <a:lnTo>
                    <a:pt x="449" y="57"/>
                  </a:lnTo>
                  <a:close/>
                  <a:moveTo>
                    <a:pt x="510" y="57"/>
                  </a:moveTo>
                  <a:cubicBezTo>
                    <a:pt x="510" y="0"/>
                    <a:pt x="510" y="0"/>
                    <a:pt x="510" y="0"/>
                  </a:cubicBezTo>
                  <a:cubicBezTo>
                    <a:pt x="489" y="0"/>
                    <a:pt x="489" y="0"/>
                    <a:pt x="489" y="0"/>
                  </a:cubicBezTo>
                  <a:cubicBezTo>
                    <a:pt x="487" y="0"/>
                    <a:pt x="485" y="2"/>
                    <a:pt x="485" y="5"/>
                  </a:cubicBezTo>
                  <a:cubicBezTo>
                    <a:pt x="485" y="8"/>
                    <a:pt x="487" y="9"/>
                    <a:pt x="489" y="9"/>
                  </a:cubicBezTo>
                  <a:cubicBezTo>
                    <a:pt x="502" y="9"/>
                    <a:pt x="502" y="9"/>
                    <a:pt x="502" y="9"/>
                  </a:cubicBezTo>
                  <a:cubicBezTo>
                    <a:pt x="502" y="57"/>
                    <a:pt x="502" y="57"/>
                    <a:pt x="502" y="57"/>
                  </a:cubicBezTo>
                  <a:cubicBezTo>
                    <a:pt x="489" y="57"/>
                    <a:pt x="489" y="57"/>
                    <a:pt x="489" y="57"/>
                  </a:cubicBezTo>
                  <a:cubicBezTo>
                    <a:pt x="487" y="57"/>
                    <a:pt x="485" y="58"/>
                    <a:pt x="485" y="62"/>
                  </a:cubicBezTo>
                  <a:cubicBezTo>
                    <a:pt x="485" y="64"/>
                    <a:pt x="487" y="66"/>
                    <a:pt x="489" y="66"/>
                  </a:cubicBezTo>
                  <a:cubicBezTo>
                    <a:pt x="522" y="66"/>
                    <a:pt x="522" y="66"/>
                    <a:pt x="522" y="66"/>
                  </a:cubicBezTo>
                  <a:cubicBezTo>
                    <a:pt x="524" y="66"/>
                    <a:pt x="527" y="64"/>
                    <a:pt x="527" y="62"/>
                  </a:cubicBezTo>
                  <a:cubicBezTo>
                    <a:pt x="527" y="40"/>
                    <a:pt x="527" y="40"/>
                    <a:pt x="527" y="40"/>
                  </a:cubicBezTo>
                  <a:cubicBezTo>
                    <a:pt x="527" y="38"/>
                    <a:pt x="525" y="36"/>
                    <a:pt x="522" y="36"/>
                  </a:cubicBezTo>
                  <a:cubicBezTo>
                    <a:pt x="519" y="36"/>
                    <a:pt x="518" y="38"/>
                    <a:pt x="518" y="40"/>
                  </a:cubicBezTo>
                  <a:cubicBezTo>
                    <a:pt x="518" y="57"/>
                    <a:pt x="518" y="57"/>
                    <a:pt x="518" y="57"/>
                  </a:cubicBezTo>
                  <a:lnTo>
                    <a:pt x="510"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6" name="Freeform 80"/>
            <p:cNvSpPr>
              <a:spLocks/>
            </p:cNvSpPr>
            <p:nvPr/>
          </p:nvSpPr>
          <p:spPr bwMode="gray">
            <a:xfrm>
              <a:off x="9873565" y="6065739"/>
              <a:ext cx="463047" cy="314980"/>
            </a:xfrm>
            <a:custGeom>
              <a:avLst/>
              <a:gdLst>
                <a:gd name="T0" fmla="*/ 172 w 172"/>
                <a:gd name="T1" fmla="*/ 117 h 117"/>
                <a:gd name="T2" fmla="*/ 172 w 172"/>
                <a:gd name="T3" fmla="*/ 0 h 117"/>
                <a:gd name="T4" fmla="*/ 86 w 172"/>
                <a:gd name="T5" fmla="*/ 0 h 117"/>
                <a:gd name="T6" fmla="*/ 0 w 172"/>
                <a:gd name="T7" fmla="*/ 0 h 117"/>
                <a:gd name="T8" fmla="*/ 0 w 172"/>
                <a:gd name="T9" fmla="*/ 117 h 117"/>
                <a:gd name="T10" fmla="*/ 86 w 172"/>
                <a:gd name="T11" fmla="*/ 117 h 117"/>
                <a:gd name="T12" fmla="*/ 172 w 172"/>
                <a:gd name="T13" fmla="*/ 117 h 117"/>
              </a:gdLst>
              <a:ahLst/>
              <a:cxnLst>
                <a:cxn ang="0">
                  <a:pos x="T0" y="T1"/>
                </a:cxn>
                <a:cxn ang="0">
                  <a:pos x="T2" y="T3"/>
                </a:cxn>
                <a:cxn ang="0">
                  <a:pos x="T4" y="T5"/>
                </a:cxn>
                <a:cxn ang="0">
                  <a:pos x="T6" y="T7"/>
                </a:cxn>
                <a:cxn ang="0">
                  <a:pos x="T8" y="T9"/>
                </a:cxn>
                <a:cxn ang="0">
                  <a:pos x="T10" y="T11"/>
                </a:cxn>
                <a:cxn ang="0">
                  <a:pos x="T12" y="T13"/>
                </a:cxn>
              </a:cxnLst>
              <a:rect l="0" t="0" r="r" b="b"/>
              <a:pathLst>
                <a:path w="172" h="117">
                  <a:moveTo>
                    <a:pt x="172" y="117"/>
                  </a:moveTo>
                  <a:lnTo>
                    <a:pt x="172" y="0"/>
                  </a:lnTo>
                  <a:lnTo>
                    <a:pt x="86" y="0"/>
                  </a:lnTo>
                  <a:lnTo>
                    <a:pt x="0" y="0"/>
                  </a:lnTo>
                  <a:lnTo>
                    <a:pt x="0" y="117"/>
                  </a:lnTo>
                  <a:lnTo>
                    <a:pt x="86" y="117"/>
                  </a:lnTo>
                  <a:lnTo>
                    <a:pt x="172" y="117"/>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7" name="Rectangle 81"/>
            <p:cNvSpPr>
              <a:spLocks noChangeArrowheads="1"/>
            </p:cNvSpPr>
            <p:nvPr/>
          </p:nvSpPr>
          <p:spPr bwMode="gray">
            <a:xfrm>
              <a:off x="9897795" y="6079198"/>
              <a:ext cx="414588" cy="250369"/>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78" name="Freeform 82"/>
            <p:cNvSpPr>
              <a:spLocks noEditPoints="1"/>
            </p:cNvSpPr>
            <p:nvPr/>
          </p:nvSpPr>
          <p:spPr bwMode="gray">
            <a:xfrm>
              <a:off x="9970482" y="6165347"/>
              <a:ext cx="271906" cy="78073"/>
            </a:xfrm>
            <a:custGeom>
              <a:avLst/>
              <a:gdLst>
                <a:gd name="T0" fmla="*/ 19 w 174"/>
                <a:gd name="T1" fmla="*/ 44 h 50"/>
                <a:gd name="T2" fmla="*/ 19 w 174"/>
                <a:gd name="T3" fmla="*/ 0 h 50"/>
                <a:gd name="T4" fmla="*/ 3 w 174"/>
                <a:gd name="T5" fmla="*/ 0 h 50"/>
                <a:gd name="T6" fmla="*/ 0 w 174"/>
                <a:gd name="T7" fmla="*/ 2 h 50"/>
                <a:gd name="T8" fmla="*/ 3 w 174"/>
                <a:gd name="T9" fmla="*/ 6 h 50"/>
                <a:gd name="T10" fmla="*/ 13 w 174"/>
                <a:gd name="T11" fmla="*/ 6 h 50"/>
                <a:gd name="T12" fmla="*/ 13 w 174"/>
                <a:gd name="T13" fmla="*/ 44 h 50"/>
                <a:gd name="T14" fmla="*/ 3 w 174"/>
                <a:gd name="T15" fmla="*/ 44 h 50"/>
                <a:gd name="T16" fmla="*/ 0 w 174"/>
                <a:gd name="T17" fmla="*/ 47 h 50"/>
                <a:gd name="T18" fmla="*/ 3 w 174"/>
                <a:gd name="T19" fmla="*/ 50 h 50"/>
                <a:gd name="T20" fmla="*/ 29 w 174"/>
                <a:gd name="T21" fmla="*/ 50 h 50"/>
                <a:gd name="T22" fmla="*/ 32 w 174"/>
                <a:gd name="T23" fmla="*/ 47 h 50"/>
                <a:gd name="T24" fmla="*/ 32 w 174"/>
                <a:gd name="T25" fmla="*/ 31 h 50"/>
                <a:gd name="T26" fmla="*/ 29 w 174"/>
                <a:gd name="T27" fmla="*/ 28 h 50"/>
                <a:gd name="T28" fmla="*/ 26 w 174"/>
                <a:gd name="T29" fmla="*/ 31 h 50"/>
                <a:gd name="T30" fmla="*/ 26 w 174"/>
                <a:gd name="T31" fmla="*/ 44 h 50"/>
                <a:gd name="T32" fmla="*/ 19 w 174"/>
                <a:gd name="T33" fmla="*/ 44 h 50"/>
                <a:gd name="T34" fmla="*/ 53 w 174"/>
                <a:gd name="T35" fmla="*/ 0 h 50"/>
                <a:gd name="T36" fmla="*/ 47 w 174"/>
                <a:gd name="T37" fmla="*/ 6 h 50"/>
                <a:gd name="T38" fmla="*/ 47 w 174"/>
                <a:gd name="T39" fmla="*/ 44 h 50"/>
                <a:gd name="T40" fmla="*/ 53 w 174"/>
                <a:gd name="T41" fmla="*/ 50 h 50"/>
                <a:gd name="T42" fmla="*/ 72 w 174"/>
                <a:gd name="T43" fmla="*/ 50 h 50"/>
                <a:gd name="T44" fmla="*/ 79 w 174"/>
                <a:gd name="T45" fmla="*/ 44 h 50"/>
                <a:gd name="T46" fmla="*/ 79 w 174"/>
                <a:gd name="T47" fmla="*/ 6 h 50"/>
                <a:gd name="T48" fmla="*/ 72 w 174"/>
                <a:gd name="T49" fmla="*/ 0 h 50"/>
                <a:gd name="T50" fmla="*/ 53 w 174"/>
                <a:gd name="T51" fmla="*/ 0 h 50"/>
                <a:gd name="T52" fmla="*/ 53 w 174"/>
                <a:gd name="T53" fmla="*/ 6 h 50"/>
                <a:gd name="T54" fmla="*/ 72 w 174"/>
                <a:gd name="T55" fmla="*/ 6 h 50"/>
                <a:gd name="T56" fmla="*/ 72 w 174"/>
                <a:gd name="T57" fmla="*/ 44 h 50"/>
                <a:gd name="T58" fmla="*/ 53 w 174"/>
                <a:gd name="T59" fmla="*/ 44 h 50"/>
                <a:gd name="T60" fmla="*/ 53 w 174"/>
                <a:gd name="T61" fmla="*/ 6 h 50"/>
                <a:gd name="T62" fmla="*/ 113 w 174"/>
                <a:gd name="T63" fmla="*/ 44 h 50"/>
                <a:gd name="T64" fmla="*/ 113 w 174"/>
                <a:gd name="T65" fmla="*/ 0 h 50"/>
                <a:gd name="T66" fmla="*/ 98 w 174"/>
                <a:gd name="T67" fmla="*/ 0 h 50"/>
                <a:gd name="T68" fmla="*/ 94 w 174"/>
                <a:gd name="T69" fmla="*/ 2 h 50"/>
                <a:gd name="T70" fmla="*/ 98 w 174"/>
                <a:gd name="T71" fmla="*/ 6 h 50"/>
                <a:gd name="T72" fmla="*/ 107 w 174"/>
                <a:gd name="T73" fmla="*/ 6 h 50"/>
                <a:gd name="T74" fmla="*/ 107 w 174"/>
                <a:gd name="T75" fmla="*/ 44 h 50"/>
                <a:gd name="T76" fmla="*/ 98 w 174"/>
                <a:gd name="T77" fmla="*/ 44 h 50"/>
                <a:gd name="T78" fmla="*/ 94 w 174"/>
                <a:gd name="T79" fmla="*/ 47 h 50"/>
                <a:gd name="T80" fmla="*/ 98 w 174"/>
                <a:gd name="T81" fmla="*/ 50 h 50"/>
                <a:gd name="T82" fmla="*/ 123 w 174"/>
                <a:gd name="T83" fmla="*/ 50 h 50"/>
                <a:gd name="T84" fmla="*/ 126 w 174"/>
                <a:gd name="T85" fmla="*/ 47 h 50"/>
                <a:gd name="T86" fmla="*/ 126 w 174"/>
                <a:gd name="T87" fmla="*/ 31 h 50"/>
                <a:gd name="T88" fmla="*/ 123 w 174"/>
                <a:gd name="T89" fmla="*/ 28 h 50"/>
                <a:gd name="T90" fmla="*/ 120 w 174"/>
                <a:gd name="T91" fmla="*/ 31 h 50"/>
                <a:gd name="T92" fmla="*/ 120 w 174"/>
                <a:gd name="T93" fmla="*/ 44 h 50"/>
                <a:gd name="T94" fmla="*/ 113 w 174"/>
                <a:gd name="T95" fmla="*/ 44 h 50"/>
                <a:gd name="T96" fmla="*/ 148 w 174"/>
                <a:gd name="T97" fmla="*/ 0 h 50"/>
                <a:gd name="T98" fmla="*/ 141 w 174"/>
                <a:gd name="T99" fmla="*/ 6 h 50"/>
                <a:gd name="T100" fmla="*/ 141 w 174"/>
                <a:gd name="T101" fmla="*/ 44 h 50"/>
                <a:gd name="T102" fmla="*/ 148 w 174"/>
                <a:gd name="T103" fmla="*/ 50 h 50"/>
                <a:gd name="T104" fmla="*/ 167 w 174"/>
                <a:gd name="T105" fmla="*/ 50 h 50"/>
                <a:gd name="T106" fmla="*/ 174 w 174"/>
                <a:gd name="T107" fmla="*/ 44 h 50"/>
                <a:gd name="T108" fmla="*/ 174 w 174"/>
                <a:gd name="T109" fmla="*/ 6 h 50"/>
                <a:gd name="T110" fmla="*/ 167 w 174"/>
                <a:gd name="T111" fmla="*/ 0 h 50"/>
                <a:gd name="T112" fmla="*/ 148 w 174"/>
                <a:gd name="T113" fmla="*/ 0 h 50"/>
                <a:gd name="T114" fmla="*/ 148 w 174"/>
                <a:gd name="T115" fmla="*/ 6 h 50"/>
                <a:gd name="T116" fmla="*/ 167 w 174"/>
                <a:gd name="T117" fmla="*/ 6 h 50"/>
                <a:gd name="T118" fmla="*/ 167 w 174"/>
                <a:gd name="T119" fmla="*/ 44 h 50"/>
                <a:gd name="T120" fmla="*/ 148 w 174"/>
                <a:gd name="T121" fmla="*/ 44 h 50"/>
                <a:gd name="T122" fmla="*/ 148 w 174"/>
                <a:gd name="T123" fmla="*/ 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4" h="50">
                  <a:moveTo>
                    <a:pt x="19" y="44"/>
                  </a:moveTo>
                  <a:cubicBezTo>
                    <a:pt x="19" y="0"/>
                    <a:pt x="19" y="0"/>
                    <a:pt x="19" y="0"/>
                  </a:cubicBezTo>
                  <a:cubicBezTo>
                    <a:pt x="3" y="0"/>
                    <a:pt x="3" y="0"/>
                    <a:pt x="3" y="0"/>
                  </a:cubicBezTo>
                  <a:cubicBezTo>
                    <a:pt x="1" y="0"/>
                    <a:pt x="0" y="1"/>
                    <a:pt x="0" y="2"/>
                  </a:cubicBezTo>
                  <a:cubicBezTo>
                    <a:pt x="0" y="5"/>
                    <a:pt x="1" y="6"/>
                    <a:pt x="3" y="6"/>
                  </a:cubicBezTo>
                  <a:cubicBezTo>
                    <a:pt x="13" y="6"/>
                    <a:pt x="13" y="6"/>
                    <a:pt x="13" y="6"/>
                  </a:cubicBezTo>
                  <a:cubicBezTo>
                    <a:pt x="13" y="44"/>
                    <a:pt x="13" y="44"/>
                    <a:pt x="13" y="44"/>
                  </a:cubicBezTo>
                  <a:cubicBezTo>
                    <a:pt x="3" y="44"/>
                    <a:pt x="3" y="44"/>
                    <a:pt x="3" y="44"/>
                  </a:cubicBezTo>
                  <a:cubicBezTo>
                    <a:pt x="1" y="44"/>
                    <a:pt x="0" y="45"/>
                    <a:pt x="0" y="47"/>
                  </a:cubicBezTo>
                  <a:cubicBezTo>
                    <a:pt x="0" y="49"/>
                    <a:pt x="1" y="50"/>
                    <a:pt x="3" y="50"/>
                  </a:cubicBezTo>
                  <a:cubicBezTo>
                    <a:pt x="29" y="50"/>
                    <a:pt x="29" y="50"/>
                    <a:pt x="29" y="50"/>
                  </a:cubicBezTo>
                  <a:cubicBezTo>
                    <a:pt x="31" y="50"/>
                    <a:pt x="32" y="49"/>
                    <a:pt x="32" y="47"/>
                  </a:cubicBezTo>
                  <a:cubicBezTo>
                    <a:pt x="32" y="31"/>
                    <a:pt x="32" y="31"/>
                    <a:pt x="32" y="31"/>
                  </a:cubicBezTo>
                  <a:cubicBezTo>
                    <a:pt x="32" y="28"/>
                    <a:pt x="31" y="28"/>
                    <a:pt x="29" y="28"/>
                  </a:cubicBezTo>
                  <a:cubicBezTo>
                    <a:pt x="26" y="28"/>
                    <a:pt x="26" y="28"/>
                    <a:pt x="26" y="31"/>
                  </a:cubicBezTo>
                  <a:cubicBezTo>
                    <a:pt x="26" y="44"/>
                    <a:pt x="26" y="44"/>
                    <a:pt x="26" y="44"/>
                  </a:cubicBezTo>
                  <a:lnTo>
                    <a:pt x="19" y="44"/>
                  </a:lnTo>
                  <a:close/>
                  <a:moveTo>
                    <a:pt x="53" y="0"/>
                  </a:moveTo>
                  <a:cubicBezTo>
                    <a:pt x="50" y="0"/>
                    <a:pt x="47" y="2"/>
                    <a:pt x="47" y="6"/>
                  </a:cubicBezTo>
                  <a:cubicBezTo>
                    <a:pt x="47" y="44"/>
                    <a:pt x="47" y="44"/>
                    <a:pt x="47" y="44"/>
                  </a:cubicBezTo>
                  <a:cubicBezTo>
                    <a:pt x="47" y="47"/>
                    <a:pt x="50" y="50"/>
                    <a:pt x="53" y="50"/>
                  </a:cubicBezTo>
                  <a:cubicBezTo>
                    <a:pt x="72" y="50"/>
                    <a:pt x="72" y="50"/>
                    <a:pt x="72" y="50"/>
                  </a:cubicBezTo>
                  <a:cubicBezTo>
                    <a:pt x="77" y="50"/>
                    <a:pt x="79" y="47"/>
                    <a:pt x="79" y="44"/>
                  </a:cubicBezTo>
                  <a:cubicBezTo>
                    <a:pt x="79" y="6"/>
                    <a:pt x="79" y="6"/>
                    <a:pt x="79" y="6"/>
                  </a:cubicBezTo>
                  <a:cubicBezTo>
                    <a:pt x="79" y="2"/>
                    <a:pt x="76" y="0"/>
                    <a:pt x="72" y="0"/>
                  </a:cubicBezTo>
                  <a:lnTo>
                    <a:pt x="53" y="0"/>
                  </a:lnTo>
                  <a:close/>
                  <a:moveTo>
                    <a:pt x="53" y="6"/>
                  </a:moveTo>
                  <a:cubicBezTo>
                    <a:pt x="72" y="6"/>
                    <a:pt x="72" y="6"/>
                    <a:pt x="72" y="6"/>
                  </a:cubicBezTo>
                  <a:cubicBezTo>
                    <a:pt x="72" y="44"/>
                    <a:pt x="72" y="44"/>
                    <a:pt x="72" y="44"/>
                  </a:cubicBezTo>
                  <a:cubicBezTo>
                    <a:pt x="53" y="44"/>
                    <a:pt x="53" y="44"/>
                    <a:pt x="53" y="44"/>
                  </a:cubicBezTo>
                  <a:lnTo>
                    <a:pt x="53" y="6"/>
                  </a:lnTo>
                  <a:close/>
                  <a:moveTo>
                    <a:pt x="113" y="44"/>
                  </a:moveTo>
                  <a:cubicBezTo>
                    <a:pt x="113" y="0"/>
                    <a:pt x="113" y="0"/>
                    <a:pt x="113" y="0"/>
                  </a:cubicBezTo>
                  <a:cubicBezTo>
                    <a:pt x="98" y="0"/>
                    <a:pt x="98" y="0"/>
                    <a:pt x="98" y="0"/>
                  </a:cubicBezTo>
                  <a:cubicBezTo>
                    <a:pt x="96" y="0"/>
                    <a:pt x="94" y="1"/>
                    <a:pt x="94" y="2"/>
                  </a:cubicBezTo>
                  <a:cubicBezTo>
                    <a:pt x="94" y="5"/>
                    <a:pt x="96" y="6"/>
                    <a:pt x="98" y="6"/>
                  </a:cubicBezTo>
                  <a:cubicBezTo>
                    <a:pt x="107" y="6"/>
                    <a:pt x="107" y="6"/>
                    <a:pt x="107" y="6"/>
                  </a:cubicBezTo>
                  <a:cubicBezTo>
                    <a:pt x="107" y="44"/>
                    <a:pt x="107" y="44"/>
                    <a:pt x="107" y="44"/>
                  </a:cubicBezTo>
                  <a:cubicBezTo>
                    <a:pt x="98" y="44"/>
                    <a:pt x="98" y="44"/>
                    <a:pt x="98" y="44"/>
                  </a:cubicBezTo>
                  <a:cubicBezTo>
                    <a:pt x="96" y="44"/>
                    <a:pt x="94" y="45"/>
                    <a:pt x="94" y="47"/>
                  </a:cubicBezTo>
                  <a:cubicBezTo>
                    <a:pt x="94" y="49"/>
                    <a:pt x="96" y="50"/>
                    <a:pt x="98" y="50"/>
                  </a:cubicBezTo>
                  <a:cubicBezTo>
                    <a:pt x="123" y="50"/>
                    <a:pt x="123" y="50"/>
                    <a:pt x="123" y="50"/>
                  </a:cubicBezTo>
                  <a:cubicBezTo>
                    <a:pt x="125" y="50"/>
                    <a:pt x="126" y="49"/>
                    <a:pt x="126" y="47"/>
                  </a:cubicBezTo>
                  <a:cubicBezTo>
                    <a:pt x="126" y="31"/>
                    <a:pt x="126" y="31"/>
                    <a:pt x="126" y="31"/>
                  </a:cubicBezTo>
                  <a:cubicBezTo>
                    <a:pt x="126" y="28"/>
                    <a:pt x="125" y="28"/>
                    <a:pt x="123" y="28"/>
                  </a:cubicBezTo>
                  <a:cubicBezTo>
                    <a:pt x="121" y="28"/>
                    <a:pt x="120" y="28"/>
                    <a:pt x="120" y="31"/>
                  </a:cubicBezTo>
                  <a:cubicBezTo>
                    <a:pt x="120" y="44"/>
                    <a:pt x="120" y="44"/>
                    <a:pt x="120" y="44"/>
                  </a:cubicBezTo>
                  <a:lnTo>
                    <a:pt x="113" y="44"/>
                  </a:lnTo>
                  <a:close/>
                  <a:moveTo>
                    <a:pt x="148" y="0"/>
                  </a:moveTo>
                  <a:cubicBezTo>
                    <a:pt x="144" y="0"/>
                    <a:pt x="141" y="2"/>
                    <a:pt x="141" y="6"/>
                  </a:cubicBezTo>
                  <a:cubicBezTo>
                    <a:pt x="141" y="44"/>
                    <a:pt x="141" y="44"/>
                    <a:pt x="141" y="44"/>
                  </a:cubicBezTo>
                  <a:cubicBezTo>
                    <a:pt x="141" y="47"/>
                    <a:pt x="144" y="50"/>
                    <a:pt x="148" y="50"/>
                  </a:cubicBezTo>
                  <a:cubicBezTo>
                    <a:pt x="167" y="50"/>
                    <a:pt x="167" y="50"/>
                    <a:pt x="167" y="50"/>
                  </a:cubicBezTo>
                  <a:cubicBezTo>
                    <a:pt x="171" y="50"/>
                    <a:pt x="174" y="47"/>
                    <a:pt x="174" y="44"/>
                  </a:cubicBezTo>
                  <a:cubicBezTo>
                    <a:pt x="174" y="6"/>
                    <a:pt x="174" y="6"/>
                    <a:pt x="174" y="6"/>
                  </a:cubicBezTo>
                  <a:cubicBezTo>
                    <a:pt x="174" y="2"/>
                    <a:pt x="171" y="0"/>
                    <a:pt x="167" y="0"/>
                  </a:cubicBezTo>
                  <a:lnTo>
                    <a:pt x="148" y="0"/>
                  </a:lnTo>
                  <a:close/>
                  <a:moveTo>
                    <a:pt x="148" y="6"/>
                  </a:moveTo>
                  <a:cubicBezTo>
                    <a:pt x="167" y="6"/>
                    <a:pt x="167" y="6"/>
                    <a:pt x="167" y="6"/>
                  </a:cubicBezTo>
                  <a:cubicBezTo>
                    <a:pt x="167" y="44"/>
                    <a:pt x="167" y="44"/>
                    <a:pt x="167" y="44"/>
                  </a:cubicBezTo>
                  <a:cubicBezTo>
                    <a:pt x="148" y="44"/>
                    <a:pt x="148" y="44"/>
                    <a:pt x="148" y="44"/>
                  </a:cubicBezTo>
                  <a:lnTo>
                    <a:pt x="148"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9" name="Freeform 83"/>
            <p:cNvSpPr>
              <a:spLocks/>
            </p:cNvSpPr>
            <p:nvPr/>
          </p:nvSpPr>
          <p:spPr bwMode="gray">
            <a:xfrm>
              <a:off x="6624162" y="5271559"/>
              <a:ext cx="1523747" cy="56536"/>
            </a:xfrm>
            <a:custGeom>
              <a:avLst/>
              <a:gdLst>
                <a:gd name="T0" fmla="*/ 0 w 973"/>
                <a:gd name="T1" fmla="*/ 0 h 35"/>
                <a:gd name="T2" fmla="*/ 75 w 973"/>
                <a:gd name="T3" fmla="*/ 35 h 35"/>
                <a:gd name="T4" fmla="*/ 897 w 973"/>
                <a:gd name="T5" fmla="*/ 35 h 35"/>
                <a:gd name="T6" fmla="*/ 973 w 973"/>
                <a:gd name="T7" fmla="*/ 0 h 35"/>
                <a:gd name="T8" fmla="*/ 0 w 973"/>
                <a:gd name="T9" fmla="*/ 0 h 35"/>
              </a:gdLst>
              <a:ahLst/>
              <a:cxnLst>
                <a:cxn ang="0">
                  <a:pos x="T0" y="T1"/>
                </a:cxn>
                <a:cxn ang="0">
                  <a:pos x="T2" y="T3"/>
                </a:cxn>
                <a:cxn ang="0">
                  <a:pos x="T4" y="T5"/>
                </a:cxn>
                <a:cxn ang="0">
                  <a:pos x="T6" y="T7"/>
                </a:cxn>
                <a:cxn ang="0">
                  <a:pos x="T8" y="T9"/>
                </a:cxn>
              </a:cxnLst>
              <a:rect l="0" t="0" r="r" b="b"/>
              <a:pathLst>
                <a:path w="973" h="35">
                  <a:moveTo>
                    <a:pt x="0" y="0"/>
                  </a:moveTo>
                  <a:cubicBezTo>
                    <a:pt x="0" y="3"/>
                    <a:pt x="2" y="35"/>
                    <a:pt x="75" y="35"/>
                  </a:cubicBezTo>
                  <a:cubicBezTo>
                    <a:pt x="897" y="35"/>
                    <a:pt x="897" y="35"/>
                    <a:pt x="897" y="35"/>
                  </a:cubicBezTo>
                  <a:cubicBezTo>
                    <a:pt x="897" y="35"/>
                    <a:pt x="973" y="35"/>
                    <a:pt x="973" y="0"/>
                  </a:cubicBezTo>
                  <a:lnTo>
                    <a:pt x="0"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0" name="Freeform 84"/>
            <p:cNvSpPr>
              <a:spLocks/>
            </p:cNvSpPr>
            <p:nvPr/>
          </p:nvSpPr>
          <p:spPr bwMode="gray">
            <a:xfrm>
              <a:off x="6831455" y="4434306"/>
              <a:ext cx="1111852" cy="802255"/>
            </a:xfrm>
            <a:custGeom>
              <a:avLst/>
              <a:gdLst>
                <a:gd name="T0" fmla="*/ 60 w 710"/>
                <a:gd name="T1" fmla="*/ 0 h 515"/>
                <a:gd name="T2" fmla="*/ 0 w 710"/>
                <a:gd name="T3" fmla="*/ 60 h 515"/>
                <a:gd name="T4" fmla="*/ 0 w 710"/>
                <a:gd name="T5" fmla="*/ 515 h 515"/>
                <a:gd name="T6" fmla="*/ 60 w 710"/>
                <a:gd name="T7" fmla="*/ 513 h 515"/>
                <a:gd name="T8" fmla="*/ 648 w 710"/>
                <a:gd name="T9" fmla="*/ 513 h 515"/>
                <a:gd name="T10" fmla="*/ 710 w 710"/>
                <a:gd name="T11" fmla="*/ 515 h 515"/>
                <a:gd name="T12" fmla="*/ 710 w 710"/>
                <a:gd name="T13" fmla="*/ 60 h 515"/>
                <a:gd name="T14" fmla="*/ 648 w 710"/>
                <a:gd name="T15" fmla="*/ 0 h 515"/>
                <a:gd name="T16" fmla="*/ 92 w 710"/>
                <a:gd name="T17" fmla="*/ 0 h 515"/>
                <a:gd name="T18" fmla="*/ 60 w 710"/>
                <a:gd name="T19" fmla="*/ 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0" h="515">
                  <a:moveTo>
                    <a:pt x="60" y="0"/>
                  </a:moveTo>
                  <a:cubicBezTo>
                    <a:pt x="60" y="0"/>
                    <a:pt x="0" y="0"/>
                    <a:pt x="0" y="60"/>
                  </a:cubicBezTo>
                  <a:cubicBezTo>
                    <a:pt x="0" y="515"/>
                    <a:pt x="0" y="515"/>
                    <a:pt x="0" y="515"/>
                  </a:cubicBezTo>
                  <a:cubicBezTo>
                    <a:pt x="60" y="513"/>
                    <a:pt x="60" y="513"/>
                    <a:pt x="60" y="513"/>
                  </a:cubicBezTo>
                  <a:cubicBezTo>
                    <a:pt x="648" y="513"/>
                    <a:pt x="648" y="513"/>
                    <a:pt x="648" y="513"/>
                  </a:cubicBezTo>
                  <a:cubicBezTo>
                    <a:pt x="710" y="515"/>
                    <a:pt x="710" y="515"/>
                    <a:pt x="710" y="515"/>
                  </a:cubicBezTo>
                  <a:cubicBezTo>
                    <a:pt x="710" y="60"/>
                    <a:pt x="710" y="60"/>
                    <a:pt x="710" y="60"/>
                  </a:cubicBezTo>
                  <a:cubicBezTo>
                    <a:pt x="710" y="60"/>
                    <a:pt x="710" y="0"/>
                    <a:pt x="648" y="0"/>
                  </a:cubicBezTo>
                  <a:cubicBezTo>
                    <a:pt x="92" y="0"/>
                    <a:pt x="92" y="0"/>
                    <a:pt x="92" y="0"/>
                  </a:cubicBezTo>
                  <a:lnTo>
                    <a:pt x="60"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1" name="Freeform 85"/>
            <p:cNvSpPr>
              <a:spLocks/>
            </p:cNvSpPr>
            <p:nvPr/>
          </p:nvSpPr>
          <p:spPr bwMode="gray">
            <a:xfrm>
              <a:off x="6879914" y="4469303"/>
              <a:ext cx="1012242" cy="726876"/>
            </a:xfrm>
            <a:custGeom>
              <a:avLst/>
              <a:gdLst>
                <a:gd name="T0" fmla="*/ 55 w 646"/>
                <a:gd name="T1" fmla="*/ 0 h 466"/>
                <a:gd name="T2" fmla="*/ 0 w 646"/>
                <a:gd name="T3" fmla="*/ 55 h 466"/>
                <a:gd name="T4" fmla="*/ 0 w 646"/>
                <a:gd name="T5" fmla="*/ 411 h 466"/>
                <a:gd name="T6" fmla="*/ 55 w 646"/>
                <a:gd name="T7" fmla="*/ 466 h 466"/>
                <a:gd name="T8" fmla="*/ 590 w 646"/>
                <a:gd name="T9" fmla="*/ 466 h 466"/>
                <a:gd name="T10" fmla="*/ 646 w 646"/>
                <a:gd name="T11" fmla="*/ 411 h 466"/>
                <a:gd name="T12" fmla="*/ 646 w 646"/>
                <a:gd name="T13" fmla="*/ 55 h 466"/>
                <a:gd name="T14" fmla="*/ 590 w 646"/>
                <a:gd name="T15" fmla="*/ 0 h 466"/>
                <a:gd name="T16" fmla="*/ 220 w 646"/>
                <a:gd name="T17" fmla="*/ 0 h 466"/>
                <a:gd name="T18" fmla="*/ 55 w 646"/>
                <a:gd name="T19" fmla="*/ 0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6" h="466">
                  <a:moveTo>
                    <a:pt x="55" y="0"/>
                  </a:moveTo>
                  <a:cubicBezTo>
                    <a:pt x="55" y="0"/>
                    <a:pt x="0" y="0"/>
                    <a:pt x="0" y="55"/>
                  </a:cubicBezTo>
                  <a:cubicBezTo>
                    <a:pt x="0" y="411"/>
                    <a:pt x="0" y="411"/>
                    <a:pt x="0" y="411"/>
                  </a:cubicBezTo>
                  <a:cubicBezTo>
                    <a:pt x="0" y="411"/>
                    <a:pt x="0" y="466"/>
                    <a:pt x="55" y="466"/>
                  </a:cubicBezTo>
                  <a:cubicBezTo>
                    <a:pt x="590" y="466"/>
                    <a:pt x="590" y="466"/>
                    <a:pt x="590" y="466"/>
                  </a:cubicBezTo>
                  <a:cubicBezTo>
                    <a:pt x="590" y="466"/>
                    <a:pt x="646" y="466"/>
                    <a:pt x="646" y="411"/>
                  </a:cubicBezTo>
                  <a:cubicBezTo>
                    <a:pt x="646" y="55"/>
                    <a:pt x="646" y="55"/>
                    <a:pt x="646" y="55"/>
                  </a:cubicBezTo>
                  <a:cubicBezTo>
                    <a:pt x="646" y="55"/>
                    <a:pt x="646" y="0"/>
                    <a:pt x="590" y="0"/>
                  </a:cubicBezTo>
                  <a:cubicBezTo>
                    <a:pt x="220" y="0"/>
                    <a:pt x="220" y="0"/>
                    <a:pt x="220" y="0"/>
                  </a:cubicBezTo>
                  <a:lnTo>
                    <a:pt x="55"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2" name="Freeform 86"/>
            <p:cNvSpPr>
              <a:spLocks/>
            </p:cNvSpPr>
            <p:nvPr/>
          </p:nvSpPr>
          <p:spPr bwMode="gray">
            <a:xfrm>
              <a:off x="6624162" y="5233869"/>
              <a:ext cx="1523747" cy="37690"/>
            </a:xfrm>
            <a:custGeom>
              <a:avLst/>
              <a:gdLst>
                <a:gd name="T0" fmla="*/ 76 w 566"/>
                <a:gd name="T1" fmla="*/ 0 h 14"/>
                <a:gd name="T2" fmla="*/ 0 w 566"/>
                <a:gd name="T3" fmla="*/ 14 h 14"/>
                <a:gd name="T4" fmla="*/ 566 w 566"/>
                <a:gd name="T5" fmla="*/ 14 h 14"/>
                <a:gd name="T6" fmla="*/ 490 w 566"/>
                <a:gd name="T7" fmla="*/ 0 h 14"/>
                <a:gd name="T8" fmla="*/ 76 w 566"/>
                <a:gd name="T9" fmla="*/ 0 h 14"/>
              </a:gdLst>
              <a:ahLst/>
              <a:cxnLst>
                <a:cxn ang="0">
                  <a:pos x="T0" y="T1"/>
                </a:cxn>
                <a:cxn ang="0">
                  <a:pos x="T2" y="T3"/>
                </a:cxn>
                <a:cxn ang="0">
                  <a:pos x="T4" y="T5"/>
                </a:cxn>
                <a:cxn ang="0">
                  <a:pos x="T6" y="T7"/>
                </a:cxn>
                <a:cxn ang="0">
                  <a:pos x="T8" y="T9"/>
                </a:cxn>
              </a:cxnLst>
              <a:rect l="0" t="0" r="r" b="b"/>
              <a:pathLst>
                <a:path w="566" h="14">
                  <a:moveTo>
                    <a:pt x="76" y="0"/>
                  </a:moveTo>
                  <a:lnTo>
                    <a:pt x="0" y="14"/>
                  </a:lnTo>
                  <a:lnTo>
                    <a:pt x="566" y="14"/>
                  </a:lnTo>
                  <a:lnTo>
                    <a:pt x="490" y="0"/>
                  </a:lnTo>
                  <a:lnTo>
                    <a:pt x="76"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3" name="Freeform 87"/>
            <p:cNvSpPr>
              <a:spLocks noEditPoints="1"/>
            </p:cNvSpPr>
            <p:nvPr/>
          </p:nvSpPr>
          <p:spPr bwMode="gray">
            <a:xfrm>
              <a:off x="6974139" y="4940427"/>
              <a:ext cx="823793" cy="99610"/>
            </a:xfrm>
            <a:custGeom>
              <a:avLst/>
              <a:gdLst>
                <a:gd name="T0" fmla="*/ 4 w 526"/>
                <a:gd name="T1" fmla="*/ 0 h 65"/>
                <a:gd name="T2" fmla="*/ 16 w 526"/>
                <a:gd name="T3" fmla="*/ 8 h 65"/>
                <a:gd name="T4" fmla="*/ 0 w 526"/>
                <a:gd name="T5" fmla="*/ 61 h 65"/>
                <a:gd name="T6" fmla="*/ 41 w 526"/>
                <a:gd name="T7" fmla="*/ 61 h 65"/>
                <a:gd name="T8" fmla="*/ 33 w 526"/>
                <a:gd name="T9" fmla="*/ 39 h 65"/>
                <a:gd name="T10" fmla="*/ 68 w 526"/>
                <a:gd name="T11" fmla="*/ 0 h 65"/>
                <a:gd name="T12" fmla="*/ 68 w 526"/>
                <a:gd name="T13" fmla="*/ 65 h 65"/>
                <a:gd name="T14" fmla="*/ 101 w 526"/>
                <a:gd name="T15" fmla="*/ 8 h 65"/>
                <a:gd name="T16" fmla="*/ 68 w 526"/>
                <a:gd name="T17" fmla="*/ 8 h 65"/>
                <a:gd name="T18" fmla="*/ 68 w 526"/>
                <a:gd name="T19" fmla="*/ 57 h 65"/>
                <a:gd name="T20" fmla="*/ 145 w 526"/>
                <a:gd name="T21" fmla="*/ 0 h 65"/>
                <a:gd name="T22" fmla="*/ 125 w 526"/>
                <a:gd name="T23" fmla="*/ 8 h 65"/>
                <a:gd name="T24" fmla="*/ 125 w 526"/>
                <a:gd name="T25" fmla="*/ 57 h 65"/>
                <a:gd name="T26" fmla="*/ 158 w 526"/>
                <a:gd name="T27" fmla="*/ 65 h 65"/>
                <a:gd name="T28" fmla="*/ 158 w 526"/>
                <a:gd name="T29" fmla="*/ 36 h 65"/>
                <a:gd name="T30" fmla="*/ 145 w 526"/>
                <a:gd name="T31" fmla="*/ 57 h 65"/>
                <a:gd name="T32" fmla="*/ 181 w 526"/>
                <a:gd name="T33" fmla="*/ 57 h 65"/>
                <a:gd name="T34" fmla="*/ 223 w 526"/>
                <a:gd name="T35" fmla="*/ 57 h 65"/>
                <a:gd name="T36" fmla="*/ 190 w 526"/>
                <a:gd name="T37" fmla="*/ 0 h 65"/>
                <a:gd name="T38" fmla="*/ 214 w 526"/>
                <a:gd name="T39" fmla="*/ 57 h 65"/>
                <a:gd name="T40" fmla="*/ 267 w 526"/>
                <a:gd name="T41" fmla="*/ 57 h 65"/>
                <a:gd name="T42" fmla="*/ 242 w 526"/>
                <a:gd name="T43" fmla="*/ 4 h 65"/>
                <a:gd name="T44" fmla="*/ 258 w 526"/>
                <a:gd name="T45" fmla="*/ 57 h 65"/>
                <a:gd name="T46" fmla="*/ 246 w 526"/>
                <a:gd name="T47" fmla="*/ 65 h 65"/>
                <a:gd name="T48" fmla="*/ 283 w 526"/>
                <a:gd name="T49" fmla="*/ 39 h 65"/>
                <a:gd name="T50" fmla="*/ 275 w 526"/>
                <a:gd name="T51" fmla="*/ 57 h 65"/>
                <a:gd name="T52" fmla="*/ 303 w 526"/>
                <a:gd name="T53" fmla="*/ 8 h 65"/>
                <a:gd name="T54" fmla="*/ 336 w 526"/>
                <a:gd name="T55" fmla="*/ 65 h 65"/>
                <a:gd name="T56" fmla="*/ 336 w 526"/>
                <a:gd name="T57" fmla="*/ 0 h 65"/>
                <a:gd name="T58" fmla="*/ 336 w 526"/>
                <a:gd name="T59" fmla="*/ 8 h 65"/>
                <a:gd name="T60" fmla="*/ 310 w 526"/>
                <a:gd name="T61" fmla="*/ 8 h 65"/>
                <a:gd name="T62" fmla="*/ 367 w 526"/>
                <a:gd name="T63" fmla="*/ 0 h 65"/>
                <a:gd name="T64" fmla="*/ 380 w 526"/>
                <a:gd name="T65" fmla="*/ 8 h 65"/>
                <a:gd name="T66" fmla="*/ 363 w 526"/>
                <a:gd name="T67" fmla="*/ 61 h 65"/>
                <a:gd name="T68" fmla="*/ 404 w 526"/>
                <a:gd name="T69" fmla="*/ 61 h 65"/>
                <a:gd name="T70" fmla="*/ 396 w 526"/>
                <a:gd name="T71" fmla="*/ 39 h 65"/>
                <a:gd name="T72" fmla="*/ 432 w 526"/>
                <a:gd name="T73" fmla="*/ 0 h 65"/>
                <a:gd name="T74" fmla="*/ 432 w 526"/>
                <a:gd name="T75" fmla="*/ 65 h 65"/>
                <a:gd name="T76" fmla="*/ 465 w 526"/>
                <a:gd name="T77" fmla="*/ 8 h 65"/>
                <a:gd name="T78" fmla="*/ 432 w 526"/>
                <a:gd name="T79" fmla="*/ 8 h 65"/>
                <a:gd name="T80" fmla="*/ 432 w 526"/>
                <a:gd name="T81" fmla="*/ 57 h 65"/>
                <a:gd name="T82" fmla="*/ 484 w 526"/>
                <a:gd name="T83" fmla="*/ 8 h 65"/>
                <a:gd name="T84" fmla="*/ 517 w 526"/>
                <a:gd name="T85" fmla="*/ 65 h 65"/>
                <a:gd name="T86" fmla="*/ 517 w 526"/>
                <a:gd name="T87" fmla="*/ 0 h 65"/>
                <a:gd name="T88" fmla="*/ 517 w 526"/>
                <a:gd name="T89" fmla="*/ 8 h 65"/>
                <a:gd name="T90" fmla="*/ 493 w 526"/>
                <a:gd name="T91" fmla="*/ 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6" h="65">
                  <a:moveTo>
                    <a:pt x="25" y="57"/>
                  </a:move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7"/>
                    <a:pt x="16" y="57"/>
                    <a:pt x="16" y="57"/>
                  </a:cubicBezTo>
                  <a:cubicBezTo>
                    <a:pt x="4" y="57"/>
                    <a:pt x="4" y="57"/>
                    <a:pt x="4" y="57"/>
                  </a:cubicBezTo>
                  <a:cubicBezTo>
                    <a:pt x="1" y="57"/>
                    <a:pt x="0" y="58"/>
                    <a:pt x="0" y="61"/>
                  </a:cubicBezTo>
                  <a:cubicBezTo>
                    <a:pt x="0" y="64"/>
                    <a:pt x="1" y="65"/>
                    <a:pt x="4" y="65"/>
                  </a:cubicBezTo>
                  <a:cubicBezTo>
                    <a:pt x="37" y="65"/>
                    <a:pt x="37" y="65"/>
                    <a:pt x="37" y="65"/>
                  </a:cubicBezTo>
                  <a:cubicBezTo>
                    <a:pt x="39" y="65"/>
                    <a:pt x="41" y="64"/>
                    <a:pt x="41" y="61"/>
                  </a:cubicBezTo>
                  <a:cubicBezTo>
                    <a:pt x="41" y="39"/>
                    <a:pt x="41" y="39"/>
                    <a:pt x="41" y="39"/>
                  </a:cubicBezTo>
                  <a:cubicBezTo>
                    <a:pt x="41" y="38"/>
                    <a:pt x="40" y="36"/>
                    <a:pt x="37" y="36"/>
                  </a:cubicBezTo>
                  <a:cubicBezTo>
                    <a:pt x="33" y="36"/>
                    <a:pt x="33" y="38"/>
                    <a:pt x="33" y="39"/>
                  </a:cubicBezTo>
                  <a:cubicBezTo>
                    <a:pt x="33" y="57"/>
                    <a:pt x="33" y="57"/>
                    <a:pt x="33" y="57"/>
                  </a:cubicBezTo>
                  <a:lnTo>
                    <a:pt x="25" y="57"/>
                  </a:lnTo>
                  <a:close/>
                  <a:moveTo>
                    <a:pt x="68" y="0"/>
                  </a:moveTo>
                  <a:cubicBezTo>
                    <a:pt x="64" y="0"/>
                    <a:pt x="60" y="4"/>
                    <a:pt x="60" y="8"/>
                  </a:cubicBezTo>
                  <a:cubicBezTo>
                    <a:pt x="60" y="57"/>
                    <a:pt x="60" y="57"/>
                    <a:pt x="60" y="57"/>
                  </a:cubicBezTo>
                  <a:cubicBezTo>
                    <a:pt x="60" y="61"/>
                    <a:pt x="64" y="65"/>
                    <a:pt x="68" y="65"/>
                  </a:cubicBezTo>
                  <a:cubicBezTo>
                    <a:pt x="93" y="65"/>
                    <a:pt x="93" y="65"/>
                    <a:pt x="93" y="65"/>
                  </a:cubicBezTo>
                  <a:cubicBezTo>
                    <a:pt x="98" y="65"/>
                    <a:pt x="101" y="61"/>
                    <a:pt x="101" y="57"/>
                  </a:cubicBezTo>
                  <a:cubicBezTo>
                    <a:pt x="101" y="8"/>
                    <a:pt x="101" y="8"/>
                    <a:pt x="101" y="8"/>
                  </a:cubicBezTo>
                  <a:cubicBezTo>
                    <a:pt x="101" y="4"/>
                    <a:pt x="98" y="0"/>
                    <a:pt x="93" y="0"/>
                  </a:cubicBezTo>
                  <a:lnTo>
                    <a:pt x="68" y="0"/>
                  </a:lnTo>
                  <a:close/>
                  <a:moveTo>
                    <a:pt x="68" y="8"/>
                  </a:moveTo>
                  <a:cubicBezTo>
                    <a:pt x="93" y="8"/>
                    <a:pt x="93" y="8"/>
                    <a:pt x="93" y="8"/>
                  </a:cubicBezTo>
                  <a:cubicBezTo>
                    <a:pt x="93" y="57"/>
                    <a:pt x="93" y="57"/>
                    <a:pt x="93" y="57"/>
                  </a:cubicBezTo>
                  <a:cubicBezTo>
                    <a:pt x="68" y="57"/>
                    <a:pt x="68" y="57"/>
                    <a:pt x="68" y="57"/>
                  </a:cubicBezTo>
                  <a:lnTo>
                    <a:pt x="68" y="8"/>
                  </a:lnTo>
                  <a:close/>
                  <a:moveTo>
                    <a:pt x="145" y="57"/>
                  </a:move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7"/>
                    <a:pt x="137" y="57"/>
                    <a:pt x="137" y="57"/>
                  </a:cubicBezTo>
                  <a:cubicBezTo>
                    <a:pt x="125" y="57"/>
                    <a:pt x="125" y="57"/>
                    <a:pt x="125" y="57"/>
                  </a:cubicBezTo>
                  <a:cubicBezTo>
                    <a:pt x="123" y="57"/>
                    <a:pt x="120" y="58"/>
                    <a:pt x="120" y="61"/>
                  </a:cubicBezTo>
                  <a:cubicBezTo>
                    <a:pt x="120" y="64"/>
                    <a:pt x="123" y="65"/>
                    <a:pt x="125" y="65"/>
                  </a:cubicBezTo>
                  <a:cubicBezTo>
                    <a:pt x="158" y="65"/>
                    <a:pt x="158" y="65"/>
                    <a:pt x="158" y="65"/>
                  </a:cubicBezTo>
                  <a:cubicBezTo>
                    <a:pt x="160" y="65"/>
                    <a:pt x="162" y="64"/>
                    <a:pt x="162" y="61"/>
                  </a:cubicBezTo>
                  <a:cubicBezTo>
                    <a:pt x="162" y="39"/>
                    <a:pt x="162" y="39"/>
                    <a:pt x="162" y="39"/>
                  </a:cubicBezTo>
                  <a:cubicBezTo>
                    <a:pt x="162" y="38"/>
                    <a:pt x="161" y="36"/>
                    <a:pt x="158" y="36"/>
                  </a:cubicBezTo>
                  <a:cubicBezTo>
                    <a:pt x="155" y="36"/>
                    <a:pt x="154" y="38"/>
                    <a:pt x="154" y="39"/>
                  </a:cubicBezTo>
                  <a:cubicBezTo>
                    <a:pt x="154" y="57"/>
                    <a:pt x="154" y="57"/>
                    <a:pt x="154" y="57"/>
                  </a:cubicBezTo>
                  <a:lnTo>
                    <a:pt x="145" y="57"/>
                  </a:lnTo>
                  <a:close/>
                  <a:moveTo>
                    <a:pt x="190" y="0"/>
                  </a:moveTo>
                  <a:cubicBezTo>
                    <a:pt x="184" y="0"/>
                    <a:pt x="181" y="4"/>
                    <a:pt x="181" y="8"/>
                  </a:cubicBezTo>
                  <a:cubicBezTo>
                    <a:pt x="181" y="57"/>
                    <a:pt x="181" y="57"/>
                    <a:pt x="181" y="57"/>
                  </a:cubicBezTo>
                  <a:cubicBezTo>
                    <a:pt x="181" y="61"/>
                    <a:pt x="184" y="65"/>
                    <a:pt x="190" y="65"/>
                  </a:cubicBezTo>
                  <a:cubicBezTo>
                    <a:pt x="214" y="65"/>
                    <a:pt x="214" y="65"/>
                    <a:pt x="214" y="65"/>
                  </a:cubicBezTo>
                  <a:cubicBezTo>
                    <a:pt x="219" y="65"/>
                    <a:pt x="223" y="61"/>
                    <a:pt x="223" y="57"/>
                  </a:cubicBezTo>
                  <a:cubicBezTo>
                    <a:pt x="223" y="8"/>
                    <a:pt x="223" y="8"/>
                    <a:pt x="223" y="8"/>
                  </a:cubicBezTo>
                  <a:cubicBezTo>
                    <a:pt x="223" y="4"/>
                    <a:pt x="219" y="0"/>
                    <a:pt x="214" y="0"/>
                  </a:cubicBezTo>
                  <a:lnTo>
                    <a:pt x="190" y="0"/>
                  </a:lnTo>
                  <a:close/>
                  <a:moveTo>
                    <a:pt x="190" y="8"/>
                  </a:moveTo>
                  <a:cubicBezTo>
                    <a:pt x="214" y="8"/>
                    <a:pt x="214" y="8"/>
                    <a:pt x="214" y="8"/>
                  </a:cubicBezTo>
                  <a:cubicBezTo>
                    <a:pt x="214" y="57"/>
                    <a:pt x="214" y="57"/>
                    <a:pt x="214" y="57"/>
                  </a:cubicBezTo>
                  <a:cubicBezTo>
                    <a:pt x="190" y="57"/>
                    <a:pt x="190" y="57"/>
                    <a:pt x="190" y="57"/>
                  </a:cubicBezTo>
                  <a:lnTo>
                    <a:pt x="190" y="8"/>
                  </a:lnTo>
                  <a:close/>
                  <a:moveTo>
                    <a:pt x="267" y="57"/>
                  </a:move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7"/>
                    <a:pt x="258" y="57"/>
                    <a:pt x="258" y="57"/>
                  </a:cubicBezTo>
                  <a:cubicBezTo>
                    <a:pt x="246" y="57"/>
                    <a:pt x="246" y="57"/>
                    <a:pt x="246" y="57"/>
                  </a:cubicBezTo>
                  <a:cubicBezTo>
                    <a:pt x="244" y="57"/>
                    <a:pt x="242" y="58"/>
                    <a:pt x="242" y="61"/>
                  </a:cubicBezTo>
                  <a:cubicBezTo>
                    <a:pt x="242" y="64"/>
                    <a:pt x="244" y="65"/>
                    <a:pt x="246" y="65"/>
                  </a:cubicBezTo>
                  <a:cubicBezTo>
                    <a:pt x="279" y="65"/>
                    <a:pt x="279" y="65"/>
                    <a:pt x="279" y="65"/>
                  </a:cubicBezTo>
                  <a:cubicBezTo>
                    <a:pt x="281" y="65"/>
                    <a:pt x="283" y="64"/>
                    <a:pt x="283" y="61"/>
                  </a:cubicBezTo>
                  <a:cubicBezTo>
                    <a:pt x="283" y="39"/>
                    <a:pt x="283" y="39"/>
                    <a:pt x="283" y="39"/>
                  </a:cubicBezTo>
                  <a:cubicBezTo>
                    <a:pt x="283" y="38"/>
                    <a:pt x="283" y="36"/>
                    <a:pt x="279" y="36"/>
                  </a:cubicBezTo>
                  <a:cubicBezTo>
                    <a:pt x="276" y="36"/>
                    <a:pt x="275" y="38"/>
                    <a:pt x="275" y="39"/>
                  </a:cubicBezTo>
                  <a:cubicBezTo>
                    <a:pt x="275" y="57"/>
                    <a:pt x="275" y="57"/>
                    <a:pt x="275" y="57"/>
                  </a:cubicBezTo>
                  <a:lnTo>
                    <a:pt x="267" y="57"/>
                  </a:lnTo>
                  <a:close/>
                  <a:moveTo>
                    <a:pt x="310" y="0"/>
                  </a:moveTo>
                  <a:cubicBezTo>
                    <a:pt x="306" y="0"/>
                    <a:pt x="303" y="4"/>
                    <a:pt x="303" y="8"/>
                  </a:cubicBezTo>
                  <a:cubicBezTo>
                    <a:pt x="303" y="57"/>
                    <a:pt x="303" y="57"/>
                    <a:pt x="303" y="57"/>
                  </a:cubicBezTo>
                  <a:cubicBezTo>
                    <a:pt x="303" y="61"/>
                    <a:pt x="306" y="65"/>
                    <a:pt x="310" y="65"/>
                  </a:cubicBezTo>
                  <a:cubicBezTo>
                    <a:pt x="336" y="65"/>
                    <a:pt x="336" y="65"/>
                    <a:pt x="336" y="65"/>
                  </a:cubicBezTo>
                  <a:cubicBezTo>
                    <a:pt x="340" y="65"/>
                    <a:pt x="344" y="61"/>
                    <a:pt x="344" y="57"/>
                  </a:cubicBezTo>
                  <a:cubicBezTo>
                    <a:pt x="344" y="8"/>
                    <a:pt x="344" y="8"/>
                    <a:pt x="344" y="8"/>
                  </a:cubicBezTo>
                  <a:cubicBezTo>
                    <a:pt x="344" y="4"/>
                    <a:pt x="340" y="0"/>
                    <a:pt x="336" y="0"/>
                  </a:cubicBezTo>
                  <a:lnTo>
                    <a:pt x="310" y="0"/>
                  </a:lnTo>
                  <a:close/>
                  <a:moveTo>
                    <a:pt x="310" y="8"/>
                  </a:moveTo>
                  <a:cubicBezTo>
                    <a:pt x="336" y="8"/>
                    <a:pt x="336" y="8"/>
                    <a:pt x="336" y="8"/>
                  </a:cubicBezTo>
                  <a:cubicBezTo>
                    <a:pt x="336" y="57"/>
                    <a:pt x="336" y="57"/>
                    <a:pt x="336" y="57"/>
                  </a:cubicBezTo>
                  <a:cubicBezTo>
                    <a:pt x="310" y="57"/>
                    <a:pt x="310" y="57"/>
                    <a:pt x="310" y="57"/>
                  </a:cubicBezTo>
                  <a:lnTo>
                    <a:pt x="310" y="8"/>
                  </a:lnTo>
                  <a:close/>
                  <a:moveTo>
                    <a:pt x="388" y="57"/>
                  </a:move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7"/>
                    <a:pt x="380" y="57"/>
                    <a:pt x="380" y="57"/>
                  </a:cubicBezTo>
                  <a:cubicBezTo>
                    <a:pt x="367" y="57"/>
                    <a:pt x="367" y="57"/>
                    <a:pt x="367" y="57"/>
                  </a:cubicBezTo>
                  <a:cubicBezTo>
                    <a:pt x="365" y="57"/>
                    <a:pt x="363" y="58"/>
                    <a:pt x="363" y="61"/>
                  </a:cubicBezTo>
                  <a:cubicBezTo>
                    <a:pt x="363" y="64"/>
                    <a:pt x="365" y="65"/>
                    <a:pt x="367" y="65"/>
                  </a:cubicBezTo>
                  <a:cubicBezTo>
                    <a:pt x="401" y="65"/>
                    <a:pt x="401" y="65"/>
                    <a:pt x="401" y="65"/>
                  </a:cubicBezTo>
                  <a:cubicBezTo>
                    <a:pt x="402" y="65"/>
                    <a:pt x="404" y="64"/>
                    <a:pt x="404" y="61"/>
                  </a:cubicBezTo>
                  <a:cubicBezTo>
                    <a:pt x="404" y="39"/>
                    <a:pt x="404" y="39"/>
                    <a:pt x="404" y="39"/>
                  </a:cubicBezTo>
                  <a:cubicBezTo>
                    <a:pt x="404" y="38"/>
                    <a:pt x="403" y="36"/>
                    <a:pt x="401" y="36"/>
                  </a:cubicBezTo>
                  <a:cubicBezTo>
                    <a:pt x="397" y="36"/>
                    <a:pt x="396" y="38"/>
                    <a:pt x="396" y="39"/>
                  </a:cubicBezTo>
                  <a:cubicBezTo>
                    <a:pt x="396" y="57"/>
                    <a:pt x="396" y="57"/>
                    <a:pt x="396" y="57"/>
                  </a:cubicBezTo>
                  <a:lnTo>
                    <a:pt x="388" y="57"/>
                  </a:lnTo>
                  <a:close/>
                  <a:moveTo>
                    <a:pt x="432" y="0"/>
                  </a:moveTo>
                  <a:cubicBezTo>
                    <a:pt x="428" y="0"/>
                    <a:pt x="423" y="4"/>
                    <a:pt x="423" y="8"/>
                  </a:cubicBezTo>
                  <a:cubicBezTo>
                    <a:pt x="423" y="57"/>
                    <a:pt x="423" y="57"/>
                    <a:pt x="423" y="57"/>
                  </a:cubicBezTo>
                  <a:cubicBezTo>
                    <a:pt x="423" y="61"/>
                    <a:pt x="427" y="65"/>
                    <a:pt x="432" y="65"/>
                  </a:cubicBezTo>
                  <a:cubicBezTo>
                    <a:pt x="457" y="65"/>
                    <a:pt x="457" y="65"/>
                    <a:pt x="457" y="65"/>
                  </a:cubicBezTo>
                  <a:cubicBezTo>
                    <a:pt x="461" y="65"/>
                    <a:pt x="465" y="61"/>
                    <a:pt x="465" y="57"/>
                  </a:cubicBezTo>
                  <a:cubicBezTo>
                    <a:pt x="465" y="8"/>
                    <a:pt x="465" y="8"/>
                    <a:pt x="465" y="8"/>
                  </a:cubicBezTo>
                  <a:cubicBezTo>
                    <a:pt x="465" y="4"/>
                    <a:pt x="461" y="0"/>
                    <a:pt x="457" y="0"/>
                  </a:cubicBezTo>
                  <a:lnTo>
                    <a:pt x="432" y="0"/>
                  </a:lnTo>
                  <a:close/>
                  <a:moveTo>
                    <a:pt x="432" y="8"/>
                  </a:moveTo>
                  <a:cubicBezTo>
                    <a:pt x="457" y="8"/>
                    <a:pt x="457" y="8"/>
                    <a:pt x="457" y="8"/>
                  </a:cubicBezTo>
                  <a:cubicBezTo>
                    <a:pt x="457" y="57"/>
                    <a:pt x="457" y="57"/>
                    <a:pt x="457" y="57"/>
                  </a:cubicBezTo>
                  <a:cubicBezTo>
                    <a:pt x="432" y="57"/>
                    <a:pt x="432" y="57"/>
                    <a:pt x="432" y="57"/>
                  </a:cubicBezTo>
                  <a:lnTo>
                    <a:pt x="432" y="8"/>
                  </a:lnTo>
                  <a:close/>
                  <a:moveTo>
                    <a:pt x="493" y="0"/>
                  </a:moveTo>
                  <a:cubicBezTo>
                    <a:pt x="488" y="0"/>
                    <a:pt x="484" y="4"/>
                    <a:pt x="484" y="8"/>
                  </a:cubicBezTo>
                  <a:cubicBezTo>
                    <a:pt x="484" y="57"/>
                    <a:pt x="484" y="57"/>
                    <a:pt x="484" y="57"/>
                  </a:cubicBezTo>
                  <a:cubicBezTo>
                    <a:pt x="484" y="61"/>
                    <a:pt x="488" y="65"/>
                    <a:pt x="493" y="65"/>
                  </a:cubicBezTo>
                  <a:cubicBezTo>
                    <a:pt x="517" y="65"/>
                    <a:pt x="517" y="65"/>
                    <a:pt x="517" y="65"/>
                  </a:cubicBezTo>
                  <a:cubicBezTo>
                    <a:pt x="522" y="65"/>
                    <a:pt x="526" y="61"/>
                    <a:pt x="526" y="57"/>
                  </a:cubicBezTo>
                  <a:cubicBezTo>
                    <a:pt x="526" y="8"/>
                    <a:pt x="526" y="8"/>
                    <a:pt x="526" y="8"/>
                  </a:cubicBezTo>
                  <a:cubicBezTo>
                    <a:pt x="526" y="4"/>
                    <a:pt x="522" y="0"/>
                    <a:pt x="517" y="0"/>
                  </a:cubicBezTo>
                  <a:lnTo>
                    <a:pt x="493" y="0"/>
                  </a:lnTo>
                  <a:close/>
                  <a:moveTo>
                    <a:pt x="493" y="8"/>
                  </a:moveTo>
                  <a:cubicBezTo>
                    <a:pt x="517" y="8"/>
                    <a:pt x="517" y="8"/>
                    <a:pt x="517" y="8"/>
                  </a:cubicBezTo>
                  <a:cubicBezTo>
                    <a:pt x="517" y="57"/>
                    <a:pt x="517" y="57"/>
                    <a:pt x="517" y="57"/>
                  </a:cubicBezTo>
                  <a:cubicBezTo>
                    <a:pt x="493" y="57"/>
                    <a:pt x="493" y="57"/>
                    <a:pt x="493" y="57"/>
                  </a:cubicBezTo>
                  <a:lnTo>
                    <a:pt x="493"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4" name="Freeform 88"/>
            <p:cNvSpPr>
              <a:spLocks noEditPoints="1"/>
            </p:cNvSpPr>
            <p:nvPr/>
          </p:nvSpPr>
          <p:spPr bwMode="gray">
            <a:xfrm>
              <a:off x="6974139" y="4781591"/>
              <a:ext cx="823793" cy="102301"/>
            </a:xfrm>
            <a:custGeom>
              <a:avLst/>
              <a:gdLst>
                <a:gd name="T0" fmla="*/ 0 w 526"/>
                <a:gd name="T1" fmla="*/ 57 h 65"/>
                <a:gd name="T2" fmla="*/ 41 w 526"/>
                <a:gd name="T3" fmla="*/ 57 h 65"/>
                <a:gd name="T4" fmla="*/ 7 w 526"/>
                <a:gd name="T5" fmla="*/ 0 h 65"/>
                <a:gd name="T6" fmla="*/ 33 w 526"/>
                <a:gd name="T7" fmla="*/ 57 h 65"/>
                <a:gd name="T8" fmla="*/ 68 w 526"/>
                <a:gd name="T9" fmla="*/ 0 h 65"/>
                <a:gd name="T10" fmla="*/ 68 w 526"/>
                <a:gd name="T11" fmla="*/ 65 h 65"/>
                <a:gd name="T12" fmla="*/ 101 w 526"/>
                <a:gd name="T13" fmla="*/ 9 h 65"/>
                <a:gd name="T14" fmla="*/ 68 w 526"/>
                <a:gd name="T15" fmla="*/ 9 h 65"/>
                <a:gd name="T16" fmla="*/ 68 w 526"/>
                <a:gd name="T17" fmla="*/ 57 h 65"/>
                <a:gd name="T18" fmla="*/ 145 w 526"/>
                <a:gd name="T19" fmla="*/ 0 h 65"/>
                <a:gd name="T20" fmla="*/ 125 w 526"/>
                <a:gd name="T21" fmla="*/ 9 h 65"/>
                <a:gd name="T22" fmla="*/ 125 w 526"/>
                <a:gd name="T23" fmla="*/ 57 h 65"/>
                <a:gd name="T24" fmla="*/ 158 w 526"/>
                <a:gd name="T25" fmla="*/ 65 h 65"/>
                <a:gd name="T26" fmla="*/ 158 w 526"/>
                <a:gd name="T27" fmla="*/ 36 h 65"/>
                <a:gd name="T28" fmla="*/ 145 w 526"/>
                <a:gd name="T29" fmla="*/ 57 h 65"/>
                <a:gd name="T30" fmla="*/ 181 w 526"/>
                <a:gd name="T31" fmla="*/ 57 h 65"/>
                <a:gd name="T32" fmla="*/ 223 w 526"/>
                <a:gd name="T33" fmla="*/ 57 h 65"/>
                <a:gd name="T34" fmla="*/ 190 w 526"/>
                <a:gd name="T35" fmla="*/ 0 h 65"/>
                <a:gd name="T36" fmla="*/ 214 w 526"/>
                <a:gd name="T37" fmla="*/ 57 h 65"/>
                <a:gd name="T38" fmla="*/ 267 w 526"/>
                <a:gd name="T39" fmla="*/ 57 h 65"/>
                <a:gd name="T40" fmla="*/ 242 w 526"/>
                <a:gd name="T41" fmla="*/ 5 h 65"/>
                <a:gd name="T42" fmla="*/ 258 w 526"/>
                <a:gd name="T43" fmla="*/ 57 h 65"/>
                <a:gd name="T44" fmla="*/ 246 w 526"/>
                <a:gd name="T45" fmla="*/ 65 h 65"/>
                <a:gd name="T46" fmla="*/ 283 w 526"/>
                <a:gd name="T47" fmla="*/ 40 h 65"/>
                <a:gd name="T48" fmla="*/ 275 w 526"/>
                <a:gd name="T49" fmla="*/ 57 h 65"/>
                <a:gd name="T50" fmla="*/ 303 w 526"/>
                <a:gd name="T51" fmla="*/ 9 h 65"/>
                <a:gd name="T52" fmla="*/ 336 w 526"/>
                <a:gd name="T53" fmla="*/ 65 h 65"/>
                <a:gd name="T54" fmla="*/ 336 w 526"/>
                <a:gd name="T55" fmla="*/ 0 h 65"/>
                <a:gd name="T56" fmla="*/ 336 w 526"/>
                <a:gd name="T57" fmla="*/ 9 h 65"/>
                <a:gd name="T58" fmla="*/ 310 w 526"/>
                <a:gd name="T59" fmla="*/ 9 h 65"/>
                <a:gd name="T60" fmla="*/ 367 w 526"/>
                <a:gd name="T61" fmla="*/ 0 h 65"/>
                <a:gd name="T62" fmla="*/ 380 w 526"/>
                <a:gd name="T63" fmla="*/ 9 h 65"/>
                <a:gd name="T64" fmla="*/ 363 w 526"/>
                <a:gd name="T65" fmla="*/ 61 h 65"/>
                <a:gd name="T66" fmla="*/ 404 w 526"/>
                <a:gd name="T67" fmla="*/ 61 h 65"/>
                <a:gd name="T68" fmla="*/ 396 w 526"/>
                <a:gd name="T69" fmla="*/ 40 h 65"/>
                <a:gd name="T70" fmla="*/ 432 w 526"/>
                <a:gd name="T71" fmla="*/ 0 h 65"/>
                <a:gd name="T72" fmla="*/ 432 w 526"/>
                <a:gd name="T73" fmla="*/ 65 h 65"/>
                <a:gd name="T74" fmla="*/ 465 w 526"/>
                <a:gd name="T75" fmla="*/ 9 h 65"/>
                <a:gd name="T76" fmla="*/ 432 w 526"/>
                <a:gd name="T77" fmla="*/ 9 h 65"/>
                <a:gd name="T78" fmla="*/ 432 w 526"/>
                <a:gd name="T79" fmla="*/ 57 h 65"/>
                <a:gd name="T80" fmla="*/ 509 w 526"/>
                <a:gd name="T81" fmla="*/ 0 h 65"/>
                <a:gd name="T82" fmla="*/ 488 w 526"/>
                <a:gd name="T83" fmla="*/ 9 h 65"/>
                <a:gd name="T84" fmla="*/ 488 w 526"/>
                <a:gd name="T85" fmla="*/ 57 h 65"/>
                <a:gd name="T86" fmla="*/ 521 w 526"/>
                <a:gd name="T87" fmla="*/ 65 h 65"/>
                <a:gd name="T88" fmla="*/ 521 w 526"/>
                <a:gd name="T89" fmla="*/ 36 h 65"/>
                <a:gd name="T90" fmla="*/ 509 w 526"/>
                <a:gd name="T91" fmla="*/ 57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6" h="65">
                  <a:moveTo>
                    <a:pt x="7" y="0"/>
                  </a:moveTo>
                  <a:cubicBezTo>
                    <a:pt x="3" y="0"/>
                    <a:pt x="0" y="4"/>
                    <a:pt x="0" y="9"/>
                  </a:cubicBezTo>
                  <a:cubicBezTo>
                    <a:pt x="0" y="57"/>
                    <a:pt x="0" y="57"/>
                    <a:pt x="0" y="57"/>
                  </a:cubicBezTo>
                  <a:cubicBezTo>
                    <a:pt x="0" y="62"/>
                    <a:pt x="3" y="65"/>
                    <a:pt x="7" y="65"/>
                  </a:cubicBezTo>
                  <a:cubicBezTo>
                    <a:pt x="33" y="65"/>
                    <a:pt x="33" y="65"/>
                    <a:pt x="33" y="65"/>
                  </a:cubicBezTo>
                  <a:cubicBezTo>
                    <a:pt x="37" y="65"/>
                    <a:pt x="41" y="62"/>
                    <a:pt x="41" y="57"/>
                  </a:cubicBezTo>
                  <a:cubicBezTo>
                    <a:pt x="41" y="9"/>
                    <a:pt x="41" y="9"/>
                    <a:pt x="41" y="9"/>
                  </a:cubicBezTo>
                  <a:cubicBezTo>
                    <a:pt x="41" y="4"/>
                    <a:pt x="37" y="0"/>
                    <a:pt x="33" y="0"/>
                  </a:cubicBezTo>
                  <a:lnTo>
                    <a:pt x="7" y="0"/>
                  </a:lnTo>
                  <a:close/>
                  <a:moveTo>
                    <a:pt x="7" y="9"/>
                  </a:moveTo>
                  <a:cubicBezTo>
                    <a:pt x="33" y="9"/>
                    <a:pt x="33" y="9"/>
                    <a:pt x="33" y="9"/>
                  </a:cubicBezTo>
                  <a:cubicBezTo>
                    <a:pt x="33" y="57"/>
                    <a:pt x="33" y="57"/>
                    <a:pt x="33" y="57"/>
                  </a:cubicBezTo>
                  <a:cubicBezTo>
                    <a:pt x="7" y="57"/>
                    <a:pt x="7" y="57"/>
                    <a:pt x="7" y="57"/>
                  </a:cubicBezTo>
                  <a:lnTo>
                    <a:pt x="7" y="9"/>
                  </a:lnTo>
                  <a:close/>
                  <a:moveTo>
                    <a:pt x="68" y="0"/>
                  </a:moveTo>
                  <a:cubicBezTo>
                    <a:pt x="64" y="0"/>
                    <a:pt x="60" y="4"/>
                    <a:pt x="60" y="9"/>
                  </a:cubicBezTo>
                  <a:cubicBezTo>
                    <a:pt x="60" y="57"/>
                    <a:pt x="60" y="57"/>
                    <a:pt x="60" y="57"/>
                  </a:cubicBezTo>
                  <a:cubicBezTo>
                    <a:pt x="60" y="62"/>
                    <a:pt x="64" y="65"/>
                    <a:pt x="68" y="65"/>
                  </a:cubicBezTo>
                  <a:cubicBezTo>
                    <a:pt x="93" y="65"/>
                    <a:pt x="93" y="65"/>
                    <a:pt x="93" y="65"/>
                  </a:cubicBezTo>
                  <a:cubicBezTo>
                    <a:pt x="98" y="65"/>
                    <a:pt x="101" y="62"/>
                    <a:pt x="101" y="57"/>
                  </a:cubicBezTo>
                  <a:cubicBezTo>
                    <a:pt x="101" y="9"/>
                    <a:pt x="101" y="9"/>
                    <a:pt x="101" y="9"/>
                  </a:cubicBezTo>
                  <a:cubicBezTo>
                    <a:pt x="101" y="4"/>
                    <a:pt x="98" y="0"/>
                    <a:pt x="93" y="0"/>
                  </a:cubicBezTo>
                  <a:lnTo>
                    <a:pt x="68" y="0"/>
                  </a:lnTo>
                  <a:close/>
                  <a:moveTo>
                    <a:pt x="68" y="9"/>
                  </a:moveTo>
                  <a:cubicBezTo>
                    <a:pt x="93" y="9"/>
                    <a:pt x="93" y="9"/>
                    <a:pt x="93" y="9"/>
                  </a:cubicBezTo>
                  <a:cubicBezTo>
                    <a:pt x="93" y="57"/>
                    <a:pt x="93" y="57"/>
                    <a:pt x="93" y="57"/>
                  </a:cubicBezTo>
                  <a:cubicBezTo>
                    <a:pt x="68" y="57"/>
                    <a:pt x="68" y="57"/>
                    <a:pt x="68" y="57"/>
                  </a:cubicBezTo>
                  <a:lnTo>
                    <a:pt x="68" y="9"/>
                  </a:lnTo>
                  <a:close/>
                  <a:moveTo>
                    <a:pt x="145" y="57"/>
                  </a:moveTo>
                  <a:cubicBezTo>
                    <a:pt x="145" y="0"/>
                    <a:pt x="145" y="0"/>
                    <a:pt x="145" y="0"/>
                  </a:cubicBezTo>
                  <a:cubicBezTo>
                    <a:pt x="125" y="0"/>
                    <a:pt x="125" y="0"/>
                    <a:pt x="125" y="0"/>
                  </a:cubicBezTo>
                  <a:cubicBezTo>
                    <a:pt x="123" y="0"/>
                    <a:pt x="120" y="1"/>
                    <a:pt x="120" y="5"/>
                  </a:cubicBezTo>
                  <a:cubicBezTo>
                    <a:pt x="120" y="7"/>
                    <a:pt x="123" y="9"/>
                    <a:pt x="125" y="9"/>
                  </a:cubicBezTo>
                  <a:cubicBezTo>
                    <a:pt x="137" y="9"/>
                    <a:pt x="137" y="9"/>
                    <a:pt x="137" y="9"/>
                  </a:cubicBezTo>
                  <a:cubicBezTo>
                    <a:pt x="137" y="57"/>
                    <a:pt x="137" y="57"/>
                    <a:pt x="137" y="57"/>
                  </a:cubicBezTo>
                  <a:cubicBezTo>
                    <a:pt x="125" y="57"/>
                    <a:pt x="125" y="57"/>
                    <a:pt x="125" y="57"/>
                  </a:cubicBezTo>
                  <a:cubicBezTo>
                    <a:pt x="123" y="57"/>
                    <a:pt x="120" y="58"/>
                    <a:pt x="120" y="61"/>
                  </a:cubicBezTo>
                  <a:cubicBezTo>
                    <a:pt x="120" y="64"/>
                    <a:pt x="123" y="65"/>
                    <a:pt x="125" y="65"/>
                  </a:cubicBezTo>
                  <a:cubicBezTo>
                    <a:pt x="158" y="65"/>
                    <a:pt x="158" y="65"/>
                    <a:pt x="158" y="65"/>
                  </a:cubicBezTo>
                  <a:cubicBezTo>
                    <a:pt x="160" y="65"/>
                    <a:pt x="162" y="64"/>
                    <a:pt x="162" y="61"/>
                  </a:cubicBezTo>
                  <a:cubicBezTo>
                    <a:pt x="162" y="40"/>
                    <a:pt x="162" y="40"/>
                    <a:pt x="162" y="40"/>
                  </a:cubicBezTo>
                  <a:cubicBezTo>
                    <a:pt x="162" y="38"/>
                    <a:pt x="161" y="36"/>
                    <a:pt x="158" y="36"/>
                  </a:cubicBezTo>
                  <a:cubicBezTo>
                    <a:pt x="155" y="36"/>
                    <a:pt x="154" y="38"/>
                    <a:pt x="154" y="40"/>
                  </a:cubicBezTo>
                  <a:cubicBezTo>
                    <a:pt x="154" y="57"/>
                    <a:pt x="154" y="57"/>
                    <a:pt x="154" y="57"/>
                  </a:cubicBezTo>
                  <a:lnTo>
                    <a:pt x="145" y="57"/>
                  </a:lnTo>
                  <a:close/>
                  <a:moveTo>
                    <a:pt x="190" y="0"/>
                  </a:moveTo>
                  <a:cubicBezTo>
                    <a:pt x="184" y="0"/>
                    <a:pt x="181" y="4"/>
                    <a:pt x="181" y="9"/>
                  </a:cubicBezTo>
                  <a:cubicBezTo>
                    <a:pt x="181" y="57"/>
                    <a:pt x="181" y="57"/>
                    <a:pt x="181" y="57"/>
                  </a:cubicBezTo>
                  <a:cubicBezTo>
                    <a:pt x="181" y="62"/>
                    <a:pt x="184" y="65"/>
                    <a:pt x="190" y="65"/>
                  </a:cubicBezTo>
                  <a:cubicBezTo>
                    <a:pt x="214" y="65"/>
                    <a:pt x="214" y="65"/>
                    <a:pt x="214" y="65"/>
                  </a:cubicBezTo>
                  <a:cubicBezTo>
                    <a:pt x="219" y="65"/>
                    <a:pt x="223" y="62"/>
                    <a:pt x="223" y="57"/>
                  </a:cubicBezTo>
                  <a:cubicBezTo>
                    <a:pt x="223" y="9"/>
                    <a:pt x="223" y="9"/>
                    <a:pt x="223" y="9"/>
                  </a:cubicBezTo>
                  <a:cubicBezTo>
                    <a:pt x="223" y="4"/>
                    <a:pt x="219" y="0"/>
                    <a:pt x="214" y="0"/>
                  </a:cubicBezTo>
                  <a:lnTo>
                    <a:pt x="190" y="0"/>
                  </a:lnTo>
                  <a:close/>
                  <a:moveTo>
                    <a:pt x="190" y="9"/>
                  </a:moveTo>
                  <a:cubicBezTo>
                    <a:pt x="214" y="9"/>
                    <a:pt x="214" y="9"/>
                    <a:pt x="214" y="9"/>
                  </a:cubicBezTo>
                  <a:cubicBezTo>
                    <a:pt x="214" y="57"/>
                    <a:pt x="214" y="57"/>
                    <a:pt x="214" y="57"/>
                  </a:cubicBezTo>
                  <a:cubicBezTo>
                    <a:pt x="190" y="57"/>
                    <a:pt x="190" y="57"/>
                    <a:pt x="190" y="57"/>
                  </a:cubicBezTo>
                  <a:lnTo>
                    <a:pt x="190" y="9"/>
                  </a:lnTo>
                  <a:close/>
                  <a:moveTo>
                    <a:pt x="267" y="57"/>
                  </a:moveTo>
                  <a:cubicBezTo>
                    <a:pt x="267" y="0"/>
                    <a:pt x="267" y="0"/>
                    <a:pt x="267" y="0"/>
                  </a:cubicBezTo>
                  <a:cubicBezTo>
                    <a:pt x="246" y="0"/>
                    <a:pt x="246" y="0"/>
                    <a:pt x="246" y="0"/>
                  </a:cubicBezTo>
                  <a:cubicBezTo>
                    <a:pt x="244" y="0"/>
                    <a:pt x="242" y="1"/>
                    <a:pt x="242" y="5"/>
                  </a:cubicBezTo>
                  <a:cubicBezTo>
                    <a:pt x="242" y="7"/>
                    <a:pt x="244" y="9"/>
                    <a:pt x="246" y="9"/>
                  </a:cubicBezTo>
                  <a:cubicBezTo>
                    <a:pt x="258" y="9"/>
                    <a:pt x="258" y="9"/>
                    <a:pt x="258" y="9"/>
                  </a:cubicBezTo>
                  <a:cubicBezTo>
                    <a:pt x="258" y="57"/>
                    <a:pt x="258" y="57"/>
                    <a:pt x="258" y="57"/>
                  </a:cubicBezTo>
                  <a:cubicBezTo>
                    <a:pt x="246" y="57"/>
                    <a:pt x="246" y="57"/>
                    <a:pt x="246" y="57"/>
                  </a:cubicBezTo>
                  <a:cubicBezTo>
                    <a:pt x="244" y="57"/>
                    <a:pt x="242" y="58"/>
                    <a:pt x="242" y="61"/>
                  </a:cubicBezTo>
                  <a:cubicBezTo>
                    <a:pt x="242" y="64"/>
                    <a:pt x="244" y="65"/>
                    <a:pt x="246" y="65"/>
                  </a:cubicBezTo>
                  <a:cubicBezTo>
                    <a:pt x="279" y="65"/>
                    <a:pt x="279" y="65"/>
                    <a:pt x="279" y="65"/>
                  </a:cubicBezTo>
                  <a:cubicBezTo>
                    <a:pt x="281" y="65"/>
                    <a:pt x="283" y="64"/>
                    <a:pt x="283" y="61"/>
                  </a:cubicBezTo>
                  <a:cubicBezTo>
                    <a:pt x="283" y="40"/>
                    <a:pt x="283" y="40"/>
                    <a:pt x="283" y="40"/>
                  </a:cubicBezTo>
                  <a:cubicBezTo>
                    <a:pt x="283" y="38"/>
                    <a:pt x="283" y="36"/>
                    <a:pt x="279" y="36"/>
                  </a:cubicBezTo>
                  <a:cubicBezTo>
                    <a:pt x="276" y="36"/>
                    <a:pt x="275" y="38"/>
                    <a:pt x="275" y="40"/>
                  </a:cubicBezTo>
                  <a:cubicBezTo>
                    <a:pt x="275" y="57"/>
                    <a:pt x="275" y="57"/>
                    <a:pt x="275" y="57"/>
                  </a:cubicBezTo>
                  <a:lnTo>
                    <a:pt x="267" y="57"/>
                  </a:lnTo>
                  <a:close/>
                  <a:moveTo>
                    <a:pt x="310" y="0"/>
                  </a:moveTo>
                  <a:cubicBezTo>
                    <a:pt x="306" y="0"/>
                    <a:pt x="303" y="4"/>
                    <a:pt x="303" y="9"/>
                  </a:cubicBezTo>
                  <a:cubicBezTo>
                    <a:pt x="303" y="57"/>
                    <a:pt x="303" y="57"/>
                    <a:pt x="303" y="57"/>
                  </a:cubicBezTo>
                  <a:cubicBezTo>
                    <a:pt x="303" y="62"/>
                    <a:pt x="306" y="65"/>
                    <a:pt x="310" y="65"/>
                  </a:cubicBezTo>
                  <a:cubicBezTo>
                    <a:pt x="336" y="65"/>
                    <a:pt x="336" y="65"/>
                    <a:pt x="336" y="65"/>
                  </a:cubicBezTo>
                  <a:cubicBezTo>
                    <a:pt x="340" y="65"/>
                    <a:pt x="344" y="62"/>
                    <a:pt x="344" y="57"/>
                  </a:cubicBezTo>
                  <a:cubicBezTo>
                    <a:pt x="344" y="9"/>
                    <a:pt x="344" y="9"/>
                    <a:pt x="344" y="9"/>
                  </a:cubicBezTo>
                  <a:cubicBezTo>
                    <a:pt x="344" y="4"/>
                    <a:pt x="340" y="0"/>
                    <a:pt x="336" y="0"/>
                  </a:cubicBezTo>
                  <a:lnTo>
                    <a:pt x="310" y="0"/>
                  </a:lnTo>
                  <a:close/>
                  <a:moveTo>
                    <a:pt x="310" y="9"/>
                  </a:moveTo>
                  <a:cubicBezTo>
                    <a:pt x="336" y="9"/>
                    <a:pt x="336" y="9"/>
                    <a:pt x="336" y="9"/>
                  </a:cubicBezTo>
                  <a:cubicBezTo>
                    <a:pt x="336" y="57"/>
                    <a:pt x="336" y="57"/>
                    <a:pt x="336" y="57"/>
                  </a:cubicBezTo>
                  <a:cubicBezTo>
                    <a:pt x="310" y="57"/>
                    <a:pt x="310" y="57"/>
                    <a:pt x="310" y="57"/>
                  </a:cubicBezTo>
                  <a:lnTo>
                    <a:pt x="310" y="9"/>
                  </a:lnTo>
                  <a:close/>
                  <a:moveTo>
                    <a:pt x="388" y="57"/>
                  </a:moveTo>
                  <a:cubicBezTo>
                    <a:pt x="388" y="0"/>
                    <a:pt x="388" y="0"/>
                    <a:pt x="388" y="0"/>
                  </a:cubicBezTo>
                  <a:cubicBezTo>
                    <a:pt x="367" y="0"/>
                    <a:pt x="367" y="0"/>
                    <a:pt x="367" y="0"/>
                  </a:cubicBezTo>
                  <a:cubicBezTo>
                    <a:pt x="365" y="0"/>
                    <a:pt x="363" y="1"/>
                    <a:pt x="363" y="5"/>
                  </a:cubicBezTo>
                  <a:cubicBezTo>
                    <a:pt x="363" y="7"/>
                    <a:pt x="365" y="9"/>
                    <a:pt x="367" y="9"/>
                  </a:cubicBezTo>
                  <a:cubicBezTo>
                    <a:pt x="380" y="9"/>
                    <a:pt x="380" y="9"/>
                    <a:pt x="380" y="9"/>
                  </a:cubicBezTo>
                  <a:cubicBezTo>
                    <a:pt x="380" y="57"/>
                    <a:pt x="380" y="57"/>
                    <a:pt x="380" y="57"/>
                  </a:cubicBezTo>
                  <a:cubicBezTo>
                    <a:pt x="367" y="57"/>
                    <a:pt x="367" y="57"/>
                    <a:pt x="367" y="57"/>
                  </a:cubicBezTo>
                  <a:cubicBezTo>
                    <a:pt x="365" y="57"/>
                    <a:pt x="363" y="58"/>
                    <a:pt x="363" y="61"/>
                  </a:cubicBezTo>
                  <a:cubicBezTo>
                    <a:pt x="363" y="64"/>
                    <a:pt x="365" y="65"/>
                    <a:pt x="367" y="65"/>
                  </a:cubicBezTo>
                  <a:cubicBezTo>
                    <a:pt x="401" y="65"/>
                    <a:pt x="401" y="65"/>
                    <a:pt x="401" y="65"/>
                  </a:cubicBezTo>
                  <a:cubicBezTo>
                    <a:pt x="402" y="65"/>
                    <a:pt x="404" y="64"/>
                    <a:pt x="404" y="61"/>
                  </a:cubicBezTo>
                  <a:cubicBezTo>
                    <a:pt x="404" y="40"/>
                    <a:pt x="404" y="40"/>
                    <a:pt x="404" y="40"/>
                  </a:cubicBezTo>
                  <a:cubicBezTo>
                    <a:pt x="404" y="38"/>
                    <a:pt x="403" y="36"/>
                    <a:pt x="401" y="36"/>
                  </a:cubicBezTo>
                  <a:cubicBezTo>
                    <a:pt x="397" y="36"/>
                    <a:pt x="396" y="38"/>
                    <a:pt x="396" y="40"/>
                  </a:cubicBezTo>
                  <a:cubicBezTo>
                    <a:pt x="396" y="57"/>
                    <a:pt x="396" y="57"/>
                    <a:pt x="396" y="57"/>
                  </a:cubicBezTo>
                  <a:lnTo>
                    <a:pt x="388" y="57"/>
                  </a:lnTo>
                  <a:close/>
                  <a:moveTo>
                    <a:pt x="432" y="0"/>
                  </a:moveTo>
                  <a:cubicBezTo>
                    <a:pt x="428" y="0"/>
                    <a:pt x="423" y="4"/>
                    <a:pt x="423" y="9"/>
                  </a:cubicBezTo>
                  <a:cubicBezTo>
                    <a:pt x="423" y="57"/>
                    <a:pt x="423" y="57"/>
                    <a:pt x="423" y="57"/>
                  </a:cubicBezTo>
                  <a:cubicBezTo>
                    <a:pt x="423" y="62"/>
                    <a:pt x="427" y="65"/>
                    <a:pt x="432" y="65"/>
                  </a:cubicBezTo>
                  <a:cubicBezTo>
                    <a:pt x="457" y="65"/>
                    <a:pt x="457" y="65"/>
                    <a:pt x="457" y="65"/>
                  </a:cubicBezTo>
                  <a:cubicBezTo>
                    <a:pt x="461" y="65"/>
                    <a:pt x="465" y="62"/>
                    <a:pt x="465" y="57"/>
                  </a:cubicBezTo>
                  <a:cubicBezTo>
                    <a:pt x="465" y="9"/>
                    <a:pt x="465" y="9"/>
                    <a:pt x="465" y="9"/>
                  </a:cubicBezTo>
                  <a:cubicBezTo>
                    <a:pt x="465" y="4"/>
                    <a:pt x="461" y="0"/>
                    <a:pt x="457" y="0"/>
                  </a:cubicBezTo>
                  <a:lnTo>
                    <a:pt x="432" y="0"/>
                  </a:lnTo>
                  <a:close/>
                  <a:moveTo>
                    <a:pt x="432" y="9"/>
                  </a:moveTo>
                  <a:cubicBezTo>
                    <a:pt x="457" y="9"/>
                    <a:pt x="457" y="9"/>
                    <a:pt x="457" y="9"/>
                  </a:cubicBezTo>
                  <a:cubicBezTo>
                    <a:pt x="457" y="57"/>
                    <a:pt x="457" y="57"/>
                    <a:pt x="457" y="57"/>
                  </a:cubicBezTo>
                  <a:cubicBezTo>
                    <a:pt x="432" y="57"/>
                    <a:pt x="432" y="57"/>
                    <a:pt x="432" y="57"/>
                  </a:cubicBezTo>
                  <a:lnTo>
                    <a:pt x="432" y="9"/>
                  </a:lnTo>
                  <a:close/>
                  <a:moveTo>
                    <a:pt x="509" y="57"/>
                  </a:moveTo>
                  <a:cubicBezTo>
                    <a:pt x="509" y="0"/>
                    <a:pt x="509" y="0"/>
                    <a:pt x="509" y="0"/>
                  </a:cubicBezTo>
                  <a:cubicBezTo>
                    <a:pt x="488" y="0"/>
                    <a:pt x="488" y="0"/>
                    <a:pt x="488" y="0"/>
                  </a:cubicBezTo>
                  <a:cubicBezTo>
                    <a:pt x="486" y="0"/>
                    <a:pt x="484" y="1"/>
                    <a:pt x="484" y="5"/>
                  </a:cubicBezTo>
                  <a:cubicBezTo>
                    <a:pt x="484" y="7"/>
                    <a:pt x="486" y="9"/>
                    <a:pt x="488" y="9"/>
                  </a:cubicBezTo>
                  <a:cubicBezTo>
                    <a:pt x="500" y="9"/>
                    <a:pt x="500" y="9"/>
                    <a:pt x="500" y="9"/>
                  </a:cubicBezTo>
                  <a:cubicBezTo>
                    <a:pt x="500" y="57"/>
                    <a:pt x="500" y="57"/>
                    <a:pt x="500" y="57"/>
                  </a:cubicBezTo>
                  <a:cubicBezTo>
                    <a:pt x="488" y="57"/>
                    <a:pt x="488" y="57"/>
                    <a:pt x="488" y="57"/>
                  </a:cubicBezTo>
                  <a:cubicBezTo>
                    <a:pt x="486" y="57"/>
                    <a:pt x="484" y="58"/>
                    <a:pt x="484" y="61"/>
                  </a:cubicBezTo>
                  <a:cubicBezTo>
                    <a:pt x="484" y="64"/>
                    <a:pt x="486" y="65"/>
                    <a:pt x="488" y="65"/>
                  </a:cubicBezTo>
                  <a:cubicBezTo>
                    <a:pt x="521" y="65"/>
                    <a:pt x="521" y="65"/>
                    <a:pt x="521" y="65"/>
                  </a:cubicBezTo>
                  <a:cubicBezTo>
                    <a:pt x="524" y="65"/>
                    <a:pt x="526" y="64"/>
                    <a:pt x="526" y="61"/>
                  </a:cubicBezTo>
                  <a:cubicBezTo>
                    <a:pt x="526" y="40"/>
                    <a:pt x="526" y="40"/>
                    <a:pt x="526" y="40"/>
                  </a:cubicBezTo>
                  <a:cubicBezTo>
                    <a:pt x="526" y="38"/>
                    <a:pt x="525" y="36"/>
                    <a:pt x="521" y="36"/>
                  </a:cubicBezTo>
                  <a:cubicBezTo>
                    <a:pt x="519" y="36"/>
                    <a:pt x="517" y="38"/>
                    <a:pt x="517" y="40"/>
                  </a:cubicBezTo>
                  <a:cubicBezTo>
                    <a:pt x="517" y="57"/>
                    <a:pt x="517" y="57"/>
                    <a:pt x="517" y="57"/>
                  </a:cubicBezTo>
                  <a:lnTo>
                    <a:pt x="509"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5" name="Freeform 89"/>
            <p:cNvSpPr>
              <a:spLocks noEditPoints="1"/>
            </p:cNvSpPr>
            <p:nvPr/>
          </p:nvSpPr>
          <p:spPr bwMode="gray">
            <a:xfrm>
              <a:off x="6974139" y="4625447"/>
              <a:ext cx="823793" cy="102301"/>
            </a:xfrm>
            <a:custGeom>
              <a:avLst/>
              <a:gdLst>
                <a:gd name="T0" fmla="*/ 4 w 526"/>
                <a:gd name="T1" fmla="*/ 0 h 65"/>
                <a:gd name="T2" fmla="*/ 16 w 526"/>
                <a:gd name="T3" fmla="*/ 8 h 65"/>
                <a:gd name="T4" fmla="*/ 0 w 526"/>
                <a:gd name="T5" fmla="*/ 61 h 65"/>
                <a:gd name="T6" fmla="*/ 41 w 526"/>
                <a:gd name="T7" fmla="*/ 61 h 65"/>
                <a:gd name="T8" fmla="*/ 33 w 526"/>
                <a:gd name="T9" fmla="*/ 40 h 65"/>
                <a:gd name="T10" fmla="*/ 68 w 526"/>
                <a:gd name="T11" fmla="*/ 0 h 65"/>
                <a:gd name="T12" fmla="*/ 68 w 526"/>
                <a:gd name="T13" fmla="*/ 65 h 65"/>
                <a:gd name="T14" fmla="*/ 101 w 526"/>
                <a:gd name="T15" fmla="*/ 8 h 65"/>
                <a:gd name="T16" fmla="*/ 68 w 526"/>
                <a:gd name="T17" fmla="*/ 8 h 65"/>
                <a:gd name="T18" fmla="*/ 68 w 526"/>
                <a:gd name="T19" fmla="*/ 56 h 65"/>
                <a:gd name="T20" fmla="*/ 145 w 526"/>
                <a:gd name="T21" fmla="*/ 0 h 65"/>
                <a:gd name="T22" fmla="*/ 125 w 526"/>
                <a:gd name="T23" fmla="*/ 8 h 65"/>
                <a:gd name="T24" fmla="*/ 125 w 526"/>
                <a:gd name="T25" fmla="*/ 56 h 65"/>
                <a:gd name="T26" fmla="*/ 158 w 526"/>
                <a:gd name="T27" fmla="*/ 65 h 65"/>
                <a:gd name="T28" fmla="*/ 158 w 526"/>
                <a:gd name="T29" fmla="*/ 36 h 65"/>
                <a:gd name="T30" fmla="*/ 145 w 526"/>
                <a:gd name="T31" fmla="*/ 56 h 65"/>
                <a:gd name="T32" fmla="*/ 181 w 526"/>
                <a:gd name="T33" fmla="*/ 56 h 65"/>
                <a:gd name="T34" fmla="*/ 223 w 526"/>
                <a:gd name="T35" fmla="*/ 56 h 65"/>
                <a:gd name="T36" fmla="*/ 190 w 526"/>
                <a:gd name="T37" fmla="*/ 0 h 65"/>
                <a:gd name="T38" fmla="*/ 214 w 526"/>
                <a:gd name="T39" fmla="*/ 56 h 65"/>
                <a:gd name="T40" fmla="*/ 267 w 526"/>
                <a:gd name="T41" fmla="*/ 56 h 65"/>
                <a:gd name="T42" fmla="*/ 242 w 526"/>
                <a:gd name="T43" fmla="*/ 4 h 65"/>
                <a:gd name="T44" fmla="*/ 258 w 526"/>
                <a:gd name="T45" fmla="*/ 56 h 65"/>
                <a:gd name="T46" fmla="*/ 246 w 526"/>
                <a:gd name="T47" fmla="*/ 65 h 65"/>
                <a:gd name="T48" fmla="*/ 283 w 526"/>
                <a:gd name="T49" fmla="*/ 40 h 65"/>
                <a:gd name="T50" fmla="*/ 275 w 526"/>
                <a:gd name="T51" fmla="*/ 56 h 65"/>
                <a:gd name="T52" fmla="*/ 303 w 526"/>
                <a:gd name="T53" fmla="*/ 8 h 65"/>
                <a:gd name="T54" fmla="*/ 336 w 526"/>
                <a:gd name="T55" fmla="*/ 65 h 65"/>
                <a:gd name="T56" fmla="*/ 336 w 526"/>
                <a:gd name="T57" fmla="*/ 0 h 65"/>
                <a:gd name="T58" fmla="*/ 336 w 526"/>
                <a:gd name="T59" fmla="*/ 8 h 65"/>
                <a:gd name="T60" fmla="*/ 310 w 526"/>
                <a:gd name="T61" fmla="*/ 8 h 65"/>
                <a:gd name="T62" fmla="*/ 367 w 526"/>
                <a:gd name="T63" fmla="*/ 0 h 65"/>
                <a:gd name="T64" fmla="*/ 380 w 526"/>
                <a:gd name="T65" fmla="*/ 8 h 65"/>
                <a:gd name="T66" fmla="*/ 363 w 526"/>
                <a:gd name="T67" fmla="*/ 61 h 65"/>
                <a:gd name="T68" fmla="*/ 404 w 526"/>
                <a:gd name="T69" fmla="*/ 61 h 65"/>
                <a:gd name="T70" fmla="*/ 396 w 526"/>
                <a:gd name="T71" fmla="*/ 40 h 65"/>
                <a:gd name="T72" fmla="*/ 432 w 526"/>
                <a:gd name="T73" fmla="*/ 0 h 65"/>
                <a:gd name="T74" fmla="*/ 432 w 526"/>
                <a:gd name="T75" fmla="*/ 65 h 65"/>
                <a:gd name="T76" fmla="*/ 465 w 526"/>
                <a:gd name="T77" fmla="*/ 8 h 65"/>
                <a:gd name="T78" fmla="*/ 432 w 526"/>
                <a:gd name="T79" fmla="*/ 8 h 65"/>
                <a:gd name="T80" fmla="*/ 432 w 526"/>
                <a:gd name="T81" fmla="*/ 56 h 65"/>
                <a:gd name="T82" fmla="*/ 509 w 526"/>
                <a:gd name="T83" fmla="*/ 0 h 65"/>
                <a:gd name="T84" fmla="*/ 488 w 526"/>
                <a:gd name="T85" fmla="*/ 8 h 65"/>
                <a:gd name="T86" fmla="*/ 488 w 526"/>
                <a:gd name="T87" fmla="*/ 56 h 65"/>
                <a:gd name="T88" fmla="*/ 521 w 526"/>
                <a:gd name="T89" fmla="*/ 65 h 65"/>
                <a:gd name="T90" fmla="*/ 521 w 526"/>
                <a:gd name="T91" fmla="*/ 36 h 65"/>
                <a:gd name="T92" fmla="*/ 509 w 526"/>
                <a:gd name="T93" fmla="*/ 5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6" h="65">
                  <a:moveTo>
                    <a:pt x="25" y="56"/>
                  </a:move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6"/>
                    <a:pt x="16" y="56"/>
                    <a:pt x="16" y="56"/>
                  </a:cubicBezTo>
                  <a:cubicBezTo>
                    <a:pt x="4" y="56"/>
                    <a:pt x="4" y="56"/>
                    <a:pt x="4" y="56"/>
                  </a:cubicBezTo>
                  <a:cubicBezTo>
                    <a:pt x="1" y="56"/>
                    <a:pt x="0" y="58"/>
                    <a:pt x="0" y="61"/>
                  </a:cubicBezTo>
                  <a:cubicBezTo>
                    <a:pt x="0" y="64"/>
                    <a:pt x="1" y="65"/>
                    <a:pt x="4" y="65"/>
                  </a:cubicBezTo>
                  <a:cubicBezTo>
                    <a:pt x="37" y="65"/>
                    <a:pt x="37" y="65"/>
                    <a:pt x="37" y="65"/>
                  </a:cubicBezTo>
                  <a:cubicBezTo>
                    <a:pt x="39" y="65"/>
                    <a:pt x="41" y="64"/>
                    <a:pt x="41" y="61"/>
                  </a:cubicBezTo>
                  <a:cubicBezTo>
                    <a:pt x="41" y="40"/>
                    <a:pt x="41" y="40"/>
                    <a:pt x="41" y="40"/>
                  </a:cubicBezTo>
                  <a:cubicBezTo>
                    <a:pt x="41" y="37"/>
                    <a:pt x="40" y="36"/>
                    <a:pt x="37" y="36"/>
                  </a:cubicBezTo>
                  <a:cubicBezTo>
                    <a:pt x="33" y="36"/>
                    <a:pt x="33" y="37"/>
                    <a:pt x="33" y="40"/>
                  </a:cubicBezTo>
                  <a:cubicBezTo>
                    <a:pt x="33" y="56"/>
                    <a:pt x="33" y="56"/>
                    <a:pt x="33" y="56"/>
                  </a:cubicBezTo>
                  <a:lnTo>
                    <a:pt x="25" y="56"/>
                  </a:lnTo>
                  <a:close/>
                  <a:moveTo>
                    <a:pt x="68" y="0"/>
                  </a:moveTo>
                  <a:cubicBezTo>
                    <a:pt x="64" y="0"/>
                    <a:pt x="60" y="4"/>
                    <a:pt x="60" y="8"/>
                  </a:cubicBezTo>
                  <a:cubicBezTo>
                    <a:pt x="60" y="56"/>
                    <a:pt x="60" y="56"/>
                    <a:pt x="60" y="56"/>
                  </a:cubicBezTo>
                  <a:cubicBezTo>
                    <a:pt x="60" y="61"/>
                    <a:pt x="64" y="65"/>
                    <a:pt x="68" y="65"/>
                  </a:cubicBezTo>
                  <a:cubicBezTo>
                    <a:pt x="93" y="65"/>
                    <a:pt x="93" y="65"/>
                    <a:pt x="93" y="65"/>
                  </a:cubicBezTo>
                  <a:cubicBezTo>
                    <a:pt x="98" y="65"/>
                    <a:pt x="101" y="61"/>
                    <a:pt x="101" y="56"/>
                  </a:cubicBezTo>
                  <a:cubicBezTo>
                    <a:pt x="101" y="8"/>
                    <a:pt x="101" y="8"/>
                    <a:pt x="101" y="8"/>
                  </a:cubicBezTo>
                  <a:cubicBezTo>
                    <a:pt x="101" y="4"/>
                    <a:pt x="98" y="0"/>
                    <a:pt x="93" y="0"/>
                  </a:cubicBezTo>
                  <a:lnTo>
                    <a:pt x="68" y="0"/>
                  </a:lnTo>
                  <a:close/>
                  <a:moveTo>
                    <a:pt x="68" y="8"/>
                  </a:moveTo>
                  <a:cubicBezTo>
                    <a:pt x="93" y="8"/>
                    <a:pt x="93" y="8"/>
                    <a:pt x="93" y="8"/>
                  </a:cubicBezTo>
                  <a:cubicBezTo>
                    <a:pt x="93" y="56"/>
                    <a:pt x="93" y="56"/>
                    <a:pt x="93" y="56"/>
                  </a:cubicBezTo>
                  <a:cubicBezTo>
                    <a:pt x="68" y="56"/>
                    <a:pt x="68" y="56"/>
                    <a:pt x="68" y="56"/>
                  </a:cubicBezTo>
                  <a:lnTo>
                    <a:pt x="68" y="8"/>
                  </a:lnTo>
                  <a:close/>
                  <a:moveTo>
                    <a:pt x="145" y="56"/>
                  </a:move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6"/>
                    <a:pt x="137" y="56"/>
                    <a:pt x="137" y="56"/>
                  </a:cubicBezTo>
                  <a:cubicBezTo>
                    <a:pt x="125" y="56"/>
                    <a:pt x="125" y="56"/>
                    <a:pt x="125" y="56"/>
                  </a:cubicBezTo>
                  <a:cubicBezTo>
                    <a:pt x="123" y="56"/>
                    <a:pt x="120" y="58"/>
                    <a:pt x="120" y="61"/>
                  </a:cubicBezTo>
                  <a:cubicBezTo>
                    <a:pt x="120" y="64"/>
                    <a:pt x="123" y="65"/>
                    <a:pt x="125" y="65"/>
                  </a:cubicBezTo>
                  <a:cubicBezTo>
                    <a:pt x="158" y="65"/>
                    <a:pt x="158" y="65"/>
                    <a:pt x="158" y="65"/>
                  </a:cubicBezTo>
                  <a:cubicBezTo>
                    <a:pt x="160" y="65"/>
                    <a:pt x="162" y="64"/>
                    <a:pt x="162" y="61"/>
                  </a:cubicBezTo>
                  <a:cubicBezTo>
                    <a:pt x="162" y="40"/>
                    <a:pt x="162" y="40"/>
                    <a:pt x="162" y="40"/>
                  </a:cubicBezTo>
                  <a:cubicBezTo>
                    <a:pt x="162" y="37"/>
                    <a:pt x="161" y="36"/>
                    <a:pt x="158" y="36"/>
                  </a:cubicBezTo>
                  <a:cubicBezTo>
                    <a:pt x="155" y="36"/>
                    <a:pt x="154" y="37"/>
                    <a:pt x="154" y="40"/>
                  </a:cubicBezTo>
                  <a:cubicBezTo>
                    <a:pt x="154" y="56"/>
                    <a:pt x="154" y="56"/>
                    <a:pt x="154" y="56"/>
                  </a:cubicBezTo>
                  <a:lnTo>
                    <a:pt x="145" y="56"/>
                  </a:lnTo>
                  <a:close/>
                  <a:moveTo>
                    <a:pt x="190" y="0"/>
                  </a:moveTo>
                  <a:cubicBezTo>
                    <a:pt x="184" y="0"/>
                    <a:pt x="181" y="4"/>
                    <a:pt x="181" y="8"/>
                  </a:cubicBezTo>
                  <a:cubicBezTo>
                    <a:pt x="181" y="56"/>
                    <a:pt x="181" y="56"/>
                    <a:pt x="181" y="56"/>
                  </a:cubicBezTo>
                  <a:cubicBezTo>
                    <a:pt x="181" y="61"/>
                    <a:pt x="184" y="65"/>
                    <a:pt x="190" y="65"/>
                  </a:cubicBezTo>
                  <a:cubicBezTo>
                    <a:pt x="214" y="65"/>
                    <a:pt x="214" y="65"/>
                    <a:pt x="214" y="65"/>
                  </a:cubicBezTo>
                  <a:cubicBezTo>
                    <a:pt x="219" y="65"/>
                    <a:pt x="223" y="61"/>
                    <a:pt x="223" y="56"/>
                  </a:cubicBezTo>
                  <a:cubicBezTo>
                    <a:pt x="223" y="8"/>
                    <a:pt x="223" y="8"/>
                    <a:pt x="223" y="8"/>
                  </a:cubicBezTo>
                  <a:cubicBezTo>
                    <a:pt x="223" y="4"/>
                    <a:pt x="219" y="0"/>
                    <a:pt x="214" y="0"/>
                  </a:cubicBezTo>
                  <a:lnTo>
                    <a:pt x="190" y="0"/>
                  </a:lnTo>
                  <a:close/>
                  <a:moveTo>
                    <a:pt x="190" y="8"/>
                  </a:moveTo>
                  <a:cubicBezTo>
                    <a:pt x="214" y="8"/>
                    <a:pt x="214" y="8"/>
                    <a:pt x="214" y="8"/>
                  </a:cubicBezTo>
                  <a:cubicBezTo>
                    <a:pt x="214" y="56"/>
                    <a:pt x="214" y="56"/>
                    <a:pt x="214" y="56"/>
                  </a:cubicBezTo>
                  <a:cubicBezTo>
                    <a:pt x="190" y="56"/>
                    <a:pt x="190" y="56"/>
                    <a:pt x="190" y="56"/>
                  </a:cubicBezTo>
                  <a:lnTo>
                    <a:pt x="190" y="8"/>
                  </a:lnTo>
                  <a:close/>
                  <a:moveTo>
                    <a:pt x="267" y="56"/>
                  </a:move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6"/>
                    <a:pt x="258" y="56"/>
                    <a:pt x="258" y="56"/>
                  </a:cubicBezTo>
                  <a:cubicBezTo>
                    <a:pt x="246" y="56"/>
                    <a:pt x="246" y="56"/>
                    <a:pt x="246" y="56"/>
                  </a:cubicBezTo>
                  <a:cubicBezTo>
                    <a:pt x="244" y="56"/>
                    <a:pt x="242" y="58"/>
                    <a:pt x="242" y="61"/>
                  </a:cubicBezTo>
                  <a:cubicBezTo>
                    <a:pt x="242" y="64"/>
                    <a:pt x="244" y="65"/>
                    <a:pt x="246" y="65"/>
                  </a:cubicBezTo>
                  <a:cubicBezTo>
                    <a:pt x="279" y="65"/>
                    <a:pt x="279" y="65"/>
                    <a:pt x="279" y="65"/>
                  </a:cubicBezTo>
                  <a:cubicBezTo>
                    <a:pt x="281" y="65"/>
                    <a:pt x="283" y="64"/>
                    <a:pt x="283" y="61"/>
                  </a:cubicBezTo>
                  <a:cubicBezTo>
                    <a:pt x="283" y="40"/>
                    <a:pt x="283" y="40"/>
                    <a:pt x="283" y="40"/>
                  </a:cubicBezTo>
                  <a:cubicBezTo>
                    <a:pt x="283" y="37"/>
                    <a:pt x="283" y="36"/>
                    <a:pt x="279" y="36"/>
                  </a:cubicBezTo>
                  <a:cubicBezTo>
                    <a:pt x="276" y="36"/>
                    <a:pt x="275" y="37"/>
                    <a:pt x="275" y="40"/>
                  </a:cubicBezTo>
                  <a:cubicBezTo>
                    <a:pt x="275" y="56"/>
                    <a:pt x="275" y="56"/>
                    <a:pt x="275" y="56"/>
                  </a:cubicBezTo>
                  <a:lnTo>
                    <a:pt x="267" y="56"/>
                  </a:lnTo>
                  <a:close/>
                  <a:moveTo>
                    <a:pt x="310" y="0"/>
                  </a:moveTo>
                  <a:cubicBezTo>
                    <a:pt x="306" y="0"/>
                    <a:pt x="303" y="4"/>
                    <a:pt x="303" y="8"/>
                  </a:cubicBezTo>
                  <a:cubicBezTo>
                    <a:pt x="303" y="56"/>
                    <a:pt x="303" y="56"/>
                    <a:pt x="303" y="56"/>
                  </a:cubicBezTo>
                  <a:cubicBezTo>
                    <a:pt x="303" y="61"/>
                    <a:pt x="306" y="65"/>
                    <a:pt x="310" y="65"/>
                  </a:cubicBezTo>
                  <a:cubicBezTo>
                    <a:pt x="336" y="65"/>
                    <a:pt x="336" y="65"/>
                    <a:pt x="336" y="65"/>
                  </a:cubicBezTo>
                  <a:cubicBezTo>
                    <a:pt x="340" y="65"/>
                    <a:pt x="344" y="61"/>
                    <a:pt x="344" y="56"/>
                  </a:cubicBezTo>
                  <a:cubicBezTo>
                    <a:pt x="344" y="8"/>
                    <a:pt x="344" y="8"/>
                    <a:pt x="344" y="8"/>
                  </a:cubicBezTo>
                  <a:cubicBezTo>
                    <a:pt x="344" y="4"/>
                    <a:pt x="340" y="0"/>
                    <a:pt x="336" y="0"/>
                  </a:cubicBezTo>
                  <a:lnTo>
                    <a:pt x="310" y="0"/>
                  </a:lnTo>
                  <a:close/>
                  <a:moveTo>
                    <a:pt x="310" y="8"/>
                  </a:moveTo>
                  <a:cubicBezTo>
                    <a:pt x="336" y="8"/>
                    <a:pt x="336" y="8"/>
                    <a:pt x="336" y="8"/>
                  </a:cubicBezTo>
                  <a:cubicBezTo>
                    <a:pt x="336" y="56"/>
                    <a:pt x="336" y="56"/>
                    <a:pt x="336" y="56"/>
                  </a:cubicBezTo>
                  <a:cubicBezTo>
                    <a:pt x="310" y="56"/>
                    <a:pt x="310" y="56"/>
                    <a:pt x="310" y="56"/>
                  </a:cubicBezTo>
                  <a:lnTo>
                    <a:pt x="310" y="8"/>
                  </a:lnTo>
                  <a:close/>
                  <a:moveTo>
                    <a:pt x="388" y="56"/>
                  </a:move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6"/>
                    <a:pt x="380" y="56"/>
                    <a:pt x="380" y="56"/>
                  </a:cubicBezTo>
                  <a:cubicBezTo>
                    <a:pt x="367" y="56"/>
                    <a:pt x="367" y="56"/>
                    <a:pt x="367" y="56"/>
                  </a:cubicBezTo>
                  <a:cubicBezTo>
                    <a:pt x="365" y="56"/>
                    <a:pt x="363" y="58"/>
                    <a:pt x="363" y="61"/>
                  </a:cubicBezTo>
                  <a:cubicBezTo>
                    <a:pt x="363" y="64"/>
                    <a:pt x="365" y="65"/>
                    <a:pt x="367" y="65"/>
                  </a:cubicBezTo>
                  <a:cubicBezTo>
                    <a:pt x="401" y="65"/>
                    <a:pt x="401" y="65"/>
                    <a:pt x="401" y="65"/>
                  </a:cubicBezTo>
                  <a:cubicBezTo>
                    <a:pt x="402" y="65"/>
                    <a:pt x="404" y="64"/>
                    <a:pt x="404" y="61"/>
                  </a:cubicBezTo>
                  <a:cubicBezTo>
                    <a:pt x="404" y="40"/>
                    <a:pt x="404" y="40"/>
                    <a:pt x="404" y="40"/>
                  </a:cubicBezTo>
                  <a:cubicBezTo>
                    <a:pt x="404" y="37"/>
                    <a:pt x="403" y="36"/>
                    <a:pt x="401" y="36"/>
                  </a:cubicBezTo>
                  <a:cubicBezTo>
                    <a:pt x="397" y="36"/>
                    <a:pt x="396" y="37"/>
                    <a:pt x="396" y="40"/>
                  </a:cubicBezTo>
                  <a:cubicBezTo>
                    <a:pt x="396" y="56"/>
                    <a:pt x="396" y="56"/>
                    <a:pt x="396" y="56"/>
                  </a:cubicBezTo>
                  <a:lnTo>
                    <a:pt x="388" y="56"/>
                  </a:lnTo>
                  <a:close/>
                  <a:moveTo>
                    <a:pt x="432" y="0"/>
                  </a:moveTo>
                  <a:cubicBezTo>
                    <a:pt x="428" y="0"/>
                    <a:pt x="423" y="4"/>
                    <a:pt x="423" y="8"/>
                  </a:cubicBezTo>
                  <a:cubicBezTo>
                    <a:pt x="423" y="56"/>
                    <a:pt x="423" y="56"/>
                    <a:pt x="423" y="56"/>
                  </a:cubicBezTo>
                  <a:cubicBezTo>
                    <a:pt x="423" y="61"/>
                    <a:pt x="427" y="65"/>
                    <a:pt x="432" y="65"/>
                  </a:cubicBezTo>
                  <a:cubicBezTo>
                    <a:pt x="457" y="65"/>
                    <a:pt x="457" y="65"/>
                    <a:pt x="457" y="65"/>
                  </a:cubicBezTo>
                  <a:cubicBezTo>
                    <a:pt x="461" y="65"/>
                    <a:pt x="465" y="61"/>
                    <a:pt x="465" y="56"/>
                  </a:cubicBezTo>
                  <a:cubicBezTo>
                    <a:pt x="465" y="8"/>
                    <a:pt x="465" y="8"/>
                    <a:pt x="465" y="8"/>
                  </a:cubicBezTo>
                  <a:cubicBezTo>
                    <a:pt x="465" y="4"/>
                    <a:pt x="461" y="0"/>
                    <a:pt x="457" y="0"/>
                  </a:cubicBezTo>
                  <a:lnTo>
                    <a:pt x="432" y="0"/>
                  </a:lnTo>
                  <a:close/>
                  <a:moveTo>
                    <a:pt x="432" y="8"/>
                  </a:moveTo>
                  <a:cubicBezTo>
                    <a:pt x="457" y="8"/>
                    <a:pt x="457" y="8"/>
                    <a:pt x="457" y="8"/>
                  </a:cubicBezTo>
                  <a:cubicBezTo>
                    <a:pt x="457" y="56"/>
                    <a:pt x="457" y="56"/>
                    <a:pt x="457" y="56"/>
                  </a:cubicBezTo>
                  <a:cubicBezTo>
                    <a:pt x="432" y="56"/>
                    <a:pt x="432" y="56"/>
                    <a:pt x="432" y="56"/>
                  </a:cubicBezTo>
                  <a:lnTo>
                    <a:pt x="432" y="8"/>
                  </a:lnTo>
                  <a:close/>
                  <a:moveTo>
                    <a:pt x="509" y="56"/>
                  </a:moveTo>
                  <a:cubicBezTo>
                    <a:pt x="509" y="0"/>
                    <a:pt x="509" y="0"/>
                    <a:pt x="509" y="0"/>
                  </a:cubicBezTo>
                  <a:cubicBezTo>
                    <a:pt x="488" y="0"/>
                    <a:pt x="488" y="0"/>
                    <a:pt x="488" y="0"/>
                  </a:cubicBezTo>
                  <a:cubicBezTo>
                    <a:pt x="486" y="0"/>
                    <a:pt x="484" y="1"/>
                    <a:pt x="484" y="4"/>
                  </a:cubicBezTo>
                  <a:cubicBezTo>
                    <a:pt x="484" y="7"/>
                    <a:pt x="486" y="8"/>
                    <a:pt x="488" y="8"/>
                  </a:cubicBezTo>
                  <a:cubicBezTo>
                    <a:pt x="500" y="8"/>
                    <a:pt x="500" y="8"/>
                    <a:pt x="500" y="8"/>
                  </a:cubicBezTo>
                  <a:cubicBezTo>
                    <a:pt x="500" y="56"/>
                    <a:pt x="500" y="56"/>
                    <a:pt x="500" y="56"/>
                  </a:cubicBezTo>
                  <a:cubicBezTo>
                    <a:pt x="488" y="56"/>
                    <a:pt x="488" y="56"/>
                    <a:pt x="488" y="56"/>
                  </a:cubicBezTo>
                  <a:cubicBezTo>
                    <a:pt x="486" y="56"/>
                    <a:pt x="484" y="58"/>
                    <a:pt x="484" y="61"/>
                  </a:cubicBezTo>
                  <a:cubicBezTo>
                    <a:pt x="484" y="64"/>
                    <a:pt x="486" y="65"/>
                    <a:pt x="488" y="65"/>
                  </a:cubicBezTo>
                  <a:cubicBezTo>
                    <a:pt x="521" y="65"/>
                    <a:pt x="521" y="65"/>
                    <a:pt x="521" y="65"/>
                  </a:cubicBezTo>
                  <a:cubicBezTo>
                    <a:pt x="524" y="65"/>
                    <a:pt x="526" y="64"/>
                    <a:pt x="526" y="61"/>
                  </a:cubicBezTo>
                  <a:cubicBezTo>
                    <a:pt x="526" y="40"/>
                    <a:pt x="526" y="40"/>
                    <a:pt x="526" y="40"/>
                  </a:cubicBezTo>
                  <a:cubicBezTo>
                    <a:pt x="526" y="37"/>
                    <a:pt x="525" y="36"/>
                    <a:pt x="521" y="36"/>
                  </a:cubicBezTo>
                  <a:cubicBezTo>
                    <a:pt x="519" y="36"/>
                    <a:pt x="517" y="37"/>
                    <a:pt x="517" y="40"/>
                  </a:cubicBezTo>
                  <a:cubicBezTo>
                    <a:pt x="517" y="56"/>
                    <a:pt x="517" y="56"/>
                    <a:pt x="517" y="56"/>
                  </a:cubicBezTo>
                  <a:lnTo>
                    <a:pt x="509" y="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6" name="Freeform 90"/>
            <p:cNvSpPr>
              <a:spLocks noEditPoints="1"/>
            </p:cNvSpPr>
            <p:nvPr/>
          </p:nvSpPr>
          <p:spPr bwMode="gray">
            <a:xfrm>
              <a:off x="6974139" y="4625447"/>
              <a:ext cx="823793" cy="414588"/>
            </a:xfrm>
            <a:custGeom>
              <a:avLst/>
              <a:gdLst>
                <a:gd name="T0" fmla="*/ 493 w 526"/>
                <a:gd name="T1" fmla="*/ 266 h 266"/>
                <a:gd name="T2" fmla="*/ 517 w 526"/>
                <a:gd name="T3" fmla="*/ 258 h 266"/>
                <a:gd name="T4" fmla="*/ 509 w 526"/>
                <a:gd name="T5" fmla="*/ 100 h 266"/>
                <a:gd name="T6" fmla="*/ 484 w 526"/>
                <a:gd name="T7" fmla="*/ 161 h 266"/>
                <a:gd name="T8" fmla="*/ 517 w 526"/>
                <a:gd name="T9" fmla="*/ 40 h 266"/>
                <a:gd name="T10" fmla="*/ 500 w 526"/>
                <a:gd name="T11" fmla="*/ 8 h 266"/>
                <a:gd name="T12" fmla="*/ 465 w 526"/>
                <a:gd name="T13" fmla="*/ 258 h 266"/>
                <a:gd name="T14" fmla="*/ 457 w 526"/>
                <a:gd name="T15" fmla="*/ 266 h 266"/>
                <a:gd name="T16" fmla="*/ 465 w 526"/>
                <a:gd name="T17" fmla="*/ 157 h 266"/>
                <a:gd name="T18" fmla="*/ 457 w 526"/>
                <a:gd name="T19" fmla="*/ 165 h 266"/>
                <a:gd name="T20" fmla="*/ 465 w 526"/>
                <a:gd name="T21" fmla="*/ 56 h 266"/>
                <a:gd name="T22" fmla="*/ 457 w 526"/>
                <a:gd name="T23" fmla="*/ 65 h 266"/>
                <a:gd name="T24" fmla="*/ 404 w 526"/>
                <a:gd name="T25" fmla="*/ 262 h 266"/>
                <a:gd name="T26" fmla="*/ 367 w 526"/>
                <a:gd name="T27" fmla="*/ 201 h 266"/>
                <a:gd name="T28" fmla="*/ 367 w 526"/>
                <a:gd name="T29" fmla="*/ 266 h 266"/>
                <a:gd name="T30" fmla="*/ 396 w 526"/>
                <a:gd name="T31" fmla="*/ 157 h 266"/>
                <a:gd name="T32" fmla="*/ 380 w 526"/>
                <a:gd name="T33" fmla="*/ 157 h 266"/>
                <a:gd name="T34" fmla="*/ 404 w 526"/>
                <a:gd name="T35" fmla="*/ 40 h 266"/>
                <a:gd name="T36" fmla="*/ 363 w 526"/>
                <a:gd name="T37" fmla="*/ 4 h 266"/>
                <a:gd name="T38" fmla="*/ 401 w 526"/>
                <a:gd name="T39" fmla="*/ 65 h 266"/>
                <a:gd name="T40" fmla="*/ 303 w 526"/>
                <a:gd name="T41" fmla="*/ 258 h 266"/>
                <a:gd name="T42" fmla="*/ 336 w 526"/>
                <a:gd name="T43" fmla="*/ 209 h 266"/>
                <a:gd name="T44" fmla="*/ 303 w 526"/>
                <a:gd name="T45" fmla="*/ 157 h 266"/>
                <a:gd name="T46" fmla="*/ 336 w 526"/>
                <a:gd name="T47" fmla="*/ 109 h 266"/>
                <a:gd name="T48" fmla="*/ 303 w 526"/>
                <a:gd name="T49" fmla="*/ 56 h 266"/>
                <a:gd name="T50" fmla="*/ 336 w 526"/>
                <a:gd name="T51" fmla="*/ 8 h 266"/>
                <a:gd name="T52" fmla="*/ 267 w 526"/>
                <a:gd name="T53" fmla="*/ 258 h 266"/>
                <a:gd name="T54" fmla="*/ 246 w 526"/>
                <a:gd name="T55" fmla="*/ 258 h 266"/>
                <a:gd name="T56" fmla="*/ 279 w 526"/>
                <a:gd name="T57" fmla="*/ 136 h 266"/>
                <a:gd name="T58" fmla="*/ 246 w 526"/>
                <a:gd name="T59" fmla="*/ 109 h 266"/>
                <a:gd name="T60" fmla="*/ 283 w 526"/>
                <a:gd name="T61" fmla="*/ 161 h 266"/>
                <a:gd name="T62" fmla="*/ 267 w 526"/>
                <a:gd name="T63" fmla="*/ 0 h 266"/>
                <a:gd name="T64" fmla="*/ 242 w 526"/>
                <a:gd name="T65" fmla="*/ 61 h 266"/>
                <a:gd name="T66" fmla="*/ 190 w 526"/>
                <a:gd name="T67" fmla="*/ 201 h 266"/>
                <a:gd name="T68" fmla="*/ 190 w 526"/>
                <a:gd name="T69" fmla="*/ 258 h 266"/>
                <a:gd name="T70" fmla="*/ 190 w 526"/>
                <a:gd name="T71" fmla="*/ 100 h 266"/>
                <a:gd name="T72" fmla="*/ 190 w 526"/>
                <a:gd name="T73" fmla="*/ 157 h 266"/>
                <a:gd name="T74" fmla="*/ 190 w 526"/>
                <a:gd name="T75" fmla="*/ 0 h 266"/>
                <a:gd name="T76" fmla="*/ 190 w 526"/>
                <a:gd name="T77" fmla="*/ 56 h 266"/>
                <a:gd name="T78" fmla="*/ 154 w 526"/>
                <a:gd name="T79" fmla="*/ 240 h 266"/>
                <a:gd name="T80" fmla="*/ 137 w 526"/>
                <a:gd name="T81" fmla="*/ 209 h 266"/>
                <a:gd name="T82" fmla="*/ 162 w 526"/>
                <a:gd name="T83" fmla="*/ 161 h 266"/>
                <a:gd name="T84" fmla="*/ 125 w 526"/>
                <a:gd name="T85" fmla="*/ 100 h 266"/>
                <a:gd name="T86" fmla="*/ 125 w 526"/>
                <a:gd name="T87" fmla="*/ 165 h 266"/>
                <a:gd name="T88" fmla="*/ 154 w 526"/>
                <a:gd name="T89" fmla="*/ 56 h 266"/>
                <a:gd name="T90" fmla="*/ 137 w 526"/>
                <a:gd name="T91" fmla="*/ 56 h 266"/>
                <a:gd name="T92" fmla="*/ 101 w 526"/>
                <a:gd name="T93" fmla="*/ 209 h 266"/>
                <a:gd name="T94" fmla="*/ 101 w 526"/>
                <a:gd name="T95" fmla="*/ 258 h 266"/>
                <a:gd name="T96" fmla="*/ 101 w 526"/>
                <a:gd name="T97" fmla="*/ 109 h 266"/>
                <a:gd name="T98" fmla="*/ 101 w 526"/>
                <a:gd name="T99" fmla="*/ 157 h 266"/>
                <a:gd name="T100" fmla="*/ 101 w 526"/>
                <a:gd name="T101" fmla="*/ 8 h 266"/>
                <a:gd name="T102" fmla="*/ 101 w 526"/>
                <a:gd name="T103" fmla="*/ 56 h 266"/>
                <a:gd name="T104" fmla="*/ 41 w 526"/>
                <a:gd name="T105" fmla="*/ 240 h 266"/>
                <a:gd name="T106" fmla="*/ 0 w 526"/>
                <a:gd name="T107" fmla="*/ 205 h 266"/>
                <a:gd name="T108" fmla="*/ 37 w 526"/>
                <a:gd name="T109" fmla="*/ 266 h 266"/>
                <a:gd name="T110" fmla="*/ 0 w 526"/>
                <a:gd name="T111" fmla="*/ 157 h 266"/>
                <a:gd name="T112" fmla="*/ 33 w 526"/>
                <a:gd name="T113" fmla="*/ 109 h 266"/>
                <a:gd name="T114" fmla="*/ 25 w 526"/>
                <a:gd name="T115" fmla="*/ 56 h 266"/>
                <a:gd name="T116" fmla="*/ 4 w 526"/>
                <a:gd name="T117" fmla="*/ 56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26" h="266">
                  <a:moveTo>
                    <a:pt x="526" y="258"/>
                  </a:moveTo>
                  <a:cubicBezTo>
                    <a:pt x="526" y="209"/>
                    <a:pt x="526" y="209"/>
                    <a:pt x="526" y="209"/>
                  </a:cubicBezTo>
                  <a:cubicBezTo>
                    <a:pt x="526" y="205"/>
                    <a:pt x="522" y="201"/>
                    <a:pt x="517" y="201"/>
                  </a:cubicBezTo>
                  <a:cubicBezTo>
                    <a:pt x="493" y="201"/>
                    <a:pt x="493" y="201"/>
                    <a:pt x="493" y="201"/>
                  </a:cubicBezTo>
                  <a:cubicBezTo>
                    <a:pt x="488" y="201"/>
                    <a:pt x="484" y="205"/>
                    <a:pt x="484" y="209"/>
                  </a:cubicBezTo>
                  <a:cubicBezTo>
                    <a:pt x="484" y="258"/>
                    <a:pt x="484" y="258"/>
                    <a:pt x="484" y="258"/>
                  </a:cubicBezTo>
                  <a:cubicBezTo>
                    <a:pt x="484" y="262"/>
                    <a:pt x="488" y="266"/>
                    <a:pt x="493" y="266"/>
                  </a:cubicBezTo>
                  <a:cubicBezTo>
                    <a:pt x="517" y="266"/>
                    <a:pt x="517" y="266"/>
                    <a:pt x="517" y="266"/>
                  </a:cubicBezTo>
                  <a:cubicBezTo>
                    <a:pt x="522" y="266"/>
                    <a:pt x="526" y="262"/>
                    <a:pt x="526" y="258"/>
                  </a:cubicBezTo>
                  <a:close/>
                  <a:moveTo>
                    <a:pt x="517" y="258"/>
                  </a:moveTo>
                  <a:cubicBezTo>
                    <a:pt x="493" y="258"/>
                    <a:pt x="493" y="258"/>
                    <a:pt x="493" y="258"/>
                  </a:cubicBezTo>
                  <a:cubicBezTo>
                    <a:pt x="493" y="209"/>
                    <a:pt x="493" y="209"/>
                    <a:pt x="493" y="209"/>
                  </a:cubicBezTo>
                  <a:cubicBezTo>
                    <a:pt x="517" y="209"/>
                    <a:pt x="517" y="209"/>
                    <a:pt x="517" y="209"/>
                  </a:cubicBezTo>
                  <a:lnTo>
                    <a:pt x="517" y="258"/>
                  </a:lnTo>
                  <a:close/>
                  <a:moveTo>
                    <a:pt x="526" y="161"/>
                  </a:moveTo>
                  <a:cubicBezTo>
                    <a:pt x="526" y="140"/>
                    <a:pt x="526" y="140"/>
                    <a:pt x="526" y="140"/>
                  </a:cubicBezTo>
                  <a:cubicBezTo>
                    <a:pt x="526" y="138"/>
                    <a:pt x="525" y="136"/>
                    <a:pt x="521" y="136"/>
                  </a:cubicBezTo>
                  <a:cubicBezTo>
                    <a:pt x="519" y="136"/>
                    <a:pt x="517" y="138"/>
                    <a:pt x="517" y="140"/>
                  </a:cubicBezTo>
                  <a:cubicBezTo>
                    <a:pt x="517" y="157"/>
                    <a:pt x="517" y="157"/>
                    <a:pt x="517" y="157"/>
                  </a:cubicBezTo>
                  <a:cubicBezTo>
                    <a:pt x="509" y="157"/>
                    <a:pt x="509" y="157"/>
                    <a:pt x="509" y="157"/>
                  </a:cubicBezTo>
                  <a:cubicBezTo>
                    <a:pt x="509" y="100"/>
                    <a:pt x="509" y="100"/>
                    <a:pt x="509" y="100"/>
                  </a:cubicBezTo>
                  <a:cubicBezTo>
                    <a:pt x="488" y="100"/>
                    <a:pt x="488" y="100"/>
                    <a:pt x="488" y="100"/>
                  </a:cubicBezTo>
                  <a:cubicBezTo>
                    <a:pt x="486" y="100"/>
                    <a:pt x="484" y="101"/>
                    <a:pt x="484" y="105"/>
                  </a:cubicBezTo>
                  <a:cubicBezTo>
                    <a:pt x="484" y="107"/>
                    <a:pt x="486" y="109"/>
                    <a:pt x="488" y="109"/>
                  </a:cubicBezTo>
                  <a:cubicBezTo>
                    <a:pt x="500" y="109"/>
                    <a:pt x="500" y="109"/>
                    <a:pt x="500" y="109"/>
                  </a:cubicBezTo>
                  <a:cubicBezTo>
                    <a:pt x="500" y="157"/>
                    <a:pt x="500" y="157"/>
                    <a:pt x="500" y="157"/>
                  </a:cubicBezTo>
                  <a:cubicBezTo>
                    <a:pt x="488" y="157"/>
                    <a:pt x="488" y="157"/>
                    <a:pt x="488" y="157"/>
                  </a:cubicBezTo>
                  <a:cubicBezTo>
                    <a:pt x="486" y="157"/>
                    <a:pt x="484" y="158"/>
                    <a:pt x="484" y="161"/>
                  </a:cubicBezTo>
                  <a:cubicBezTo>
                    <a:pt x="484" y="164"/>
                    <a:pt x="486" y="165"/>
                    <a:pt x="488" y="165"/>
                  </a:cubicBezTo>
                  <a:cubicBezTo>
                    <a:pt x="521" y="165"/>
                    <a:pt x="521" y="165"/>
                    <a:pt x="521" y="165"/>
                  </a:cubicBezTo>
                  <a:cubicBezTo>
                    <a:pt x="524" y="165"/>
                    <a:pt x="526" y="164"/>
                    <a:pt x="526" y="161"/>
                  </a:cubicBezTo>
                  <a:close/>
                  <a:moveTo>
                    <a:pt x="526" y="61"/>
                  </a:moveTo>
                  <a:cubicBezTo>
                    <a:pt x="526" y="40"/>
                    <a:pt x="526" y="40"/>
                    <a:pt x="526" y="40"/>
                  </a:cubicBezTo>
                  <a:cubicBezTo>
                    <a:pt x="526" y="37"/>
                    <a:pt x="525" y="36"/>
                    <a:pt x="521" y="36"/>
                  </a:cubicBezTo>
                  <a:cubicBezTo>
                    <a:pt x="519" y="36"/>
                    <a:pt x="517" y="37"/>
                    <a:pt x="517" y="40"/>
                  </a:cubicBezTo>
                  <a:cubicBezTo>
                    <a:pt x="517" y="56"/>
                    <a:pt x="517" y="56"/>
                    <a:pt x="517" y="56"/>
                  </a:cubicBezTo>
                  <a:cubicBezTo>
                    <a:pt x="509" y="56"/>
                    <a:pt x="509" y="56"/>
                    <a:pt x="509" y="56"/>
                  </a:cubicBezTo>
                  <a:cubicBezTo>
                    <a:pt x="509" y="0"/>
                    <a:pt x="509" y="0"/>
                    <a:pt x="509" y="0"/>
                  </a:cubicBezTo>
                  <a:cubicBezTo>
                    <a:pt x="488" y="0"/>
                    <a:pt x="488" y="0"/>
                    <a:pt x="488" y="0"/>
                  </a:cubicBezTo>
                  <a:cubicBezTo>
                    <a:pt x="486" y="0"/>
                    <a:pt x="484" y="1"/>
                    <a:pt x="484" y="4"/>
                  </a:cubicBezTo>
                  <a:cubicBezTo>
                    <a:pt x="484" y="7"/>
                    <a:pt x="486" y="8"/>
                    <a:pt x="488" y="8"/>
                  </a:cubicBezTo>
                  <a:cubicBezTo>
                    <a:pt x="500" y="8"/>
                    <a:pt x="500" y="8"/>
                    <a:pt x="500" y="8"/>
                  </a:cubicBezTo>
                  <a:cubicBezTo>
                    <a:pt x="500" y="56"/>
                    <a:pt x="500" y="56"/>
                    <a:pt x="500" y="56"/>
                  </a:cubicBezTo>
                  <a:cubicBezTo>
                    <a:pt x="488" y="56"/>
                    <a:pt x="488" y="56"/>
                    <a:pt x="488" y="56"/>
                  </a:cubicBezTo>
                  <a:cubicBezTo>
                    <a:pt x="486" y="56"/>
                    <a:pt x="484" y="58"/>
                    <a:pt x="484" y="61"/>
                  </a:cubicBezTo>
                  <a:cubicBezTo>
                    <a:pt x="484" y="64"/>
                    <a:pt x="486" y="65"/>
                    <a:pt x="488" y="65"/>
                  </a:cubicBezTo>
                  <a:cubicBezTo>
                    <a:pt x="521" y="65"/>
                    <a:pt x="521" y="65"/>
                    <a:pt x="521" y="65"/>
                  </a:cubicBezTo>
                  <a:cubicBezTo>
                    <a:pt x="524" y="65"/>
                    <a:pt x="526" y="64"/>
                    <a:pt x="526" y="61"/>
                  </a:cubicBezTo>
                  <a:close/>
                  <a:moveTo>
                    <a:pt x="465" y="258"/>
                  </a:moveTo>
                  <a:cubicBezTo>
                    <a:pt x="465" y="209"/>
                    <a:pt x="465" y="209"/>
                    <a:pt x="465" y="209"/>
                  </a:cubicBezTo>
                  <a:cubicBezTo>
                    <a:pt x="465" y="205"/>
                    <a:pt x="461" y="201"/>
                    <a:pt x="457" y="201"/>
                  </a:cubicBezTo>
                  <a:cubicBezTo>
                    <a:pt x="432" y="201"/>
                    <a:pt x="432" y="201"/>
                    <a:pt x="432" y="201"/>
                  </a:cubicBezTo>
                  <a:cubicBezTo>
                    <a:pt x="428" y="201"/>
                    <a:pt x="423" y="205"/>
                    <a:pt x="423" y="209"/>
                  </a:cubicBezTo>
                  <a:cubicBezTo>
                    <a:pt x="423" y="258"/>
                    <a:pt x="423" y="258"/>
                    <a:pt x="423" y="258"/>
                  </a:cubicBezTo>
                  <a:cubicBezTo>
                    <a:pt x="423" y="262"/>
                    <a:pt x="427" y="266"/>
                    <a:pt x="432" y="266"/>
                  </a:cubicBezTo>
                  <a:cubicBezTo>
                    <a:pt x="457" y="266"/>
                    <a:pt x="457" y="266"/>
                    <a:pt x="457" y="266"/>
                  </a:cubicBezTo>
                  <a:cubicBezTo>
                    <a:pt x="461" y="266"/>
                    <a:pt x="465" y="262"/>
                    <a:pt x="465" y="258"/>
                  </a:cubicBezTo>
                  <a:close/>
                  <a:moveTo>
                    <a:pt x="457" y="258"/>
                  </a:moveTo>
                  <a:cubicBezTo>
                    <a:pt x="432" y="258"/>
                    <a:pt x="432" y="258"/>
                    <a:pt x="432" y="258"/>
                  </a:cubicBezTo>
                  <a:cubicBezTo>
                    <a:pt x="432" y="209"/>
                    <a:pt x="432" y="209"/>
                    <a:pt x="432" y="209"/>
                  </a:cubicBezTo>
                  <a:cubicBezTo>
                    <a:pt x="457" y="209"/>
                    <a:pt x="457" y="209"/>
                    <a:pt x="457" y="209"/>
                  </a:cubicBezTo>
                  <a:lnTo>
                    <a:pt x="457" y="258"/>
                  </a:lnTo>
                  <a:close/>
                  <a:moveTo>
                    <a:pt x="465" y="157"/>
                  </a:moveTo>
                  <a:cubicBezTo>
                    <a:pt x="465" y="109"/>
                    <a:pt x="465" y="109"/>
                    <a:pt x="465" y="109"/>
                  </a:cubicBezTo>
                  <a:cubicBezTo>
                    <a:pt x="465" y="104"/>
                    <a:pt x="461" y="100"/>
                    <a:pt x="457" y="100"/>
                  </a:cubicBezTo>
                  <a:cubicBezTo>
                    <a:pt x="432" y="100"/>
                    <a:pt x="432" y="100"/>
                    <a:pt x="432" y="100"/>
                  </a:cubicBezTo>
                  <a:cubicBezTo>
                    <a:pt x="428" y="100"/>
                    <a:pt x="423" y="104"/>
                    <a:pt x="423" y="109"/>
                  </a:cubicBezTo>
                  <a:cubicBezTo>
                    <a:pt x="423" y="157"/>
                    <a:pt x="423" y="157"/>
                    <a:pt x="423" y="157"/>
                  </a:cubicBezTo>
                  <a:cubicBezTo>
                    <a:pt x="423" y="162"/>
                    <a:pt x="427" y="165"/>
                    <a:pt x="432" y="165"/>
                  </a:cubicBezTo>
                  <a:cubicBezTo>
                    <a:pt x="457" y="165"/>
                    <a:pt x="457" y="165"/>
                    <a:pt x="457" y="165"/>
                  </a:cubicBezTo>
                  <a:cubicBezTo>
                    <a:pt x="461" y="165"/>
                    <a:pt x="465" y="162"/>
                    <a:pt x="465" y="157"/>
                  </a:cubicBezTo>
                  <a:close/>
                  <a:moveTo>
                    <a:pt x="457" y="157"/>
                  </a:moveTo>
                  <a:cubicBezTo>
                    <a:pt x="432" y="157"/>
                    <a:pt x="432" y="157"/>
                    <a:pt x="432" y="157"/>
                  </a:cubicBezTo>
                  <a:cubicBezTo>
                    <a:pt x="432" y="109"/>
                    <a:pt x="432" y="109"/>
                    <a:pt x="432" y="109"/>
                  </a:cubicBezTo>
                  <a:cubicBezTo>
                    <a:pt x="457" y="109"/>
                    <a:pt x="457" y="109"/>
                    <a:pt x="457" y="109"/>
                  </a:cubicBezTo>
                  <a:lnTo>
                    <a:pt x="457" y="157"/>
                  </a:lnTo>
                  <a:close/>
                  <a:moveTo>
                    <a:pt x="465" y="56"/>
                  </a:moveTo>
                  <a:cubicBezTo>
                    <a:pt x="465" y="8"/>
                    <a:pt x="465" y="8"/>
                    <a:pt x="465" y="8"/>
                  </a:cubicBezTo>
                  <a:cubicBezTo>
                    <a:pt x="465" y="4"/>
                    <a:pt x="461" y="0"/>
                    <a:pt x="457" y="0"/>
                  </a:cubicBezTo>
                  <a:cubicBezTo>
                    <a:pt x="432" y="0"/>
                    <a:pt x="432" y="0"/>
                    <a:pt x="432" y="0"/>
                  </a:cubicBezTo>
                  <a:cubicBezTo>
                    <a:pt x="428" y="0"/>
                    <a:pt x="423" y="4"/>
                    <a:pt x="423" y="8"/>
                  </a:cubicBezTo>
                  <a:cubicBezTo>
                    <a:pt x="423" y="56"/>
                    <a:pt x="423" y="56"/>
                    <a:pt x="423" y="56"/>
                  </a:cubicBezTo>
                  <a:cubicBezTo>
                    <a:pt x="423" y="61"/>
                    <a:pt x="427" y="65"/>
                    <a:pt x="432" y="65"/>
                  </a:cubicBezTo>
                  <a:cubicBezTo>
                    <a:pt x="457" y="65"/>
                    <a:pt x="457" y="65"/>
                    <a:pt x="457" y="65"/>
                  </a:cubicBezTo>
                  <a:cubicBezTo>
                    <a:pt x="461" y="65"/>
                    <a:pt x="465" y="61"/>
                    <a:pt x="465" y="56"/>
                  </a:cubicBezTo>
                  <a:close/>
                  <a:moveTo>
                    <a:pt x="457" y="56"/>
                  </a:moveTo>
                  <a:cubicBezTo>
                    <a:pt x="432" y="56"/>
                    <a:pt x="432" y="56"/>
                    <a:pt x="432" y="56"/>
                  </a:cubicBezTo>
                  <a:cubicBezTo>
                    <a:pt x="432" y="8"/>
                    <a:pt x="432" y="8"/>
                    <a:pt x="432" y="8"/>
                  </a:cubicBezTo>
                  <a:cubicBezTo>
                    <a:pt x="457" y="8"/>
                    <a:pt x="457" y="8"/>
                    <a:pt x="457" y="8"/>
                  </a:cubicBezTo>
                  <a:lnTo>
                    <a:pt x="457" y="56"/>
                  </a:lnTo>
                  <a:close/>
                  <a:moveTo>
                    <a:pt x="404" y="262"/>
                  </a:moveTo>
                  <a:cubicBezTo>
                    <a:pt x="404" y="240"/>
                    <a:pt x="404" y="240"/>
                    <a:pt x="404" y="240"/>
                  </a:cubicBezTo>
                  <a:cubicBezTo>
                    <a:pt x="404" y="239"/>
                    <a:pt x="403" y="237"/>
                    <a:pt x="401" y="237"/>
                  </a:cubicBezTo>
                  <a:cubicBezTo>
                    <a:pt x="397" y="237"/>
                    <a:pt x="396" y="239"/>
                    <a:pt x="396" y="240"/>
                  </a:cubicBezTo>
                  <a:cubicBezTo>
                    <a:pt x="396" y="258"/>
                    <a:pt x="396" y="258"/>
                    <a:pt x="396" y="258"/>
                  </a:cubicBezTo>
                  <a:cubicBezTo>
                    <a:pt x="388" y="258"/>
                    <a:pt x="388" y="258"/>
                    <a:pt x="388" y="258"/>
                  </a:cubicBezTo>
                  <a:cubicBezTo>
                    <a:pt x="388" y="201"/>
                    <a:pt x="388" y="201"/>
                    <a:pt x="388" y="201"/>
                  </a:cubicBezTo>
                  <a:cubicBezTo>
                    <a:pt x="367" y="201"/>
                    <a:pt x="367" y="201"/>
                    <a:pt x="367" y="201"/>
                  </a:cubicBezTo>
                  <a:cubicBezTo>
                    <a:pt x="365" y="201"/>
                    <a:pt x="363" y="202"/>
                    <a:pt x="363" y="205"/>
                  </a:cubicBezTo>
                  <a:cubicBezTo>
                    <a:pt x="363" y="208"/>
                    <a:pt x="365" y="209"/>
                    <a:pt x="367" y="209"/>
                  </a:cubicBezTo>
                  <a:cubicBezTo>
                    <a:pt x="380" y="209"/>
                    <a:pt x="380" y="209"/>
                    <a:pt x="380" y="209"/>
                  </a:cubicBezTo>
                  <a:cubicBezTo>
                    <a:pt x="380" y="258"/>
                    <a:pt x="380" y="258"/>
                    <a:pt x="380" y="258"/>
                  </a:cubicBezTo>
                  <a:cubicBezTo>
                    <a:pt x="367" y="258"/>
                    <a:pt x="367" y="258"/>
                    <a:pt x="367" y="258"/>
                  </a:cubicBezTo>
                  <a:cubicBezTo>
                    <a:pt x="365" y="258"/>
                    <a:pt x="363" y="259"/>
                    <a:pt x="363" y="262"/>
                  </a:cubicBezTo>
                  <a:cubicBezTo>
                    <a:pt x="363" y="265"/>
                    <a:pt x="365" y="266"/>
                    <a:pt x="367" y="266"/>
                  </a:cubicBezTo>
                  <a:cubicBezTo>
                    <a:pt x="401" y="266"/>
                    <a:pt x="401" y="266"/>
                    <a:pt x="401" y="266"/>
                  </a:cubicBezTo>
                  <a:cubicBezTo>
                    <a:pt x="402" y="266"/>
                    <a:pt x="404" y="265"/>
                    <a:pt x="404" y="262"/>
                  </a:cubicBezTo>
                  <a:close/>
                  <a:moveTo>
                    <a:pt x="404" y="161"/>
                  </a:moveTo>
                  <a:cubicBezTo>
                    <a:pt x="404" y="140"/>
                    <a:pt x="404" y="140"/>
                    <a:pt x="404" y="140"/>
                  </a:cubicBezTo>
                  <a:cubicBezTo>
                    <a:pt x="404" y="138"/>
                    <a:pt x="403" y="136"/>
                    <a:pt x="401" y="136"/>
                  </a:cubicBezTo>
                  <a:cubicBezTo>
                    <a:pt x="397" y="136"/>
                    <a:pt x="396" y="138"/>
                    <a:pt x="396" y="140"/>
                  </a:cubicBezTo>
                  <a:cubicBezTo>
                    <a:pt x="396" y="157"/>
                    <a:pt x="396" y="157"/>
                    <a:pt x="396" y="157"/>
                  </a:cubicBezTo>
                  <a:cubicBezTo>
                    <a:pt x="388" y="157"/>
                    <a:pt x="388" y="157"/>
                    <a:pt x="388" y="157"/>
                  </a:cubicBezTo>
                  <a:cubicBezTo>
                    <a:pt x="388" y="100"/>
                    <a:pt x="388" y="100"/>
                    <a:pt x="388" y="100"/>
                  </a:cubicBezTo>
                  <a:cubicBezTo>
                    <a:pt x="367" y="100"/>
                    <a:pt x="367" y="100"/>
                    <a:pt x="367" y="100"/>
                  </a:cubicBezTo>
                  <a:cubicBezTo>
                    <a:pt x="365" y="100"/>
                    <a:pt x="363" y="101"/>
                    <a:pt x="363" y="105"/>
                  </a:cubicBezTo>
                  <a:cubicBezTo>
                    <a:pt x="363" y="107"/>
                    <a:pt x="365" y="109"/>
                    <a:pt x="367" y="109"/>
                  </a:cubicBezTo>
                  <a:cubicBezTo>
                    <a:pt x="380" y="109"/>
                    <a:pt x="380" y="109"/>
                    <a:pt x="380" y="109"/>
                  </a:cubicBezTo>
                  <a:cubicBezTo>
                    <a:pt x="380" y="157"/>
                    <a:pt x="380" y="157"/>
                    <a:pt x="380" y="157"/>
                  </a:cubicBezTo>
                  <a:cubicBezTo>
                    <a:pt x="367" y="157"/>
                    <a:pt x="367" y="157"/>
                    <a:pt x="367" y="157"/>
                  </a:cubicBezTo>
                  <a:cubicBezTo>
                    <a:pt x="365" y="157"/>
                    <a:pt x="363" y="158"/>
                    <a:pt x="363" y="161"/>
                  </a:cubicBezTo>
                  <a:cubicBezTo>
                    <a:pt x="363" y="164"/>
                    <a:pt x="365" y="165"/>
                    <a:pt x="367" y="165"/>
                  </a:cubicBezTo>
                  <a:cubicBezTo>
                    <a:pt x="401" y="165"/>
                    <a:pt x="401" y="165"/>
                    <a:pt x="401" y="165"/>
                  </a:cubicBezTo>
                  <a:cubicBezTo>
                    <a:pt x="402" y="165"/>
                    <a:pt x="404" y="164"/>
                    <a:pt x="404" y="161"/>
                  </a:cubicBezTo>
                  <a:close/>
                  <a:moveTo>
                    <a:pt x="404" y="61"/>
                  </a:moveTo>
                  <a:cubicBezTo>
                    <a:pt x="404" y="40"/>
                    <a:pt x="404" y="40"/>
                    <a:pt x="404" y="40"/>
                  </a:cubicBezTo>
                  <a:cubicBezTo>
                    <a:pt x="404" y="37"/>
                    <a:pt x="403" y="36"/>
                    <a:pt x="401" y="36"/>
                  </a:cubicBezTo>
                  <a:cubicBezTo>
                    <a:pt x="397" y="36"/>
                    <a:pt x="396" y="37"/>
                    <a:pt x="396" y="40"/>
                  </a:cubicBezTo>
                  <a:cubicBezTo>
                    <a:pt x="396" y="56"/>
                    <a:pt x="396" y="56"/>
                    <a:pt x="396" y="56"/>
                  </a:cubicBezTo>
                  <a:cubicBezTo>
                    <a:pt x="388" y="56"/>
                    <a:pt x="388" y="56"/>
                    <a:pt x="388" y="56"/>
                  </a:cubicBez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6"/>
                    <a:pt x="380" y="56"/>
                    <a:pt x="380" y="56"/>
                  </a:cubicBezTo>
                  <a:cubicBezTo>
                    <a:pt x="367" y="56"/>
                    <a:pt x="367" y="56"/>
                    <a:pt x="367" y="56"/>
                  </a:cubicBezTo>
                  <a:cubicBezTo>
                    <a:pt x="365" y="56"/>
                    <a:pt x="363" y="58"/>
                    <a:pt x="363" y="61"/>
                  </a:cubicBezTo>
                  <a:cubicBezTo>
                    <a:pt x="363" y="64"/>
                    <a:pt x="365" y="65"/>
                    <a:pt x="367" y="65"/>
                  </a:cubicBezTo>
                  <a:cubicBezTo>
                    <a:pt x="401" y="65"/>
                    <a:pt x="401" y="65"/>
                    <a:pt x="401" y="65"/>
                  </a:cubicBezTo>
                  <a:cubicBezTo>
                    <a:pt x="402" y="65"/>
                    <a:pt x="404" y="64"/>
                    <a:pt x="404" y="61"/>
                  </a:cubicBezTo>
                  <a:close/>
                  <a:moveTo>
                    <a:pt x="344" y="258"/>
                  </a:moveTo>
                  <a:cubicBezTo>
                    <a:pt x="344" y="209"/>
                    <a:pt x="344" y="209"/>
                    <a:pt x="344" y="209"/>
                  </a:cubicBezTo>
                  <a:cubicBezTo>
                    <a:pt x="344" y="205"/>
                    <a:pt x="340" y="201"/>
                    <a:pt x="336" y="201"/>
                  </a:cubicBezTo>
                  <a:cubicBezTo>
                    <a:pt x="310" y="201"/>
                    <a:pt x="310" y="201"/>
                    <a:pt x="310" y="201"/>
                  </a:cubicBezTo>
                  <a:cubicBezTo>
                    <a:pt x="306" y="201"/>
                    <a:pt x="303" y="205"/>
                    <a:pt x="303" y="209"/>
                  </a:cubicBezTo>
                  <a:cubicBezTo>
                    <a:pt x="303" y="258"/>
                    <a:pt x="303" y="258"/>
                    <a:pt x="303" y="258"/>
                  </a:cubicBezTo>
                  <a:cubicBezTo>
                    <a:pt x="303" y="262"/>
                    <a:pt x="306" y="266"/>
                    <a:pt x="310" y="266"/>
                  </a:cubicBezTo>
                  <a:cubicBezTo>
                    <a:pt x="336" y="266"/>
                    <a:pt x="336" y="266"/>
                    <a:pt x="336" y="266"/>
                  </a:cubicBezTo>
                  <a:cubicBezTo>
                    <a:pt x="340" y="266"/>
                    <a:pt x="344" y="262"/>
                    <a:pt x="344" y="258"/>
                  </a:cubicBezTo>
                  <a:close/>
                  <a:moveTo>
                    <a:pt x="336" y="258"/>
                  </a:moveTo>
                  <a:cubicBezTo>
                    <a:pt x="310" y="258"/>
                    <a:pt x="310" y="258"/>
                    <a:pt x="310" y="258"/>
                  </a:cubicBezTo>
                  <a:cubicBezTo>
                    <a:pt x="310" y="209"/>
                    <a:pt x="310" y="209"/>
                    <a:pt x="310" y="209"/>
                  </a:cubicBezTo>
                  <a:cubicBezTo>
                    <a:pt x="336" y="209"/>
                    <a:pt x="336" y="209"/>
                    <a:pt x="336" y="209"/>
                  </a:cubicBezTo>
                  <a:lnTo>
                    <a:pt x="336" y="258"/>
                  </a:lnTo>
                  <a:close/>
                  <a:moveTo>
                    <a:pt x="344" y="157"/>
                  </a:moveTo>
                  <a:cubicBezTo>
                    <a:pt x="344" y="109"/>
                    <a:pt x="344" y="109"/>
                    <a:pt x="344" y="109"/>
                  </a:cubicBezTo>
                  <a:cubicBezTo>
                    <a:pt x="344" y="104"/>
                    <a:pt x="340" y="100"/>
                    <a:pt x="336" y="100"/>
                  </a:cubicBezTo>
                  <a:cubicBezTo>
                    <a:pt x="310" y="100"/>
                    <a:pt x="310" y="100"/>
                    <a:pt x="310" y="100"/>
                  </a:cubicBezTo>
                  <a:cubicBezTo>
                    <a:pt x="306" y="100"/>
                    <a:pt x="303" y="104"/>
                    <a:pt x="303" y="109"/>
                  </a:cubicBezTo>
                  <a:cubicBezTo>
                    <a:pt x="303" y="157"/>
                    <a:pt x="303" y="157"/>
                    <a:pt x="303" y="157"/>
                  </a:cubicBezTo>
                  <a:cubicBezTo>
                    <a:pt x="303" y="162"/>
                    <a:pt x="306" y="165"/>
                    <a:pt x="310" y="165"/>
                  </a:cubicBezTo>
                  <a:cubicBezTo>
                    <a:pt x="336" y="165"/>
                    <a:pt x="336" y="165"/>
                    <a:pt x="336" y="165"/>
                  </a:cubicBezTo>
                  <a:cubicBezTo>
                    <a:pt x="340" y="165"/>
                    <a:pt x="344" y="162"/>
                    <a:pt x="344" y="157"/>
                  </a:cubicBezTo>
                  <a:close/>
                  <a:moveTo>
                    <a:pt x="336" y="157"/>
                  </a:moveTo>
                  <a:cubicBezTo>
                    <a:pt x="310" y="157"/>
                    <a:pt x="310" y="157"/>
                    <a:pt x="310" y="157"/>
                  </a:cubicBezTo>
                  <a:cubicBezTo>
                    <a:pt x="310" y="109"/>
                    <a:pt x="310" y="109"/>
                    <a:pt x="310" y="109"/>
                  </a:cubicBezTo>
                  <a:cubicBezTo>
                    <a:pt x="336" y="109"/>
                    <a:pt x="336" y="109"/>
                    <a:pt x="336" y="109"/>
                  </a:cubicBezTo>
                  <a:lnTo>
                    <a:pt x="336" y="157"/>
                  </a:lnTo>
                  <a:close/>
                  <a:moveTo>
                    <a:pt x="344" y="56"/>
                  </a:moveTo>
                  <a:cubicBezTo>
                    <a:pt x="344" y="8"/>
                    <a:pt x="344" y="8"/>
                    <a:pt x="344" y="8"/>
                  </a:cubicBezTo>
                  <a:cubicBezTo>
                    <a:pt x="344" y="4"/>
                    <a:pt x="340" y="0"/>
                    <a:pt x="336" y="0"/>
                  </a:cubicBezTo>
                  <a:cubicBezTo>
                    <a:pt x="310" y="0"/>
                    <a:pt x="310" y="0"/>
                    <a:pt x="310" y="0"/>
                  </a:cubicBezTo>
                  <a:cubicBezTo>
                    <a:pt x="306" y="0"/>
                    <a:pt x="303" y="4"/>
                    <a:pt x="303" y="8"/>
                  </a:cubicBezTo>
                  <a:cubicBezTo>
                    <a:pt x="303" y="56"/>
                    <a:pt x="303" y="56"/>
                    <a:pt x="303" y="56"/>
                  </a:cubicBezTo>
                  <a:cubicBezTo>
                    <a:pt x="303" y="61"/>
                    <a:pt x="306" y="65"/>
                    <a:pt x="310" y="65"/>
                  </a:cubicBezTo>
                  <a:cubicBezTo>
                    <a:pt x="336" y="65"/>
                    <a:pt x="336" y="65"/>
                    <a:pt x="336" y="65"/>
                  </a:cubicBezTo>
                  <a:cubicBezTo>
                    <a:pt x="340" y="65"/>
                    <a:pt x="344" y="61"/>
                    <a:pt x="344" y="56"/>
                  </a:cubicBezTo>
                  <a:close/>
                  <a:moveTo>
                    <a:pt x="336" y="56"/>
                  </a:moveTo>
                  <a:cubicBezTo>
                    <a:pt x="310" y="56"/>
                    <a:pt x="310" y="56"/>
                    <a:pt x="310" y="56"/>
                  </a:cubicBezTo>
                  <a:cubicBezTo>
                    <a:pt x="310" y="8"/>
                    <a:pt x="310" y="8"/>
                    <a:pt x="310" y="8"/>
                  </a:cubicBezTo>
                  <a:cubicBezTo>
                    <a:pt x="336" y="8"/>
                    <a:pt x="336" y="8"/>
                    <a:pt x="336" y="8"/>
                  </a:cubicBezTo>
                  <a:lnTo>
                    <a:pt x="336" y="56"/>
                  </a:lnTo>
                  <a:close/>
                  <a:moveTo>
                    <a:pt x="283" y="262"/>
                  </a:moveTo>
                  <a:cubicBezTo>
                    <a:pt x="283" y="240"/>
                    <a:pt x="283" y="240"/>
                    <a:pt x="283" y="240"/>
                  </a:cubicBezTo>
                  <a:cubicBezTo>
                    <a:pt x="283" y="239"/>
                    <a:pt x="283" y="237"/>
                    <a:pt x="279" y="237"/>
                  </a:cubicBezTo>
                  <a:cubicBezTo>
                    <a:pt x="276" y="237"/>
                    <a:pt x="275" y="239"/>
                    <a:pt x="275" y="240"/>
                  </a:cubicBezTo>
                  <a:cubicBezTo>
                    <a:pt x="275" y="258"/>
                    <a:pt x="275" y="258"/>
                    <a:pt x="275" y="258"/>
                  </a:cubicBezTo>
                  <a:cubicBezTo>
                    <a:pt x="267" y="258"/>
                    <a:pt x="267" y="258"/>
                    <a:pt x="267" y="258"/>
                  </a:cubicBezTo>
                  <a:cubicBezTo>
                    <a:pt x="267" y="201"/>
                    <a:pt x="267" y="201"/>
                    <a:pt x="267" y="201"/>
                  </a:cubicBezTo>
                  <a:cubicBezTo>
                    <a:pt x="246" y="201"/>
                    <a:pt x="246" y="201"/>
                    <a:pt x="246" y="201"/>
                  </a:cubicBezTo>
                  <a:cubicBezTo>
                    <a:pt x="244" y="201"/>
                    <a:pt x="242" y="202"/>
                    <a:pt x="242" y="205"/>
                  </a:cubicBezTo>
                  <a:cubicBezTo>
                    <a:pt x="242" y="208"/>
                    <a:pt x="244" y="209"/>
                    <a:pt x="246" y="209"/>
                  </a:cubicBezTo>
                  <a:cubicBezTo>
                    <a:pt x="258" y="209"/>
                    <a:pt x="258" y="209"/>
                    <a:pt x="258" y="209"/>
                  </a:cubicBezTo>
                  <a:cubicBezTo>
                    <a:pt x="258" y="258"/>
                    <a:pt x="258" y="258"/>
                    <a:pt x="258" y="258"/>
                  </a:cubicBezTo>
                  <a:cubicBezTo>
                    <a:pt x="246" y="258"/>
                    <a:pt x="246" y="258"/>
                    <a:pt x="246" y="258"/>
                  </a:cubicBezTo>
                  <a:cubicBezTo>
                    <a:pt x="244" y="258"/>
                    <a:pt x="242" y="259"/>
                    <a:pt x="242" y="262"/>
                  </a:cubicBezTo>
                  <a:cubicBezTo>
                    <a:pt x="242" y="265"/>
                    <a:pt x="244" y="266"/>
                    <a:pt x="246" y="266"/>
                  </a:cubicBezTo>
                  <a:cubicBezTo>
                    <a:pt x="279" y="266"/>
                    <a:pt x="279" y="266"/>
                    <a:pt x="279" y="266"/>
                  </a:cubicBezTo>
                  <a:cubicBezTo>
                    <a:pt x="281" y="266"/>
                    <a:pt x="283" y="265"/>
                    <a:pt x="283" y="262"/>
                  </a:cubicBezTo>
                  <a:close/>
                  <a:moveTo>
                    <a:pt x="283" y="161"/>
                  </a:moveTo>
                  <a:cubicBezTo>
                    <a:pt x="283" y="140"/>
                    <a:pt x="283" y="140"/>
                    <a:pt x="283" y="140"/>
                  </a:cubicBezTo>
                  <a:cubicBezTo>
                    <a:pt x="283" y="138"/>
                    <a:pt x="283" y="136"/>
                    <a:pt x="279" y="136"/>
                  </a:cubicBezTo>
                  <a:cubicBezTo>
                    <a:pt x="276" y="136"/>
                    <a:pt x="275" y="138"/>
                    <a:pt x="275" y="140"/>
                  </a:cubicBezTo>
                  <a:cubicBezTo>
                    <a:pt x="275" y="157"/>
                    <a:pt x="275" y="157"/>
                    <a:pt x="275" y="157"/>
                  </a:cubicBezTo>
                  <a:cubicBezTo>
                    <a:pt x="267" y="157"/>
                    <a:pt x="267" y="157"/>
                    <a:pt x="267" y="157"/>
                  </a:cubicBezTo>
                  <a:cubicBezTo>
                    <a:pt x="267" y="100"/>
                    <a:pt x="267" y="100"/>
                    <a:pt x="267" y="100"/>
                  </a:cubicBezTo>
                  <a:cubicBezTo>
                    <a:pt x="246" y="100"/>
                    <a:pt x="246" y="100"/>
                    <a:pt x="246" y="100"/>
                  </a:cubicBezTo>
                  <a:cubicBezTo>
                    <a:pt x="244" y="100"/>
                    <a:pt x="242" y="101"/>
                    <a:pt x="242" y="105"/>
                  </a:cubicBezTo>
                  <a:cubicBezTo>
                    <a:pt x="242" y="107"/>
                    <a:pt x="244" y="109"/>
                    <a:pt x="246" y="109"/>
                  </a:cubicBezTo>
                  <a:cubicBezTo>
                    <a:pt x="258" y="109"/>
                    <a:pt x="258" y="109"/>
                    <a:pt x="258" y="109"/>
                  </a:cubicBezTo>
                  <a:cubicBezTo>
                    <a:pt x="258" y="157"/>
                    <a:pt x="258" y="157"/>
                    <a:pt x="258" y="157"/>
                  </a:cubicBezTo>
                  <a:cubicBezTo>
                    <a:pt x="246" y="157"/>
                    <a:pt x="246" y="157"/>
                    <a:pt x="246" y="157"/>
                  </a:cubicBezTo>
                  <a:cubicBezTo>
                    <a:pt x="244" y="157"/>
                    <a:pt x="242" y="158"/>
                    <a:pt x="242" y="161"/>
                  </a:cubicBezTo>
                  <a:cubicBezTo>
                    <a:pt x="242" y="164"/>
                    <a:pt x="244" y="165"/>
                    <a:pt x="246" y="165"/>
                  </a:cubicBezTo>
                  <a:cubicBezTo>
                    <a:pt x="279" y="165"/>
                    <a:pt x="279" y="165"/>
                    <a:pt x="279" y="165"/>
                  </a:cubicBezTo>
                  <a:cubicBezTo>
                    <a:pt x="281" y="165"/>
                    <a:pt x="283" y="164"/>
                    <a:pt x="283" y="161"/>
                  </a:cubicBezTo>
                  <a:close/>
                  <a:moveTo>
                    <a:pt x="283" y="61"/>
                  </a:moveTo>
                  <a:cubicBezTo>
                    <a:pt x="283" y="40"/>
                    <a:pt x="283" y="40"/>
                    <a:pt x="283" y="40"/>
                  </a:cubicBezTo>
                  <a:cubicBezTo>
                    <a:pt x="283" y="37"/>
                    <a:pt x="283" y="36"/>
                    <a:pt x="279" y="36"/>
                  </a:cubicBezTo>
                  <a:cubicBezTo>
                    <a:pt x="276" y="36"/>
                    <a:pt x="275" y="37"/>
                    <a:pt x="275" y="40"/>
                  </a:cubicBezTo>
                  <a:cubicBezTo>
                    <a:pt x="275" y="56"/>
                    <a:pt x="275" y="56"/>
                    <a:pt x="275" y="56"/>
                  </a:cubicBezTo>
                  <a:cubicBezTo>
                    <a:pt x="267" y="56"/>
                    <a:pt x="267" y="56"/>
                    <a:pt x="267" y="56"/>
                  </a:cubicBez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6"/>
                    <a:pt x="258" y="56"/>
                    <a:pt x="258" y="56"/>
                  </a:cubicBezTo>
                  <a:cubicBezTo>
                    <a:pt x="246" y="56"/>
                    <a:pt x="246" y="56"/>
                    <a:pt x="246" y="56"/>
                  </a:cubicBezTo>
                  <a:cubicBezTo>
                    <a:pt x="244" y="56"/>
                    <a:pt x="242" y="58"/>
                    <a:pt x="242" y="61"/>
                  </a:cubicBezTo>
                  <a:cubicBezTo>
                    <a:pt x="242" y="64"/>
                    <a:pt x="244" y="65"/>
                    <a:pt x="246" y="65"/>
                  </a:cubicBezTo>
                  <a:cubicBezTo>
                    <a:pt x="279" y="65"/>
                    <a:pt x="279" y="65"/>
                    <a:pt x="279" y="65"/>
                  </a:cubicBezTo>
                  <a:cubicBezTo>
                    <a:pt x="281" y="65"/>
                    <a:pt x="283" y="64"/>
                    <a:pt x="283" y="61"/>
                  </a:cubicBezTo>
                  <a:close/>
                  <a:moveTo>
                    <a:pt x="223" y="258"/>
                  </a:moveTo>
                  <a:cubicBezTo>
                    <a:pt x="223" y="209"/>
                    <a:pt x="223" y="209"/>
                    <a:pt x="223" y="209"/>
                  </a:cubicBezTo>
                  <a:cubicBezTo>
                    <a:pt x="223" y="205"/>
                    <a:pt x="219" y="201"/>
                    <a:pt x="214" y="201"/>
                  </a:cubicBezTo>
                  <a:cubicBezTo>
                    <a:pt x="190" y="201"/>
                    <a:pt x="190" y="201"/>
                    <a:pt x="190" y="201"/>
                  </a:cubicBezTo>
                  <a:cubicBezTo>
                    <a:pt x="184" y="201"/>
                    <a:pt x="181" y="205"/>
                    <a:pt x="181" y="209"/>
                  </a:cubicBezTo>
                  <a:cubicBezTo>
                    <a:pt x="181" y="258"/>
                    <a:pt x="181" y="258"/>
                    <a:pt x="181" y="258"/>
                  </a:cubicBezTo>
                  <a:cubicBezTo>
                    <a:pt x="181" y="262"/>
                    <a:pt x="184" y="266"/>
                    <a:pt x="190" y="266"/>
                  </a:cubicBezTo>
                  <a:cubicBezTo>
                    <a:pt x="214" y="266"/>
                    <a:pt x="214" y="266"/>
                    <a:pt x="214" y="266"/>
                  </a:cubicBezTo>
                  <a:cubicBezTo>
                    <a:pt x="219" y="266"/>
                    <a:pt x="223" y="262"/>
                    <a:pt x="223" y="258"/>
                  </a:cubicBezTo>
                  <a:close/>
                  <a:moveTo>
                    <a:pt x="214" y="258"/>
                  </a:moveTo>
                  <a:cubicBezTo>
                    <a:pt x="190" y="258"/>
                    <a:pt x="190" y="258"/>
                    <a:pt x="190" y="258"/>
                  </a:cubicBezTo>
                  <a:cubicBezTo>
                    <a:pt x="190" y="209"/>
                    <a:pt x="190" y="209"/>
                    <a:pt x="190" y="209"/>
                  </a:cubicBezTo>
                  <a:cubicBezTo>
                    <a:pt x="214" y="209"/>
                    <a:pt x="214" y="209"/>
                    <a:pt x="214" y="209"/>
                  </a:cubicBezTo>
                  <a:lnTo>
                    <a:pt x="214" y="258"/>
                  </a:lnTo>
                  <a:close/>
                  <a:moveTo>
                    <a:pt x="223" y="157"/>
                  </a:moveTo>
                  <a:cubicBezTo>
                    <a:pt x="223" y="109"/>
                    <a:pt x="223" y="109"/>
                    <a:pt x="223" y="109"/>
                  </a:cubicBezTo>
                  <a:cubicBezTo>
                    <a:pt x="223" y="104"/>
                    <a:pt x="219" y="100"/>
                    <a:pt x="214" y="100"/>
                  </a:cubicBezTo>
                  <a:cubicBezTo>
                    <a:pt x="190" y="100"/>
                    <a:pt x="190" y="100"/>
                    <a:pt x="190" y="100"/>
                  </a:cubicBezTo>
                  <a:cubicBezTo>
                    <a:pt x="184" y="100"/>
                    <a:pt x="181" y="104"/>
                    <a:pt x="181" y="109"/>
                  </a:cubicBezTo>
                  <a:cubicBezTo>
                    <a:pt x="181" y="157"/>
                    <a:pt x="181" y="157"/>
                    <a:pt x="181" y="157"/>
                  </a:cubicBezTo>
                  <a:cubicBezTo>
                    <a:pt x="181" y="162"/>
                    <a:pt x="184" y="165"/>
                    <a:pt x="190" y="165"/>
                  </a:cubicBezTo>
                  <a:cubicBezTo>
                    <a:pt x="214" y="165"/>
                    <a:pt x="214" y="165"/>
                    <a:pt x="214" y="165"/>
                  </a:cubicBezTo>
                  <a:cubicBezTo>
                    <a:pt x="219" y="165"/>
                    <a:pt x="223" y="162"/>
                    <a:pt x="223" y="157"/>
                  </a:cubicBezTo>
                  <a:close/>
                  <a:moveTo>
                    <a:pt x="214" y="157"/>
                  </a:moveTo>
                  <a:cubicBezTo>
                    <a:pt x="190" y="157"/>
                    <a:pt x="190" y="157"/>
                    <a:pt x="190" y="157"/>
                  </a:cubicBezTo>
                  <a:cubicBezTo>
                    <a:pt x="190" y="109"/>
                    <a:pt x="190" y="109"/>
                    <a:pt x="190" y="109"/>
                  </a:cubicBezTo>
                  <a:cubicBezTo>
                    <a:pt x="214" y="109"/>
                    <a:pt x="214" y="109"/>
                    <a:pt x="214" y="109"/>
                  </a:cubicBezTo>
                  <a:lnTo>
                    <a:pt x="214" y="157"/>
                  </a:lnTo>
                  <a:close/>
                  <a:moveTo>
                    <a:pt x="223" y="56"/>
                  </a:moveTo>
                  <a:cubicBezTo>
                    <a:pt x="223" y="8"/>
                    <a:pt x="223" y="8"/>
                    <a:pt x="223" y="8"/>
                  </a:cubicBezTo>
                  <a:cubicBezTo>
                    <a:pt x="223" y="4"/>
                    <a:pt x="219" y="0"/>
                    <a:pt x="214" y="0"/>
                  </a:cubicBezTo>
                  <a:cubicBezTo>
                    <a:pt x="190" y="0"/>
                    <a:pt x="190" y="0"/>
                    <a:pt x="190" y="0"/>
                  </a:cubicBezTo>
                  <a:cubicBezTo>
                    <a:pt x="184" y="0"/>
                    <a:pt x="181" y="4"/>
                    <a:pt x="181" y="8"/>
                  </a:cubicBezTo>
                  <a:cubicBezTo>
                    <a:pt x="181" y="56"/>
                    <a:pt x="181" y="56"/>
                    <a:pt x="181" y="56"/>
                  </a:cubicBezTo>
                  <a:cubicBezTo>
                    <a:pt x="181" y="61"/>
                    <a:pt x="184" y="65"/>
                    <a:pt x="190" y="65"/>
                  </a:cubicBezTo>
                  <a:cubicBezTo>
                    <a:pt x="214" y="65"/>
                    <a:pt x="214" y="65"/>
                    <a:pt x="214" y="65"/>
                  </a:cubicBezTo>
                  <a:cubicBezTo>
                    <a:pt x="219" y="65"/>
                    <a:pt x="223" y="61"/>
                    <a:pt x="223" y="56"/>
                  </a:cubicBezTo>
                  <a:close/>
                  <a:moveTo>
                    <a:pt x="214" y="56"/>
                  </a:moveTo>
                  <a:cubicBezTo>
                    <a:pt x="190" y="56"/>
                    <a:pt x="190" y="56"/>
                    <a:pt x="190" y="56"/>
                  </a:cubicBezTo>
                  <a:cubicBezTo>
                    <a:pt x="190" y="8"/>
                    <a:pt x="190" y="8"/>
                    <a:pt x="190" y="8"/>
                  </a:cubicBezTo>
                  <a:cubicBezTo>
                    <a:pt x="214" y="8"/>
                    <a:pt x="214" y="8"/>
                    <a:pt x="214" y="8"/>
                  </a:cubicBezTo>
                  <a:lnTo>
                    <a:pt x="214" y="56"/>
                  </a:lnTo>
                  <a:close/>
                  <a:moveTo>
                    <a:pt x="162" y="262"/>
                  </a:moveTo>
                  <a:cubicBezTo>
                    <a:pt x="162" y="240"/>
                    <a:pt x="162" y="240"/>
                    <a:pt x="162" y="240"/>
                  </a:cubicBezTo>
                  <a:cubicBezTo>
                    <a:pt x="162" y="239"/>
                    <a:pt x="161" y="237"/>
                    <a:pt x="158" y="237"/>
                  </a:cubicBezTo>
                  <a:cubicBezTo>
                    <a:pt x="155" y="237"/>
                    <a:pt x="154" y="239"/>
                    <a:pt x="154" y="240"/>
                  </a:cubicBezTo>
                  <a:cubicBezTo>
                    <a:pt x="154" y="258"/>
                    <a:pt x="154" y="258"/>
                    <a:pt x="154" y="258"/>
                  </a:cubicBezTo>
                  <a:cubicBezTo>
                    <a:pt x="145" y="258"/>
                    <a:pt x="145" y="258"/>
                    <a:pt x="145" y="258"/>
                  </a:cubicBezTo>
                  <a:cubicBezTo>
                    <a:pt x="145" y="201"/>
                    <a:pt x="145" y="201"/>
                    <a:pt x="145" y="201"/>
                  </a:cubicBezTo>
                  <a:cubicBezTo>
                    <a:pt x="125" y="201"/>
                    <a:pt x="125" y="201"/>
                    <a:pt x="125" y="201"/>
                  </a:cubicBezTo>
                  <a:cubicBezTo>
                    <a:pt x="123" y="201"/>
                    <a:pt x="120" y="202"/>
                    <a:pt x="120" y="205"/>
                  </a:cubicBezTo>
                  <a:cubicBezTo>
                    <a:pt x="120" y="208"/>
                    <a:pt x="123" y="209"/>
                    <a:pt x="125" y="209"/>
                  </a:cubicBezTo>
                  <a:cubicBezTo>
                    <a:pt x="137" y="209"/>
                    <a:pt x="137" y="209"/>
                    <a:pt x="137" y="209"/>
                  </a:cubicBezTo>
                  <a:cubicBezTo>
                    <a:pt x="137" y="258"/>
                    <a:pt x="137" y="258"/>
                    <a:pt x="137" y="258"/>
                  </a:cubicBezTo>
                  <a:cubicBezTo>
                    <a:pt x="125" y="258"/>
                    <a:pt x="125" y="258"/>
                    <a:pt x="125" y="258"/>
                  </a:cubicBezTo>
                  <a:cubicBezTo>
                    <a:pt x="123" y="258"/>
                    <a:pt x="120" y="259"/>
                    <a:pt x="120" y="262"/>
                  </a:cubicBezTo>
                  <a:cubicBezTo>
                    <a:pt x="120" y="265"/>
                    <a:pt x="123" y="266"/>
                    <a:pt x="125" y="266"/>
                  </a:cubicBezTo>
                  <a:cubicBezTo>
                    <a:pt x="158" y="266"/>
                    <a:pt x="158" y="266"/>
                    <a:pt x="158" y="266"/>
                  </a:cubicBezTo>
                  <a:cubicBezTo>
                    <a:pt x="160" y="266"/>
                    <a:pt x="162" y="265"/>
                    <a:pt x="162" y="262"/>
                  </a:cubicBezTo>
                  <a:close/>
                  <a:moveTo>
                    <a:pt x="162" y="161"/>
                  </a:moveTo>
                  <a:cubicBezTo>
                    <a:pt x="162" y="140"/>
                    <a:pt x="162" y="140"/>
                    <a:pt x="162" y="140"/>
                  </a:cubicBezTo>
                  <a:cubicBezTo>
                    <a:pt x="162" y="138"/>
                    <a:pt x="161" y="136"/>
                    <a:pt x="158" y="136"/>
                  </a:cubicBezTo>
                  <a:cubicBezTo>
                    <a:pt x="155" y="136"/>
                    <a:pt x="154" y="138"/>
                    <a:pt x="154" y="140"/>
                  </a:cubicBezTo>
                  <a:cubicBezTo>
                    <a:pt x="154" y="157"/>
                    <a:pt x="154" y="157"/>
                    <a:pt x="154" y="157"/>
                  </a:cubicBezTo>
                  <a:cubicBezTo>
                    <a:pt x="145" y="157"/>
                    <a:pt x="145" y="157"/>
                    <a:pt x="145" y="157"/>
                  </a:cubicBezTo>
                  <a:cubicBezTo>
                    <a:pt x="145" y="100"/>
                    <a:pt x="145" y="100"/>
                    <a:pt x="145" y="100"/>
                  </a:cubicBezTo>
                  <a:cubicBezTo>
                    <a:pt x="125" y="100"/>
                    <a:pt x="125" y="100"/>
                    <a:pt x="125" y="100"/>
                  </a:cubicBezTo>
                  <a:cubicBezTo>
                    <a:pt x="123" y="100"/>
                    <a:pt x="120" y="101"/>
                    <a:pt x="120" y="105"/>
                  </a:cubicBezTo>
                  <a:cubicBezTo>
                    <a:pt x="120" y="107"/>
                    <a:pt x="123" y="109"/>
                    <a:pt x="125" y="109"/>
                  </a:cubicBezTo>
                  <a:cubicBezTo>
                    <a:pt x="137" y="109"/>
                    <a:pt x="137" y="109"/>
                    <a:pt x="137" y="109"/>
                  </a:cubicBezTo>
                  <a:cubicBezTo>
                    <a:pt x="137" y="157"/>
                    <a:pt x="137" y="157"/>
                    <a:pt x="137" y="157"/>
                  </a:cubicBezTo>
                  <a:cubicBezTo>
                    <a:pt x="125" y="157"/>
                    <a:pt x="125" y="157"/>
                    <a:pt x="125" y="157"/>
                  </a:cubicBezTo>
                  <a:cubicBezTo>
                    <a:pt x="123" y="157"/>
                    <a:pt x="120" y="158"/>
                    <a:pt x="120" y="161"/>
                  </a:cubicBezTo>
                  <a:cubicBezTo>
                    <a:pt x="120" y="164"/>
                    <a:pt x="123" y="165"/>
                    <a:pt x="125" y="165"/>
                  </a:cubicBezTo>
                  <a:cubicBezTo>
                    <a:pt x="158" y="165"/>
                    <a:pt x="158" y="165"/>
                    <a:pt x="158" y="165"/>
                  </a:cubicBezTo>
                  <a:cubicBezTo>
                    <a:pt x="160" y="165"/>
                    <a:pt x="162" y="164"/>
                    <a:pt x="162" y="161"/>
                  </a:cubicBezTo>
                  <a:close/>
                  <a:moveTo>
                    <a:pt x="162" y="61"/>
                  </a:moveTo>
                  <a:cubicBezTo>
                    <a:pt x="162" y="40"/>
                    <a:pt x="162" y="40"/>
                    <a:pt x="162" y="40"/>
                  </a:cubicBezTo>
                  <a:cubicBezTo>
                    <a:pt x="162" y="37"/>
                    <a:pt x="161" y="36"/>
                    <a:pt x="158" y="36"/>
                  </a:cubicBezTo>
                  <a:cubicBezTo>
                    <a:pt x="155" y="36"/>
                    <a:pt x="154" y="37"/>
                    <a:pt x="154" y="40"/>
                  </a:cubicBezTo>
                  <a:cubicBezTo>
                    <a:pt x="154" y="56"/>
                    <a:pt x="154" y="56"/>
                    <a:pt x="154" y="56"/>
                  </a:cubicBezTo>
                  <a:cubicBezTo>
                    <a:pt x="145" y="56"/>
                    <a:pt x="145" y="56"/>
                    <a:pt x="145" y="56"/>
                  </a:cubicBez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6"/>
                    <a:pt x="137" y="56"/>
                    <a:pt x="137" y="56"/>
                  </a:cubicBezTo>
                  <a:cubicBezTo>
                    <a:pt x="125" y="56"/>
                    <a:pt x="125" y="56"/>
                    <a:pt x="125" y="56"/>
                  </a:cubicBezTo>
                  <a:cubicBezTo>
                    <a:pt x="123" y="56"/>
                    <a:pt x="120" y="58"/>
                    <a:pt x="120" y="61"/>
                  </a:cubicBezTo>
                  <a:cubicBezTo>
                    <a:pt x="120" y="64"/>
                    <a:pt x="123" y="65"/>
                    <a:pt x="125" y="65"/>
                  </a:cubicBezTo>
                  <a:cubicBezTo>
                    <a:pt x="158" y="65"/>
                    <a:pt x="158" y="65"/>
                    <a:pt x="158" y="65"/>
                  </a:cubicBezTo>
                  <a:cubicBezTo>
                    <a:pt x="160" y="65"/>
                    <a:pt x="162" y="64"/>
                    <a:pt x="162" y="61"/>
                  </a:cubicBezTo>
                  <a:close/>
                  <a:moveTo>
                    <a:pt x="101" y="258"/>
                  </a:moveTo>
                  <a:cubicBezTo>
                    <a:pt x="101" y="209"/>
                    <a:pt x="101" y="209"/>
                    <a:pt x="101" y="209"/>
                  </a:cubicBezTo>
                  <a:cubicBezTo>
                    <a:pt x="101" y="205"/>
                    <a:pt x="98" y="201"/>
                    <a:pt x="93" y="201"/>
                  </a:cubicBezTo>
                  <a:cubicBezTo>
                    <a:pt x="68" y="201"/>
                    <a:pt x="68" y="201"/>
                    <a:pt x="68" y="201"/>
                  </a:cubicBezTo>
                  <a:cubicBezTo>
                    <a:pt x="64" y="201"/>
                    <a:pt x="60" y="205"/>
                    <a:pt x="60" y="209"/>
                  </a:cubicBezTo>
                  <a:cubicBezTo>
                    <a:pt x="60" y="258"/>
                    <a:pt x="60" y="258"/>
                    <a:pt x="60" y="258"/>
                  </a:cubicBezTo>
                  <a:cubicBezTo>
                    <a:pt x="60" y="262"/>
                    <a:pt x="64" y="266"/>
                    <a:pt x="68" y="266"/>
                  </a:cubicBezTo>
                  <a:cubicBezTo>
                    <a:pt x="93" y="266"/>
                    <a:pt x="93" y="266"/>
                    <a:pt x="93" y="266"/>
                  </a:cubicBezTo>
                  <a:cubicBezTo>
                    <a:pt x="98" y="266"/>
                    <a:pt x="101" y="262"/>
                    <a:pt x="101" y="258"/>
                  </a:cubicBezTo>
                  <a:close/>
                  <a:moveTo>
                    <a:pt x="93" y="258"/>
                  </a:moveTo>
                  <a:cubicBezTo>
                    <a:pt x="68" y="258"/>
                    <a:pt x="68" y="258"/>
                    <a:pt x="68" y="258"/>
                  </a:cubicBezTo>
                  <a:cubicBezTo>
                    <a:pt x="68" y="209"/>
                    <a:pt x="68" y="209"/>
                    <a:pt x="68" y="209"/>
                  </a:cubicBezTo>
                  <a:cubicBezTo>
                    <a:pt x="93" y="209"/>
                    <a:pt x="93" y="209"/>
                    <a:pt x="93" y="209"/>
                  </a:cubicBezTo>
                  <a:lnTo>
                    <a:pt x="93" y="258"/>
                  </a:lnTo>
                  <a:close/>
                  <a:moveTo>
                    <a:pt x="101" y="157"/>
                  </a:moveTo>
                  <a:cubicBezTo>
                    <a:pt x="101" y="109"/>
                    <a:pt x="101" y="109"/>
                    <a:pt x="101" y="109"/>
                  </a:cubicBezTo>
                  <a:cubicBezTo>
                    <a:pt x="101" y="104"/>
                    <a:pt x="98" y="100"/>
                    <a:pt x="93" y="100"/>
                  </a:cubicBezTo>
                  <a:cubicBezTo>
                    <a:pt x="68" y="100"/>
                    <a:pt x="68" y="100"/>
                    <a:pt x="68" y="100"/>
                  </a:cubicBezTo>
                  <a:cubicBezTo>
                    <a:pt x="64" y="100"/>
                    <a:pt x="60" y="104"/>
                    <a:pt x="60" y="109"/>
                  </a:cubicBezTo>
                  <a:cubicBezTo>
                    <a:pt x="60" y="157"/>
                    <a:pt x="60" y="157"/>
                    <a:pt x="60" y="157"/>
                  </a:cubicBezTo>
                  <a:cubicBezTo>
                    <a:pt x="60" y="162"/>
                    <a:pt x="64" y="165"/>
                    <a:pt x="68" y="165"/>
                  </a:cubicBezTo>
                  <a:cubicBezTo>
                    <a:pt x="93" y="165"/>
                    <a:pt x="93" y="165"/>
                    <a:pt x="93" y="165"/>
                  </a:cubicBezTo>
                  <a:cubicBezTo>
                    <a:pt x="98" y="165"/>
                    <a:pt x="101" y="162"/>
                    <a:pt x="101" y="157"/>
                  </a:cubicBezTo>
                  <a:close/>
                  <a:moveTo>
                    <a:pt x="93" y="157"/>
                  </a:moveTo>
                  <a:cubicBezTo>
                    <a:pt x="68" y="157"/>
                    <a:pt x="68" y="157"/>
                    <a:pt x="68" y="157"/>
                  </a:cubicBezTo>
                  <a:cubicBezTo>
                    <a:pt x="68" y="109"/>
                    <a:pt x="68" y="109"/>
                    <a:pt x="68" y="109"/>
                  </a:cubicBezTo>
                  <a:cubicBezTo>
                    <a:pt x="93" y="109"/>
                    <a:pt x="93" y="109"/>
                    <a:pt x="93" y="109"/>
                  </a:cubicBezTo>
                  <a:lnTo>
                    <a:pt x="93" y="157"/>
                  </a:lnTo>
                  <a:close/>
                  <a:moveTo>
                    <a:pt x="101" y="56"/>
                  </a:moveTo>
                  <a:cubicBezTo>
                    <a:pt x="101" y="8"/>
                    <a:pt x="101" y="8"/>
                    <a:pt x="101" y="8"/>
                  </a:cubicBezTo>
                  <a:cubicBezTo>
                    <a:pt x="101" y="4"/>
                    <a:pt x="98" y="0"/>
                    <a:pt x="93" y="0"/>
                  </a:cubicBezTo>
                  <a:cubicBezTo>
                    <a:pt x="68" y="0"/>
                    <a:pt x="68" y="0"/>
                    <a:pt x="68" y="0"/>
                  </a:cubicBezTo>
                  <a:cubicBezTo>
                    <a:pt x="64" y="0"/>
                    <a:pt x="60" y="4"/>
                    <a:pt x="60" y="8"/>
                  </a:cubicBezTo>
                  <a:cubicBezTo>
                    <a:pt x="60" y="56"/>
                    <a:pt x="60" y="56"/>
                    <a:pt x="60" y="56"/>
                  </a:cubicBezTo>
                  <a:cubicBezTo>
                    <a:pt x="60" y="61"/>
                    <a:pt x="64" y="65"/>
                    <a:pt x="68" y="65"/>
                  </a:cubicBezTo>
                  <a:cubicBezTo>
                    <a:pt x="93" y="65"/>
                    <a:pt x="93" y="65"/>
                    <a:pt x="93" y="65"/>
                  </a:cubicBezTo>
                  <a:cubicBezTo>
                    <a:pt x="98" y="65"/>
                    <a:pt x="101" y="61"/>
                    <a:pt x="101" y="56"/>
                  </a:cubicBezTo>
                  <a:close/>
                  <a:moveTo>
                    <a:pt x="93" y="56"/>
                  </a:moveTo>
                  <a:cubicBezTo>
                    <a:pt x="68" y="56"/>
                    <a:pt x="68" y="56"/>
                    <a:pt x="68" y="56"/>
                  </a:cubicBezTo>
                  <a:cubicBezTo>
                    <a:pt x="68" y="8"/>
                    <a:pt x="68" y="8"/>
                    <a:pt x="68" y="8"/>
                  </a:cubicBezTo>
                  <a:cubicBezTo>
                    <a:pt x="93" y="8"/>
                    <a:pt x="93" y="8"/>
                    <a:pt x="93" y="8"/>
                  </a:cubicBezTo>
                  <a:lnTo>
                    <a:pt x="93" y="56"/>
                  </a:lnTo>
                  <a:close/>
                  <a:moveTo>
                    <a:pt x="41" y="262"/>
                  </a:moveTo>
                  <a:cubicBezTo>
                    <a:pt x="41" y="240"/>
                    <a:pt x="41" y="240"/>
                    <a:pt x="41" y="240"/>
                  </a:cubicBezTo>
                  <a:cubicBezTo>
                    <a:pt x="41" y="239"/>
                    <a:pt x="40" y="237"/>
                    <a:pt x="37" y="237"/>
                  </a:cubicBezTo>
                  <a:cubicBezTo>
                    <a:pt x="33" y="237"/>
                    <a:pt x="33" y="239"/>
                    <a:pt x="33" y="240"/>
                  </a:cubicBezTo>
                  <a:cubicBezTo>
                    <a:pt x="33" y="258"/>
                    <a:pt x="33" y="258"/>
                    <a:pt x="33" y="258"/>
                  </a:cubicBezTo>
                  <a:cubicBezTo>
                    <a:pt x="25" y="258"/>
                    <a:pt x="25" y="258"/>
                    <a:pt x="25" y="258"/>
                  </a:cubicBezTo>
                  <a:cubicBezTo>
                    <a:pt x="25" y="201"/>
                    <a:pt x="25" y="201"/>
                    <a:pt x="25" y="201"/>
                  </a:cubicBezTo>
                  <a:cubicBezTo>
                    <a:pt x="4" y="201"/>
                    <a:pt x="4" y="201"/>
                    <a:pt x="4" y="201"/>
                  </a:cubicBezTo>
                  <a:cubicBezTo>
                    <a:pt x="1" y="201"/>
                    <a:pt x="0" y="202"/>
                    <a:pt x="0" y="205"/>
                  </a:cubicBezTo>
                  <a:cubicBezTo>
                    <a:pt x="0" y="208"/>
                    <a:pt x="1" y="209"/>
                    <a:pt x="4" y="209"/>
                  </a:cubicBezTo>
                  <a:cubicBezTo>
                    <a:pt x="16" y="209"/>
                    <a:pt x="16" y="209"/>
                    <a:pt x="16" y="209"/>
                  </a:cubicBezTo>
                  <a:cubicBezTo>
                    <a:pt x="16" y="258"/>
                    <a:pt x="16" y="258"/>
                    <a:pt x="16" y="258"/>
                  </a:cubicBezTo>
                  <a:cubicBezTo>
                    <a:pt x="4" y="258"/>
                    <a:pt x="4" y="258"/>
                    <a:pt x="4" y="258"/>
                  </a:cubicBezTo>
                  <a:cubicBezTo>
                    <a:pt x="1" y="258"/>
                    <a:pt x="0" y="259"/>
                    <a:pt x="0" y="262"/>
                  </a:cubicBezTo>
                  <a:cubicBezTo>
                    <a:pt x="0" y="265"/>
                    <a:pt x="1" y="266"/>
                    <a:pt x="4" y="266"/>
                  </a:cubicBezTo>
                  <a:cubicBezTo>
                    <a:pt x="37" y="266"/>
                    <a:pt x="37" y="266"/>
                    <a:pt x="37" y="266"/>
                  </a:cubicBezTo>
                  <a:cubicBezTo>
                    <a:pt x="39" y="266"/>
                    <a:pt x="41" y="265"/>
                    <a:pt x="41" y="262"/>
                  </a:cubicBezTo>
                  <a:close/>
                  <a:moveTo>
                    <a:pt x="41" y="157"/>
                  </a:moveTo>
                  <a:cubicBezTo>
                    <a:pt x="41" y="109"/>
                    <a:pt x="41" y="109"/>
                    <a:pt x="41" y="109"/>
                  </a:cubicBezTo>
                  <a:cubicBezTo>
                    <a:pt x="41" y="104"/>
                    <a:pt x="37" y="100"/>
                    <a:pt x="33" y="100"/>
                  </a:cubicBezTo>
                  <a:cubicBezTo>
                    <a:pt x="7" y="100"/>
                    <a:pt x="7" y="100"/>
                    <a:pt x="7" y="100"/>
                  </a:cubicBezTo>
                  <a:cubicBezTo>
                    <a:pt x="3" y="100"/>
                    <a:pt x="0" y="104"/>
                    <a:pt x="0" y="109"/>
                  </a:cubicBezTo>
                  <a:cubicBezTo>
                    <a:pt x="0" y="157"/>
                    <a:pt x="0" y="157"/>
                    <a:pt x="0" y="157"/>
                  </a:cubicBezTo>
                  <a:cubicBezTo>
                    <a:pt x="0" y="162"/>
                    <a:pt x="3" y="165"/>
                    <a:pt x="7" y="165"/>
                  </a:cubicBezTo>
                  <a:cubicBezTo>
                    <a:pt x="33" y="165"/>
                    <a:pt x="33" y="165"/>
                    <a:pt x="33" y="165"/>
                  </a:cubicBezTo>
                  <a:cubicBezTo>
                    <a:pt x="37" y="165"/>
                    <a:pt x="41" y="162"/>
                    <a:pt x="41" y="157"/>
                  </a:cubicBezTo>
                  <a:close/>
                  <a:moveTo>
                    <a:pt x="33" y="157"/>
                  </a:moveTo>
                  <a:cubicBezTo>
                    <a:pt x="7" y="157"/>
                    <a:pt x="7" y="157"/>
                    <a:pt x="7" y="157"/>
                  </a:cubicBezTo>
                  <a:cubicBezTo>
                    <a:pt x="7" y="109"/>
                    <a:pt x="7" y="109"/>
                    <a:pt x="7" y="109"/>
                  </a:cubicBezTo>
                  <a:cubicBezTo>
                    <a:pt x="33" y="109"/>
                    <a:pt x="33" y="109"/>
                    <a:pt x="33" y="109"/>
                  </a:cubicBezTo>
                  <a:lnTo>
                    <a:pt x="33" y="157"/>
                  </a:lnTo>
                  <a:close/>
                  <a:moveTo>
                    <a:pt x="41" y="61"/>
                  </a:moveTo>
                  <a:cubicBezTo>
                    <a:pt x="41" y="40"/>
                    <a:pt x="41" y="40"/>
                    <a:pt x="41" y="40"/>
                  </a:cubicBezTo>
                  <a:cubicBezTo>
                    <a:pt x="41" y="37"/>
                    <a:pt x="40" y="36"/>
                    <a:pt x="37" y="36"/>
                  </a:cubicBezTo>
                  <a:cubicBezTo>
                    <a:pt x="33" y="36"/>
                    <a:pt x="33" y="37"/>
                    <a:pt x="33" y="40"/>
                  </a:cubicBezTo>
                  <a:cubicBezTo>
                    <a:pt x="33" y="56"/>
                    <a:pt x="33" y="56"/>
                    <a:pt x="33" y="56"/>
                  </a:cubicBezTo>
                  <a:cubicBezTo>
                    <a:pt x="25" y="56"/>
                    <a:pt x="25" y="56"/>
                    <a:pt x="25" y="56"/>
                  </a:cubicBez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6"/>
                    <a:pt x="16" y="56"/>
                    <a:pt x="16" y="56"/>
                  </a:cubicBezTo>
                  <a:cubicBezTo>
                    <a:pt x="4" y="56"/>
                    <a:pt x="4" y="56"/>
                    <a:pt x="4" y="56"/>
                  </a:cubicBezTo>
                  <a:cubicBezTo>
                    <a:pt x="1" y="56"/>
                    <a:pt x="0" y="58"/>
                    <a:pt x="0" y="61"/>
                  </a:cubicBezTo>
                  <a:cubicBezTo>
                    <a:pt x="0" y="64"/>
                    <a:pt x="1" y="65"/>
                    <a:pt x="4" y="65"/>
                  </a:cubicBezTo>
                  <a:cubicBezTo>
                    <a:pt x="37" y="65"/>
                    <a:pt x="37" y="65"/>
                    <a:pt x="37" y="65"/>
                  </a:cubicBezTo>
                  <a:cubicBezTo>
                    <a:pt x="39" y="65"/>
                    <a:pt x="41" y="64"/>
                    <a:pt x="41" y="6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28148643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140" name="Picture 139"/>
          <p:cNvPicPr>
            <a:picLocks noChangeAspect="1"/>
          </p:cNvPicPr>
          <p:nvPr userDrawn="1"/>
        </p:nvPicPr>
        <p:blipFill>
          <a:blip r:embed="rId2"/>
          <a:stretch>
            <a:fillRect/>
          </a:stretch>
        </p:blipFill>
        <p:spPr bwMode="black">
          <a:xfrm>
            <a:off x="448212" y="471692"/>
            <a:ext cx="1454257" cy="304828"/>
          </a:xfrm>
          <a:prstGeom prst="rect">
            <a:avLst/>
          </a:prstGeom>
        </p:spPr>
      </p:pic>
      <p:grpSp>
        <p:nvGrpSpPr>
          <p:cNvPr id="104" name="Group 103"/>
          <p:cNvGrpSpPr>
            <a:grpSpLocks noChangeAspect="1"/>
          </p:cNvGrpSpPr>
          <p:nvPr userDrawn="1"/>
        </p:nvGrpSpPr>
        <p:grpSpPr bwMode="gray">
          <a:xfrm>
            <a:off x="5675128" y="4141867"/>
            <a:ext cx="6516872" cy="2716134"/>
            <a:chOff x="5788926" y="4224320"/>
            <a:chExt cx="6647549" cy="2770205"/>
          </a:xfrm>
        </p:grpSpPr>
        <p:sp>
          <p:nvSpPr>
            <p:cNvPr id="105" name="Freeform: Shape 104"/>
            <p:cNvSpPr/>
            <p:nvPr userDrawn="1"/>
          </p:nvSpPr>
          <p:spPr bwMode="gray">
            <a:xfrm>
              <a:off x="5788926" y="5758835"/>
              <a:ext cx="2577047" cy="1235690"/>
            </a:xfrm>
            <a:custGeom>
              <a:avLst/>
              <a:gdLst>
                <a:gd name="connsiteX0" fmla="*/ 1214715 w 2577047"/>
                <a:gd name="connsiteY0" fmla="*/ 0 h 1235690"/>
                <a:gd name="connsiteX1" fmla="*/ 1914672 w 2577047"/>
                <a:gd name="connsiteY1" fmla="*/ 468064 h 1235690"/>
                <a:gd name="connsiteX2" fmla="*/ 2060300 w 2577047"/>
                <a:gd name="connsiteY2" fmla="*/ 446221 h 1235690"/>
                <a:gd name="connsiteX3" fmla="*/ 2577047 w 2577047"/>
                <a:gd name="connsiteY3" fmla="*/ 957972 h 1235690"/>
                <a:gd name="connsiteX4" fmla="*/ 2495620 w 2577047"/>
                <a:gd name="connsiteY4" fmla="*/ 1235690 h 1235690"/>
                <a:gd name="connsiteX5" fmla="*/ 1889591 w 2577047"/>
                <a:gd name="connsiteY5" fmla="*/ 1235690 h 1235690"/>
                <a:gd name="connsiteX6" fmla="*/ 1799319 w 2577047"/>
                <a:gd name="connsiteY6" fmla="*/ 1235690 h 1235690"/>
                <a:gd name="connsiteX7" fmla="*/ 31390 w 2577047"/>
                <a:gd name="connsiteY7" fmla="*/ 1235690 h 1235690"/>
                <a:gd name="connsiteX8" fmla="*/ 9264 w 2577047"/>
                <a:gd name="connsiteY8" fmla="*/ 1164413 h 1235690"/>
                <a:gd name="connsiteX9" fmla="*/ 0 w 2577047"/>
                <a:gd name="connsiteY9" fmla="*/ 1072517 h 1235690"/>
                <a:gd name="connsiteX10" fmla="*/ 455981 w 2577047"/>
                <a:gd name="connsiteY10" fmla="*/ 616536 h 1235690"/>
                <a:gd name="connsiteX11" fmla="*/ 459500 w 2577047"/>
                <a:gd name="connsiteY11" fmla="*/ 616891 h 1235690"/>
                <a:gd name="connsiteX12" fmla="*/ 459640 w 2577047"/>
                <a:gd name="connsiteY12" fmla="*/ 615506 h 1235690"/>
                <a:gd name="connsiteX13" fmla="*/ 720719 w 2577047"/>
                <a:gd name="connsiteY13" fmla="*/ 182302 h 1235690"/>
                <a:gd name="connsiteX14" fmla="*/ 739060 w 2577047"/>
                <a:gd name="connsiteY14" fmla="*/ 169592 h 1235690"/>
                <a:gd name="connsiteX15" fmla="*/ 747661 w 2577047"/>
                <a:gd name="connsiteY15" fmla="*/ 161263 h 1235690"/>
                <a:gd name="connsiteX16" fmla="*/ 1214715 w 2577047"/>
                <a:gd name="connsiteY16" fmla="*/ 0 h 1235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77047" h="1235690">
                  <a:moveTo>
                    <a:pt x="1214715" y="0"/>
                  </a:moveTo>
                  <a:cubicBezTo>
                    <a:pt x="1532592" y="0"/>
                    <a:pt x="1803493" y="191906"/>
                    <a:pt x="1914672" y="468064"/>
                  </a:cubicBezTo>
                  <a:cubicBezTo>
                    <a:pt x="1961649" y="454022"/>
                    <a:pt x="2010192" y="446221"/>
                    <a:pt x="2060300" y="446221"/>
                  </a:cubicBezTo>
                  <a:cubicBezTo>
                    <a:pt x="2346860" y="446221"/>
                    <a:pt x="2577047" y="675573"/>
                    <a:pt x="2577047" y="957972"/>
                  </a:cubicBezTo>
                  <a:cubicBezTo>
                    <a:pt x="2577047" y="1060946"/>
                    <a:pt x="2547295" y="1156119"/>
                    <a:pt x="2495620" y="1235690"/>
                  </a:cubicBezTo>
                  <a:cubicBezTo>
                    <a:pt x="2495620" y="1235690"/>
                    <a:pt x="2495620" y="1235690"/>
                    <a:pt x="1889591" y="1235690"/>
                  </a:cubicBezTo>
                  <a:lnTo>
                    <a:pt x="1799319" y="1235690"/>
                  </a:lnTo>
                  <a:lnTo>
                    <a:pt x="31390" y="1235690"/>
                  </a:lnTo>
                  <a:lnTo>
                    <a:pt x="9264" y="1164413"/>
                  </a:lnTo>
                  <a:cubicBezTo>
                    <a:pt x="3190" y="1134730"/>
                    <a:pt x="0" y="1103996"/>
                    <a:pt x="0" y="1072517"/>
                  </a:cubicBezTo>
                  <a:cubicBezTo>
                    <a:pt x="0" y="820686"/>
                    <a:pt x="204150" y="616536"/>
                    <a:pt x="455981" y="616536"/>
                  </a:cubicBezTo>
                  <a:lnTo>
                    <a:pt x="459500" y="616891"/>
                  </a:lnTo>
                  <a:lnTo>
                    <a:pt x="459640" y="615506"/>
                  </a:lnTo>
                  <a:cubicBezTo>
                    <a:pt x="495067" y="442379"/>
                    <a:pt x="589371" y="290700"/>
                    <a:pt x="720719" y="182302"/>
                  </a:cubicBezTo>
                  <a:lnTo>
                    <a:pt x="739060" y="169592"/>
                  </a:lnTo>
                  <a:lnTo>
                    <a:pt x="747661" y="161263"/>
                  </a:lnTo>
                  <a:cubicBezTo>
                    <a:pt x="876480" y="60556"/>
                    <a:pt x="1038551" y="0"/>
                    <a:pt x="1214715" y="0"/>
                  </a:cubicBezTo>
                  <a:close/>
                </a:path>
              </a:pathLst>
            </a:cu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06" name="Freeform 6"/>
            <p:cNvSpPr>
              <a:spLocks/>
            </p:cNvSpPr>
            <p:nvPr/>
          </p:nvSpPr>
          <p:spPr bwMode="gray">
            <a:xfrm>
              <a:off x="8422506" y="4305084"/>
              <a:ext cx="2008331" cy="1846803"/>
            </a:xfrm>
            <a:custGeom>
              <a:avLst/>
              <a:gdLst>
                <a:gd name="T0" fmla="*/ 948 w 1281"/>
                <a:gd name="T1" fmla="*/ 6 h 1185"/>
                <a:gd name="T2" fmla="*/ 641 w 1281"/>
                <a:gd name="T3" fmla="*/ 168 h 1185"/>
                <a:gd name="T4" fmla="*/ 333 w 1281"/>
                <a:gd name="T5" fmla="*/ 6 h 1185"/>
                <a:gd name="T6" fmla="*/ 10 w 1281"/>
                <a:gd name="T7" fmla="*/ 362 h 1185"/>
                <a:gd name="T8" fmla="*/ 641 w 1281"/>
                <a:gd name="T9" fmla="*/ 1185 h 1185"/>
                <a:gd name="T10" fmla="*/ 641 w 1281"/>
                <a:gd name="T11" fmla="*/ 1184 h 1185"/>
                <a:gd name="T12" fmla="*/ 641 w 1281"/>
                <a:gd name="T13" fmla="*/ 1185 h 1185"/>
                <a:gd name="T14" fmla="*/ 1272 w 1281"/>
                <a:gd name="T15" fmla="*/ 361 h 1185"/>
                <a:gd name="T16" fmla="*/ 948 w 1281"/>
                <a:gd name="T17" fmla="*/ 6 h 1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1" h="1185">
                  <a:moveTo>
                    <a:pt x="948" y="6"/>
                  </a:moveTo>
                  <a:cubicBezTo>
                    <a:pt x="820" y="0"/>
                    <a:pt x="703" y="65"/>
                    <a:pt x="641" y="168"/>
                  </a:cubicBezTo>
                  <a:cubicBezTo>
                    <a:pt x="578" y="65"/>
                    <a:pt x="461" y="0"/>
                    <a:pt x="333" y="6"/>
                  </a:cubicBezTo>
                  <a:cubicBezTo>
                    <a:pt x="144" y="15"/>
                    <a:pt x="0" y="175"/>
                    <a:pt x="10" y="362"/>
                  </a:cubicBezTo>
                  <a:cubicBezTo>
                    <a:pt x="19" y="548"/>
                    <a:pt x="641" y="1185"/>
                    <a:pt x="641" y="1185"/>
                  </a:cubicBezTo>
                  <a:cubicBezTo>
                    <a:pt x="641" y="1185"/>
                    <a:pt x="641" y="1185"/>
                    <a:pt x="641" y="1184"/>
                  </a:cubicBezTo>
                  <a:cubicBezTo>
                    <a:pt x="641" y="1185"/>
                    <a:pt x="641" y="1185"/>
                    <a:pt x="641" y="1185"/>
                  </a:cubicBezTo>
                  <a:cubicBezTo>
                    <a:pt x="641" y="1185"/>
                    <a:pt x="1263" y="548"/>
                    <a:pt x="1272" y="361"/>
                  </a:cubicBezTo>
                  <a:cubicBezTo>
                    <a:pt x="1281" y="174"/>
                    <a:pt x="1137" y="15"/>
                    <a:pt x="948" y="6"/>
                  </a:cubicBezTo>
                  <a:close/>
                </a:path>
              </a:pathLst>
            </a:custGeom>
            <a:solidFill>
              <a:srgbClr val="3393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7" name="Rectangle 7"/>
            <p:cNvSpPr>
              <a:spLocks noChangeArrowheads="1"/>
            </p:cNvSpPr>
            <p:nvPr/>
          </p:nvSpPr>
          <p:spPr bwMode="gray">
            <a:xfrm>
              <a:off x="9601660" y="4515070"/>
              <a:ext cx="573425" cy="1445676"/>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8" name="Rectangle 8"/>
            <p:cNvSpPr>
              <a:spLocks noChangeArrowheads="1"/>
            </p:cNvSpPr>
            <p:nvPr/>
          </p:nvSpPr>
          <p:spPr bwMode="gray">
            <a:xfrm>
              <a:off x="8640568" y="4224320"/>
              <a:ext cx="576116" cy="1445676"/>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9" name="Rectangle 9"/>
            <p:cNvSpPr>
              <a:spLocks noChangeArrowheads="1"/>
            </p:cNvSpPr>
            <p:nvPr/>
          </p:nvSpPr>
          <p:spPr bwMode="gray">
            <a:xfrm>
              <a:off x="9771264" y="4698135"/>
              <a:ext cx="573425" cy="1445676"/>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0" name="Rectangle 10"/>
            <p:cNvSpPr>
              <a:spLocks noChangeArrowheads="1"/>
            </p:cNvSpPr>
            <p:nvPr/>
          </p:nvSpPr>
          <p:spPr bwMode="gray">
            <a:xfrm>
              <a:off x="9351291" y="4843510"/>
              <a:ext cx="320365" cy="1397218"/>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1" name="Rectangle 11"/>
            <p:cNvSpPr>
              <a:spLocks noChangeArrowheads="1"/>
            </p:cNvSpPr>
            <p:nvPr/>
          </p:nvSpPr>
          <p:spPr bwMode="gray">
            <a:xfrm>
              <a:off x="8505962" y="4708904"/>
              <a:ext cx="309596" cy="1292224"/>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2" name="Rectangle 12"/>
            <p:cNvSpPr>
              <a:spLocks noChangeArrowheads="1"/>
            </p:cNvSpPr>
            <p:nvPr/>
          </p:nvSpPr>
          <p:spPr bwMode="gray">
            <a:xfrm>
              <a:off x="8780559" y="4576988"/>
              <a:ext cx="570732" cy="1518363"/>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3" name="Freeform 13"/>
            <p:cNvSpPr>
              <a:spLocks/>
            </p:cNvSpPr>
            <p:nvPr/>
          </p:nvSpPr>
          <p:spPr bwMode="gray">
            <a:xfrm>
              <a:off x="8842479" y="4665830"/>
              <a:ext cx="446894" cy="78073"/>
            </a:xfrm>
            <a:custGeom>
              <a:avLst/>
              <a:gdLst>
                <a:gd name="T0" fmla="*/ 24 w 286"/>
                <a:gd name="T1" fmla="*/ 0 h 50"/>
                <a:gd name="T2" fmla="*/ 0 w 286"/>
                <a:gd name="T3" fmla="*/ 22 h 50"/>
                <a:gd name="T4" fmla="*/ 0 w 286"/>
                <a:gd name="T5" fmla="*/ 28 h 50"/>
                <a:gd name="T6" fmla="*/ 24 w 286"/>
                <a:gd name="T7" fmla="*/ 50 h 50"/>
                <a:gd name="T8" fmla="*/ 262 w 286"/>
                <a:gd name="T9" fmla="*/ 50 h 50"/>
                <a:gd name="T10" fmla="*/ 286 w 286"/>
                <a:gd name="T11" fmla="*/ 28 h 50"/>
                <a:gd name="T12" fmla="*/ 286 w 286"/>
                <a:gd name="T13" fmla="*/ 22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2"/>
                  </a:cubicBezTo>
                  <a:cubicBezTo>
                    <a:pt x="0" y="28"/>
                    <a:pt x="0" y="28"/>
                    <a:pt x="0" y="28"/>
                  </a:cubicBezTo>
                  <a:cubicBezTo>
                    <a:pt x="0" y="28"/>
                    <a:pt x="0" y="50"/>
                    <a:pt x="24" y="50"/>
                  </a:cubicBezTo>
                  <a:cubicBezTo>
                    <a:pt x="262" y="50"/>
                    <a:pt x="262" y="50"/>
                    <a:pt x="262" y="50"/>
                  </a:cubicBezTo>
                  <a:cubicBezTo>
                    <a:pt x="262" y="50"/>
                    <a:pt x="286" y="50"/>
                    <a:pt x="286" y="28"/>
                  </a:cubicBezTo>
                  <a:cubicBezTo>
                    <a:pt x="286" y="22"/>
                    <a:pt x="286" y="22"/>
                    <a:pt x="286" y="22"/>
                  </a:cubicBezTo>
                  <a:cubicBezTo>
                    <a:pt x="286" y="22"/>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4" name="Freeform 14"/>
            <p:cNvSpPr>
              <a:spLocks/>
            </p:cNvSpPr>
            <p:nvPr/>
          </p:nvSpPr>
          <p:spPr bwMode="gray">
            <a:xfrm>
              <a:off x="8842479" y="4805821"/>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5" name="Freeform 15"/>
            <p:cNvSpPr>
              <a:spLocks/>
            </p:cNvSpPr>
            <p:nvPr/>
          </p:nvSpPr>
          <p:spPr bwMode="gray">
            <a:xfrm>
              <a:off x="8842479" y="4943118"/>
              <a:ext cx="446894" cy="78073"/>
            </a:xfrm>
            <a:custGeom>
              <a:avLst/>
              <a:gdLst>
                <a:gd name="T0" fmla="*/ 24 w 286"/>
                <a:gd name="T1" fmla="*/ 0 h 50"/>
                <a:gd name="T2" fmla="*/ 0 w 286"/>
                <a:gd name="T3" fmla="*/ 24 h 50"/>
                <a:gd name="T4" fmla="*/ 0 w 286"/>
                <a:gd name="T5" fmla="*/ 28 h 50"/>
                <a:gd name="T6" fmla="*/ 24 w 286"/>
                <a:gd name="T7" fmla="*/ 50 h 50"/>
                <a:gd name="T8" fmla="*/ 262 w 286"/>
                <a:gd name="T9" fmla="*/ 50 h 50"/>
                <a:gd name="T10" fmla="*/ 286 w 286"/>
                <a:gd name="T11" fmla="*/ 28 h 50"/>
                <a:gd name="T12" fmla="*/ 286 w 286"/>
                <a:gd name="T13" fmla="*/ 24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4"/>
                  </a:cubicBezTo>
                  <a:cubicBezTo>
                    <a:pt x="0" y="28"/>
                    <a:pt x="0" y="28"/>
                    <a:pt x="0" y="28"/>
                  </a:cubicBezTo>
                  <a:cubicBezTo>
                    <a:pt x="0" y="28"/>
                    <a:pt x="0" y="50"/>
                    <a:pt x="24" y="50"/>
                  </a:cubicBezTo>
                  <a:cubicBezTo>
                    <a:pt x="262" y="50"/>
                    <a:pt x="262" y="50"/>
                    <a:pt x="262" y="50"/>
                  </a:cubicBezTo>
                  <a:cubicBezTo>
                    <a:pt x="262" y="50"/>
                    <a:pt x="286" y="50"/>
                    <a:pt x="286" y="28"/>
                  </a:cubicBezTo>
                  <a:cubicBezTo>
                    <a:pt x="286" y="24"/>
                    <a:pt x="286" y="24"/>
                    <a:pt x="286" y="24"/>
                  </a:cubicBezTo>
                  <a:cubicBezTo>
                    <a:pt x="286" y="24"/>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6" name="Freeform 16"/>
            <p:cNvSpPr>
              <a:spLocks/>
            </p:cNvSpPr>
            <p:nvPr/>
          </p:nvSpPr>
          <p:spPr bwMode="gray">
            <a:xfrm>
              <a:off x="8842479" y="5080418"/>
              <a:ext cx="446894" cy="78073"/>
            </a:xfrm>
            <a:custGeom>
              <a:avLst/>
              <a:gdLst>
                <a:gd name="T0" fmla="*/ 24 w 286"/>
                <a:gd name="T1" fmla="*/ 0 h 50"/>
                <a:gd name="T2" fmla="*/ 0 w 286"/>
                <a:gd name="T3" fmla="*/ 23 h 50"/>
                <a:gd name="T4" fmla="*/ 0 w 286"/>
                <a:gd name="T5" fmla="*/ 28 h 50"/>
                <a:gd name="T6" fmla="*/ 24 w 286"/>
                <a:gd name="T7" fmla="*/ 50 h 50"/>
                <a:gd name="T8" fmla="*/ 262 w 286"/>
                <a:gd name="T9" fmla="*/ 50 h 50"/>
                <a:gd name="T10" fmla="*/ 286 w 286"/>
                <a:gd name="T11" fmla="*/ 28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8"/>
                    <a:pt x="0" y="28"/>
                    <a:pt x="0" y="28"/>
                  </a:cubicBezTo>
                  <a:cubicBezTo>
                    <a:pt x="0" y="28"/>
                    <a:pt x="0" y="50"/>
                    <a:pt x="24" y="50"/>
                  </a:cubicBezTo>
                  <a:cubicBezTo>
                    <a:pt x="262" y="50"/>
                    <a:pt x="262" y="50"/>
                    <a:pt x="262" y="50"/>
                  </a:cubicBezTo>
                  <a:cubicBezTo>
                    <a:pt x="262" y="50"/>
                    <a:pt x="286" y="50"/>
                    <a:pt x="286" y="28"/>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7" name="Freeform 17"/>
            <p:cNvSpPr>
              <a:spLocks/>
            </p:cNvSpPr>
            <p:nvPr/>
          </p:nvSpPr>
          <p:spPr bwMode="gray">
            <a:xfrm>
              <a:off x="8842479" y="5220409"/>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8" name="Freeform 18"/>
            <p:cNvSpPr>
              <a:spLocks/>
            </p:cNvSpPr>
            <p:nvPr/>
          </p:nvSpPr>
          <p:spPr bwMode="gray">
            <a:xfrm>
              <a:off x="8842479" y="5357707"/>
              <a:ext cx="446894" cy="78073"/>
            </a:xfrm>
            <a:custGeom>
              <a:avLst/>
              <a:gdLst>
                <a:gd name="T0" fmla="*/ 24 w 286"/>
                <a:gd name="T1" fmla="*/ 0 h 51"/>
                <a:gd name="T2" fmla="*/ 0 w 286"/>
                <a:gd name="T3" fmla="*/ 24 h 51"/>
                <a:gd name="T4" fmla="*/ 0 w 286"/>
                <a:gd name="T5" fmla="*/ 28 h 51"/>
                <a:gd name="T6" fmla="*/ 24 w 286"/>
                <a:gd name="T7" fmla="*/ 51 h 51"/>
                <a:gd name="T8" fmla="*/ 262 w 286"/>
                <a:gd name="T9" fmla="*/ 51 h 51"/>
                <a:gd name="T10" fmla="*/ 286 w 286"/>
                <a:gd name="T11" fmla="*/ 28 h 51"/>
                <a:gd name="T12" fmla="*/ 286 w 286"/>
                <a:gd name="T13" fmla="*/ 24 h 51"/>
                <a:gd name="T14" fmla="*/ 262 w 286"/>
                <a:gd name="T15" fmla="*/ 0 h 51"/>
                <a:gd name="T16" fmla="*/ 152 w 286"/>
                <a:gd name="T17" fmla="*/ 0 h 51"/>
                <a:gd name="T18" fmla="*/ 24 w 286"/>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1">
                  <a:moveTo>
                    <a:pt x="24" y="0"/>
                  </a:moveTo>
                  <a:cubicBezTo>
                    <a:pt x="24" y="0"/>
                    <a:pt x="0" y="0"/>
                    <a:pt x="0" y="24"/>
                  </a:cubicBezTo>
                  <a:cubicBezTo>
                    <a:pt x="0" y="28"/>
                    <a:pt x="0" y="28"/>
                    <a:pt x="0" y="28"/>
                  </a:cubicBezTo>
                  <a:cubicBezTo>
                    <a:pt x="0" y="28"/>
                    <a:pt x="0" y="51"/>
                    <a:pt x="24" y="51"/>
                  </a:cubicBezTo>
                  <a:cubicBezTo>
                    <a:pt x="262" y="51"/>
                    <a:pt x="262" y="51"/>
                    <a:pt x="262" y="51"/>
                  </a:cubicBezTo>
                  <a:cubicBezTo>
                    <a:pt x="262" y="51"/>
                    <a:pt x="286" y="51"/>
                    <a:pt x="286" y="28"/>
                  </a:cubicBezTo>
                  <a:cubicBezTo>
                    <a:pt x="286" y="24"/>
                    <a:pt x="286" y="24"/>
                    <a:pt x="286" y="24"/>
                  </a:cubicBezTo>
                  <a:cubicBezTo>
                    <a:pt x="286" y="24"/>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9" name="Freeform 19"/>
            <p:cNvSpPr>
              <a:spLocks/>
            </p:cNvSpPr>
            <p:nvPr/>
          </p:nvSpPr>
          <p:spPr bwMode="gray">
            <a:xfrm>
              <a:off x="8842479" y="5495006"/>
              <a:ext cx="446894" cy="78073"/>
            </a:xfrm>
            <a:custGeom>
              <a:avLst/>
              <a:gdLst>
                <a:gd name="T0" fmla="*/ 24 w 286"/>
                <a:gd name="T1" fmla="*/ 0 h 50"/>
                <a:gd name="T2" fmla="*/ 0 w 286"/>
                <a:gd name="T3" fmla="*/ 23 h 50"/>
                <a:gd name="T4" fmla="*/ 0 w 286"/>
                <a:gd name="T5" fmla="*/ 28 h 50"/>
                <a:gd name="T6" fmla="*/ 24 w 286"/>
                <a:gd name="T7" fmla="*/ 50 h 50"/>
                <a:gd name="T8" fmla="*/ 262 w 286"/>
                <a:gd name="T9" fmla="*/ 50 h 50"/>
                <a:gd name="T10" fmla="*/ 286 w 286"/>
                <a:gd name="T11" fmla="*/ 28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8"/>
                    <a:pt x="0" y="28"/>
                    <a:pt x="0" y="28"/>
                  </a:cubicBezTo>
                  <a:cubicBezTo>
                    <a:pt x="0" y="28"/>
                    <a:pt x="0" y="50"/>
                    <a:pt x="24" y="50"/>
                  </a:cubicBezTo>
                  <a:cubicBezTo>
                    <a:pt x="262" y="50"/>
                    <a:pt x="262" y="50"/>
                    <a:pt x="262" y="50"/>
                  </a:cubicBezTo>
                  <a:cubicBezTo>
                    <a:pt x="262" y="50"/>
                    <a:pt x="286" y="50"/>
                    <a:pt x="286" y="28"/>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0" name="Freeform 20"/>
            <p:cNvSpPr>
              <a:spLocks/>
            </p:cNvSpPr>
            <p:nvPr/>
          </p:nvSpPr>
          <p:spPr bwMode="gray">
            <a:xfrm>
              <a:off x="8842479" y="5634997"/>
              <a:ext cx="446894" cy="78073"/>
            </a:xfrm>
            <a:custGeom>
              <a:avLst/>
              <a:gdLst>
                <a:gd name="T0" fmla="*/ 24 w 286"/>
                <a:gd name="T1" fmla="*/ 0 h 51"/>
                <a:gd name="T2" fmla="*/ 0 w 286"/>
                <a:gd name="T3" fmla="*/ 23 h 51"/>
                <a:gd name="T4" fmla="*/ 0 w 286"/>
                <a:gd name="T5" fmla="*/ 27 h 51"/>
                <a:gd name="T6" fmla="*/ 24 w 286"/>
                <a:gd name="T7" fmla="*/ 51 h 51"/>
                <a:gd name="T8" fmla="*/ 262 w 286"/>
                <a:gd name="T9" fmla="*/ 51 h 51"/>
                <a:gd name="T10" fmla="*/ 286 w 286"/>
                <a:gd name="T11" fmla="*/ 27 h 51"/>
                <a:gd name="T12" fmla="*/ 286 w 286"/>
                <a:gd name="T13" fmla="*/ 23 h 51"/>
                <a:gd name="T14" fmla="*/ 262 w 286"/>
                <a:gd name="T15" fmla="*/ 0 h 51"/>
                <a:gd name="T16" fmla="*/ 152 w 286"/>
                <a:gd name="T17" fmla="*/ 0 h 51"/>
                <a:gd name="T18" fmla="*/ 24 w 286"/>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1">
                  <a:moveTo>
                    <a:pt x="24" y="0"/>
                  </a:moveTo>
                  <a:cubicBezTo>
                    <a:pt x="24" y="0"/>
                    <a:pt x="0" y="0"/>
                    <a:pt x="0" y="23"/>
                  </a:cubicBezTo>
                  <a:cubicBezTo>
                    <a:pt x="0" y="27"/>
                    <a:pt x="0" y="27"/>
                    <a:pt x="0" y="27"/>
                  </a:cubicBezTo>
                  <a:cubicBezTo>
                    <a:pt x="0" y="27"/>
                    <a:pt x="0" y="51"/>
                    <a:pt x="24" y="51"/>
                  </a:cubicBezTo>
                  <a:cubicBezTo>
                    <a:pt x="262" y="51"/>
                    <a:pt x="262" y="51"/>
                    <a:pt x="262" y="51"/>
                  </a:cubicBezTo>
                  <a:cubicBezTo>
                    <a:pt x="262" y="51"/>
                    <a:pt x="286" y="51"/>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1" name="Oval 21"/>
            <p:cNvSpPr>
              <a:spLocks noChangeArrowheads="1"/>
            </p:cNvSpPr>
            <p:nvPr/>
          </p:nvSpPr>
          <p:spPr bwMode="gray">
            <a:xfrm>
              <a:off x="9203225" y="4681982"/>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2" name="Oval 22"/>
            <p:cNvSpPr>
              <a:spLocks noChangeArrowheads="1"/>
            </p:cNvSpPr>
            <p:nvPr/>
          </p:nvSpPr>
          <p:spPr bwMode="gray">
            <a:xfrm>
              <a:off x="9203225" y="4821973"/>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3" name="Oval 23"/>
            <p:cNvSpPr>
              <a:spLocks noChangeArrowheads="1"/>
            </p:cNvSpPr>
            <p:nvPr/>
          </p:nvSpPr>
          <p:spPr bwMode="gray">
            <a:xfrm>
              <a:off x="9203225" y="4959271"/>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4" name="Oval 24"/>
            <p:cNvSpPr>
              <a:spLocks noChangeArrowheads="1"/>
            </p:cNvSpPr>
            <p:nvPr/>
          </p:nvSpPr>
          <p:spPr bwMode="gray">
            <a:xfrm>
              <a:off x="9203225" y="5099262"/>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5" name="Freeform 25"/>
            <p:cNvSpPr>
              <a:spLocks/>
            </p:cNvSpPr>
            <p:nvPr/>
          </p:nvSpPr>
          <p:spPr bwMode="gray">
            <a:xfrm>
              <a:off x="9203225" y="5236562"/>
              <a:ext cx="45767" cy="43074"/>
            </a:xfrm>
            <a:custGeom>
              <a:avLst/>
              <a:gdLst>
                <a:gd name="T0" fmla="*/ 14 w 28"/>
                <a:gd name="T1" fmla="*/ 28 h 28"/>
                <a:gd name="T2" fmla="*/ 28 w 28"/>
                <a:gd name="T3" fmla="*/ 13 h 28"/>
                <a:gd name="T4" fmla="*/ 14 w 28"/>
                <a:gd name="T5" fmla="*/ 0 h 28"/>
                <a:gd name="T6" fmla="*/ 0 w 28"/>
                <a:gd name="T7" fmla="*/ 13 h 28"/>
                <a:gd name="T8" fmla="*/ 14 w 28"/>
                <a:gd name="T9" fmla="*/ 28 h 28"/>
              </a:gdLst>
              <a:ahLst/>
              <a:cxnLst>
                <a:cxn ang="0">
                  <a:pos x="T0" y="T1"/>
                </a:cxn>
                <a:cxn ang="0">
                  <a:pos x="T2" y="T3"/>
                </a:cxn>
                <a:cxn ang="0">
                  <a:pos x="T4" y="T5"/>
                </a:cxn>
                <a:cxn ang="0">
                  <a:pos x="T6" y="T7"/>
                </a:cxn>
                <a:cxn ang="0">
                  <a:pos x="T8" y="T9"/>
                </a:cxn>
              </a:cxnLst>
              <a:rect l="0" t="0" r="r" b="b"/>
              <a:pathLst>
                <a:path w="28" h="28">
                  <a:moveTo>
                    <a:pt x="14" y="28"/>
                  </a:moveTo>
                  <a:cubicBezTo>
                    <a:pt x="22" y="28"/>
                    <a:pt x="28" y="21"/>
                    <a:pt x="28" y="13"/>
                  </a:cubicBezTo>
                  <a:cubicBezTo>
                    <a:pt x="28" y="7"/>
                    <a:pt x="22" y="0"/>
                    <a:pt x="14" y="0"/>
                  </a:cubicBezTo>
                  <a:cubicBezTo>
                    <a:pt x="7" y="0"/>
                    <a:pt x="0" y="7"/>
                    <a:pt x="0" y="13"/>
                  </a:cubicBezTo>
                  <a:cubicBezTo>
                    <a:pt x="0" y="21"/>
                    <a:pt x="7" y="28"/>
                    <a:pt x="14" y="28"/>
                  </a:cubicBez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6" name="Oval 26"/>
            <p:cNvSpPr>
              <a:spLocks noChangeArrowheads="1"/>
            </p:cNvSpPr>
            <p:nvPr/>
          </p:nvSpPr>
          <p:spPr bwMode="gray">
            <a:xfrm>
              <a:off x="9203225" y="5376553"/>
              <a:ext cx="45767" cy="40383"/>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7" name="Oval 27"/>
            <p:cNvSpPr>
              <a:spLocks noChangeArrowheads="1"/>
            </p:cNvSpPr>
            <p:nvPr/>
          </p:nvSpPr>
          <p:spPr bwMode="gray">
            <a:xfrm>
              <a:off x="9203225" y="5513851"/>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8" name="Oval 28"/>
            <p:cNvSpPr>
              <a:spLocks noChangeArrowheads="1"/>
            </p:cNvSpPr>
            <p:nvPr/>
          </p:nvSpPr>
          <p:spPr bwMode="gray">
            <a:xfrm>
              <a:off x="9203225" y="5653841"/>
              <a:ext cx="45767" cy="40383"/>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9" name="Freeform 29"/>
            <p:cNvSpPr>
              <a:spLocks/>
            </p:cNvSpPr>
            <p:nvPr/>
          </p:nvSpPr>
          <p:spPr bwMode="gray">
            <a:xfrm>
              <a:off x="8842479" y="5772295"/>
              <a:ext cx="446894" cy="78073"/>
            </a:xfrm>
            <a:custGeom>
              <a:avLst/>
              <a:gdLst>
                <a:gd name="T0" fmla="*/ 24 w 286"/>
                <a:gd name="T1" fmla="*/ 0 h 50"/>
                <a:gd name="T2" fmla="*/ 0 w 286"/>
                <a:gd name="T3" fmla="*/ 22 h 50"/>
                <a:gd name="T4" fmla="*/ 0 w 286"/>
                <a:gd name="T5" fmla="*/ 27 h 50"/>
                <a:gd name="T6" fmla="*/ 24 w 286"/>
                <a:gd name="T7" fmla="*/ 50 h 50"/>
                <a:gd name="T8" fmla="*/ 262 w 286"/>
                <a:gd name="T9" fmla="*/ 50 h 50"/>
                <a:gd name="T10" fmla="*/ 286 w 286"/>
                <a:gd name="T11" fmla="*/ 27 h 50"/>
                <a:gd name="T12" fmla="*/ 286 w 286"/>
                <a:gd name="T13" fmla="*/ 22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2"/>
                  </a:cubicBezTo>
                  <a:cubicBezTo>
                    <a:pt x="0" y="27"/>
                    <a:pt x="0" y="27"/>
                    <a:pt x="0" y="27"/>
                  </a:cubicBezTo>
                  <a:cubicBezTo>
                    <a:pt x="0" y="27"/>
                    <a:pt x="0" y="50"/>
                    <a:pt x="24" y="50"/>
                  </a:cubicBezTo>
                  <a:cubicBezTo>
                    <a:pt x="262" y="50"/>
                    <a:pt x="262" y="50"/>
                    <a:pt x="262" y="50"/>
                  </a:cubicBezTo>
                  <a:cubicBezTo>
                    <a:pt x="262" y="50"/>
                    <a:pt x="286" y="50"/>
                    <a:pt x="286" y="27"/>
                  </a:cubicBezTo>
                  <a:cubicBezTo>
                    <a:pt x="286" y="22"/>
                    <a:pt x="286" y="22"/>
                    <a:pt x="286" y="22"/>
                  </a:cubicBezTo>
                  <a:cubicBezTo>
                    <a:pt x="286" y="22"/>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0" name="Oval 30"/>
            <p:cNvSpPr>
              <a:spLocks noChangeArrowheads="1"/>
            </p:cNvSpPr>
            <p:nvPr/>
          </p:nvSpPr>
          <p:spPr bwMode="gray">
            <a:xfrm>
              <a:off x="9203225" y="5791141"/>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31" name="Rectangle 31"/>
            <p:cNvSpPr>
              <a:spLocks noChangeArrowheads="1"/>
            </p:cNvSpPr>
            <p:nvPr/>
          </p:nvSpPr>
          <p:spPr bwMode="gray">
            <a:xfrm>
              <a:off x="9467054" y="4883892"/>
              <a:ext cx="570732" cy="1337991"/>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2" name="Freeform 32"/>
            <p:cNvSpPr>
              <a:spLocks/>
            </p:cNvSpPr>
            <p:nvPr/>
          </p:nvSpPr>
          <p:spPr bwMode="gray">
            <a:xfrm>
              <a:off x="9526281" y="4975424"/>
              <a:ext cx="449587" cy="78073"/>
            </a:xfrm>
            <a:custGeom>
              <a:avLst/>
              <a:gdLst>
                <a:gd name="T0" fmla="*/ 25 w 287"/>
                <a:gd name="T1" fmla="*/ 0 h 50"/>
                <a:gd name="T2" fmla="*/ 0 w 287"/>
                <a:gd name="T3" fmla="*/ 22 h 50"/>
                <a:gd name="T4" fmla="*/ 0 w 287"/>
                <a:gd name="T5" fmla="*/ 27 h 50"/>
                <a:gd name="T6" fmla="*/ 25 w 287"/>
                <a:gd name="T7" fmla="*/ 50 h 50"/>
                <a:gd name="T8" fmla="*/ 262 w 287"/>
                <a:gd name="T9" fmla="*/ 50 h 50"/>
                <a:gd name="T10" fmla="*/ 287 w 287"/>
                <a:gd name="T11" fmla="*/ 27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7"/>
                    <a:pt x="0" y="27"/>
                    <a:pt x="0" y="27"/>
                  </a:cubicBezTo>
                  <a:cubicBezTo>
                    <a:pt x="0" y="27"/>
                    <a:pt x="0" y="50"/>
                    <a:pt x="25" y="50"/>
                  </a:cubicBezTo>
                  <a:cubicBezTo>
                    <a:pt x="262" y="50"/>
                    <a:pt x="262" y="50"/>
                    <a:pt x="262" y="50"/>
                  </a:cubicBezTo>
                  <a:cubicBezTo>
                    <a:pt x="262" y="50"/>
                    <a:pt x="287" y="50"/>
                    <a:pt x="287" y="27"/>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3" name="Freeform 33"/>
            <p:cNvSpPr>
              <a:spLocks/>
            </p:cNvSpPr>
            <p:nvPr/>
          </p:nvSpPr>
          <p:spPr bwMode="gray">
            <a:xfrm>
              <a:off x="9526281" y="5112724"/>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4" name="Freeform 34"/>
            <p:cNvSpPr>
              <a:spLocks/>
            </p:cNvSpPr>
            <p:nvPr/>
          </p:nvSpPr>
          <p:spPr bwMode="gray">
            <a:xfrm>
              <a:off x="9526281" y="5252715"/>
              <a:ext cx="449587" cy="78073"/>
            </a:xfrm>
            <a:custGeom>
              <a:avLst/>
              <a:gdLst>
                <a:gd name="T0" fmla="*/ 25 w 287"/>
                <a:gd name="T1" fmla="*/ 0 h 50"/>
                <a:gd name="T2" fmla="*/ 0 w 287"/>
                <a:gd name="T3" fmla="*/ 22 h 50"/>
                <a:gd name="T4" fmla="*/ 0 w 287"/>
                <a:gd name="T5" fmla="*/ 28 h 50"/>
                <a:gd name="T6" fmla="*/ 25 w 287"/>
                <a:gd name="T7" fmla="*/ 50 h 50"/>
                <a:gd name="T8" fmla="*/ 262 w 287"/>
                <a:gd name="T9" fmla="*/ 50 h 50"/>
                <a:gd name="T10" fmla="*/ 287 w 287"/>
                <a:gd name="T11" fmla="*/ 28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8"/>
                    <a:pt x="0" y="28"/>
                    <a:pt x="0" y="28"/>
                  </a:cubicBezTo>
                  <a:cubicBezTo>
                    <a:pt x="0" y="28"/>
                    <a:pt x="0" y="50"/>
                    <a:pt x="25" y="50"/>
                  </a:cubicBezTo>
                  <a:cubicBezTo>
                    <a:pt x="262" y="50"/>
                    <a:pt x="262" y="50"/>
                    <a:pt x="262" y="50"/>
                  </a:cubicBezTo>
                  <a:cubicBezTo>
                    <a:pt x="262" y="50"/>
                    <a:pt x="287" y="50"/>
                    <a:pt x="287" y="28"/>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5" name="Freeform 35"/>
            <p:cNvSpPr>
              <a:spLocks/>
            </p:cNvSpPr>
            <p:nvPr/>
          </p:nvSpPr>
          <p:spPr bwMode="gray">
            <a:xfrm>
              <a:off x="9526281" y="5390012"/>
              <a:ext cx="449587" cy="78073"/>
            </a:xfrm>
            <a:custGeom>
              <a:avLst/>
              <a:gdLst>
                <a:gd name="T0" fmla="*/ 25 w 287"/>
                <a:gd name="T1" fmla="*/ 0 h 50"/>
                <a:gd name="T2" fmla="*/ 0 w 287"/>
                <a:gd name="T3" fmla="*/ 22 h 50"/>
                <a:gd name="T4" fmla="*/ 0 w 287"/>
                <a:gd name="T5" fmla="*/ 27 h 50"/>
                <a:gd name="T6" fmla="*/ 25 w 287"/>
                <a:gd name="T7" fmla="*/ 50 h 50"/>
                <a:gd name="T8" fmla="*/ 262 w 287"/>
                <a:gd name="T9" fmla="*/ 50 h 50"/>
                <a:gd name="T10" fmla="*/ 287 w 287"/>
                <a:gd name="T11" fmla="*/ 27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7"/>
                    <a:pt x="0" y="27"/>
                    <a:pt x="0" y="27"/>
                  </a:cubicBezTo>
                  <a:cubicBezTo>
                    <a:pt x="0" y="27"/>
                    <a:pt x="0" y="50"/>
                    <a:pt x="25" y="50"/>
                  </a:cubicBezTo>
                  <a:cubicBezTo>
                    <a:pt x="262" y="50"/>
                    <a:pt x="262" y="50"/>
                    <a:pt x="262" y="50"/>
                  </a:cubicBezTo>
                  <a:cubicBezTo>
                    <a:pt x="262" y="50"/>
                    <a:pt x="287" y="50"/>
                    <a:pt x="287" y="27"/>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6" name="Freeform 36"/>
            <p:cNvSpPr>
              <a:spLocks/>
            </p:cNvSpPr>
            <p:nvPr/>
          </p:nvSpPr>
          <p:spPr bwMode="gray">
            <a:xfrm>
              <a:off x="9526281" y="5527312"/>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7" name="Freeform 37"/>
            <p:cNvSpPr>
              <a:spLocks/>
            </p:cNvSpPr>
            <p:nvPr/>
          </p:nvSpPr>
          <p:spPr bwMode="gray">
            <a:xfrm>
              <a:off x="9526281" y="5667303"/>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8" name="Freeform 38"/>
            <p:cNvSpPr>
              <a:spLocks/>
            </p:cNvSpPr>
            <p:nvPr/>
          </p:nvSpPr>
          <p:spPr bwMode="gray">
            <a:xfrm>
              <a:off x="9526281" y="5807294"/>
              <a:ext cx="449587" cy="75380"/>
            </a:xfrm>
            <a:custGeom>
              <a:avLst/>
              <a:gdLst>
                <a:gd name="T0" fmla="*/ 25 w 287"/>
                <a:gd name="T1" fmla="*/ 0 h 49"/>
                <a:gd name="T2" fmla="*/ 0 w 287"/>
                <a:gd name="T3" fmla="*/ 23 h 49"/>
                <a:gd name="T4" fmla="*/ 0 w 287"/>
                <a:gd name="T5" fmla="*/ 27 h 49"/>
                <a:gd name="T6" fmla="*/ 25 w 287"/>
                <a:gd name="T7" fmla="*/ 49 h 49"/>
                <a:gd name="T8" fmla="*/ 262 w 287"/>
                <a:gd name="T9" fmla="*/ 49 h 49"/>
                <a:gd name="T10" fmla="*/ 287 w 287"/>
                <a:gd name="T11" fmla="*/ 27 h 49"/>
                <a:gd name="T12" fmla="*/ 287 w 287"/>
                <a:gd name="T13" fmla="*/ 23 h 49"/>
                <a:gd name="T14" fmla="*/ 262 w 287"/>
                <a:gd name="T15" fmla="*/ 0 h 49"/>
                <a:gd name="T16" fmla="*/ 153 w 287"/>
                <a:gd name="T17" fmla="*/ 0 h 49"/>
                <a:gd name="T18" fmla="*/ 25 w 287"/>
                <a:gd name="T19"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49">
                  <a:moveTo>
                    <a:pt x="25" y="0"/>
                  </a:moveTo>
                  <a:cubicBezTo>
                    <a:pt x="25" y="0"/>
                    <a:pt x="0" y="0"/>
                    <a:pt x="0" y="23"/>
                  </a:cubicBezTo>
                  <a:cubicBezTo>
                    <a:pt x="0" y="27"/>
                    <a:pt x="0" y="27"/>
                    <a:pt x="0" y="27"/>
                  </a:cubicBezTo>
                  <a:cubicBezTo>
                    <a:pt x="0" y="27"/>
                    <a:pt x="0" y="49"/>
                    <a:pt x="25" y="49"/>
                  </a:cubicBezTo>
                  <a:cubicBezTo>
                    <a:pt x="262" y="49"/>
                    <a:pt x="262" y="49"/>
                    <a:pt x="262" y="49"/>
                  </a:cubicBezTo>
                  <a:cubicBezTo>
                    <a:pt x="262" y="49"/>
                    <a:pt x="287" y="49"/>
                    <a:pt x="287" y="27"/>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9" name="Freeform 39"/>
            <p:cNvSpPr>
              <a:spLocks/>
            </p:cNvSpPr>
            <p:nvPr/>
          </p:nvSpPr>
          <p:spPr bwMode="gray">
            <a:xfrm>
              <a:off x="9526281" y="5941900"/>
              <a:ext cx="449587" cy="78073"/>
            </a:xfrm>
            <a:custGeom>
              <a:avLst/>
              <a:gdLst>
                <a:gd name="T0" fmla="*/ 25 w 287"/>
                <a:gd name="T1" fmla="*/ 0 h 50"/>
                <a:gd name="T2" fmla="*/ 0 w 287"/>
                <a:gd name="T3" fmla="*/ 24 h 50"/>
                <a:gd name="T4" fmla="*/ 0 w 287"/>
                <a:gd name="T5" fmla="*/ 28 h 50"/>
                <a:gd name="T6" fmla="*/ 25 w 287"/>
                <a:gd name="T7" fmla="*/ 50 h 50"/>
                <a:gd name="T8" fmla="*/ 262 w 287"/>
                <a:gd name="T9" fmla="*/ 50 h 50"/>
                <a:gd name="T10" fmla="*/ 287 w 287"/>
                <a:gd name="T11" fmla="*/ 28 h 50"/>
                <a:gd name="T12" fmla="*/ 287 w 287"/>
                <a:gd name="T13" fmla="*/ 24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4"/>
                  </a:cubicBezTo>
                  <a:cubicBezTo>
                    <a:pt x="0" y="28"/>
                    <a:pt x="0" y="28"/>
                    <a:pt x="0" y="28"/>
                  </a:cubicBezTo>
                  <a:cubicBezTo>
                    <a:pt x="0" y="28"/>
                    <a:pt x="0" y="50"/>
                    <a:pt x="25" y="50"/>
                  </a:cubicBezTo>
                  <a:cubicBezTo>
                    <a:pt x="262" y="50"/>
                    <a:pt x="262" y="50"/>
                    <a:pt x="262" y="50"/>
                  </a:cubicBezTo>
                  <a:cubicBezTo>
                    <a:pt x="262" y="50"/>
                    <a:pt x="287" y="50"/>
                    <a:pt x="287" y="28"/>
                  </a:cubicBezTo>
                  <a:cubicBezTo>
                    <a:pt x="287" y="24"/>
                    <a:pt x="287" y="24"/>
                    <a:pt x="287" y="24"/>
                  </a:cubicBezTo>
                  <a:cubicBezTo>
                    <a:pt x="287" y="24"/>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0" name="Oval 40"/>
            <p:cNvSpPr>
              <a:spLocks noChangeArrowheads="1"/>
            </p:cNvSpPr>
            <p:nvPr/>
          </p:nvSpPr>
          <p:spPr bwMode="gray">
            <a:xfrm>
              <a:off x="9889718" y="4991577"/>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1" name="Oval 41"/>
            <p:cNvSpPr>
              <a:spLocks noChangeArrowheads="1"/>
            </p:cNvSpPr>
            <p:nvPr/>
          </p:nvSpPr>
          <p:spPr bwMode="gray">
            <a:xfrm>
              <a:off x="9889718" y="5131568"/>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2" name="Oval 42"/>
            <p:cNvSpPr>
              <a:spLocks noChangeArrowheads="1"/>
            </p:cNvSpPr>
            <p:nvPr/>
          </p:nvSpPr>
          <p:spPr bwMode="gray">
            <a:xfrm>
              <a:off x="9889718" y="5268867"/>
              <a:ext cx="45767" cy="45767"/>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3" name="Oval 43"/>
            <p:cNvSpPr>
              <a:spLocks noChangeArrowheads="1"/>
            </p:cNvSpPr>
            <p:nvPr/>
          </p:nvSpPr>
          <p:spPr bwMode="gray">
            <a:xfrm>
              <a:off x="9889718" y="5406165"/>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4" name="Oval 44"/>
            <p:cNvSpPr>
              <a:spLocks noChangeArrowheads="1"/>
            </p:cNvSpPr>
            <p:nvPr/>
          </p:nvSpPr>
          <p:spPr bwMode="gray">
            <a:xfrm>
              <a:off x="9889718" y="5546156"/>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5" name="Oval 45"/>
            <p:cNvSpPr>
              <a:spLocks noChangeArrowheads="1"/>
            </p:cNvSpPr>
            <p:nvPr/>
          </p:nvSpPr>
          <p:spPr bwMode="gray">
            <a:xfrm>
              <a:off x="9889718" y="5683456"/>
              <a:ext cx="45767" cy="45767"/>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6" name="Oval 46"/>
            <p:cNvSpPr>
              <a:spLocks noChangeArrowheads="1"/>
            </p:cNvSpPr>
            <p:nvPr/>
          </p:nvSpPr>
          <p:spPr bwMode="gray">
            <a:xfrm>
              <a:off x="9889718" y="5823447"/>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7" name="Oval 47"/>
            <p:cNvSpPr>
              <a:spLocks noChangeArrowheads="1"/>
            </p:cNvSpPr>
            <p:nvPr/>
          </p:nvSpPr>
          <p:spPr bwMode="gray">
            <a:xfrm>
              <a:off x="9889718" y="5960744"/>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8" name="Freeform 48"/>
            <p:cNvSpPr>
              <a:spLocks/>
            </p:cNvSpPr>
            <p:nvPr/>
          </p:nvSpPr>
          <p:spPr bwMode="gray">
            <a:xfrm>
              <a:off x="9526281" y="6081891"/>
              <a:ext cx="449587" cy="78073"/>
            </a:xfrm>
            <a:custGeom>
              <a:avLst/>
              <a:gdLst>
                <a:gd name="T0" fmla="*/ 25 w 287"/>
                <a:gd name="T1" fmla="*/ 0 h 50"/>
                <a:gd name="T2" fmla="*/ 0 w 287"/>
                <a:gd name="T3" fmla="*/ 23 h 50"/>
                <a:gd name="T4" fmla="*/ 0 w 287"/>
                <a:gd name="T5" fmla="*/ 27 h 50"/>
                <a:gd name="T6" fmla="*/ 25 w 287"/>
                <a:gd name="T7" fmla="*/ 50 h 50"/>
                <a:gd name="T8" fmla="*/ 262 w 287"/>
                <a:gd name="T9" fmla="*/ 50 h 50"/>
                <a:gd name="T10" fmla="*/ 287 w 287"/>
                <a:gd name="T11" fmla="*/ 27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7"/>
                    <a:pt x="0" y="27"/>
                    <a:pt x="0" y="27"/>
                  </a:cubicBezTo>
                  <a:cubicBezTo>
                    <a:pt x="0" y="27"/>
                    <a:pt x="0" y="50"/>
                    <a:pt x="25" y="50"/>
                  </a:cubicBezTo>
                  <a:cubicBezTo>
                    <a:pt x="262" y="50"/>
                    <a:pt x="262" y="50"/>
                    <a:pt x="262" y="50"/>
                  </a:cubicBezTo>
                  <a:cubicBezTo>
                    <a:pt x="262" y="50"/>
                    <a:pt x="287" y="50"/>
                    <a:pt x="287" y="27"/>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9" name="Oval 49"/>
            <p:cNvSpPr>
              <a:spLocks noChangeArrowheads="1"/>
            </p:cNvSpPr>
            <p:nvPr/>
          </p:nvSpPr>
          <p:spPr bwMode="gray">
            <a:xfrm>
              <a:off x="9889718" y="6100735"/>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50" name="Freeform 50"/>
            <p:cNvSpPr>
              <a:spLocks/>
            </p:cNvSpPr>
            <p:nvPr/>
          </p:nvSpPr>
          <p:spPr bwMode="gray">
            <a:xfrm>
              <a:off x="8842479" y="5909595"/>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1" name="Oval 51"/>
            <p:cNvSpPr>
              <a:spLocks noChangeArrowheads="1"/>
            </p:cNvSpPr>
            <p:nvPr/>
          </p:nvSpPr>
          <p:spPr bwMode="gray">
            <a:xfrm>
              <a:off x="9203225" y="5928439"/>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52" name="Rectangle 52"/>
            <p:cNvSpPr>
              <a:spLocks noChangeArrowheads="1"/>
            </p:cNvSpPr>
            <p:nvPr/>
          </p:nvSpPr>
          <p:spPr bwMode="gray">
            <a:xfrm>
              <a:off x="8643261" y="4245857"/>
              <a:ext cx="573425" cy="255753"/>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3" name="Freeform 53"/>
            <p:cNvSpPr>
              <a:spLocks/>
            </p:cNvSpPr>
            <p:nvPr/>
          </p:nvSpPr>
          <p:spPr bwMode="gray">
            <a:xfrm>
              <a:off x="10780814" y="5917670"/>
              <a:ext cx="1235690" cy="611115"/>
            </a:xfrm>
            <a:custGeom>
              <a:avLst/>
              <a:gdLst>
                <a:gd name="T0" fmla="*/ 763 w 788"/>
                <a:gd name="T1" fmla="*/ 392 h 392"/>
                <a:gd name="T2" fmla="*/ 788 w 788"/>
                <a:gd name="T3" fmla="*/ 304 h 392"/>
                <a:gd name="T4" fmla="*/ 625 w 788"/>
                <a:gd name="T5" fmla="*/ 142 h 392"/>
                <a:gd name="T6" fmla="*/ 580 w 788"/>
                <a:gd name="T7" fmla="*/ 149 h 392"/>
                <a:gd name="T8" fmla="*/ 358 w 788"/>
                <a:gd name="T9" fmla="*/ 0 h 392"/>
                <a:gd name="T10" fmla="*/ 120 w 788"/>
                <a:gd name="T11" fmla="*/ 224 h 392"/>
                <a:gd name="T12" fmla="*/ 0 w 788"/>
                <a:gd name="T13" fmla="*/ 347 h 392"/>
                <a:gd name="T14" fmla="*/ 8 w 788"/>
                <a:gd name="T15" fmla="*/ 392 h 392"/>
                <a:gd name="T16" fmla="*/ 763 w 788"/>
                <a:gd name="T17" fmla="*/ 392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8" h="392">
                  <a:moveTo>
                    <a:pt x="763" y="392"/>
                  </a:moveTo>
                  <a:cubicBezTo>
                    <a:pt x="779" y="366"/>
                    <a:pt x="788" y="337"/>
                    <a:pt x="788" y="304"/>
                  </a:cubicBezTo>
                  <a:cubicBezTo>
                    <a:pt x="788" y="214"/>
                    <a:pt x="715" y="142"/>
                    <a:pt x="625" y="142"/>
                  </a:cubicBezTo>
                  <a:cubicBezTo>
                    <a:pt x="609" y="142"/>
                    <a:pt x="594" y="144"/>
                    <a:pt x="580" y="149"/>
                  </a:cubicBezTo>
                  <a:cubicBezTo>
                    <a:pt x="544" y="61"/>
                    <a:pt x="458" y="0"/>
                    <a:pt x="358" y="0"/>
                  </a:cubicBezTo>
                  <a:cubicBezTo>
                    <a:pt x="231" y="0"/>
                    <a:pt x="127" y="99"/>
                    <a:pt x="120" y="224"/>
                  </a:cubicBezTo>
                  <a:cubicBezTo>
                    <a:pt x="53" y="226"/>
                    <a:pt x="0" y="280"/>
                    <a:pt x="0" y="347"/>
                  </a:cubicBezTo>
                  <a:cubicBezTo>
                    <a:pt x="0" y="363"/>
                    <a:pt x="2" y="378"/>
                    <a:pt x="8" y="392"/>
                  </a:cubicBezTo>
                  <a:lnTo>
                    <a:pt x="763" y="392"/>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4" name="Freeform 55"/>
            <p:cNvSpPr>
              <a:spLocks/>
            </p:cNvSpPr>
            <p:nvPr/>
          </p:nvSpPr>
          <p:spPr bwMode="gray">
            <a:xfrm>
              <a:off x="11198094" y="5990359"/>
              <a:ext cx="1238381" cy="646112"/>
            </a:xfrm>
            <a:custGeom>
              <a:avLst/>
              <a:gdLst>
                <a:gd name="T0" fmla="*/ 790 w 790"/>
                <a:gd name="T1" fmla="*/ 206 h 414"/>
                <a:gd name="T2" fmla="*/ 661 w 790"/>
                <a:gd name="T3" fmla="*/ 149 h 414"/>
                <a:gd name="T4" fmla="*/ 613 w 790"/>
                <a:gd name="T5" fmla="*/ 156 h 414"/>
                <a:gd name="T6" fmla="*/ 379 w 790"/>
                <a:gd name="T7" fmla="*/ 0 h 414"/>
                <a:gd name="T8" fmla="*/ 127 w 790"/>
                <a:gd name="T9" fmla="*/ 236 h 414"/>
                <a:gd name="T10" fmla="*/ 0 w 790"/>
                <a:gd name="T11" fmla="*/ 366 h 414"/>
                <a:gd name="T12" fmla="*/ 9 w 790"/>
                <a:gd name="T13" fmla="*/ 414 h 414"/>
                <a:gd name="T14" fmla="*/ 790 w 790"/>
                <a:gd name="T15" fmla="*/ 414 h 414"/>
                <a:gd name="T16" fmla="*/ 790 w 790"/>
                <a:gd name="T17" fmla="*/ 206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0" h="414">
                  <a:moveTo>
                    <a:pt x="790" y="206"/>
                  </a:moveTo>
                  <a:cubicBezTo>
                    <a:pt x="758" y="172"/>
                    <a:pt x="713" y="149"/>
                    <a:pt x="661" y="149"/>
                  </a:cubicBezTo>
                  <a:cubicBezTo>
                    <a:pt x="644" y="149"/>
                    <a:pt x="628" y="152"/>
                    <a:pt x="613" y="156"/>
                  </a:cubicBezTo>
                  <a:cubicBezTo>
                    <a:pt x="576" y="64"/>
                    <a:pt x="484" y="0"/>
                    <a:pt x="379" y="0"/>
                  </a:cubicBezTo>
                  <a:cubicBezTo>
                    <a:pt x="245" y="0"/>
                    <a:pt x="135" y="104"/>
                    <a:pt x="127" y="236"/>
                  </a:cubicBezTo>
                  <a:cubicBezTo>
                    <a:pt x="56" y="238"/>
                    <a:pt x="0" y="295"/>
                    <a:pt x="0" y="366"/>
                  </a:cubicBezTo>
                  <a:cubicBezTo>
                    <a:pt x="0" y="383"/>
                    <a:pt x="3" y="399"/>
                    <a:pt x="9" y="414"/>
                  </a:cubicBezTo>
                  <a:cubicBezTo>
                    <a:pt x="790" y="414"/>
                    <a:pt x="790" y="414"/>
                    <a:pt x="790" y="414"/>
                  </a:cubicBezTo>
                  <a:lnTo>
                    <a:pt x="790" y="20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5" name="Freeform 59"/>
            <p:cNvSpPr>
              <a:spLocks/>
            </p:cNvSpPr>
            <p:nvPr/>
          </p:nvSpPr>
          <p:spPr bwMode="gray">
            <a:xfrm>
              <a:off x="11682678" y="5328094"/>
              <a:ext cx="309596" cy="441510"/>
            </a:xfrm>
            <a:custGeom>
              <a:avLst/>
              <a:gdLst>
                <a:gd name="T0" fmla="*/ 198 w 198"/>
                <a:gd name="T1" fmla="*/ 202 h 283"/>
                <a:gd name="T2" fmla="*/ 198 w 198"/>
                <a:gd name="T3" fmla="*/ 0 h 283"/>
                <a:gd name="T4" fmla="*/ 177 w 198"/>
                <a:gd name="T5" fmla="*/ 6 h 283"/>
                <a:gd name="T6" fmla="*/ 177 w 198"/>
                <a:gd name="T7" fmla="*/ 230 h 283"/>
                <a:gd name="T8" fmla="*/ 0 w 198"/>
                <a:gd name="T9" fmla="*/ 230 h 283"/>
                <a:gd name="T10" fmla="*/ 26 w 198"/>
                <a:gd name="T11" fmla="*/ 246 h 283"/>
                <a:gd name="T12" fmla="*/ 26 w 198"/>
                <a:gd name="T13" fmla="*/ 283 h 283"/>
                <a:gd name="T14" fmla="*/ 171 w 198"/>
                <a:gd name="T15" fmla="*/ 283 h 283"/>
                <a:gd name="T16" fmla="*/ 171 w 198"/>
                <a:gd name="T17" fmla="*/ 246 h 283"/>
                <a:gd name="T18" fmla="*/ 198 w 198"/>
                <a:gd name="T19" fmla="*/ 202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83">
                  <a:moveTo>
                    <a:pt x="198" y="202"/>
                  </a:moveTo>
                  <a:cubicBezTo>
                    <a:pt x="198" y="0"/>
                    <a:pt x="198" y="0"/>
                    <a:pt x="198" y="0"/>
                  </a:cubicBezTo>
                  <a:cubicBezTo>
                    <a:pt x="190" y="0"/>
                    <a:pt x="183" y="3"/>
                    <a:pt x="177" y="6"/>
                  </a:cubicBezTo>
                  <a:cubicBezTo>
                    <a:pt x="177" y="230"/>
                    <a:pt x="177" y="230"/>
                    <a:pt x="177" y="230"/>
                  </a:cubicBezTo>
                  <a:cubicBezTo>
                    <a:pt x="0" y="230"/>
                    <a:pt x="0" y="230"/>
                    <a:pt x="0" y="230"/>
                  </a:cubicBezTo>
                  <a:cubicBezTo>
                    <a:pt x="6" y="239"/>
                    <a:pt x="15" y="244"/>
                    <a:pt x="26" y="246"/>
                  </a:cubicBezTo>
                  <a:cubicBezTo>
                    <a:pt x="26" y="283"/>
                    <a:pt x="26" y="283"/>
                    <a:pt x="26" y="283"/>
                  </a:cubicBezTo>
                  <a:cubicBezTo>
                    <a:pt x="171" y="283"/>
                    <a:pt x="171" y="283"/>
                    <a:pt x="171" y="283"/>
                  </a:cubicBezTo>
                  <a:cubicBezTo>
                    <a:pt x="171" y="246"/>
                    <a:pt x="171" y="246"/>
                    <a:pt x="171" y="246"/>
                  </a:cubicBezTo>
                  <a:lnTo>
                    <a:pt x="198" y="202"/>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6" name="Freeform 60"/>
            <p:cNvSpPr>
              <a:spLocks/>
            </p:cNvSpPr>
            <p:nvPr/>
          </p:nvSpPr>
          <p:spPr bwMode="gray">
            <a:xfrm>
              <a:off x="11704215" y="5815369"/>
              <a:ext cx="263829" cy="419973"/>
            </a:xfrm>
            <a:custGeom>
              <a:avLst/>
              <a:gdLst>
                <a:gd name="T0" fmla="*/ 167 w 167"/>
                <a:gd name="T1" fmla="*/ 270 h 270"/>
                <a:gd name="T2" fmla="*/ 167 w 167"/>
                <a:gd name="T3" fmla="*/ 0 h 270"/>
                <a:gd name="T4" fmla="*/ 0 w 167"/>
                <a:gd name="T5" fmla="*/ 0 h 270"/>
                <a:gd name="T6" fmla="*/ 0 w 167"/>
                <a:gd name="T7" fmla="*/ 203 h 270"/>
                <a:gd name="T8" fmla="*/ 18 w 167"/>
                <a:gd name="T9" fmla="*/ 202 h 270"/>
                <a:gd name="T10" fmla="*/ 167 w 167"/>
                <a:gd name="T11" fmla="*/ 270 h 270"/>
              </a:gdLst>
              <a:ahLst/>
              <a:cxnLst>
                <a:cxn ang="0">
                  <a:pos x="T0" y="T1"/>
                </a:cxn>
                <a:cxn ang="0">
                  <a:pos x="T2" y="T3"/>
                </a:cxn>
                <a:cxn ang="0">
                  <a:pos x="T4" y="T5"/>
                </a:cxn>
                <a:cxn ang="0">
                  <a:pos x="T6" y="T7"/>
                </a:cxn>
                <a:cxn ang="0">
                  <a:pos x="T8" y="T9"/>
                </a:cxn>
                <a:cxn ang="0">
                  <a:pos x="T10" y="T11"/>
                </a:cxn>
              </a:cxnLst>
              <a:rect l="0" t="0" r="r" b="b"/>
              <a:pathLst>
                <a:path w="167" h="270">
                  <a:moveTo>
                    <a:pt x="167" y="270"/>
                  </a:moveTo>
                  <a:cubicBezTo>
                    <a:pt x="167" y="0"/>
                    <a:pt x="167" y="0"/>
                    <a:pt x="167" y="0"/>
                  </a:cubicBezTo>
                  <a:cubicBezTo>
                    <a:pt x="0" y="0"/>
                    <a:pt x="0" y="0"/>
                    <a:pt x="0" y="0"/>
                  </a:cubicBezTo>
                  <a:cubicBezTo>
                    <a:pt x="0" y="203"/>
                    <a:pt x="0" y="203"/>
                    <a:pt x="0" y="203"/>
                  </a:cubicBezTo>
                  <a:cubicBezTo>
                    <a:pt x="6" y="203"/>
                    <a:pt x="12" y="202"/>
                    <a:pt x="18" y="202"/>
                  </a:cubicBezTo>
                  <a:cubicBezTo>
                    <a:pt x="77" y="202"/>
                    <a:pt x="131" y="229"/>
                    <a:pt x="167" y="27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7" name="Rectangle 61"/>
            <p:cNvSpPr>
              <a:spLocks noChangeArrowheads="1"/>
            </p:cNvSpPr>
            <p:nvPr/>
          </p:nvSpPr>
          <p:spPr bwMode="gray">
            <a:xfrm>
              <a:off x="11712292" y="5769604"/>
              <a:ext cx="247676" cy="4576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8" name="Freeform 62"/>
            <p:cNvSpPr>
              <a:spLocks/>
            </p:cNvSpPr>
            <p:nvPr/>
          </p:nvSpPr>
          <p:spPr bwMode="gray">
            <a:xfrm>
              <a:off x="9698577" y="6491095"/>
              <a:ext cx="1017626" cy="503430"/>
            </a:xfrm>
            <a:custGeom>
              <a:avLst/>
              <a:gdLst>
                <a:gd name="T0" fmla="*/ 628 w 650"/>
                <a:gd name="T1" fmla="*/ 323 h 323"/>
                <a:gd name="T2" fmla="*/ 650 w 650"/>
                <a:gd name="T3" fmla="*/ 251 h 323"/>
                <a:gd name="T4" fmla="*/ 515 w 650"/>
                <a:gd name="T5" fmla="*/ 117 h 323"/>
                <a:gd name="T6" fmla="*/ 477 w 650"/>
                <a:gd name="T7" fmla="*/ 122 h 323"/>
                <a:gd name="T8" fmla="*/ 295 w 650"/>
                <a:gd name="T9" fmla="*/ 0 h 323"/>
                <a:gd name="T10" fmla="*/ 99 w 650"/>
                <a:gd name="T11" fmla="*/ 184 h 323"/>
                <a:gd name="T12" fmla="*/ 0 w 650"/>
                <a:gd name="T13" fmla="*/ 285 h 323"/>
                <a:gd name="T14" fmla="*/ 7 w 650"/>
                <a:gd name="T15" fmla="*/ 323 h 323"/>
                <a:gd name="T16" fmla="*/ 628 w 650"/>
                <a:gd name="T17" fmla="*/ 323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0" h="323">
                  <a:moveTo>
                    <a:pt x="628" y="323"/>
                  </a:moveTo>
                  <a:cubicBezTo>
                    <a:pt x="642" y="302"/>
                    <a:pt x="650" y="277"/>
                    <a:pt x="650" y="251"/>
                  </a:cubicBezTo>
                  <a:cubicBezTo>
                    <a:pt x="650" y="176"/>
                    <a:pt x="589" y="117"/>
                    <a:pt x="515" y="117"/>
                  </a:cubicBezTo>
                  <a:cubicBezTo>
                    <a:pt x="502" y="117"/>
                    <a:pt x="489" y="119"/>
                    <a:pt x="477" y="122"/>
                  </a:cubicBezTo>
                  <a:cubicBezTo>
                    <a:pt x="448" y="50"/>
                    <a:pt x="377" y="0"/>
                    <a:pt x="295" y="0"/>
                  </a:cubicBezTo>
                  <a:cubicBezTo>
                    <a:pt x="191" y="0"/>
                    <a:pt x="105" y="81"/>
                    <a:pt x="99" y="184"/>
                  </a:cubicBezTo>
                  <a:cubicBezTo>
                    <a:pt x="44" y="185"/>
                    <a:pt x="0" y="230"/>
                    <a:pt x="0" y="285"/>
                  </a:cubicBezTo>
                  <a:cubicBezTo>
                    <a:pt x="0" y="298"/>
                    <a:pt x="1" y="311"/>
                    <a:pt x="7" y="323"/>
                  </a:cubicBezTo>
                  <a:lnTo>
                    <a:pt x="628" y="3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9" name="Rectangle 63"/>
            <p:cNvSpPr>
              <a:spLocks noChangeArrowheads="1"/>
            </p:cNvSpPr>
            <p:nvPr/>
          </p:nvSpPr>
          <p:spPr bwMode="gray">
            <a:xfrm>
              <a:off x="10840041" y="5481545"/>
              <a:ext cx="43074" cy="91532"/>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60" name="Freeform 64"/>
            <p:cNvSpPr>
              <a:spLocks/>
            </p:cNvSpPr>
            <p:nvPr/>
          </p:nvSpPr>
          <p:spPr bwMode="gray">
            <a:xfrm>
              <a:off x="6852992" y="5328094"/>
              <a:ext cx="729569" cy="231523"/>
            </a:xfrm>
            <a:custGeom>
              <a:avLst/>
              <a:gdLst>
                <a:gd name="T0" fmla="*/ 271 w 271"/>
                <a:gd name="T1" fmla="*/ 0 h 86"/>
                <a:gd name="T2" fmla="*/ 0 w 271"/>
                <a:gd name="T3" fmla="*/ 0 h 86"/>
                <a:gd name="T4" fmla="*/ 17 w 271"/>
                <a:gd name="T5" fmla="*/ 11 h 86"/>
                <a:gd name="T6" fmla="*/ 132 w 271"/>
                <a:gd name="T7" fmla="*/ 48 h 86"/>
                <a:gd name="T8" fmla="*/ 133 w 271"/>
                <a:gd name="T9" fmla="*/ 86 h 86"/>
                <a:gd name="T10" fmla="*/ 240 w 271"/>
                <a:gd name="T11" fmla="*/ 86 h 86"/>
                <a:gd name="T12" fmla="*/ 240 w 271"/>
                <a:gd name="T13" fmla="*/ 21 h 86"/>
                <a:gd name="T14" fmla="*/ 271 w 271"/>
                <a:gd name="T15" fmla="*/ 0 h 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1" h="86">
                  <a:moveTo>
                    <a:pt x="271" y="0"/>
                  </a:moveTo>
                  <a:lnTo>
                    <a:pt x="0" y="0"/>
                  </a:lnTo>
                  <a:lnTo>
                    <a:pt x="17" y="11"/>
                  </a:lnTo>
                  <a:lnTo>
                    <a:pt x="132" y="48"/>
                  </a:lnTo>
                  <a:lnTo>
                    <a:pt x="133" y="86"/>
                  </a:lnTo>
                  <a:lnTo>
                    <a:pt x="240" y="86"/>
                  </a:lnTo>
                  <a:lnTo>
                    <a:pt x="240" y="21"/>
                  </a:lnTo>
                  <a:lnTo>
                    <a:pt x="271" y="0"/>
                  </a:ln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1" name="Freeform 65"/>
            <p:cNvSpPr>
              <a:spLocks/>
            </p:cNvSpPr>
            <p:nvPr/>
          </p:nvSpPr>
          <p:spPr bwMode="gray">
            <a:xfrm>
              <a:off x="7192201" y="5621536"/>
              <a:ext cx="328440" cy="508814"/>
            </a:xfrm>
            <a:custGeom>
              <a:avLst/>
              <a:gdLst>
                <a:gd name="T0" fmla="*/ 209 w 209"/>
                <a:gd name="T1" fmla="*/ 327 h 327"/>
                <a:gd name="T2" fmla="*/ 209 w 209"/>
                <a:gd name="T3" fmla="*/ 0 h 327"/>
                <a:gd name="T4" fmla="*/ 0 w 209"/>
                <a:gd name="T5" fmla="*/ 0 h 327"/>
                <a:gd name="T6" fmla="*/ 0 w 209"/>
                <a:gd name="T7" fmla="*/ 242 h 327"/>
                <a:gd name="T8" fmla="*/ 209 w 209"/>
                <a:gd name="T9" fmla="*/ 327 h 327"/>
              </a:gdLst>
              <a:ahLst/>
              <a:cxnLst>
                <a:cxn ang="0">
                  <a:pos x="T0" y="T1"/>
                </a:cxn>
                <a:cxn ang="0">
                  <a:pos x="T2" y="T3"/>
                </a:cxn>
                <a:cxn ang="0">
                  <a:pos x="T4" y="T5"/>
                </a:cxn>
                <a:cxn ang="0">
                  <a:pos x="T6" y="T7"/>
                </a:cxn>
                <a:cxn ang="0">
                  <a:pos x="T8" y="T9"/>
                </a:cxn>
              </a:cxnLst>
              <a:rect l="0" t="0" r="r" b="b"/>
              <a:pathLst>
                <a:path w="209" h="327">
                  <a:moveTo>
                    <a:pt x="209" y="327"/>
                  </a:moveTo>
                  <a:cubicBezTo>
                    <a:pt x="209" y="0"/>
                    <a:pt x="209" y="0"/>
                    <a:pt x="209" y="0"/>
                  </a:cubicBezTo>
                  <a:cubicBezTo>
                    <a:pt x="0" y="0"/>
                    <a:pt x="0" y="0"/>
                    <a:pt x="0" y="0"/>
                  </a:cubicBezTo>
                  <a:cubicBezTo>
                    <a:pt x="0" y="242"/>
                    <a:pt x="0" y="242"/>
                    <a:pt x="0" y="242"/>
                  </a:cubicBezTo>
                  <a:cubicBezTo>
                    <a:pt x="81" y="245"/>
                    <a:pt x="153" y="277"/>
                    <a:pt x="209" y="327"/>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2" name="Rectangle 66"/>
            <p:cNvSpPr>
              <a:spLocks noChangeArrowheads="1"/>
            </p:cNvSpPr>
            <p:nvPr/>
          </p:nvSpPr>
          <p:spPr bwMode="gray">
            <a:xfrm>
              <a:off x="7202970" y="5559618"/>
              <a:ext cx="306903" cy="6192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3" name="Rectangle 67"/>
            <p:cNvSpPr>
              <a:spLocks noChangeArrowheads="1"/>
            </p:cNvSpPr>
            <p:nvPr/>
          </p:nvSpPr>
          <p:spPr bwMode="gray">
            <a:xfrm>
              <a:off x="7943307" y="5048112"/>
              <a:ext cx="43074" cy="91532"/>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64" name="Freeform 68"/>
            <p:cNvSpPr>
              <a:spLocks/>
            </p:cNvSpPr>
            <p:nvPr/>
          </p:nvSpPr>
          <p:spPr bwMode="gray">
            <a:xfrm>
              <a:off x="7940614" y="5088494"/>
              <a:ext cx="1289532" cy="454971"/>
            </a:xfrm>
            <a:custGeom>
              <a:avLst/>
              <a:gdLst>
                <a:gd name="T0" fmla="*/ 479 w 479"/>
                <a:gd name="T1" fmla="*/ 169 h 169"/>
                <a:gd name="T2" fmla="*/ 163 w 479"/>
                <a:gd name="T3" fmla="*/ 169 h 169"/>
                <a:gd name="T4" fmla="*/ 163 w 479"/>
                <a:gd name="T5" fmla="*/ 5 h 169"/>
                <a:gd name="T6" fmla="*/ 0 w 479"/>
                <a:gd name="T7" fmla="*/ 5 h 169"/>
                <a:gd name="T8" fmla="*/ 0 w 479"/>
                <a:gd name="T9" fmla="*/ 0 h 169"/>
                <a:gd name="T10" fmla="*/ 169 w 479"/>
                <a:gd name="T11" fmla="*/ 0 h 169"/>
                <a:gd name="T12" fmla="*/ 169 w 479"/>
                <a:gd name="T13" fmla="*/ 165 h 169"/>
                <a:gd name="T14" fmla="*/ 479 w 479"/>
                <a:gd name="T15" fmla="*/ 165 h 169"/>
                <a:gd name="T16" fmla="*/ 479 w 479"/>
                <a:gd name="T17" fmla="*/ 169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9" h="169">
                  <a:moveTo>
                    <a:pt x="479" y="169"/>
                  </a:moveTo>
                  <a:lnTo>
                    <a:pt x="163" y="169"/>
                  </a:lnTo>
                  <a:lnTo>
                    <a:pt x="163" y="5"/>
                  </a:lnTo>
                  <a:lnTo>
                    <a:pt x="0" y="5"/>
                  </a:lnTo>
                  <a:lnTo>
                    <a:pt x="0" y="0"/>
                  </a:lnTo>
                  <a:lnTo>
                    <a:pt x="169" y="0"/>
                  </a:lnTo>
                  <a:lnTo>
                    <a:pt x="169" y="165"/>
                  </a:lnTo>
                  <a:lnTo>
                    <a:pt x="479" y="165"/>
                  </a:lnTo>
                  <a:lnTo>
                    <a:pt x="479" y="169"/>
                  </a:ln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65" name="Freeform 69"/>
            <p:cNvSpPr>
              <a:spLocks/>
            </p:cNvSpPr>
            <p:nvPr/>
          </p:nvSpPr>
          <p:spPr bwMode="gray">
            <a:xfrm>
              <a:off x="10215467" y="6227266"/>
              <a:ext cx="134607" cy="188449"/>
            </a:xfrm>
            <a:custGeom>
              <a:avLst/>
              <a:gdLst>
                <a:gd name="T0" fmla="*/ 85 w 85"/>
                <a:gd name="T1" fmla="*/ 86 h 121"/>
                <a:gd name="T2" fmla="*/ 85 w 85"/>
                <a:gd name="T3" fmla="*/ 0 h 121"/>
                <a:gd name="T4" fmla="*/ 77 w 85"/>
                <a:gd name="T5" fmla="*/ 2 h 121"/>
                <a:gd name="T6" fmla="*/ 77 w 85"/>
                <a:gd name="T7" fmla="*/ 98 h 121"/>
                <a:gd name="T8" fmla="*/ 0 w 85"/>
                <a:gd name="T9" fmla="*/ 98 h 121"/>
                <a:gd name="T10" fmla="*/ 11 w 85"/>
                <a:gd name="T11" fmla="*/ 105 h 121"/>
                <a:gd name="T12" fmla="*/ 11 w 85"/>
                <a:gd name="T13" fmla="*/ 121 h 121"/>
                <a:gd name="T14" fmla="*/ 73 w 85"/>
                <a:gd name="T15" fmla="*/ 121 h 121"/>
                <a:gd name="T16" fmla="*/ 73 w 85"/>
                <a:gd name="T17" fmla="*/ 105 h 121"/>
                <a:gd name="T18" fmla="*/ 85 w 85"/>
                <a:gd name="T19" fmla="*/ 86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121">
                  <a:moveTo>
                    <a:pt x="85" y="86"/>
                  </a:moveTo>
                  <a:cubicBezTo>
                    <a:pt x="85" y="0"/>
                    <a:pt x="85" y="0"/>
                    <a:pt x="85" y="0"/>
                  </a:cubicBezTo>
                  <a:cubicBezTo>
                    <a:pt x="82" y="0"/>
                    <a:pt x="79" y="1"/>
                    <a:pt x="77" y="2"/>
                  </a:cubicBezTo>
                  <a:cubicBezTo>
                    <a:pt x="77" y="98"/>
                    <a:pt x="77" y="98"/>
                    <a:pt x="77" y="98"/>
                  </a:cubicBezTo>
                  <a:cubicBezTo>
                    <a:pt x="0" y="98"/>
                    <a:pt x="0" y="98"/>
                    <a:pt x="0" y="98"/>
                  </a:cubicBezTo>
                  <a:cubicBezTo>
                    <a:pt x="3" y="102"/>
                    <a:pt x="7" y="104"/>
                    <a:pt x="11" y="105"/>
                  </a:cubicBezTo>
                  <a:cubicBezTo>
                    <a:pt x="11" y="121"/>
                    <a:pt x="11" y="121"/>
                    <a:pt x="11" y="121"/>
                  </a:cubicBezTo>
                  <a:cubicBezTo>
                    <a:pt x="73" y="121"/>
                    <a:pt x="73" y="121"/>
                    <a:pt x="73" y="121"/>
                  </a:cubicBezTo>
                  <a:cubicBezTo>
                    <a:pt x="73" y="105"/>
                    <a:pt x="73" y="105"/>
                    <a:pt x="73" y="105"/>
                  </a:cubicBezTo>
                  <a:lnTo>
                    <a:pt x="85" y="86"/>
                  </a:ln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6" name="Freeform 70"/>
            <p:cNvSpPr>
              <a:spLocks/>
            </p:cNvSpPr>
            <p:nvPr/>
          </p:nvSpPr>
          <p:spPr bwMode="gray">
            <a:xfrm>
              <a:off x="10228926" y="6437253"/>
              <a:ext cx="110378" cy="250369"/>
            </a:xfrm>
            <a:custGeom>
              <a:avLst/>
              <a:gdLst>
                <a:gd name="T0" fmla="*/ 72 w 72"/>
                <a:gd name="T1" fmla="*/ 160 h 160"/>
                <a:gd name="T2" fmla="*/ 72 w 72"/>
                <a:gd name="T3" fmla="*/ 0 h 160"/>
                <a:gd name="T4" fmla="*/ 0 w 72"/>
                <a:gd name="T5" fmla="*/ 0 h 160"/>
                <a:gd name="T6" fmla="*/ 0 w 72"/>
                <a:gd name="T7" fmla="*/ 119 h 160"/>
                <a:gd name="T8" fmla="*/ 72 w 72"/>
                <a:gd name="T9" fmla="*/ 160 h 160"/>
              </a:gdLst>
              <a:ahLst/>
              <a:cxnLst>
                <a:cxn ang="0">
                  <a:pos x="T0" y="T1"/>
                </a:cxn>
                <a:cxn ang="0">
                  <a:pos x="T2" y="T3"/>
                </a:cxn>
                <a:cxn ang="0">
                  <a:pos x="T4" y="T5"/>
                </a:cxn>
                <a:cxn ang="0">
                  <a:pos x="T6" y="T7"/>
                </a:cxn>
                <a:cxn ang="0">
                  <a:pos x="T8" y="T9"/>
                </a:cxn>
              </a:cxnLst>
              <a:rect l="0" t="0" r="r" b="b"/>
              <a:pathLst>
                <a:path w="72" h="160">
                  <a:moveTo>
                    <a:pt x="72" y="160"/>
                  </a:moveTo>
                  <a:cubicBezTo>
                    <a:pt x="72" y="0"/>
                    <a:pt x="72" y="0"/>
                    <a:pt x="72" y="0"/>
                  </a:cubicBezTo>
                  <a:cubicBezTo>
                    <a:pt x="0" y="0"/>
                    <a:pt x="0" y="0"/>
                    <a:pt x="0" y="0"/>
                  </a:cubicBezTo>
                  <a:cubicBezTo>
                    <a:pt x="0" y="119"/>
                    <a:pt x="0" y="119"/>
                    <a:pt x="0" y="119"/>
                  </a:cubicBezTo>
                  <a:cubicBezTo>
                    <a:pt x="27" y="126"/>
                    <a:pt x="52" y="140"/>
                    <a:pt x="72" y="16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7" name="Rectangle 71"/>
            <p:cNvSpPr>
              <a:spLocks noChangeArrowheads="1"/>
            </p:cNvSpPr>
            <p:nvPr/>
          </p:nvSpPr>
          <p:spPr bwMode="gray">
            <a:xfrm>
              <a:off x="10231619" y="6415716"/>
              <a:ext cx="104994" cy="215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8" name="Freeform 72"/>
            <p:cNvSpPr>
              <a:spLocks/>
            </p:cNvSpPr>
            <p:nvPr/>
          </p:nvSpPr>
          <p:spPr bwMode="gray">
            <a:xfrm>
              <a:off x="9916639" y="5287711"/>
              <a:ext cx="923402" cy="247676"/>
            </a:xfrm>
            <a:custGeom>
              <a:avLst/>
              <a:gdLst>
                <a:gd name="T0" fmla="*/ 343 w 343"/>
                <a:gd name="T1" fmla="*/ 92 h 92"/>
                <a:gd name="T2" fmla="*/ 196 w 343"/>
                <a:gd name="T3" fmla="*/ 92 h 92"/>
                <a:gd name="T4" fmla="*/ 196 w 343"/>
                <a:gd name="T5" fmla="*/ 5 h 92"/>
                <a:gd name="T6" fmla="*/ 0 w 343"/>
                <a:gd name="T7" fmla="*/ 5 h 92"/>
                <a:gd name="T8" fmla="*/ 0 w 343"/>
                <a:gd name="T9" fmla="*/ 0 h 92"/>
                <a:gd name="T10" fmla="*/ 201 w 343"/>
                <a:gd name="T11" fmla="*/ 0 h 92"/>
                <a:gd name="T12" fmla="*/ 201 w 343"/>
                <a:gd name="T13" fmla="*/ 87 h 92"/>
                <a:gd name="T14" fmla="*/ 343 w 343"/>
                <a:gd name="T15" fmla="*/ 87 h 92"/>
                <a:gd name="T16" fmla="*/ 343 w 343"/>
                <a:gd name="T17" fmla="*/ 9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3" h="92">
                  <a:moveTo>
                    <a:pt x="343" y="92"/>
                  </a:moveTo>
                  <a:lnTo>
                    <a:pt x="196" y="92"/>
                  </a:lnTo>
                  <a:lnTo>
                    <a:pt x="196" y="5"/>
                  </a:lnTo>
                  <a:lnTo>
                    <a:pt x="0" y="5"/>
                  </a:lnTo>
                  <a:lnTo>
                    <a:pt x="0" y="0"/>
                  </a:lnTo>
                  <a:lnTo>
                    <a:pt x="201" y="0"/>
                  </a:lnTo>
                  <a:lnTo>
                    <a:pt x="201" y="87"/>
                  </a:lnTo>
                  <a:lnTo>
                    <a:pt x="343" y="87"/>
                  </a:lnTo>
                  <a:lnTo>
                    <a:pt x="343" y="92"/>
                  </a:ln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69" name="Freeform 73"/>
            <p:cNvSpPr>
              <a:spLocks/>
            </p:cNvSpPr>
            <p:nvPr/>
          </p:nvSpPr>
          <p:spPr bwMode="gray">
            <a:xfrm>
              <a:off x="9623198" y="5565002"/>
              <a:ext cx="282675" cy="743029"/>
            </a:xfrm>
            <a:custGeom>
              <a:avLst/>
              <a:gdLst>
                <a:gd name="T0" fmla="*/ 93 w 105"/>
                <a:gd name="T1" fmla="*/ 276 h 276"/>
                <a:gd name="T2" fmla="*/ 0 w 105"/>
                <a:gd name="T3" fmla="*/ 276 h 276"/>
                <a:gd name="T4" fmla="*/ 0 w 105"/>
                <a:gd name="T5" fmla="*/ 0 h 276"/>
                <a:gd name="T6" fmla="*/ 105 w 105"/>
                <a:gd name="T7" fmla="*/ 0 h 276"/>
                <a:gd name="T8" fmla="*/ 105 w 105"/>
                <a:gd name="T9" fmla="*/ 6 h 276"/>
                <a:gd name="T10" fmla="*/ 6 w 105"/>
                <a:gd name="T11" fmla="*/ 6 h 276"/>
                <a:gd name="T12" fmla="*/ 6 w 105"/>
                <a:gd name="T13" fmla="*/ 271 h 276"/>
                <a:gd name="T14" fmla="*/ 93 w 105"/>
                <a:gd name="T15" fmla="*/ 271 h 276"/>
                <a:gd name="T16" fmla="*/ 93 w 105"/>
                <a:gd name="T17" fmla="*/ 276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 h="276">
                  <a:moveTo>
                    <a:pt x="93" y="276"/>
                  </a:moveTo>
                  <a:lnTo>
                    <a:pt x="0" y="276"/>
                  </a:lnTo>
                  <a:lnTo>
                    <a:pt x="0" y="0"/>
                  </a:lnTo>
                  <a:lnTo>
                    <a:pt x="105" y="0"/>
                  </a:lnTo>
                  <a:lnTo>
                    <a:pt x="105" y="6"/>
                  </a:lnTo>
                  <a:lnTo>
                    <a:pt x="6" y="6"/>
                  </a:lnTo>
                  <a:lnTo>
                    <a:pt x="6" y="271"/>
                  </a:lnTo>
                  <a:lnTo>
                    <a:pt x="93" y="271"/>
                  </a:lnTo>
                  <a:lnTo>
                    <a:pt x="93" y="276"/>
                  </a:ln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70" name="Rectangle 74"/>
            <p:cNvSpPr>
              <a:spLocks noChangeArrowheads="1"/>
            </p:cNvSpPr>
            <p:nvPr/>
          </p:nvSpPr>
          <p:spPr bwMode="gray">
            <a:xfrm>
              <a:off x="9846644" y="6273032"/>
              <a:ext cx="26921" cy="56536"/>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71" name="Freeform 75"/>
            <p:cNvSpPr>
              <a:spLocks/>
            </p:cNvSpPr>
            <p:nvPr/>
          </p:nvSpPr>
          <p:spPr bwMode="gray">
            <a:xfrm>
              <a:off x="10883115" y="4951196"/>
              <a:ext cx="1076853" cy="734953"/>
            </a:xfrm>
            <a:custGeom>
              <a:avLst/>
              <a:gdLst>
                <a:gd name="T0" fmla="*/ 400 w 400"/>
                <a:gd name="T1" fmla="*/ 273 h 273"/>
                <a:gd name="T2" fmla="*/ 400 w 400"/>
                <a:gd name="T3" fmla="*/ 0 h 273"/>
                <a:gd name="T4" fmla="*/ 201 w 400"/>
                <a:gd name="T5" fmla="*/ 0 h 273"/>
                <a:gd name="T6" fmla="*/ 0 w 400"/>
                <a:gd name="T7" fmla="*/ 0 h 273"/>
                <a:gd name="T8" fmla="*/ 0 w 400"/>
                <a:gd name="T9" fmla="*/ 273 h 273"/>
                <a:gd name="T10" fmla="*/ 201 w 400"/>
                <a:gd name="T11" fmla="*/ 273 h 273"/>
                <a:gd name="T12" fmla="*/ 400 w 400"/>
                <a:gd name="T13" fmla="*/ 273 h 273"/>
              </a:gdLst>
              <a:ahLst/>
              <a:cxnLst>
                <a:cxn ang="0">
                  <a:pos x="T0" y="T1"/>
                </a:cxn>
                <a:cxn ang="0">
                  <a:pos x="T2" y="T3"/>
                </a:cxn>
                <a:cxn ang="0">
                  <a:pos x="T4" y="T5"/>
                </a:cxn>
                <a:cxn ang="0">
                  <a:pos x="T6" y="T7"/>
                </a:cxn>
                <a:cxn ang="0">
                  <a:pos x="T8" y="T9"/>
                </a:cxn>
                <a:cxn ang="0">
                  <a:pos x="T10" y="T11"/>
                </a:cxn>
                <a:cxn ang="0">
                  <a:pos x="T12" y="T13"/>
                </a:cxn>
              </a:cxnLst>
              <a:rect l="0" t="0" r="r" b="b"/>
              <a:pathLst>
                <a:path w="400" h="273">
                  <a:moveTo>
                    <a:pt x="400" y="273"/>
                  </a:moveTo>
                  <a:lnTo>
                    <a:pt x="400" y="0"/>
                  </a:lnTo>
                  <a:lnTo>
                    <a:pt x="201" y="0"/>
                  </a:lnTo>
                  <a:lnTo>
                    <a:pt x="0" y="0"/>
                  </a:lnTo>
                  <a:lnTo>
                    <a:pt x="0" y="273"/>
                  </a:lnTo>
                  <a:lnTo>
                    <a:pt x="201" y="273"/>
                  </a:lnTo>
                  <a:lnTo>
                    <a:pt x="400" y="273"/>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2" name="Rectangle 76"/>
            <p:cNvSpPr>
              <a:spLocks noChangeArrowheads="1"/>
            </p:cNvSpPr>
            <p:nvPr/>
          </p:nvSpPr>
          <p:spPr bwMode="gray">
            <a:xfrm>
              <a:off x="10939649" y="4991577"/>
              <a:ext cx="966476" cy="573425"/>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3" name="Freeform 77"/>
            <p:cNvSpPr>
              <a:spLocks noEditPoints="1"/>
            </p:cNvSpPr>
            <p:nvPr/>
          </p:nvSpPr>
          <p:spPr bwMode="gray">
            <a:xfrm>
              <a:off x="11009645" y="5384628"/>
              <a:ext cx="826485" cy="99610"/>
            </a:xfrm>
            <a:custGeom>
              <a:avLst/>
              <a:gdLst>
                <a:gd name="T0" fmla="*/ 0 w 527"/>
                <a:gd name="T1" fmla="*/ 57 h 64"/>
                <a:gd name="T2" fmla="*/ 41 w 527"/>
                <a:gd name="T3" fmla="*/ 57 h 64"/>
                <a:gd name="T4" fmla="*/ 8 w 527"/>
                <a:gd name="T5" fmla="*/ 0 h 64"/>
                <a:gd name="T6" fmla="*/ 34 w 527"/>
                <a:gd name="T7" fmla="*/ 57 h 64"/>
                <a:gd name="T8" fmla="*/ 86 w 527"/>
                <a:gd name="T9" fmla="*/ 57 h 64"/>
                <a:gd name="T10" fmla="*/ 60 w 527"/>
                <a:gd name="T11" fmla="*/ 4 h 64"/>
                <a:gd name="T12" fmla="*/ 77 w 527"/>
                <a:gd name="T13" fmla="*/ 57 h 64"/>
                <a:gd name="T14" fmla="*/ 65 w 527"/>
                <a:gd name="T15" fmla="*/ 64 h 64"/>
                <a:gd name="T16" fmla="*/ 102 w 527"/>
                <a:gd name="T17" fmla="*/ 39 h 64"/>
                <a:gd name="T18" fmla="*/ 93 w 527"/>
                <a:gd name="T19" fmla="*/ 57 h 64"/>
                <a:gd name="T20" fmla="*/ 121 w 527"/>
                <a:gd name="T21" fmla="*/ 8 h 64"/>
                <a:gd name="T22" fmla="*/ 154 w 527"/>
                <a:gd name="T23" fmla="*/ 64 h 64"/>
                <a:gd name="T24" fmla="*/ 154 w 527"/>
                <a:gd name="T25" fmla="*/ 0 h 64"/>
                <a:gd name="T26" fmla="*/ 154 w 527"/>
                <a:gd name="T27" fmla="*/ 8 h 64"/>
                <a:gd name="T28" fmla="*/ 130 w 527"/>
                <a:gd name="T29" fmla="*/ 8 h 64"/>
                <a:gd name="T30" fmla="*/ 182 w 527"/>
                <a:gd name="T31" fmla="*/ 57 h 64"/>
                <a:gd name="T32" fmla="*/ 224 w 527"/>
                <a:gd name="T33" fmla="*/ 57 h 64"/>
                <a:gd name="T34" fmla="*/ 191 w 527"/>
                <a:gd name="T35" fmla="*/ 0 h 64"/>
                <a:gd name="T36" fmla="*/ 215 w 527"/>
                <a:gd name="T37" fmla="*/ 57 h 64"/>
                <a:gd name="T38" fmla="*/ 251 w 527"/>
                <a:gd name="T39" fmla="*/ 0 h 64"/>
                <a:gd name="T40" fmla="*/ 251 w 527"/>
                <a:gd name="T41" fmla="*/ 64 h 64"/>
                <a:gd name="T42" fmla="*/ 284 w 527"/>
                <a:gd name="T43" fmla="*/ 8 h 64"/>
                <a:gd name="T44" fmla="*/ 251 w 527"/>
                <a:gd name="T45" fmla="*/ 8 h 64"/>
                <a:gd name="T46" fmla="*/ 251 w 527"/>
                <a:gd name="T47" fmla="*/ 57 h 64"/>
                <a:gd name="T48" fmla="*/ 328 w 527"/>
                <a:gd name="T49" fmla="*/ 0 h 64"/>
                <a:gd name="T50" fmla="*/ 307 w 527"/>
                <a:gd name="T51" fmla="*/ 8 h 64"/>
                <a:gd name="T52" fmla="*/ 307 w 527"/>
                <a:gd name="T53" fmla="*/ 57 h 64"/>
                <a:gd name="T54" fmla="*/ 340 w 527"/>
                <a:gd name="T55" fmla="*/ 64 h 64"/>
                <a:gd name="T56" fmla="*/ 340 w 527"/>
                <a:gd name="T57" fmla="*/ 35 h 64"/>
                <a:gd name="T58" fmla="*/ 328 w 527"/>
                <a:gd name="T59" fmla="*/ 57 h 64"/>
                <a:gd name="T60" fmla="*/ 368 w 527"/>
                <a:gd name="T61" fmla="*/ 0 h 64"/>
                <a:gd name="T62" fmla="*/ 380 w 527"/>
                <a:gd name="T63" fmla="*/ 8 h 64"/>
                <a:gd name="T64" fmla="*/ 364 w 527"/>
                <a:gd name="T65" fmla="*/ 60 h 64"/>
                <a:gd name="T66" fmla="*/ 405 w 527"/>
                <a:gd name="T67" fmla="*/ 60 h 64"/>
                <a:gd name="T68" fmla="*/ 396 w 527"/>
                <a:gd name="T69" fmla="*/ 39 h 64"/>
                <a:gd name="T70" fmla="*/ 433 w 527"/>
                <a:gd name="T71" fmla="*/ 0 h 64"/>
                <a:gd name="T72" fmla="*/ 433 w 527"/>
                <a:gd name="T73" fmla="*/ 64 h 64"/>
                <a:gd name="T74" fmla="*/ 466 w 527"/>
                <a:gd name="T75" fmla="*/ 8 h 64"/>
                <a:gd name="T76" fmla="*/ 433 w 527"/>
                <a:gd name="T77" fmla="*/ 8 h 64"/>
                <a:gd name="T78" fmla="*/ 433 w 527"/>
                <a:gd name="T79" fmla="*/ 57 h 64"/>
                <a:gd name="T80" fmla="*/ 510 w 527"/>
                <a:gd name="T81" fmla="*/ 0 h 64"/>
                <a:gd name="T82" fmla="*/ 489 w 527"/>
                <a:gd name="T83" fmla="*/ 8 h 64"/>
                <a:gd name="T84" fmla="*/ 489 w 527"/>
                <a:gd name="T85" fmla="*/ 57 h 64"/>
                <a:gd name="T86" fmla="*/ 522 w 527"/>
                <a:gd name="T87" fmla="*/ 64 h 64"/>
                <a:gd name="T88" fmla="*/ 522 w 527"/>
                <a:gd name="T89" fmla="*/ 35 h 64"/>
                <a:gd name="T90" fmla="*/ 510 w 527"/>
                <a:gd name="T91" fmla="*/ 57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7" h="64">
                  <a:moveTo>
                    <a:pt x="8" y="0"/>
                  </a:moveTo>
                  <a:cubicBezTo>
                    <a:pt x="4" y="0"/>
                    <a:pt x="0" y="3"/>
                    <a:pt x="0" y="8"/>
                  </a:cubicBezTo>
                  <a:cubicBezTo>
                    <a:pt x="0" y="57"/>
                    <a:pt x="0" y="57"/>
                    <a:pt x="0" y="57"/>
                  </a:cubicBezTo>
                  <a:cubicBezTo>
                    <a:pt x="0" y="61"/>
                    <a:pt x="4" y="64"/>
                    <a:pt x="8" y="64"/>
                  </a:cubicBezTo>
                  <a:cubicBezTo>
                    <a:pt x="34" y="64"/>
                    <a:pt x="34" y="64"/>
                    <a:pt x="34" y="64"/>
                  </a:cubicBezTo>
                  <a:cubicBezTo>
                    <a:pt x="38" y="64"/>
                    <a:pt x="41" y="61"/>
                    <a:pt x="41" y="57"/>
                  </a:cubicBezTo>
                  <a:cubicBezTo>
                    <a:pt x="41" y="8"/>
                    <a:pt x="41" y="8"/>
                    <a:pt x="41" y="8"/>
                  </a:cubicBezTo>
                  <a:cubicBezTo>
                    <a:pt x="41" y="3"/>
                    <a:pt x="38" y="0"/>
                    <a:pt x="34" y="0"/>
                  </a:cubicBezTo>
                  <a:lnTo>
                    <a:pt x="8" y="0"/>
                  </a:lnTo>
                  <a:close/>
                  <a:moveTo>
                    <a:pt x="8" y="8"/>
                  </a:moveTo>
                  <a:cubicBezTo>
                    <a:pt x="34" y="8"/>
                    <a:pt x="34" y="8"/>
                    <a:pt x="34" y="8"/>
                  </a:cubicBezTo>
                  <a:cubicBezTo>
                    <a:pt x="34" y="57"/>
                    <a:pt x="34" y="57"/>
                    <a:pt x="34" y="57"/>
                  </a:cubicBezTo>
                  <a:cubicBezTo>
                    <a:pt x="8" y="57"/>
                    <a:pt x="8" y="57"/>
                    <a:pt x="8" y="57"/>
                  </a:cubicBezTo>
                  <a:lnTo>
                    <a:pt x="8" y="8"/>
                  </a:lnTo>
                  <a:close/>
                  <a:moveTo>
                    <a:pt x="86" y="57"/>
                  </a:moveTo>
                  <a:cubicBezTo>
                    <a:pt x="86" y="0"/>
                    <a:pt x="86" y="0"/>
                    <a:pt x="86" y="0"/>
                  </a:cubicBezTo>
                  <a:cubicBezTo>
                    <a:pt x="65" y="0"/>
                    <a:pt x="65" y="0"/>
                    <a:pt x="65" y="0"/>
                  </a:cubicBezTo>
                  <a:cubicBezTo>
                    <a:pt x="63" y="0"/>
                    <a:pt x="60" y="0"/>
                    <a:pt x="60" y="4"/>
                  </a:cubicBezTo>
                  <a:cubicBezTo>
                    <a:pt x="60" y="7"/>
                    <a:pt x="63" y="8"/>
                    <a:pt x="65" y="8"/>
                  </a:cubicBezTo>
                  <a:cubicBezTo>
                    <a:pt x="77" y="8"/>
                    <a:pt x="77" y="8"/>
                    <a:pt x="77" y="8"/>
                  </a:cubicBezTo>
                  <a:cubicBezTo>
                    <a:pt x="77" y="57"/>
                    <a:pt x="77" y="57"/>
                    <a:pt x="77" y="57"/>
                  </a:cubicBezTo>
                  <a:cubicBezTo>
                    <a:pt x="65" y="57"/>
                    <a:pt x="65" y="57"/>
                    <a:pt x="65" y="57"/>
                  </a:cubicBezTo>
                  <a:cubicBezTo>
                    <a:pt x="63" y="57"/>
                    <a:pt x="60" y="58"/>
                    <a:pt x="60" y="60"/>
                  </a:cubicBezTo>
                  <a:cubicBezTo>
                    <a:pt x="60" y="64"/>
                    <a:pt x="63" y="64"/>
                    <a:pt x="65" y="64"/>
                  </a:cubicBezTo>
                  <a:cubicBezTo>
                    <a:pt x="98" y="64"/>
                    <a:pt x="98" y="64"/>
                    <a:pt x="98" y="64"/>
                  </a:cubicBezTo>
                  <a:cubicBezTo>
                    <a:pt x="100" y="64"/>
                    <a:pt x="102" y="64"/>
                    <a:pt x="102" y="60"/>
                  </a:cubicBezTo>
                  <a:cubicBezTo>
                    <a:pt x="102" y="39"/>
                    <a:pt x="102" y="39"/>
                    <a:pt x="102" y="39"/>
                  </a:cubicBezTo>
                  <a:cubicBezTo>
                    <a:pt x="102" y="37"/>
                    <a:pt x="101" y="35"/>
                    <a:pt x="98" y="35"/>
                  </a:cubicBezTo>
                  <a:cubicBezTo>
                    <a:pt x="95" y="35"/>
                    <a:pt x="93" y="37"/>
                    <a:pt x="93" y="39"/>
                  </a:cubicBezTo>
                  <a:cubicBezTo>
                    <a:pt x="93" y="57"/>
                    <a:pt x="93" y="57"/>
                    <a:pt x="93" y="57"/>
                  </a:cubicBezTo>
                  <a:lnTo>
                    <a:pt x="86" y="57"/>
                  </a:lnTo>
                  <a:close/>
                  <a:moveTo>
                    <a:pt x="130" y="0"/>
                  </a:moveTo>
                  <a:cubicBezTo>
                    <a:pt x="125" y="0"/>
                    <a:pt x="121" y="3"/>
                    <a:pt x="121" y="8"/>
                  </a:cubicBezTo>
                  <a:cubicBezTo>
                    <a:pt x="121" y="57"/>
                    <a:pt x="121" y="57"/>
                    <a:pt x="121" y="57"/>
                  </a:cubicBezTo>
                  <a:cubicBezTo>
                    <a:pt x="121" y="61"/>
                    <a:pt x="125" y="64"/>
                    <a:pt x="130" y="64"/>
                  </a:cubicBezTo>
                  <a:cubicBezTo>
                    <a:pt x="154" y="64"/>
                    <a:pt x="154" y="64"/>
                    <a:pt x="154" y="64"/>
                  </a:cubicBezTo>
                  <a:cubicBezTo>
                    <a:pt x="159" y="64"/>
                    <a:pt x="163" y="61"/>
                    <a:pt x="163" y="57"/>
                  </a:cubicBezTo>
                  <a:cubicBezTo>
                    <a:pt x="163" y="8"/>
                    <a:pt x="163" y="8"/>
                    <a:pt x="163" y="8"/>
                  </a:cubicBezTo>
                  <a:cubicBezTo>
                    <a:pt x="163" y="3"/>
                    <a:pt x="159" y="0"/>
                    <a:pt x="154" y="0"/>
                  </a:cubicBezTo>
                  <a:lnTo>
                    <a:pt x="130" y="0"/>
                  </a:lnTo>
                  <a:close/>
                  <a:moveTo>
                    <a:pt x="130" y="8"/>
                  </a:moveTo>
                  <a:cubicBezTo>
                    <a:pt x="154" y="8"/>
                    <a:pt x="154" y="8"/>
                    <a:pt x="154" y="8"/>
                  </a:cubicBezTo>
                  <a:cubicBezTo>
                    <a:pt x="154" y="57"/>
                    <a:pt x="154" y="57"/>
                    <a:pt x="154" y="57"/>
                  </a:cubicBezTo>
                  <a:cubicBezTo>
                    <a:pt x="130" y="57"/>
                    <a:pt x="130" y="57"/>
                    <a:pt x="130" y="57"/>
                  </a:cubicBezTo>
                  <a:lnTo>
                    <a:pt x="130" y="8"/>
                  </a:lnTo>
                  <a:close/>
                  <a:moveTo>
                    <a:pt x="191" y="0"/>
                  </a:moveTo>
                  <a:cubicBezTo>
                    <a:pt x="185" y="0"/>
                    <a:pt x="182" y="3"/>
                    <a:pt x="182" y="8"/>
                  </a:cubicBezTo>
                  <a:cubicBezTo>
                    <a:pt x="182" y="57"/>
                    <a:pt x="182" y="57"/>
                    <a:pt x="182" y="57"/>
                  </a:cubicBezTo>
                  <a:cubicBezTo>
                    <a:pt x="182" y="61"/>
                    <a:pt x="185" y="64"/>
                    <a:pt x="191" y="64"/>
                  </a:cubicBezTo>
                  <a:cubicBezTo>
                    <a:pt x="215" y="64"/>
                    <a:pt x="215" y="64"/>
                    <a:pt x="215" y="64"/>
                  </a:cubicBezTo>
                  <a:cubicBezTo>
                    <a:pt x="220" y="64"/>
                    <a:pt x="224" y="61"/>
                    <a:pt x="224" y="57"/>
                  </a:cubicBezTo>
                  <a:cubicBezTo>
                    <a:pt x="224" y="8"/>
                    <a:pt x="224" y="8"/>
                    <a:pt x="224" y="8"/>
                  </a:cubicBezTo>
                  <a:cubicBezTo>
                    <a:pt x="224" y="3"/>
                    <a:pt x="219" y="0"/>
                    <a:pt x="215" y="0"/>
                  </a:cubicBezTo>
                  <a:lnTo>
                    <a:pt x="191" y="0"/>
                  </a:lnTo>
                  <a:close/>
                  <a:moveTo>
                    <a:pt x="191" y="8"/>
                  </a:moveTo>
                  <a:cubicBezTo>
                    <a:pt x="215" y="8"/>
                    <a:pt x="215" y="8"/>
                    <a:pt x="215" y="8"/>
                  </a:cubicBezTo>
                  <a:cubicBezTo>
                    <a:pt x="215" y="57"/>
                    <a:pt x="215" y="57"/>
                    <a:pt x="215" y="57"/>
                  </a:cubicBezTo>
                  <a:cubicBezTo>
                    <a:pt x="191" y="57"/>
                    <a:pt x="191" y="57"/>
                    <a:pt x="191" y="57"/>
                  </a:cubicBezTo>
                  <a:lnTo>
                    <a:pt x="191" y="8"/>
                  </a:lnTo>
                  <a:close/>
                  <a:moveTo>
                    <a:pt x="251" y="0"/>
                  </a:moveTo>
                  <a:cubicBezTo>
                    <a:pt x="246" y="0"/>
                    <a:pt x="243" y="3"/>
                    <a:pt x="243" y="8"/>
                  </a:cubicBezTo>
                  <a:cubicBezTo>
                    <a:pt x="243" y="57"/>
                    <a:pt x="243" y="57"/>
                    <a:pt x="243" y="57"/>
                  </a:cubicBezTo>
                  <a:cubicBezTo>
                    <a:pt x="243" y="61"/>
                    <a:pt x="246" y="64"/>
                    <a:pt x="251" y="64"/>
                  </a:cubicBezTo>
                  <a:cubicBezTo>
                    <a:pt x="276" y="64"/>
                    <a:pt x="276" y="64"/>
                    <a:pt x="276" y="64"/>
                  </a:cubicBezTo>
                  <a:cubicBezTo>
                    <a:pt x="280" y="64"/>
                    <a:pt x="284" y="61"/>
                    <a:pt x="284" y="57"/>
                  </a:cubicBezTo>
                  <a:cubicBezTo>
                    <a:pt x="284" y="8"/>
                    <a:pt x="284" y="8"/>
                    <a:pt x="284" y="8"/>
                  </a:cubicBezTo>
                  <a:cubicBezTo>
                    <a:pt x="284" y="3"/>
                    <a:pt x="280" y="0"/>
                    <a:pt x="276" y="0"/>
                  </a:cubicBezTo>
                  <a:lnTo>
                    <a:pt x="251" y="0"/>
                  </a:lnTo>
                  <a:close/>
                  <a:moveTo>
                    <a:pt x="251" y="8"/>
                  </a:moveTo>
                  <a:cubicBezTo>
                    <a:pt x="276" y="8"/>
                    <a:pt x="276" y="8"/>
                    <a:pt x="276" y="8"/>
                  </a:cubicBezTo>
                  <a:cubicBezTo>
                    <a:pt x="276" y="57"/>
                    <a:pt x="276" y="57"/>
                    <a:pt x="276" y="57"/>
                  </a:cubicBezTo>
                  <a:cubicBezTo>
                    <a:pt x="251" y="57"/>
                    <a:pt x="251" y="57"/>
                    <a:pt x="251" y="57"/>
                  </a:cubicBezTo>
                  <a:lnTo>
                    <a:pt x="251" y="8"/>
                  </a:lnTo>
                  <a:close/>
                  <a:moveTo>
                    <a:pt x="328" y="57"/>
                  </a:moveTo>
                  <a:cubicBezTo>
                    <a:pt x="328" y="0"/>
                    <a:pt x="328" y="0"/>
                    <a:pt x="328" y="0"/>
                  </a:cubicBezTo>
                  <a:cubicBezTo>
                    <a:pt x="307" y="0"/>
                    <a:pt x="307" y="0"/>
                    <a:pt x="307" y="0"/>
                  </a:cubicBezTo>
                  <a:cubicBezTo>
                    <a:pt x="305" y="0"/>
                    <a:pt x="303" y="0"/>
                    <a:pt x="303" y="4"/>
                  </a:cubicBezTo>
                  <a:cubicBezTo>
                    <a:pt x="303" y="7"/>
                    <a:pt x="305" y="8"/>
                    <a:pt x="307" y="8"/>
                  </a:cubicBezTo>
                  <a:cubicBezTo>
                    <a:pt x="320" y="8"/>
                    <a:pt x="320" y="8"/>
                    <a:pt x="320" y="8"/>
                  </a:cubicBezTo>
                  <a:cubicBezTo>
                    <a:pt x="320" y="57"/>
                    <a:pt x="320" y="57"/>
                    <a:pt x="320" y="57"/>
                  </a:cubicBezTo>
                  <a:cubicBezTo>
                    <a:pt x="307" y="57"/>
                    <a:pt x="307" y="57"/>
                    <a:pt x="307" y="57"/>
                  </a:cubicBezTo>
                  <a:cubicBezTo>
                    <a:pt x="305" y="57"/>
                    <a:pt x="303" y="58"/>
                    <a:pt x="303" y="60"/>
                  </a:cubicBezTo>
                  <a:cubicBezTo>
                    <a:pt x="303" y="64"/>
                    <a:pt x="305" y="64"/>
                    <a:pt x="307" y="64"/>
                  </a:cubicBezTo>
                  <a:cubicBezTo>
                    <a:pt x="340" y="64"/>
                    <a:pt x="340" y="64"/>
                    <a:pt x="340" y="64"/>
                  </a:cubicBezTo>
                  <a:cubicBezTo>
                    <a:pt x="343" y="64"/>
                    <a:pt x="344" y="64"/>
                    <a:pt x="344" y="60"/>
                  </a:cubicBezTo>
                  <a:cubicBezTo>
                    <a:pt x="344" y="39"/>
                    <a:pt x="344" y="39"/>
                    <a:pt x="344" y="39"/>
                  </a:cubicBezTo>
                  <a:cubicBezTo>
                    <a:pt x="344" y="37"/>
                    <a:pt x="344" y="35"/>
                    <a:pt x="340" y="35"/>
                  </a:cubicBezTo>
                  <a:cubicBezTo>
                    <a:pt x="337" y="35"/>
                    <a:pt x="337" y="37"/>
                    <a:pt x="337" y="39"/>
                  </a:cubicBezTo>
                  <a:cubicBezTo>
                    <a:pt x="337" y="57"/>
                    <a:pt x="337" y="57"/>
                    <a:pt x="337" y="57"/>
                  </a:cubicBezTo>
                  <a:lnTo>
                    <a:pt x="328" y="57"/>
                  </a:lnTo>
                  <a:close/>
                  <a:moveTo>
                    <a:pt x="389" y="57"/>
                  </a:moveTo>
                  <a:cubicBezTo>
                    <a:pt x="389" y="0"/>
                    <a:pt x="389" y="0"/>
                    <a:pt x="389" y="0"/>
                  </a:cubicBezTo>
                  <a:cubicBezTo>
                    <a:pt x="368" y="0"/>
                    <a:pt x="368" y="0"/>
                    <a:pt x="368" y="0"/>
                  </a:cubicBezTo>
                  <a:cubicBezTo>
                    <a:pt x="366" y="0"/>
                    <a:pt x="364" y="0"/>
                    <a:pt x="364" y="4"/>
                  </a:cubicBezTo>
                  <a:cubicBezTo>
                    <a:pt x="364" y="7"/>
                    <a:pt x="366" y="8"/>
                    <a:pt x="368" y="8"/>
                  </a:cubicBezTo>
                  <a:cubicBezTo>
                    <a:pt x="380" y="8"/>
                    <a:pt x="380" y="8"/>
                    <a:pt x="380" y="8"/>
                  </a:cubicBezTo>
                  <a:cubicBezTo>
                    <a:pt x="380" y="57"/>
                    <a:pt x="380" y="57"/>
                    <a:pt x="380" y="57"/>
                  </a:cubicBezTo>
                  <a:cubicBezTo>
                    <a:pt x="368" y="57"/>
                    <a:pt x="368" y="57"/>
                    <a:pt x="368" y="57"/>
                  </a:cubicBezTo>
                  <a:cubicBezTo>
                    <a:pt x="366" y="57"/>
                    <a:pt x="364" y="58"/>
                    <a:pt x="364" y="60"/>
                  </a:cubicBezTo>
                  <a:cubicBezTo>
                    <a:pt x="364" y="64"/>
                    <a:pt x="366" y="64"/>
                    <a:pt x="368" y="64"/>
                  </a:cubicBezTo>
                  <a:cubicBezTo>
                    <a:pt x="401" y="64"/>
                    <a:pt x="401" y="64"/>
                    <a:pt x="401" y="64"/>
                  </a:cubicBezTo>
                  <a:cubicBezTo>
                    <a:pt x="403" y="64"/>
                    <a:pt x="405" y="64"/>
                    <a:pt x="405" y="60"/>
                  </a:cubicBezTo>
                  <a:cubicBezTo>
                    <a:pt x="405" y="39"/>
                    <a:pt x="405" y="39"/>
                    <a:pt x="405" y="39"/>
                  </a:cubicBezTo>
                  <a:cubicBezTo>
                    <a:pt x="405" y="37"/>
                    <a:pt x="404" y="35"/>
                    <a:pt x="401" y="35"/>
                  </a:cubicBezTo>
                  <a:cubicBezTo>
                    <a:pt x="398" y="35"/>
                    <a:pt x="396" y="37"/>
                    <a:pt x="396" y="39"/>
                  </a:cubicBezTo>
                  <a:cubicBezTo>
                    <a:pt x="396" y="57"/>
                    <a:pt x="396" y="57"/>
                    <a:pt x="396" y="57"/>
                  </a:cubicBezTo>
                  <a:lnTo>
                    <a:pt x="389" y="57"/>
                  </a:lnTo>
                  <a:close/>
                  <a:moveTo>
                    <a:pt x="433" y="0"/>
                  </a:moveTo>
                  <a:cubicBezTo>
                    <a:pt x="428" y="0"/>
                    <a:pt x="424" y="3"/>
                    <a:pt x="424" y="8"/>
                  </a:cubicBezTo>
                  <a:cubicBezTo>
                    <a:pt x="424" y="57"/>
                    <a:pt x="424" y="57"/>
                    <a:pt x="424" y="57"/>
                  </a:cubicBezTo>
                  <a:cubicBezTo>
                    <a:pt x="424" y="61"/>
                    <a:pt x="428" y="64"/>
                    <a:pt x="433" y="64"/>
                  </a:cubicBezTo>
                  <a:cubicBezTo>
                    <a:pt x="457" y="64"/>
                    <a:pt x="457" y="64"/>
                    <a:pt x="457" y="64"/>
                  </a:cubicBezTo>
                  <a:cubicBezTo>
                    <a:pt x="462" y="64"/>
                    <a:pt x="466" y="61"/>
                    <a:pt x="466" y="57"/>
                  </a:cubicBezTo>
                  <a:cubicBezTo>
                    <a:pt x="466" y="8"/>
                    <a:pt x="466" y="8"/>
                    <a:pt x="466" y="8"/>
                  </a:cubicBezTo>
                  <a:cubicBezTo>
                    <a:pt x="466" y="3"/>
                    <a:pt x="462" y="0"/>
                    <a:pt x="457" y="0"/>
                  </a:cubicBezTo>
                  <a:lnTo>
                    <a:pt x="433" y="0"/>
                  </a:lnTo>
                  <a:close/>
                  <a:moveTo>
                    <a:pt x="433" y="8"/>
                  </a:moveTo>
                  <a:cubicBezTo>
                    <a:pt x="457" y="8"/>
                    <a:pt x="457" y="8"/>
                    <a:pt x="457" y="8"/>
                  </a:cubicBezTo>
                  <a:cubicBezTo>
                    <a:pt x="457" y="57"/>
                    <a:pt x="457" y="57"/>
                    <a:pt x="457" y="57"/>
                  </a:cubicBezTo>
                  <a:cubicBezTo>
                    <a:pt x="433" y="57"/>
                    <a:pt x="433" y="57"/>
                    <a:pt x="433" y="57"/>
                  </a:cubicBezTo>
                  <a:lnTo>
                    <a:pt x="433" y="8"/>
                  </a:lnTo>
                  <a:close/>
                  <a:moveTo>
                    <a:pt x="510" y="57"/>
                  </a:moveTo>
                  <a:cubicBezTo>
                    <a:pt x="510" y="0"/>
                    <a:pt x="510" y="0"/>
                    <a:pt x="510" y="0"/>
                  </a:cubicBezTo>
                  <a:cubicBezTo>
                    <a:pt x="489" y="0"/>
                    <a:pt x="489" y="0"/>
                    <a:pt x="489" y="0"/>
                  </a:cubicBezTo>
                  <a:cubicBezTo>
                    <a:pt x="487" y="0"/>
                    <a:pt x="485" y="0"/>
                    <a:pt x="485" y="4"/>
                  </a:cubicBezTo>
                  <a:cubicBezTo>
                    <a:pt x="485" y="7"/>
                    <a:pt x="487" y="8"/>
                    <a:pt x="489" y="8"/>
                  </a:cubicBezTo>
                  <a:cubicBezTo>
                    <a:pt x="502" y="8"/>
                    <a:pt x="502" y="8"/>
                    <a:pt x="502" y="8"/>
                  </a:cubicBezTo>
                  <a:cubicBezTo>
                    <a:pt x="502" y="57"/>
                    <a:pt x="502" y="57"/>
                    <a:pt x="502" y="57"/>
                  </a:cubicBezTo>
                  <a:cubicBezTo>
                    <a:pt x="489" y="57"/>
                    <a:pt x="489" y="57"/>
                    <a:pt x="489" y="57"/>
                  </a:cubicBezTo>
                  <a:cubicBezTo>
                    <a:pt x="487" y="57"/>
                    <a:pt x="485" y="58"/>
                    <a:pt x="485" y="60"/>
                  </a:cubicBezTo>
                  <a:cubicBezTo>
                    <a:pt x="485" y="64"/>
                    <a:pt x="487" y="64"/>
                    <a:pt x="489" y="64"/>
                  </a:cubicBezTo>
                  <a:cubicBezTo>
                    <a:pt x="522" y="64"/>
                    <a:pt x="522" y="64"/>
                    <a:pt x="522" y="64"/>
                  </a:cubicBezTo>
                  <a:cubicBezTo>
                    <a:pt x="524" y="64"/>
                    <a:pt x="527" y="64"/>
                    <a:pt x="527" y="60"/>
                  </a:cubicBezTo>
                  <a:cubicBezTo>
                    <a:pt x="527" y="39"/>
                    <a:pt x="527" y="39"/>
                    <a:pt x="527" y="39"/>
                  </a:cubicBezTo>
                  <a:cubicBezTo>
                    <a:pt x="527" y="37"/>
                    <a:pt x="525" y="35"/>
                    <a:pt x="522" y="35"/>
                  </a:cubicBezTo>
                  <a:cubicBezTo>
                    <a:pt x="519" y="35"/>
                    <a:pt x="518" y="37"/>
                    <a:pt x="518" y="39"/>
                  </a:cubicBezTo>
                  <a:cubicBezTo>
                    <a:pt x="518" y="57"/>
                    <a:pt x="518" y="57"/>
                    <a:pt x="518" y="57"/>
                  </a:cubicBezTo>
                  <a:lnTo>
                    <a:pt x="510"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4" name="Freeform 78"/>
            <p:cNvSpPr>
              <a:spLocks noEditPoints="1"/>
            </p:cNvSpPr>
            <p:nvPr/>
          </p:nvSpPr>
          <p:spPr bwMode="gray">
            <a:xfrm>
              <a:off x="11009645" y="5228485"/>
              <a:ext cx="826485" cy="99610"/>
            </a:xfrm>
            <a:custGeom>
              <a:avLst/>
              <a:gdLst>
                <a:gd name="T0" fmla="*/ 4 w 527"/>
                <a:gd name="T1" fmla="*/ 0 h 65"/>
                <a:gd name="T2" fmla="*/ 17 w 527"/>
                <a:gd name="T3" fmla="*/ 8 h 65"/>
                <a:gd name="T4" fmla="*/ 0 w 527"/>
                <a:gd name="T5" fmla="*/ 61 h 65"/>
                <a:gd name="T6" fmla="*/ 41 w 527"/>
                <a:gd name="T7" fmla="*/ 61 h 65"/>
                <a:gd name="T8" fmla="*/ 34 w 527"/>
                <a:gd name="T9" fmla="*/ 40 h 65"/>
                <a:gd name="T10" fmla="*/ 86 w 527"/>
                <a:gd name="T11" fmla="*/ 57 h 65"/>
                <a:gd name="T12" fmla="*/ 60 w 527"/>
                <a:gd name="T13" fmla="*/ 4 h 65"/>
                <a:gd name="T14" fmla="*/ 77 w 527"/>
                <a:gd name="T15" fmla="*/ 57 h 65"/>
                <a:gd name="T16" fmla="*/ 65 w 527"/>
                <a:gd name="T17" fmla="*/ 65 h 65"/>
                <a:gd name="T18" fmla="*/ 102 w 527"/>
                <a:gd name="T19" fmla="*/ 40 h 65"/>
                <a:gd name="T20" fmla="*/ 93 w 527"/>
                <a:gd name="T21" fmla="*/ 57 h 65"/>
                <a:gd name="T22" fmla="*/ 146 w 527"/>
                <a:gd name="T23" fmla="*/ 0 h 65"/>
                <a:gd name="T24" fmla="*/ 126 w 527"/>
                <a:gd name="T25" fmla="*/ 8 h 65"/>
                <a:gd name="T26" fmla="*/ 126 w 527"/>
                <a:gd name="T27" fmla="*/ 57 h 65"/>
                <a:gd name="T28" fmla="*/ 159 w 527"/>
                <a:gd name="T29" fmla="*/ 65 h 65"/>
                <a:gd name="T30" fmla="*/ 159 w 527"/>
                <a:gd name="T31" fmla="*/ 36 h 65"/>
                <a:gd name="T32" fmla="*/ 146 w 527"/>
                <a:gd name="T33" fmla="*/ 57 h 65"/>
                <a:gd name="T34" fmla="*/ 182 w 527"/>
                <a:gd name="T35" fmla="*/ 57 h 65"/>
                <a:gd name="T36" fmla="*/ 224 w 527"/>
                <a:gd name="T37" fmla="*/ 57 h 65"/>
                <a:gd name="T38" fmla="*/ 191 w 527"/>
                <a:gd name="T39" fmla="*/ 0 h 65"/>
                <a:gd name="T40" fmla="*/ 215 w 527"/>
                <a:gd name="T41" fmla="*/ 57 h 65"/>
                <a:gd name="T42" fmla="*/ 267 w 527"/>
                <a:gd name="T43" fmla="*/ 57 h 65"/>
                <a:gd name="T44" fmla="*/ 243 w 527"/>
                <a:gd name="T45" fmla="*/ 4 h 65"/>
                <a:gd name="T46" fmla="*/ 259 w 527"/>
                <a:gd name="T47" fmla="*/ 57 h 65"/>
                <a:gd name="T48" fmla="*/ 246 w 527"/>
                <a:gd name="T49" fmla="*/ 65 h 65"/>
                <a:gd name="T50" fmla="*/ 284 w 527"/>
                <a:gd name="T51" fmla="*/ 40 h 65"/>
                <a:gd name="T52" fmla="*/ 276 w 527"/>
                <a:gd name="T53" fmla="*/ 57 h 65"/>
                <a:gd name="T54" fmla="*/ 303 w 527"/>
                <a:gd name="T55" fmla="*/ 8 h 65"/>
                <a:gd name="T56" fmla="*/ 337 w 527"/>
                <a:gd name="T57" fmla="*/ 65 h 65"/>
                <a:gd name="T58" fmla="*/ 337 w 527"/>
                <a:gd name="T59" fmla="*/ 0 h 65"/>
                <a:gd name="T60" fmla="*/ 337 w 527"/>
                <a:gd name="T61" fmla="*/ 8 h 65"/>
                <a:gd name="T62" fmla="*/ 311 w 527"/>
                <a:gd name="T63" fmla="*/ 8 h 65"/>
                <a:gd name="T64" fmla="*/ 364 w 527"/>
                <a:gd name="T65" fmla="*/ 57 h 65"/>
                <a:gd name="T66" fmla="*/ 405 w 527"/>
                <a:gd name="T67" fmla="*/ 57 h 65"/>
                <a:gd name="T68" fmla="*/ 372 w 527"/>
                <a:gd name="T69" fmla="*/ 0 h 65"/>
                <a:gd name="T70" fmla="*/ 396 w 527"/>
                <a:gd name="T71" fmla="*/ 57 h 65"/>
                <a:gd name="T72" fmla="*/ 449 w 527"/>
                <a:gd name="T73" fmla="*/ 57 h 65"/>
                <a:gd name="T74" fmla="*/ 424 w 527"/>
                <a:gd name="T75" fmla="*/ 4 h 65"/>
                <a:gd name="T76" fmla="*/ 441 w 527"/>
                <a:gd name="T77" fmla="*/ 57 h 65"/>
                <a:gd name="T78" fmla="*/ 429 w 527"/>
                <a:gd name="T79" fmla="*/ 65 h 65"/>
                <a:gd name="T80" fmla="*/ 466 w 527"/>
                <a:gd name="T81" fmla="*/ 40 h 65"/>
                <a:gd name="T82" fmla="*/ 457 w 527"/>
                <a:gd name="T83" fmla="*/ 57 h 65"/>
                <a:gd name="T84" fmla="*/ 485 w 527"/>
                <a:gd name="T85" fmla="*/ 8 h 65"/>
                <a:gd name="T86" fmla="*/ 518 w 527"/>
                <a:gd name="T87" fmla="*/ 65 h 65"/>
                <a:gd name="T88" fmla="*/ 518 w 527"/>
                <a:gd name="T89" fmla="*/ 0 h 65"/>
                <a:gd name="T90" fmla="*/ 518 w 527"/>
                <a:gd name="T91" fmla="*/ 8 h 65"/>
                <a:gd name="T92" fmla="*/ 494 w 527"/>
                <a:gd name="T93" fmla="*/ 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7" h="65">
                  <a:moveTo>
                    <a:pt x="25" y="57"/>
                  </a:moveTo>
                  <a:cubicBezTo>
                    <a:pt x="25" y="0"/>
                    <a:pt x="25" y="0"/>
                    <a:pt x="25" y="0"/>
                  </a:cubicBezTo>
                  <a:cubicBezTo>
                    <a:pt x="4" y="0"/>
                    <a:pt x="4" y="0"/>
                    <a:pt x="4" y="0"/>
                  </a:cubicBezTo>
                  <a:cubicBezTo>
                    <a:pt x="2" y="0"/>
                    <a:pt x="0" y="1"/>
                    <a:pt x="0" y="4"/>
                  </a:cubicBezTo>
                  <a:cubicBezTo>
                    <a:pt x="0" y="7"/>
                    <a:pt x="2" y="8"/>
                    <a:pt x="4" y="8"/>
                  </a:cubicBezTo>
                  <a:cubicBezTo>
                    <a:pt x="17" y="8"/>
                    <a:pt x="17" y="8"/>
                    <a:pt x="17" y="8"/>
                  </a:cubicBezTo>
                  <a:cubicBezTo>
                    <a:pt x="17" y="57"/>
                    <a:pt x="17" y="57"/>
                    <a:pt x="17" y="57"/>
                  </a:cubicBezTo>
                  <a:cubicBezTo>
                    <a:pt x="4" y="57"/>
                    <a:pt x="4" y="57"/>
                    <a:pt x="4" y="57"/>
                  </a:cubicBezTo>
                  <a:cubicBezTo>
                    <a:pt x="2" y="57"/>
                    <a:pt x="0" y="58"/>
                    <a:pt x="0" y="61"/>
                  </a:cubicBezTo>
                  <a:cubicBezTo>
                    <a:pt x="0" y="64"/>
                    <a:pt x="2" y="65"/>
                    <a:pt x="4" y="65"/>
                  </a:cubicBezTo>
                  <a:cubicBezTo>
                    <a:pt x="38" y="65"/>
                    <a:pt x="38" y="65"/>
                    <a:pt x="38" y="65"/>
                  </a:cubicBezTo>
                  <a:cubicBezTo>
                    <a:pt x="40" y="65"/>
                    <a:pt x="41" y="64"/>
                    <a:pt x="41" y="61"/>
                  </a:cubicBezTo>
                  <a:cubicBezTo>
                    <a:pt x="41" y="40"/>
                    <a:pt x="41" y="40"/>
                    <a:pt x="41" y="40"/>
                  </a:cubicBezTo>
                  <a:cubicBezTo>
                    <a:pt x="41" y="38"/>
                    <a:pt x="41" y="36"/>
                    <a:pt x="38" y="36"/>
                  </a:cubicBezTo>
                  <a:cubicBezTo>
                    <a:pt x="34" y="36"/>
                    <a:pt x="34" y="38"/>
                    <a:pt x="34" y="40"/>
                  </a:cubicBezTo>
                  <a:cubicBezTo>
                    <a:pt x="34" y="57"/>
                    <a:pt x="34" y="57"/>
                    <a:pt x="34" y="57"/>
                  </a:cubicBezTo>
                  <a:lnTo>
                    <a:pt x="25" y="57"/>
                  </a:lnTo>
                  <a:close/>
                  <a:moveTo>
                    <a:pt x="86" y="57"/>
                  </a:moveTo>
                  <a:cubicBezTo>
                    <a:pt x="86" y="0"/>
                    <a:pt x="86" y="0"/>
                    <a:pt x="86" y="0"/>
                  </a:cubicBezTo>
                  <a:cubicBezTo>
                    <a:pt x="65" y="0"/>
                    <a:pt x="65" y="0"/>
                    <a:pt x="65" y="0"/>
                  </a:cubicBezTo>
                  <a:cubicBezTo>
                    <a:pt x="63" y="0"/>
                    <a:pt x="60" y="1"/>
                    <a:pt x="60" y="4"/>
                  </a:cubicBezTo>
                  <a:cubicBezTo>
                    <a:pt x="60" y="7"/>
                    <a:pt x="63" y="8"/>
                    <a:pt x="65" y="8"/>
                  </a:cubicBezTo>
                  <a:cubicBezTo>
                    <a:pt x="77" y="8"/>
                    <a:pt x="77" y="8"/>
                    <a:pt x="77" y="8"/>
                  </a:cubicBezTo>
                  <a:cubicBezTo>
                    <a:pt x="77" y="57"/>
                    <a:pt x="77" y="57"/>
                    <a:pt x="77" y="57"/>
                  </a:cubicBezTo>
                  <a:cubicBezTo>
                    <a:pt x="65" y="57"/>
                    <a:pt x="65" y="57"/>
                    <a:pt x="65" y="57"/>
                  </a:cubicBezTo>
                  <a:cubicBezTo>
                    <a:pt x="63" y="57"/>
                    <a:pt x="60" y="58"/>
                    <a:pt x="60" y="61"/>
                  </a:cubicBezTo>
                  <a:cubicBezTo>
                    <a:pt x="60" y="64"/>
                    <a:pt x="63" y="65"/>
                    <a:pt x="65" y="65"/>
                  </a:cubicBezTo>
                  <a:cubicBezTo>
                    <a:pt x="98" y="65"/>
                    <a:pt x="98" y="65"/>
                    <a:pt x="98" y="65"/>
                  </a:cubicBezTo>
                  <a:cubicBezTo>
                    <a:pt x="100" y="65"/>
                    <a:pt x="102" y="64"/>
                    <a:pt x="102" y="61"/>
                  </a:cubicBezTo>
                  <a:cubicBezTo>
                    <a:pt x="102" y="40"/>
                    <a:pt x="102" y="40"/>
                    <a:pt x="102" y="40"/>
                  </a:cubicBezTo>
                  <a:cubicBezTo>
                    <a:pt x="102" y="38"/>
                    <a:pt x="101" y="36"/>
                    <a:pt x="98" y="36"/>
                  </a:cubicBezTo>
                  <a:cubicBezTo>
                    <a:pt x="95" y="36"/>
                    <a:pt x="93" y="38"/>
                    <a:pt x="93" y="40"/>
                  </a:cubicBezTo>
                  <a:cubicBezTo>
                    <a:pt x="93" y="57"/>
                    <a:pt x="93" y="57"/>
                    <a:pt x="93" y="57"/>
                  </a:cubicBezTo>
                  <a:lnTo>
                    <a:pt x="86" y="57"/>
                  </a:lnTo>
                  <a:close/>
                  <a:moveTo>
                    <a:pt x="146" y="57"/>
                  </a:moveTo>
                  <a:cubicBezTo>
                    <a:pt x="146" y="0"/>
                    <a:pt x="146" y="0"/>
                    <a:pt x="146" y="0"/>
                  </a:cubicBezTo>
                  <a:cubicBezTo>
                    <a:pt x="126" y="0"/>
                    <a:pt x="126" y="0"/>
                    <a:pt x="126" y="0"/>
                  </a:cubicBezTo>
                  <a:cubicBezTo>
                    <a:pt x="123" y="0"/>
                    <a:pt x="121" y="1"/>
                    <a:pt x="121" y="4"/>
                  </a:cubicBezTo>
                  <a:cubicBezTo>
                    <a:pt x="121" y="7"/>
                    <a:pt x="123" y="8"/>
                    <a:pt x="126" y="8"/>
                  </a:cubicBezTo>
                  <a:cubicBezTo>
                    <a:pt x="138" y="8"/>
                    <a:pt x="138" y="8"/>
                    <a:pt x="138" y="8"/>
                  </a:cubicBezTo>
                  <a:cubicBezTo>
                    <a:pt x="138" y="57"/>
                    <a:pt x="138" y="57"/>
                    <a:pt x="138" y="57"/>
                  </a:cubicBezTo>
                  <a:cubicBezTo>
                    <a:pt x="126" y="57"/>
                    <a:pt x="126" y="57"/>
                    <a:pt x="126" y="57"/>
                  </a:cubicBezTo>
                  <a:cubicBezTo>
                    <a:pt x="123" y="57"/>
                    <a:pt x="121" y="58"/>
                    <a:pt x="121" y="61"/>
                  </a:cubicBezTo>
                  <a:cubicBezTo>
                    <a:pt x="121" y="64"/>
                    <a:pt x="123" y="65"/>
                    <a:pt x="126" y="65"/>
                  </a:cubicBezTo>
                  <a:cubicBezTo>
                    <a:pt x="159" y="65"/>
                    <a:pt x="159" y="65"/>
                    <a:pt x="159" y="65"/>
                  </a:cubicBezTo>
                  <a:cubicBezTo>
                    <a:pt x="161" y="65"/>
                    <a:pt x="163" y="64"/>
                    <a:pt x="163" y="61"/>
                  </a:cubicBezTo>
                  <a:cubicBezTo>
                    <a:pt x="163" y="40"/>
                    <a:pt x="163" y="40"/>
                    <a:pt x="163" y="40"/>
                  </a:cubicBezTo>
                  <a:cubicBezTo>
                    <a:pt x="163" y="38"/>
                    <a:pt x="162" y="36"/>
                    <a:pt x="159" y="36"/>
                  </a:cubicBezTo>
                  <a:cubicBezTo>
                    <a:pt x="156" y="36"/>
                    <a:pt x="154" y="38"/>
                    <a:pt x="154" y="40"/>
                  </a:cubicBezTo>
                  <a:cubicBezTo>
                    <a:pt x="154" y="57"/>
                    <a:pt x="154" y="57"/>
                    <a:pt x="154" y="57"/>
                  </a:cubicBezTo>
                  <a:lnTo>
                    <a:pt x="146" y="57"/>
                  </a:lnTo>
                  <a:close/>
                  <a:moveTo>
                    <a:pt x="191" y="0"/>
                  </a:moveTo>
                  <a:cubicBezTo>
                    <a:pt x="185" y="0"/>
                    <a:pt x="182" y="4"/>
                    <a:pt x="182" y="8"/>
                  </a:cubicBezTo>
                  <a:cubicBezTo>
                    <a:pt x="182" y="57"/>
                    <a:pt x="182" y="57"/>
                    <a:pt x="182" y="57"/>
                  </a:cubicBezTo>
                  <a:cubicBezTo>
                    <a:pt x="182" y="62"/>
                    <a:pt x="185" y="65"/>
                    <a:pt x="191" y="65"/>
                  </a:cubicBezTo>
                  <a:cubicBezTo>
                    <a:pt x="215" y="65"/>
                    <a:pt x="215" y="65"/>
                    <a:pt x="215" y="65"/>
                  </a:cubicBezTo>
                  <a:cubicBezTo>
                    <a:pt x="220" y="65"/>
                    <a:pt x="224" y="62"/>
                    <a:pt x="224" y="57"/>
                  </a:cubicBezTo>
                  <a:cubicBezTo>
                    <a:pt x="224" y="8"/>
                    <a:pt x="224" y="8"/>
                    <a:pt x="224" y="8"/>
                  </a:cubicBezTo>
                  <a:cubicBezTo>
                    <a:pt x="224" y="4"/>
                    <a:pt x="219" y="0"/>
                    <a:pt x="215" y="0"/>
                  </a:cubicBezTo>
                  <a:lnTo>
                    <a:pt x="191" y="0"/>
                  </a:lnTo>
                  <a:close/>
                  <a:moveTo>
                    <a:pt x="191" y="8"/>
                  </a:moveTo>
                  <a:cubicBezTo>
                    <a:pt x="215" y="8"/>
                    <a:pt x="215" y="8"/>
                    <a:pt x="215" y="8"/>
                  </a:cubicBezTo>
                  <a:cubicBezTo>
                    <a:pt x="215" y="57"/>
                    <a:pt x="215" y="57"/>
                    <a:pt x="215" y="57"/>
                  </a:cubicBezTo>
                  <a:cubicBezTo>
                    <a:pt x="191" y="57"/>
                    <a:pt x="191" y="57"/>
                    <a:pt x="191" y="57"/>
                  </a:cubicBezTo>
                  <a:lnTo>
                    <a:pt x="191" y="8"/>
                  </a:lnTo>
                  <a:close/>
                  <a:moveTo>
                    <a:pt x="267" y="57"/>
                  </a:moveTo>
                  <a:cubicBezTo>
                    <a:pt x="267" y="0"/>
                    <a:pt x="267" y="0"/>
                    <a:pt x="267" y="0"/>
                  </a:cubicBezTo>
                  <a:cubicBezTo>
                    <a:pt x="246" y="0"/>
                    <a:pt x="246" y="0"/>
                    <a:pt x="246" y="0"/>
                  </a:cubicBezTo>
                  <a:cubicBezTo>
                    <a:pt x="245" y="0"/>
                    <a:pt x="243" y="1"/>
                    <a:pt x="243" y="4"/>
                  </a:cubicBezTo>
                  <a:cubicBezTo>
                    <a:pt x="243" y="7"/>
                    <a:pt x="245" y="8"/>
                    <a:pt x="246" y="8"/>
                  </a:cubicBezTo>
                  <a:cubicBezTo>
                    <a:pt x="259" y="8"/>
                    <a:pt x="259" y="8"/>
                    <a:pt x="259" y="8"/>
                  </a:cubicBezTo>
                  <a:cubicBezTo>
                    <a:pt x="259" y="57"/>
                    <a:pt x="259" y="57"/>
                    <a:pt x="259" y="57"/>
                  </a:cubicBezTo>
                  <a:cubicBezTo>
                    <a:pt x="246" y="57"/>
                    <a:pt x="246" y="57"/>
                    <a:pt x="246" y="57"/>
                  </a:cubicBezTo>
                  <a:cubicBezTo>
                    <a:pt x="245" y="57"/>
                    <a:pt x="243" y="58"/>
                    <a:pt x="243" y="61"/>
                  </a:cubicBezTo>
                  <a:cubicBezTo>
                    <a:pt x="243" y="64"/>
                    <a:pt x="245" y="65"/>
                    <a:pt x="246" y="65"/>
                  </a:cubicBezTo>
                  <a:cubicBezTo>
                    <a:pt x="280" y="65"/>
                    <a:pt x="280" y="65"/>
                    <a:pt x="280" y="65"/>
                  </a:cubicBezTo>
                  <a:cubicBezTo>
                    <a:pt x="282" y="65"/>
                    <a:pt x="284" y="64"/>
                    <a:pt x="284" y="61"/>
                  </a:cubicBezTo>
                  <a:cubicBezTo>
                    <a:pt x="284" y="40"/>
                    <a:pt x="284" y="40"/>
                    <a:pt x="284" y="40"/>
                  </a:cubicBezTo>
                  <a:cubicBezTo>
                    <a:pt x="284" y="38"/>
                    <a:pt x="283" y="36"/>
                    <a:pt x="280" y="36"/>
                  </a:cubicBezTo>
                  <a:cubicBezTo>
                    <a:pt x="277" y="36"/>
                    <a:pt x="276" y="38"/>
                    <a:pt x="276" y="40"/>
                  </a:cubicBezTo>
                  <a:cubicBezTo>
                    <a:pt x="276" y="57"/>
                    <a:pt x="276" y="57"/>
                    <a:pt x="276" y="57"/>
                  </a:cubicBezTo>
                  <a:lnTo>
                    <a:pt x="267" y="57"/>
                  </a:lnTo>
                  <a:close/>
                  <a:moveTo>
                    <a:pt x="311" y="0"/>
                  </a:moveTo>
                  <a:cubicBezTo>
                    <a:pt x="307" y="0"/>
                    <a:pt x="303" y="4"/>
                    <a:pt x="303" y="8"/>
                  </a:cubicBezTo>
                  <a:cubicBezTo>
                    <a:pt x="303" y="57"/>
                    <a:pt x="303" y="57"/>
                    <a:pt x="303" y="57"/>
                  </a:cubicBezTo>
                  <a:cubicBezTo>
                    <a:pt x="303" y="62"/>
                    <a:pt x="307" y="65"/>
                    <a:pt x="311" y="65"/>
                  </a:cubicBezTo>
                  <a:cubicBezTo>
                    <a:pt x="337" y="65"/>
                    <a:pt x="337" y="65"/>
                    <a:pt x="337" y="65"/>
                  </a:cubicBezTo>
                  <a:cubicBezTo>
                    <a:pt x="341" y="65"/>
                    <a:pt x="344" y="62"/>
                    <a:pt x="344" y="57"/>
                  </a:cubicBezTo>
                  <a:cubicBezTo>
                    <a:pt x="344" y="8"/>
                    <a:pt x="344" y="8"/>
                    <a:pt x="344" y="8"/>
                  </a:cubicBezTo>
                  <a:cubicBezTo>
                    <a:pt x="344" y="4"/>
                    <a:pt x="341" y="0"/>
                    <a:pt x="337" y="0"/>
                  </a:cubicBezTo>
                  <a:lnTo>
                    <a:pt x="311" y="0"/>
                  </a:lnTo>
                  <a:close/>
                  <a:moveTo>
                    <a:pt x="311" y="8"/>
                  </a:moveTo>
                  <a:cubicBezTo>
                    <a:pt x="337" y="8"/>
                    <a:pt x="337" y="8"/>
                    <a:pt x="337" y="8"/>
                  </a:cubicBezTo>
                  <a:cubicBezTo>
                    <a:pt x="337" y="57"/>
                    <a:pt x="337" y="57"/>
                    <a:pt x="337" y="57"/>
                  </a:cubicBezTo>
                  <a:cubicBezTo>
                    <a:pt x="311" y="57"/>
                    <a:pt x="311" y="57"/>
                    <a:pt x="311" y="57"/>
                  </a:cubicBezTo>
                  <a:lnTo>
                    <a:pt x="311" y="8"/>
                  </a:lnTo>
                  <a:close/>
                  <a:moveTo>
                    <a:pt x="372" y="0"/>
                  </a:moveTo>
                  <a:cubicBezTo>
                    <a:pt x="368" y="0"/>
                    <a:pt x="364" y="4"/>
                    <a:pt x="364" y="8"/>
                  </a:cubicBezTo>
                  <a:cubicBezTo>
                    <a:pt x="364" y="57"/>
                    <a:pt x="364" y="57"/>
                    <a:pt x="364" y="57"/>
                  </a:cubicBezTo>
                  <a:cubicBezTo>
                    <a:pt x="364" y="62"/>
                    <a:pt x="367" y="65"/>
                    <a:pt x="372" y="65"/>
                  </a:cubicBezTo>
                  <a:cubicBezTo>
                    <a:pt x="396" y="65"/>
                    <a:pt x="396" y="65"/>
                    <a:pt x="396" y="65"/>
                  </a:cubicBezTo>
                  <a:cubicBezTo>
                    <a:pt x="402" y="65"/>
                    <a:pt x="405" y="62"/>
                    <a:pt x="405" y="57"/>
                  </a:cubicBezTo>
                  <a:cubicBezTo>
                    <a:pt x="405" y="8"/>
                    <a:pt x="405" y="8"/>
                    <a:pt x="405" y="8"/>
                  </a:cubicBezTo>
                  <a:cubicBezTo>
                    <a:pt x="405" y="4"/>
                    <a:pt x="402" y="0"/>
                    <a:pt x="396" y="0"/>
                  </a:cubicBezTo>
                  <a:lnTo>
                    <a:pt x="372" y="0"/>
                  </a:lnTo>
                  <a:close/>
                  <a:moveTo>
                    <a:pt x="372" y="8"/>
                  </a:moveTo>
                  <a:cubicBezTo>
                    <a:pt x="396" y="8"/>
                    <a:pt x="396" y="8"/>
                    <a:pt x="396" y="8"/>
                  </a:cubicBezTo>
                  <a:cubicBezTo>
                    <a:pt x="396" y="57"/>
                    <a:pt x="396" y="57"/>
                    <a:pt x="396" y="57"/>
                  </a:cubicBezTo>
                  <a:cubicBezTo>
                    <a:pt x="372" y="57"/>
                    <a:pt x="372" y="57"/>
                    <a:pt x="372" y="57"/>
                  </a:cubicBezTo>
                  <a:lnTo>
                    <a:pt x="372" y="8"/>
                  </a:lnTo>
                  <a:close/>
                  <a:moveTo>
                    <a:pt x="449" y="57"/>
                  </a:moveTo>
                  <a:cubicBezTo>
                    <a:pt x="449" y="0"/>
                    <a:pt x="449" y="0"/>
                    <a:pt x="449" y="0"/>
                  </a:cubicBezTo>
                  <a:cubicBezTo>
                    <a:pt x="429" y="0"/>
                    <a:pt x="429" y="0"/>
                    <a:pt x="429" y="0"/>
                  </a:cubicBezTo>
                  <a:cubicBezTo>
                    <a:pt x="426" y="0"/>
                    <a:pt x="424" y="1"/>
                    <a:pt x="424" y="4"/>
                  </a:cubicBezTo>
                  <a:cubicBezTo>
                    <a:pt x="424" y="7"/>
                    <a:pt x="426" y="8"/>
                    <a:pt x="429" y="8"/>
                  </a:cubicBezTo>
                  <a:cubicBezTo>
                    <a:pt x="441" y="8"/>
                    <a:pt x="441" y="8"/>
                    <a:pt x="441" y="8"/>
                  </a:cubicBezTo>
                  <a:cubicBezTo>
                    <a:pt x="441" y="57"/>
                    <a:pt x="441" y="57"/>
                    <a:pt x="441" y="57"/>
                  </a:cubicBezTo>
                  <a:cubicBezTo>
                    <a:pt x="429" y="57"/>
                    <a:pt x="429" y="57"/>
                    <a:pt x="429" y="57"/>
                  </a:cubicBezTo>
                  <a:cubicBezTo>
                    <a:pt x="426" y="57"/>
                    <a:pt x="424" y="58"/>
                    <a:pt x="424" y="61"/>
                  </a:cubicBezTo>
                  <a:cubicBezTo>
                    <a:pt x="424" y="64"/>
                    <a:pt x="426" y="65"/>
                    <a:pt x="429" y="65"/>
                  </a:cubicBezTo>
                  <a:cubicBezTo>
                    <a:pt x="462" y="65"/>
                    <a:pt x="462" y="65"/>
                    <a:pt x="462" y="65"/>
                  </a:cubicBezTo>
                  <a:cubicBezTo>
                    <a:pt x="464" y="65"/>
                    <a:pt x="466" y="64"/>
                    <a:pt x="466" y="61"/>
                  </a:cubicBezTo>
                  <a:cubicBezTo>
                    <a:pt x="466" y="40"/>
                    <a:pt x="466" y="40"/>
                    <a:pt x="466" y="40"/>
                  </a:cubicBezTo>
                  <a:cubicBezTo>
                    <a:pt x="466" y="38"/>
                    <a:pt x="465" y="36"/>
                    <a:pt x="462" y="36"/>
                  </a:cubicBezTo>
                  <a:cubicBezTo>
                    <a:pt x="458" y="36"/>
                    <a:pt x="457" y="38"/>
                    <a:pt x="457" y="40"/>
                  </a:cubicBezTo>
                  <a:cubicBezTo>
                    <a:pt x="457" y="57"/>
                    <a:pt x="457" y="57"/>
                    <a:pt x="457" y="57"/>
                  </a:cubicBezTo>
                  <a:lnTo>
                    <a:pt x="449" y="57"/>
                  </a:lnTo>
                  <a:close/>
                  <a:moveTo>
                    <a:pt x="494" y="0"/>
                  </a:moveTo>
                  <a:cubicBezTo>
                    <a:pt x="488" y="0"/>
                    <a:pt x="485" y="4"/>
                    <a:pt x="485" y="8"/>
                  </a:cubicBezTo>
                  <a:cubicBezTo>
                    <a:pt x="485" y="57"/>
                    <a:pt x="485" y="57"/>
                    <a:pt x="485" y="57"/>
                  </a:cubicBezTo>
                  <a:cubicBezTo>
                    <a:pt x="485" y="62"/>
                    <a:pt x="488" y="65"/>
                    <a:pt x="494" y="65"/>
                  </a:cubicBezTo>
                  <a:cubicBezTo>
                    <a:pt x="518" y="65"/>
                    <a:pt x="518" y="65"/>
                    <a:pt x="518" y="65"/>
                  </a:cubicBezTo>
                  <a:cubicBezTo>
                    <a:pt x="523" y="65"/>
                    <a:pt x="527" y="62"/>
                    <a:pt x="527" y="57"/>
                  </a:cubicBezTo>
                  <a:cubicBezTo>
                    <a:pt x="527" y="8"/>
                    <a:pt x="527" y="8"/>
                    <a:pt x="527" y="8"/>
                  </a:cubicBezTo>
                  <a:cubicBezTo>
                    <a:pt x="527" y="4"/>
                    <a:pt x="522" y="0"/>
                    <a:pt x="518" y="0"/>
                  </a:cubicBezTo>
                  <a:lnTo>
                    <a:pt x="494" y="0"/>
                  </a:lnTo>
                  <a:close/>
                  <a:moveTo>
                    <a:pt x="494" y="8"/>
                  </a:moveTo>
                  <a:cubicBezTo>
                    <a:pt x="518" y="8"/>
                    <a:pt x="518" y="8"/>
                    <a:pt x="518" y="8"/>
                  </a:cubicBezTo>
                  <a:cubicBezTo>
                    <a:pt x="518" y="57"/>
                    <a:pt x="518" y="57"/>
                    <a:pt x="518" y="57"/>
                  </a:cubicBezTo>
                  <a:cubicBezTo>
                    <a:pt x="494" y="57"/>
                    <a:pt x="494" y="57"/>
                    <a:pt x="494" y="57"/>
                  </a:cubicBezTo>
                  <a:lnTo>
                    <a:pt x="494"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5" name="Freeform 79"/>
            <p:cNvSpPr>
              <a:spLocks noEditPoints="1"/>
            </p:cNvSpPr>
            <p:nvPr/>
          </p:nvSpPr>
          <p:spPr bwMode="gray">
            <a:xfrm>
              <a:off x="11009645" y="5069650"/>
              <a:ext cx="826485" cy="102301"/>
            </a:xfrm>
            <a:custGeom>
              <a:avLst/>
              <a:gdLst>
                <a:gd name="T0" fmla="*/ 4 w 527"/>
                <a:gd name="T1" fmla="*/ 0 h 66"/>
                <a:gd name="T2" fmla="*/ 17 w 527"/>
                <a:gd name="T3" fmla="*/ 9 h 66"/>
                <a:gd name="T4" fmla="*/ 0 w 527"/>
                <a:gd name="T5" fmla="*/ 62 h 66"/>
                <a:gd name="T6" fmla="*/ 41 w 527"/>
                <a:gd name="T7" fmla="*/ 62 h 66"/>
                <a:gd name="T8" fmla="*/ 34 w 527"/>
                <a:gd name="T9" fmla="*/ 40 h 66"/>
                <a:gd name="T10" fmla="*/ 69 w 527"/>
                <a:gd name="T11" fmla="*/ 0 h 66"/>
                <a:gd name="T12" fmla="*/ 69 w 527"/>
                <a:gd name="T13" fmla="*/ 66 h 66"/>
                <a:gd name="T14" fmla="*/ 102 w 527"/>
                <a:gd name="T15" fmla="*/ 9 h 66"/>
                <a:gd name="T16" fmla="*/ 69 w 527"/>
                <a:gd name="T17" fmla="*/ 9 h 66"/>
                <a:gd name="T18" fmla="*/ 69 w 527"/>
                <a:gd name="T19" fmla="*/ 57 h 66"/>
                <a:gd name="T20" fmla="*/ 121 w 527"/>
                <a:gd name="T21" fmla="*/ 9 h 66"/>
                <a:gd name="T22" fmla="*/ 154 w 527"/>
                <a:gd name="T23" fmla="*/ 66 h 66"/>
                <a:gd name="T24" fmla="*/ 154 w 527"/>
                <a:gd name="T25" fmla="*/ 0 h 66"/>
                <a:gd name="T26" fmla="*/ 154 w 527"/>
                <a:gd name="T27" fmla="*/ 9 h 66"/>
                <a:gd name="T28" fmla="*/ 130 w 527"/>
                <a:gd name="T29" fmla="*/ 9 h 66"/>
                <a:gd name="T30" fmla="*/ 186 w 527"/>
                <a:gd name="T31" fmla="*/ 0 h 66"/>
                <a:gd name="T32" fmla="*/ 199 w 527"/>
                <a:gd name="T33" fmla="*/ 9 h 66"/>
                <a:gd name="T34" fmla="*/ 182 w 527"/>
                <a:gd name="T35" fmla="*/ 62 h 66"/>
                <a:gd name="T36" fmla="*/ 224 w 527"/>
                <a:gd name="T37" fmla="*/ 62 h 66"/>
                <a:gd name="T38" fmla="*/ 215 w 527"/>
                <a:gd name="T39" fmla="*/ 40 h 66"/>
                <a:gd name="T40" fmla="*/ 251 w 527"/>
                <a:gd name="T41" fmla="*/ 0 h 66"/>
                <a:gd name="T42" fmla="*/ 251 w 527"/>
                <a:gd name="T43" fmla="*/ 66 h 66"/>
                <a:gd name="T44" fmla="*/ 284 w 527"/>
                <a:gd name="T45" fmla="*/ 9 h 66"/>
                <a:gd name="T46" fmla="*/ 251 w 527"/>
                <a:gd name="T47" fmla="*/ 9 h 66"/>
                <a:gd name="T48" fmla="*/ 251 w 527"/>
                <a:gd name="T49" fmla="*/ 57 h 66"/>
                <a:gd name="T50" fmla="*/ 328 w 527"/>
                <a:gd name="T51" fmla="*/ 0 h 66"/>
                <a:gd name="T52" fmla="*/ 307 w 527"/>
                <a:gd name="T53" fmla="*/ 9 h 66"/>
                <a:gd name="T54" fmla="*/ 307 w 527"/>
                <a:gd name="T55" fmla="*/ 57 h 66"/>
                <a:gd name="T56" fmla="*/ 340 w 527"/>
                <a:gd name="T57" fmla="*/ 66 h 66"/>
                <a:gd name="T58" fmla="*/ 340 w 527"/>
                <a:gd name="T59" fmla="*/ 36 h 66"/>
                <a:gd name="T60" fmla="*/ 328 w 527"/>
                <a:gd name="T61" fmla="*/ 57 h 66"/>
                <a:gd name="T62" fmla="*/ 364 w 527"/>
                <a:gd name="T63" fmla="*/ 57 h 66"/>
                <a:gd name="T64" fmla="*/ 405 w 527"/>
                <a:gd name="T65" fmla="*/ 57 h 66"/>
                <a:gd name="T66" fmla="*/ 372 w 527"/>
                <a:gd name="T67" fmla="*/ 0 h 66"/>
                <a:gd name="T68" fmla="*/ 396 w 527"/>
                <a:gd name="T69" fmla="*/ 57 h 66"/>
                <a:gd name="T70" fmla="*/ 449 w 527"/>
                <a:gd name="T71" fmla="*/ 57 h 66"/>
                <a:gd name="T72" fmla="*/ 424 w 527"/>
                <a:gd name="T73" fmla="*/ 5 h 66"/>
                <a:gd name="T74" fmla="*/ 441 w 527"/>
                <a:gd name="T75" fmla="*/ 57 h 66"/>
                <a:gd name="T76" fmla="*/ 429 w 527"/>
                <a:gd name="T77" fmla="*/ 66 h 66"/>
                <a:gd name="T78" fmla="*/ 466 w 527"/>
                <a:gd name="T79" fmla="*/ 40 h 66"/>
                <a:gd name="T80" fmla="*/ 457 w 527"/>
                <a:gd name="T81" fmla="*/ 57 h 66"/>
                <a:gd name="T82" fmla="*/ 510 w 527"/>
                <a:gd name="T83" fmla="*/ 0 h 66"/>
                <a:gd name="T84" fmla="*/ 489 w 527"/>
                <a:gd name="T85" fmla="*/ 9 h 66"/>
                <a:gd name="T86" fmla="*/ 489 w 527"/>
                <a:gd name="T87" fmla="*/ 57 h 66"/>
                <a:gd name="T88" fmla="*/ 522 w 527"/>
                <a:gd name="T89" fmla="*/ 66 h 66"/>
                <a:gd name="T90" fmla="*/ 522 w 527"/>
                <a:gd name="T91" fmla="*/ 36 h 66"/>
                <a:gd name="T92" fmla="*/ 510 w 527"/>
                <a:gd name="T93"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7" h="66">
                  <a:moveTo>
                    <a:pt x="25" y="57"/>
                  </a:moveTo>
                  <a:cubicBezTo>
                    <a:pt x="25" y="0"/>
                    <a:pt x="25" y="0"/>
                    <a:pt x="25" y="0"/>
                  </a:cubicBezTo>
                  <a:cubicBezTo>
                    <a:pt x="4" y="0"/>
                    <a:pt x="4" y="0"/>
                    <a:pt x="4" y="0"/>
                  </a:cubicBezTo>
                  <a:cubicBezTo>
                    <a:pt x="2" y="0"/>
                    <a:pt x="0" y="2"/>
                    <a:pt x="0" y="5"/>
                  </a:cubicBezTo>
                  <a:cubicBezTo>
                    <a:pt x="0" y="8"/>
                    <a:pt x="2" y="9"/>
                    <a:pt x="4" y="9"/>
                  </a:cubicBezTo>
                  <a:cubicBezTo>
                    <a:pt x="17" y="9"/>
                    <a:pt x="17" y="9"/>
                    <a:pt x="17" y="9"/>
                  </a:cubicBezTo>
                  <a:cubicBezTo>
                    <a:pt x="17" y="57"/>
                    <a:pt x="17" y="57"/>
                    <a:pt x="17" y="57"/>
                  </a:cubicBezTo>
                  <a:cubicBezTo>
                    <a:pt x="4" y="57"/>
                    <a:pt x="4" y="57"/>
                    <a:pt x="4" y="57"/>
                  </a:cubicBezTo>
                  <a:cubicBezTo>
                    <a:pt x="2" y="57"/>
                    <a:pt x="0" y="58"/>
                    <a:pt x="0" y="62"/>
                  </a:cubicBezTo>
                  <a:cubicBezTo>
                    <a:pt x="0" y="64"/>
                    <a:pt x="2" y="66"/>
                    <a:pt x="4" y="66"/>
                  </a:cubicBezTo>
                  <a:cubicBezTo>
                    <a:pt x="38" y="66"/>
                    <a:pt x="38" y="66"/>
                    <a:pt x="38" y="66"/>
                  </a:cubicBezTo>
                  <a:cubicBezTo>
                    <a:pt x="40" y="66"/>
                    <a:pt x="41" y="64"/>
                    <a:pt x="41" y="62"/>
                  </a:cubicBezTo>
                  <a:cubicBezTo>
                    <a:pt x="41" y="40"/>
                    <a:pt x="41" y="40"/>
                    <a:pt x="41" y="40"/>
                  </a:cubicBezTo>
                  <a:cubicBezTo>
                    <a:pt x="41" y="38"/>
                    <a:pt x="41" y="36"/>
                    <a:pt x="38" y="36"/>
                  </a:cubicBezTo>
                  <a:cubicBezTo>
                    <a:pt x="34" y="36"/>
                    <a:pt x="34" y="38"/>
                    <a:pt x="34" y="40"/>
                  </a:cubicBezTo>
                  <a:cubicBezTo>
                    <a:pt x="34" y="57"/>
                    <a:pt x="34" y="57"/>
                    <a:pt x="34" y="57"/>
                  </a:cubicBezTo>
                  <a:lnTo>
                    <a:pt x="25" y="57"/>
                  </a:lnTo>
                  <a:close/>
                  <a:moveTo>
                    <a:pt x="69" y="0"/>
                  </a:moveTo>
                  <a:cubicBezTo>
                    <a:pt x="65" y="0"/>
                    <a:pt x="60" y="5"/>
                    <a:pt x="60" y="9"/>
                  </a:cubicBezTo>
                  <a:cubicBezTo>
                    <a:pt x="60" y="57"/>
                    <a:pt x="60" y="57"/>
                    <a:pt x="60" y="57"/>
                  </a:cubicBezTo>
                  <a:cubicBezTo>
                    <a:pt x="60" y="62"/>
                    <a:pt x="64" y="66"/>
                    <a:pt x="69" y="66"/>
                  </a:cubicBezTo>
                  <a:cubicBezTo>
                    <a:pt x="93" y="66"/>
                    <a:pt x="93" y="66"/>
                    <a:pt x="93" y="66"/>
                  </a:cubicBezTo>
                  <a:cubicBezTo>
                    <a:pt x="99" y="66"/>
                    <a:pt x="102" y="62"/>
                    <a:pt x="102" y="57"/>
                  </a:cubicBezTo>
                  <a:cubicBezTo>
                    <a:pt x="102" y="9"/>
                    <a:pt x="102" y="9"/>
                    <a:pt x="102" y="9"/>
                  </a:cubicBezTo>
                  <a:cubicBezTo>
                    <a:pt x="102" y="5"/>
                    <a:pt x="99" y="0"/>
                    <a:pt x="93" y="0"/>
                  </a:cubicBezTo>
                  <a:lnTo>
                    <a:pt x="69" y="0"/>
                  </a:lnTo>
                  <a:close/>
                  <a:moveTo>
                    <a:pt x="69" y="9"/>
                  </a:moveTo>
                  <a:cubicBezTo>
                    <a:pt x="93" y="9"/>
                    <a:pt x="93" y="9"/>
                    <a:pt x="93" y="9"/>
                  </a:cubicBezTo>
                  <a:cubicBezTo>
                    <a:pt x="93" y="57"/>
                    <a:pt x="93" y="57"/>
                    <a:pt x="93" y="57"/>
                  </a:cubicBezTo>
                  <a:cubicBezTo>
                    <a:pt x="69" y="57"/>
                    <a:pt x="69" y="57"/>
                    <a:pt x="69" y="57"/>
                  </a:cubicBezTo>
                  <a:lnTo>
                    <a:pt x="69" y="9"/>
                  </a:lnTo>
                  <a:close/>
                  <a:moveTo>
                    <a:pt x="130" y="0"/>
                  </a:moveTo>
                  <a:cubicBezTo>
                    <a:pt x="125" y="0"/>
                    <a:pt x="121" y="5"/>
                    <a:pt x="121" y="9"/>
                  </a:cubicBezTo>
                  <a:cubicBezTo>
                    <a:pt x="121" y="57"/>
                    <a:pt x="121" y="57"/>
                    <a:pt x="121" y="57"/>
                  </a:cubicBezTo>
                  <a:cubicBezTo>
                    <a:pt x="121" y="62"/>
                    <a:pt x="125" y="66"/>
                    <a:pt x="130" y="66"/>
                  </a:cubicBezTo>
                  <a:cubicBezTo>
                    <a:pt x="154" y="66"/>
                    <a:pt x="154" y="66"/>
                    <a:pt x="154" y="66"/>
                  </a:cubicBezTo>
                  <a:cubicBezTo>
                    <a:pt x="159" y="66"/>
                    <a:pt x="163" y="62"/>
                    <a:pt x="163" y="57"/>
                  </a:cubicBezTo>
                  <a:cubicBezTo>
                    <a:pt x="163" y="9"/>
                    <a:pt x="163" y="9"/>
                    <a:pt x="163" y="9"/>
                  </a:cubicBezTo>
                  <a:cubicBezTo>
                    <a:pt x="163" y="5"/>
                    <a:pt x="159" y="0"/>
                    <a:pt x="154" y="0"/>
                  </a:cubicBezTo>
                  <a:lnTo>
                    <a:pt x="130" y="0"/>
                  </a:lnTo>
                  <a:close/>
                  <a:moveTo>
                    <a:pt x="130" y="9"/>
                  </a:moveTo>
                  <a:cubicBezTo>
                    <a:pt x="154" y="9"/>
                    <a:pt x="154" y="9"/>
                    <a:pt x="154" y="9"/>
                  </a:cubicBezTo>
                  <a:cubicBezTo>
                    <a:pt x="154" y="57"/>
                    <a:pt x="154" y="57"/>
                    <a:pt x="154" y="57"/>
                  </a:cubicBezTo>
                  <a:cubicBezTo>
                    <a:pt x="130" y="57"/>
                    <a:pt x="130" y="57"/>
                    <a:pt x="130" y="57"/>
                  </a:cubicBezTo>
                  <a:lnTo>
                    <a:pt x="130" y="9"/>
                  </a:lnTo>
                  <a:close/>
                  <a:moveTo>
                    <a:pt x="207" y="57"/>
                  </a:moveTo>
                  <a:cubicBezTo>
                    <a:pt x="207" y="0"/>
                    <a:pt x="207" y="0"/>
                    <a:pt x="207" y="0"/>
                  </a:cubicBezTo>
                  <a:cubicBezTo>
                    <a:pt x="186" y="0"/>
                    <a:pt x="186" y="0"/>
                    <a:pt x="186" y="0"/>
                  </a:cubicBezTo>
                  <a:cubicBezTo>
                    <a:pt x="184" y="0"/>
                    <a:pt x="182" y="2"/>
                    <a:pt x="182" y="5"/>
                  </a:cubicBezTo>
                  <a:cubicBezTo>
                    <a:pt x="182" y="8"/>
                    <a:pt x="184" y="9"/>
                    <a:pt x="186" y="9"/>
                  </a:cubicBezTo>
                  <a:cubicBezTo>
                    <a:pt x="199" y="9"/>
                    <a:pt x="199" y="9"/>
                    <a:pt x="199" y="9"/>
                  </a:cubicBezTo>
                  <a:cubicBezTo>
                    <a:pt x="199" y="57"/>
                    <a:pt x="199" y="57"/>
                    <a:pt x="199" y="57"/>
                  </a:cubicBezTo>
                  <a:cubicBezTo>
                    <a:pt x="186" y="57"/>
                    <a:pt x="186" y="57"/>
                    <a:pt x="186" y="57"/>
                  </a:cubicBezTo>
                  <a:cubicBezTo>
                    <a:pt x="184" y="57"/>
                    <a:pt x="182" y="58"/>
                    <a:pt x="182" y="62"/>
                  </a:cubicBezTo>
                  <a:cubicBezTo>
                    <a:pt x="182" y="64"/>
                    <a:pt x="184" y="66"/>
                    <a:pt x="186" y="66"/>
                  </a:cubicBezTo>
                  <a:cubicBezTo>
                    <a:pt x="219" y="66"/>
                    <a:pt x="219" y="66"/>
                    <a:pt x="219" y="66"/>
                  </a:cubicBezTo>
                  <a:cubicBezTo>
                    <a:pt x="221" y="66"/>
                    <a:pt x="224" y="64"/>
                    <a:pt x="224" y="62"/>
                  </a:cubicBezTo>
                  <a:cubicBezTo>
                    <a:pt x="224" y="40"/>
                    <a:pt x="224" y="40"/>
                    <a:pt x="224" y="40"/>
                  </a:cubicBezTo>
                  <a:cubicBezTo>
                    <a:pt x="224" y="38"/>
                    <a:pt x="222" y="36"/>
                    <a:pt x="219" y="36"/>
                  </a:cubicBezTo>
                  <a:cubicBezTo>
                    <a:pt x="216" y="36"/>
                    <a:pt x="215" y="38"/>
                    <a:pt x="215" y="40"/>
                  </a:cubicBezTo>
                  <a:cubicBezTo>
                    <a:pt x="215" y="57"/>
                    <a:pt x="215" y="57"/>
                    <a:pt x="215" y="57"/>
                  </a:cubicBezTo>
                  <a:lnTo>
                    <a:pt x="207" y="57"/>
                  </a:lnTo>
                  <a:close/>
                  <a:moveTo>
                    <a:pt x="251" y="0"/>
                  </a:moveTo>
                  <a:cubicBezTo>
                    <a:pt x="246" y="0"/>
                    <a:pt x="243" y="5"/>
                    <a:pt x="243" y="9"/>
                  </a:cubicBezTo>
                  <a:cubicBezTo>
                    <a:pt x="243" y="57"/>
                    <a:pt x="243" y="57"/>
                    <a:pt x="243" y="57"/>
                  </a:cubicBezTo>
                  <a:cubicBezTo>
                    <a:pt x="243" y="62"/>
                    <a:pt x="246" y="66"/>
                    <a:pt x="251" y="66"/>
                  </a:cubicBezTo>
                  <a:cubicBezTo>
                    <a:pt x="276" y="66"/>
                    <a:pt x="276" y="66"/>
                    <a:pt x="276" y="66"/>
                  </a:cubicBezTo>
                  <a:cubicBezTo>
                    <a:pt x="280" y="66"/>
                    <a:pt x="284" y="62"/>
                    <a:pt x="284" y="57"/>
                  </a:cubicBezTo>
                  <a:cubicBezTo>
                    <a:pt x="284" y="9"/>
                    <a:pt x="284" y="9"/>
                    <a:pt x="284" y="9"/>
                  </a:cubicBezTo>
                  <a:cubicBezTo>
                    <a:pt x="284" y="5"/>
                    <a:pt x="280" y="0"/>
                    <a:pt x="276" y="0"/>
                  </a:cubicBezTo>
                  <a:lnTo>
                    <a:pt x="251" y="0"/>
                  </a:lnTo>
                  <a:close/>
                  <a:moveTo>
                    <a:pt x="251" y="9"/>
                  </a:moveTo>
                  <a:cubicBezTo>
                    <a:pt x="276" y="9"/>
                    <a:pt x="276" y="9"/>
                    <a:pt x="276" y="9"/>
                  </a:cubicBezTo>
                  <a:cubicBezTo>
                    <a:pt x="276" y="57"/>
                    <a:pt x="276" y="57"/>
                    <a:pt x="276" y="57"/>
                  </a:cubicBezTo>
                  <a:cubicBezTo>
                    <a:pt x="251" y="57"/>
                    <a:pt x="251" y="57"/>
                    <a:pt x="251" y="57"/>
                  </a:cubicBezTo>
                  <a:lnTo>
                    <a:pt x="251" y="9"/>
                  </a:lnTo>
                  <a:close/>
                  <a:moveTo>
                    <a:pt x="328" y="57"/>
                  </a:moveTo>
                  <a:cubicBezTo>
                    <a:pt x="328" y="0"/>
                    <a:pt x="328" y="0"/>
                    <a:pt x="328" y="0"/>
                  </a:cubicBezTo>
                  <a:cubicBezTo>
                    <a:pt x="307" y="0"/>
                    <a:pt x="307" y="0"/>
                    <a:pt x="307" y="0"/>
                  </a:cubicBezTo>
                  <a:cubicBezTo>
                    <a:pt x="305" y="0"/>
                    <a:pt x="303" y="2"/>
                    <a:pt x="303" y="5"/>
                  </a:cubicBezTo>
                  <a:cubicBezTo>
                    <a:pt x="303" y="8"/>
                    <a:pt x="305" y="9"/>
                    <a:pt x="307" y="9"/>
                  </a:cubicBezTo>
                  <a:cubicBezTo>
                    <a:pt x="320" y="9"/>
                    <a:pt x="320" y="9"/>
                    <a:pt x="320" y="9"/>
                  </a:cubicBezTo>
                  <a:cubicBezTo>
                    <a:pt x="320" y="57"/>
                    <a:pt x="320" y="57"/>
                    <a:pt x="320" y="57"/>
                  </a:cubicBezTo>
                  <a:cubicBezTo>
                    <a:pt x="307" y="57"/>
                    <a:pt x="307" y="57"/>
                    <a:pt x="307" y="57"/>
                  </a:cubicBezTo>
                  <a:cubicBezTo>
                    <a:pt x="305" y="57"/>
                    <a:pt x="303" y="58"/>
                    <a:pt x="303" y="62"/>
                  </a:cubicBezTo>
                  <a:cubicBezTo>
                    <a:pt x="303" y="64"/>
                    <a:pt x="305" y="66"/>
                    <a:pt x="307" y="66"/>
                  </a:cubicBezTo>
                  <a:cubicBezTo>
                    <a:pt x="340" y="66"/>
                    <a:pt x="340" y="66"/>
                    <a:pt x="340" y="66"/>
                  </a:cubicBezTo>
                  <a:cubicBezTo>
                    <a:pt x="343" y="66"/>
                    <a:pt x="344" y="64"/>
                    <a:pt x="344" y="62"/>
                  </a:cubicBezTo>
                  <a:cubicBezTo>
                    <a:pt x="344" y="40"/>
                    <a:pt x="344" y="40"/>
                    <a:pt x="344" y="40"/>
                  </a:cubicBezTo>
                  <a:cubicBezTo>
                    <a:pt x="344" y="38"/>
                    <a:pt x="344" y="36"/>
                    <a:pt x="340" y="36"/>
                  </a:cubicBezTo>
                  <a:cubicBezTo>
                    <a:pt x="337" y="36"/>
                    <a:pt x="337" y="38"/>
                    <a:pt x="337" y="40"/>
                  </a:cubicBezTo>
                  <a:cubicBezTo>
                    <a:pt x="337" y="57"/>
                    <a:pt x="337" y="57"/>
                    <a:pt x="337" y="57"/>
                  </a:cubicBezTo>
                  <a:lnTo>
                    <a:pt x="328" y="57"/>
                  </a:lnTo>
                  <a:close/>
                  <a:moveTo>
                    <a:pt x="372" y="0"/>
                  </a:moveTo>
                  <a:cubicBezTo>
                    <a:pt x="368" y="0"/>
                    <a:pt x="364" y="5"/>
                    <a:pt x="364" y="9"/>
                  </a:cubicBezTo>
                  <a:cubicBezTo>
                    <a:pt x="364" y="57"/>
                    <a:pt x="364" y="57"/>
                    <a:pt x="364" y="57"/>
                  </a:cubicBezTo>
                  <a:cubicBezTo>
                    <a:pt x="364" y="62"/>
                    <a:pt x="367" y="66"/>
                    <a:pt x="372" y="66"/>
                  </a:cubicBezTo>
                  <a:cubicBezTo>
                    <a:pt x="396" y="66"/>
                    <a:pt x="396" y="66"/>
                    <a:pt x="396" y="66"/>
                  </a:cubicBezTo>
                  <a:cubicBezTo>
                    <a:pt x="402" y="66"/>
                    <a:pt x="405" y="62"/>
                    <a:pt x="405" y="57"/>
                  </a:cubicBezTo>
                  <a:cubicBezTo>
                    <a:pt x="405" y="9"/>
                    <a:pt x="405" y="9"/>
                    <a:pt x="405" y="9"/>
                  </a:cubicBezTo>
                  <a:cubicBezTo>
                    <a:pt x="405" y="5"/>
                    <a:pt x="402" y="0"/>
                    <a:pt x="396" y="0"/>
                  </a:cubicBezTo>
                  <a:lnTo>
                    <a:pt x="372" y="0"/>
                  </a:lnTo>
                  <a:close/>
                  <a:moveTo>
                    <a:pt x="372" y="9"/>
                  </a:moveTo>
                  <a:cubicBezTo>
                    <a:pt x="396" y="9"/>
                    <a:pt x="396" y="9"/>
                    <a:pt x="396" y="9"/>
                  </a:cubicBezTo>
                  <a:cubicBezTo>
                    <a:pt x="396" y="57"/>
                    <a:pt x="396" y="57"/>
                    <a:pt x="396" y="57"/>
                  </a:cubicBezTo>
                  <a:cubicBezTo>
                    <a:pt x="372" y="57"/>
                    <a:pt x="372" y="57"/>
                    <a:pt x="372" y="57"/>
                  </a:cubicBezTo>
                  <a:lnTo>
                    <a:pt x="372" y="9"/>
                  </a:lnTo>
                  <a:close/>
                  <a:moveTo>
                    <a:pt x="449" y="57"/>
                  </a:moveTo>
                  <a:cubicBezTo>
                    <a:pt x="449" y="0"/>
                    <a:pt x="449" y="0"/>
                    <a:pt x="449" y="0"/>
                  </a:cubicBezTo>
                  <a:cubicBezTo>
                    <a:pt x="429" y="0"/>
                    <a:pt x="429" y="0"/>
                    <a:pt x="429" y="0"/>
                  </a:cubicBezTo>
                  <a:cubicBezTo>
                    <a:pt x="426" y="0"/>
                    <a:pt x="424" y="2"/>
                    <a:pt x="424" y="5"/>
                  </a:cubicBezTo>
                  <a:cubicBezTo>
                    <a:pt x="424" y="8"/>
                    <a:pt x="426" y="9"/>
                    <a:pt x="429" y="9"/>
                  </a:cubicBezTo>
                  <a:cubicBezTo>
                    <a:pt x="441" y="9"/>
                    <a:pt x="441" y="9"/>
                    <a:pt x="441" y="9"/>
                  </a:cubicBezTo>
                  <a:cubicBezTo>
                    <a:pt x="441" y="57"/>
                    <a:pt x="441" y="57"/>
                    <a:pt x="441" y="57"/>
                  </a:cubicBezTo>
                  <a:cubicBezTo>
                    <a:pt x="429" y="57"/>
                    <a:pt x="429" y="57"/>
                    <a:pt x="429" y="57"/>
                  </a:cubicBezTo>
                  <a:cubicBezTo>
                    <a:pt x="426" y="57"/>
                    <a:pt x="424" y="58"/>
                    <a:pt x="424" y="62"/>
                  </a:cubicBezTo>
                  <a:cubicBezTo>
                    <a:pt x="424" y="64"/>
                    <a:pt x="426" y="66"/>
                    <a:pt x="429" y="66"/>
                  </a:cubicBezTo>
                  <a:cubicBezTo>
                    <a:pt x="462" y="66"/>
                    <a:pt x="462" y="66"/>
                    <a:pt x="462" y="66"/>
                  </a:cubicBezTo>
                  <a:cubicBezTo>
                    <a:pt x="464" y="66"/>
                    <a:pt x="466" y="64"/>
                    <a:pt x="466" y="62"/>
                  </a:cubicBezTo>
                  <a:cubicBezTo>
                    <a:pt x="466" y="40"/>
                    <a:pt x="466" y="40"/>
                    <a:pt x="466" y="40"/>
                  </a:cubicBezTo>
                  <a:cubicBezTo>
                    <a:pt x="466" y="38"/>
                    <a:pt x="465" y="36"/>
                    <a:pt x="462" y="36"/>
                  </a:cubicBezTo>
                  <a:cubicBezTo>
                    <a:pt x="458" y="36"/>
                    <a:pt x="457" y="38"/>
                    <a:pt x="457" y="40"/>
                  </a:cubicBezTo>
                  <a:cubicBezTo>
                    <a:pt x="457" y="57"/>
                    <a:pt x="457" y="57"/>
                    <a:pt x="457" y="57"/>
                  </a:cubicBezTo>
                  <a:lnTo>
                    <a:pt x="449" y="57"/>
                  </a:lnTo>
                  <a:close/>
                  <a:moveTo>
                    <a:pt x="510" y="57"/>
                  </a:moveTo>
                  <a:cubicBezTo>
                    <a:pt x="510" y="0"/>
                    <a:pt x="510" y="0"/>
                    <a:pt x="510" y="0"/>
                  </a:cubicBezTo>
                  <a:cubicBezTo>
                    <a:pt x="489" y="0"/>
                    <a:pt x="489" y="0"/>
                    <a:pt x="489" y="0"/>
                  </a:cubicBezTo>
                  <a:cubicBezTo>
                    <a:pt x="487" y="0"/>
                    <a:pt x="485" y="2"/>
                    <a:pt x="485" y="5"/>
                  </a:cubicBezTo>
                  <a:cubicBezTo>
                    <a:pt x="485" y="8"/>
                    <a:pt x="487" y="9"/>
                    <a:pt x="489" y="9"/>
                  </a:cubicBezTo>
                  <a:cubicBezTo>
                    <a:pt x="502" y="9"/>
                    <a:pt x="502" y="9"/>
                    <a:pt x="502" y="9"/>
                  </a:cubicBezTo>
                  <a:cubicBezTo>
                    <a:pt x="502" y="57"/>
                    <a:pt x="502" y="57"/>
                    <a:pt x="502" y="57"/>
                  </a:cubicBezTo>
                  <a:cubicBezTo>
                    <a:pt x="489" y="57"/>
                    <a:pt x="489" y="57"/>
                    <a:pt x="489" y="57"/>
                  </a:cubicBezTo>
                  <a:cubicBezTo>
                    <a:pt x="487" y="57"/>
                    <a:pt x="485" y="58"/>
                    <a:pt x="485" y="62"/>
                  </a:cubicBezTo>
                  <a:cubicBezTo>
                    <a:pt x="485" y="64"/>
                    <a:pt x="487" y="66"/>
                    <a:pt x="489" y="66"/>
                  </a:cubicBezTo>
                  <a:cubicBezTo>
                    <a:pt x="522" y="66"/>
                    <a:pt x="522" y="66"/>
                    <a:pt x="522" y="66"/>
                  </a:cubicBezTo>
                  <a:cubicBezTo>
                    <a:pt x="524" y="66"/>
                    <a:pt x="527" y="64"/>
                    <a:pt x="527" y="62"/>
                  </a:cubicBezTo>
                  <a:cubicBezTo>
                    <a:pt x="527" y="40"/>
                    <a:pt x="527" y="40"/>
                    <a:pt x="527" y="40"/>
                  </a:cubicBezTo>
                  <a:cubicBezTo>
                    <a:pt x="527" y="38"/>
                    <a:pt x="525" y="36"/>
                    <a:pt x="522" y="36"/>
                  </a:cubicBezTo>
                  <a:cubicBezTo>
                    <a:pt x="519" y="36"/>
                    <a:pt x="518" y="38"/>
                    <a:pt x="518" y="40"/>
                  </a:cubicBezTo>
                  <a:cubicBezTo>
                    <a:pt x="518" y="57"/>
                    <a:pt x="518" y="57"/>
                    <a:pt x="518" y="57"/>
                  </a:cubicBezTo>
                  <a:lnTo>
                    <a:pt x="510"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6" name="Freeform 80"/>
            <p:cNvSpPr>
              <a:spLocks/>
            </p:cNvSpPr>
            <p:nvPr/>
          </p:nvSpPr>
          <p:spPr bwMode="gray">
            <a:xfrm>
              <a:off x="9873565" y="6065739"/>
              <a:ext cx="463047" cy="314980"/>
            </a:xfrm>
            <a:custGeom>
              <a:avLst/>
              <a:gdLst>
                <a:gd name="T0" fmla="*/ 172 w 172"/>
                <a:gd name="T1" fmla="*/ 117 h 117"/>
                <a:gd name="T2" fmla="*/ 172 w 172"/>
                <a:gd name="T3" fmla="*/ 0 h 117"/>
                <a:gd name="T4" fmla="*/ 86 w 172"/>
                <a:gd name="T5" fmla="*/ 0 h 117"/>
                <a:gd name="T6" fmla="*/ 0 w 172"/>
                <a:gd name="T7" fmla="*/ 0 h 117"/>
                <a:gd name="T8" fmla="*/ 0 w 172"/>
                <a:gd name="T9" fmla="*/ 117 h 117"/>
                <a:gd name="T10" fmla="*/ 86 w 172"/>
                <a:gd name="T11" fmla="*/ 117 h 117"/>
                <a:gd name="T12" fmla="*/ 172 w 172"/>
                <a:gd name="T13" fmla="*/ 117 h 117"/>
              </a:gdLst>
              <a:ahLst/>
              <a:cxnLst>
                <a:cxn ang="0">
                  <a:pos x="T0" y="T1"/>
                </a:cxn>
                <a:cxn ang="0">
                  <a:pos x="T2" y="T3"/>
                </a:cxn>
                <a:cxn ang="0">
                  <a:pos x="T4" y="T5"/>
                </a:cxn>
                <a:cxn ang="0">
                  <a:pos x="T6" y="T7"/>
                </a:cxn>
                <a:cxn ang="0">
                  <a:pos x="T8" y="T9"/>
                </a:cxn>
                <a:cxn ang="0">
                  <a:pos x="T10" y="T11"/>
                </a:cxn>
                <a:cxn ang="0">
                  <a:pos x="T12" y="T13"/>
                </a:cxn>
              </a:cxnLst>
              <a:rect l="0" t="0" r="r" b="b"/>
              <a:pathLst>
                <a:path w="172" h="117">
                  <a:moveTo>
                    <a:pt x="172" y="117"/>
                  </a:moveTo>
                  <a:lnTo>
                    <a:pt x="172" y="0"/>
                  </a:lnTo>
                  <a:lnTo>
                    <a:pt x="86" y="0"/>
                  </a:lnTo>
                  <a:lnTo>
                    <a:pt x="0" y="0"/>
                  </a:lnTo>
                  <a:lnTo>
                    <a:pt x="0" y="117"/>
                  </a:lnTo>
                  <a:lnTo>
                    <a:pt x="86" y="117"/>
                  </a:lnTo>
                  <a:lnTo>
                    <a:pt x="172" y="117"/>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7" name="Rectangle 81"/>
            <p:cNvSpPr>
              <a:spLocks noChangeArrowheads="1"/>
            </p:cNvSpPr>
            <p:nvPr/>
          </p:nvSpPr>
          <p:spPr bwMode="gray">
            <a:xfrm>
              <a:off x="9897795" y="6079198"/>
              <a:ext cx="414588" cy="250369"/>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78" name="Freeform 82"/>
            <p:cNvSpPr>
              <a:spLocks noEditPoints="1"/>
            </p:cNvSpPr>
            <p:nvPr/>
          </p:nvSpPr>
          <p:spPr bwMode="gray">
            <a:xfrm>
              <a:off x="9970482" y="6165347"/>
              <a:ext cx="271906" cy="78073"/>
            </a:xfrm>
            <a:custGeom>
              <a:avLst/>
              <a:gdLst>
                <a:gd name="T0" fmla="*/ 19 w 174"/>
                <a:gd name="T1" fmla="*/ 44 h 50"/>
                <a:gd name="T2" fmla="*/ 19 w 174"/>
                <a:gd name="T3" fmla="*/ 0 h 50"/>
                <a:gd name="T4" fmla="*/ 3 w 174"/>
                <a:gd name="T5" fmla="*/ 0 h 50"/>
                <a:gd name="T6" fmla="*/ 0 w 174"/>
                <a:gd name="T7" fmla="*/ 2 h 50"/>
                <a:gd name="T8" fmla="*/ 3 w 174"/>
                <a:gd name="T9" fmla="*/ 6 h 50"/>
                <a:gd name="T10" fmla="*/ 13 w 174"/>
                <a:gd name="T11" fmla="*/ 6 h 50"/>
                <a:gd name="T12" fmla="*/ 13 w 174"/>
                <a:gd name="T13" fmla="*/ 44 h 50"/>
                <a:gd name="T14" fmla="*/ 3 w 174"/>
                <a:gd name="T15" fmla="*/ 44 h 50"/>
                <a:gd name="T16" fmla="*/ 0 w 174"/>
                <a:gd name="T17" fmla="*/ 47 h 50"/>
                <a:gd name="T18" fmla="*/ 3 w 174"/>
                <a:gd name="T19" fmla="*/ 50 h 50"/>
                <a:gd name="T20" fmla="*/ 29 w 174"/>
                <a:gd name="T21" fmla="*/ 50 h 50"/>
                <a:gd name="T22" fmla="*/ 32 w 174"/>
                <a:gd name="T23" fmla="*/ 47 h 50"/>
                <a:gd name="T24" fmla="*/ 32 w 174"/>
                <a:gd name="T25" fmla="*/ 31 h 50"/>
                <a:gd name="T26" fmla="*/ 29 w 174"/>
                <a:gd name="T27" fmla="*/ 28 h 50"/>
                <a:gd name="T28" fmla="*/ 26 w 174"/>
                <a:gd name="T29" fmla="*/ 31 h 50"/>
                <a:gd name="T30" fmla="*/ 26 w 174"/>
                <a:gd name="T31" fmla="*/ 44 h 50"/>
                <a:gd name="T32" fmla="*/ 19 w 174"/>
                <a:gd name="T33" fmla="*/ 44 h 50"/>
                <a:gd name="T34" fmla="*/ 53 w 174"/>
                <a:gd name="T35" fmla="*/ 0 h 50"/>
                <a:gd name="T36" fmla="*/ 47 w 174"/>
                <a:gd name="T37" fmla="*/ 6 h 50"/>
                <a:gd name="T38" fmla="*/ 47 w 174"/>
                <a:gd name="T39" fmla="*/ 44 h 50"/>
                <a:gd name="T40" fmla="*/ 53 w 174"/>
                <a:gd name="T41" fmla="*/ 50 h 50"/>
                <a:gd name="T42" fmla="*/ 72 w 174"/>
                <a:gd name="T43" fmla="*/ 50 h 50"/>
                <a:gd name="T44" fmla="*/ 79 w 174"/>
                <a:gd name="T45" fmla="*/ 44 h 50"/>
                <a:gd name="T46" fmla="*/ 79 w 174"/>
                <a:gd name="T47" fmla="*/ 6 h 50"/>
                <a:gd name="T48" fmla="*/ 72 w 174"/>
                <a:gd name="T49" fmla="*/ 0 h 50"/>
                <a:gd name="T50" fmla="*/ 53 w 174"/>
                <a:gd name="T51" fmla="*/ 0 h 50"/>
                <a:gd name="T52" fmla="*/ 53 w 174"/>
                <a:gd name="T53" fmla="*/ 6 h 50"/>
                <a:gd name="T54" fmla="*/ 72 w 174"/>
                <a:gd name="T55" fmla="*/ 6 h 50"/>
                <a:gd name="T56" fmla="*/ 72 w 174"/>
                <a:gd name="T57" fmla="*/ 44 h 50"/>
                <a:gd name="T58" fmla="*/ 53 w 174"/>
                <a:gd name="T59" fmla="*/ 44 h 50"/>
                <a:gd name="T60" fmla="*/ 53 w 174"/>
                <a:gd name="T61" fmla="*/ 6 h 50"/>
                <a:gd name="T62" fmla="*/ 113 w 174"/>
                <a:gd name="T63" fmla="*/ 44 h 50"/>
                <a:gd name="T64" fmla="*/ 113 w 174"/>
                <a:gd name="T65" fmla="*/ 0 h 50"/>
                <a:gd name="T66" fmla="*/ 98 w 174"/>
                <a:gd name="T67" fmla="*/ 0 h 50"/>
                <a:gd name="T68" fmla="*/ 94 w 174"/>
                <a:gd name="T69" fmla="*/ 2 h 50"/>
                <a:gd name="T70" fmla="*/ 98 w 174"/>
                <a:gd name="T71" fmla="*/ 6 h 50"/>
                <a:gd name="T72" fmla="*/ 107 w 174"/>
                <a:gd name="T73" fmla="*/ 6 h 50"/>
                <a:gd name="T74" fmla="*/ 107 w 174"/>
                <a:gd name="T75" fmla="*/ 44 h 50"/>
                <a:gd name="T76" fmla="*/ 98 w 174"/>
                <a:gd name="T77" fmla="*/ 44 h 50"/>
                <a:gd name="T78" fmla="*/ 94 w 174"/>
                <a:gd name="T79" fmla="*/ 47 h 50"/>
                <a:gd name="T80" fmla="*/ 98 w 174"/>
                <a:gd name="T81" fmla="*/ 50 h 50"/>
                <a:gd name="T82" fmla="*/ 123 w 174"/>
                <a:gd name="T83" fmla="*/ 50 h 50"/>
                <a:gd name="T84" fmla="*/ 126 w 174"/>
                <a:gd name="T85" fmla="*/ 47 h 50"/>
                <a:gd name="T86" fmla="*/ 126 w 174"/>
                <a:gd name="T87" fmla="*/ 31 h 50"/>
                <a:gd name="T88" fmla="*/ 123 w 174"/>
                <a:gd name="T89" fmla="*/ 28 h 50"/>
                <a:gd name="T90" fmla="*/ 120 w 174"/>
                <a:gd name="T91" fmla="*/ 31 h 50"/>
                <a:gd name="T92" fmla="*/ 120 w 174"/>
                <a:gd name="T93" fmla="*/ 44 h 50"/>
                <a:gd name="T94" fmla="*/ 113 w 174"/>
                <a:gd name="T95" fmla="*/ 44 h 50"/>
                <a:gd name="T96" fmla="*/ 148 w 174"/>
                <a:gd name="T97" fmla="*/ 0 h 50"/>
                <a:gd name="T98" fmla="*/ 141 w 174"/>
                <a:gd name="T99" fmla="*/ 6 h 50"/>
                <a:gd name="T100" fmla="*/ 141 w 174"/>
                <a:gd name="T101" fmla="*/ 44 h 50"/>
                <a:gd name="T102" fmla="*/ 148 w 174"/>
                <a:gd name="T103" fmla="*/ 50 h 50"/>
                <a:gd name="T104" fmla="*/ 167 w 174"/>
                <a:gd name="T105" fmla="*/ 50 h 50"/>
                <a:gd name="T106" fmla="*/ 174 w 174"/>
                <a:gd name="T107" fmla="*/ 44 h 50"/>
                <a:gd name="T108" fmla="*/ 174 w 174"/>
                <a:gd name="T109" fmla="*/ 6 h 50"/>
                <a:gd name="T110" fmla="*/ 167 w 174"/>
                <a:gd name="T111" fmla="*/ 0 h 50"/>
                <a:gd name="T112" fmla="*/ 148 w 174"/>
                <a:gd name="T113" fmla="*/ 0 h 50"/>
                <a:gd name="T114" fmla="*/ 148 w 174"/>
                <a:gd name="T115" fmla="*/ 6 h 50"/>
                <a:gd name="T116" fmla="*/ 167 w 174"/>
                <a:gd name="T117" fmla="*/ 6 h 50"/>
                <a:gd name="T118" fmla="*/ 167 w 174"/>
                <a:gd name="T119" fmla="*/ 44 h 50"/>
                <a:gd name="T120" fmla="*/ 148 w 174"/>
                <a:gd name="T121" fmla="*/ 44 h 50"/>
                <a:gd name="T122" fmla="*/ 148 w 174"/>
                <a:gd name="T123" fmla="*/ 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4" h="50">
                  <a:moveTo>
                    <a:pt x="19" y="44"/>
                  </a:moveTo>
                  <a:cubicBezTo>
                    <a:pt x="19" y="0"/>
                    <a:pt x="19" y="0"/>
                    <a:pt x="19" y="0"/>
                  </a:cubicBezTo>
                  <a:cubicBezTo>
                    <a:pt x="3" y="0"/>
                    <a:pt x="3" y="0"/>
                    <a:pt x="3" y="0"/>
                  </a:cubicBezTo>
                  <a:cubicBezTo>
                    <a:pt x="1" y="0"/>
                    <a:pt x="0" y="1"/>
                    <a:pt x="0" y="2"/>
                  </a:cubicBezTo>
                  <a:cubicBezTo>
                    <a:pt x="0" y="5"/>
                    <a:pt x="1" y="6"/>
                    <a:pt x="3" y="6"/>
                  </a:cubicBezTo>
                  <a:cubicBezTo>
                    <a:pt x="13" y="6"/>
                    <a:pt x="13" y="6"/>
                    <a:pt x="13" y="6"/>
                  </a:cubicBezTo>
                  <a:cubicBezTo>
                    <a:pt x="13" y="44"/>
                    <a:pt x="13" y="44"/>
                    <a:pt x="13" y="44"/>
                  </a:cubicBezTo>
                  <a:cubicBezTo>
                    <a:pt x="3" y="44"/>
                    <a:pt x="3" y="44"/>
                    <a:pt x="3" y="44"/>
                  </a:cubicBezTo>
                  <a:cubicBezTo>
                    <a:pt x="1" y="44"/>
                    <a:pt x="0" y="45"/>
                    <a:pt x="0" y="47"/>
                  </a:cubicBezTo>
                  <a:cubicBezTo>
                    <a:pt x="0" y="49"/>
                    <a:pt x="1" y="50"/>
                    <a:pt x="3" y="50"/>
                  </a:cubicBezTo>
                  <a:cubicBezTo>
                    <a:pt x="29" y="50"/>
                    <a:pt x="29" y="50"/>
                    <a:pt x="29" y="50"/>
                  </a:cubicBezTo>
                  <a:cubicBezTo>
                    <a:pt x="31" y="50"/>
                    <a:pt x="32" y="49"/>
                    <a:pt x="32" y="47"/>
                  </a:cubicBezTo>
                  <a:cubicBezTo>
                    <a:pt x="32" y="31"/>
                    <a:pt x="32" y="31"/>
                    <a:pt x="32" y="31"/>
                  </a:cubicBezTo>
                  <a:cubicBezTo>
                    <a:pt x="32" y="28"/>
                    <a:pt x="31" y="28"/>
                    <a:pt x="29" y="28"/>
                  </a:cubicBezTo>
                  <a:cubicBezTo>
                    <a:pt x="26" y="28"/>
                    <a:pt x="26" y="28"/>
                    <a:pt x="26" y="31"/>
                  </a:cubicBezTo>
                  <a:cubicBezTo>
                    <a:pt x="26" y="44"/>
                    <a:pt x="26" y="44"/>
                    <a:pt x="26" y="44"/>
                  </a:cubicBezTo>
                  <a:lnTo>
                    <a:pt x="19" y="44"/>
                  </a:lnTo>
                  <a:close/>
                  <a:moveTo>
                    <a:pt x="53" y="0"/>
                  </a:moveTo>
                  <a:cubicBezTo>
                    <a:pt x="50" y="0"/>
                    <a:pt x="47" y="2"/>
                    <a:pt x="47" y="6"/>
                  </a:cubicBezTo>
                  <a:cubicBezTo>
                    <a:pt x="47" y="44"/>
                    <a:pt x="47" y="44"/>
                    <a:pt x="47" y="44"/>
                  </a:cubicBezTo>
                  <a:cubicBezTo>
                    <a:pt x="47" y="47"/>
                    <a:pt x="50" y="50"/>
                    <a:pt x="53" y="50"/>
                  </a:cubicBezTo>
                  <a:cubicBezTo>
                    <a:pt x="72" y="50"/>
                    <a:pt x="72" y="50"/>
                    <a:pt x="72" y="50"/>
                  </a:cubicBezTo>
                  <a:cubicBezTo>
                    <a:pt x="77" y="50"/>
                    <a:pt x="79" y="47"/>
                    <a:pt x="79" y="44"/>
                  </a:cubicBezTo>
                  <a:cubicBezTo>
                    <a:pt x="79" y="6"/>
                    <a:pt x="79" y="6"/>
                    <a:pt x="79" y="6"/>
                  </a:cubicBezTo>
                  <a:cubicBezTo>
                    <a:pt x="79" y="2"/>
                    <a:pt x="76" y="0"/>
                    <a:pt x="72" y="0"/>
                  </a:cubicBezTo>
                  <a:lnTo>
                    <a:pt x="53" y="0"/>
                  </a:lnTo>
                  <a:close/>
                  <a:moveTo>
                    <a:pt x="53" y="6"/>
                  </a:moveTo>
                  <a:cubicBezTo>
                    <a:pt x="72" y="6"/>
                    <a:pt x="72" y="6"/>
                    <a:pt x="72" y="6"/>
                  </a:cubicBezTo>
                  <a:cubicBezTo>
                    <a:pt x="72" y="44"/>
                    <a:pt x="72" y="44"/>
                    <a:pt x="72" y="44"/>
                  </a:cubicBezTo>
                  <a:cubicBezTo>
                    <a:pt x="53" y="44"/>
                    <a:pt x="53" y="44"/>
                    <a:pt x="53" y="44"/>
                  </a:cubicBezTo>
                  <a:lnTo>
                    <a:pt x="53" y="6"/>
                  </a:lnTo>
                  <a:close/>
                  <a:moveTo>
                    <a:pt x="113" y="44"/>
                  </a:moveTo>
                  <a:cubicBezTo>
                    <a:pt x="113" y="0"/>
                    <a:pt x="113" y="0"/>
                    <a:pt x="113" y="0"/>
                  </a:cubicBezTo>
                  <a:cubicBezTo>
                    <a:pt x="98" y="0"/>
                    <a:pt x="98" y="0"/>
                    <a:pt x="98" y="0"/>
                  </a:cubicBezTo>
                  <a:cubicBezTo>
                    <a:pt x="96" y="0"/>
                    <a:pt x="94" y="1"/>
                    <a:pt x="94" y="2"/>
                  </a:cubicBezTo>
                  <a:cubicBezTo>
                    <a:pt x="94" y="5"/>
                    <a:pt x="96" y="6"/>
                    <a:pt x="98" y="6"/>
                  </a:cubicBezTo>
                  <a:cubicBezTo>
                    <a:pt x="107" y="6"/>
                    <a:pt x="107" y="6"/>
                    <a:pt x="107" y="6"/>
                  </a:cubicBezTo>
                  <a:cubicBezTo>
                    <a:pt x="107" y="44"/>
                    <a:pt x="107" y="44"/>
                    <a:pt x="107" y="44"/>
                  </a:cubicBezTo>
                  <a:cubicBezTo>
                    <a:pt x="98" y="44"/>
                    <a:pt x="98" y="44"/>
                    <a:pt x="98" y="44"/>
                  </a:cubicBezTo>
                  <a:cubicBezTo>
                    <a:pt x="96" y="44"/>
                    <a:pt x="94" y="45"/>
                    <a:pt x="94" y="47"/>
                  </a:cubicBezTo>
                  <a:cubicBezTo>
                    <a:pt x="94" y="49"/>
                    <a:pt x="96" y="50"/>
                    <a:pt x="98" y="50"/>
                  </a:cubicBezTo>
                  <a:cubicBezTo>
                    <a:pt x="123" y="50"/>
                    <a:pt x="123" y="50"/>
                    <a:pt x="123" y="50"/>
                  </a:cubicBezTo>
                  <a:cubicBezTo>
                    <a:pt x="125" y="50"/>
                    <a:pt x="126" y="49"/>
                    <a:pt x="126" y="47"/>
                  </a:cubicBezTo>
                  <a:cubicBezTo>
                    <a:pt x="126" y="31"/>
                    <a:pt x="126" y="31"/>
                    <a:pt x="126" y="31"/>
                  </a:cubicBezTo>
                  <a:cubicBezTo>
                    <a:pt x="126" y="28"/>
                    <a:pt x="125" y="28"/>
                    <a:pt x="123" y="28"/>
                  </a:cubicBezTo>
                  <a:cubicBezTo>
                    <a:pt x="121" y="28"/>
                    <a:pt x="120" y="28"/>
                    <a:pt x="120" y="31"/>
                  </a:cubicBezTo>
                  <a:cubicBezTo>
                    <a:pt x="120" y="44"/>
                    <a:pt x="120" y="44"/>
                    <a:pt x="120" y="44"/>
                  </a:cubicBezTo>
                  <a:lnTo>
                    <a:pt x="113" y="44"/>
                  </a:lnTo>
                  <a:close/>
                  <a:moveTo>
                    <a:pt x="148" y="0"/>
                  </a:moveTo>
                  <a:cubicBezTo>
                    <a:pt x="144" y="0"/>
                    <a:pt x="141" y="2"/>
                    <a:pt x="141" y="6"/>
                  </a:cubicBezTo>
                  <a:cubicBezTo>
                    <a:pt x="141" y="44"/>
                    <a:pt x="141" y="44"/>
                    <a:pt x="141" y="44"/>
                  </a:cubicBezTo>
                  <a:cubicBezTo>
                    <a:pt x="141" y="47"/>
                    <a:pt x="144" y="50"/>
                    <a:pt x="148" y="50"/>
                  </a:cubicBezTo>
                  <a:cubicBezTo>
                    <a:pt x="167" y="50"/>
                    <a:pt x="167" y="50"/>
                    <a:pt x="167" y="50"/>
                  </a:cubicBezTo>
                  <a:cubicBezTo>
                    <a:pt x="171" y="50"/>
                    <a:pt x="174" y="47"/>
                    <a:pt x="174" y="44"/>
                  </a:cubicBezTo>
                  <a:cubicBezTo>
                    <a:pt x="174" y="6"/>
                    <a:pt x="174" y="6"/>
                    <a:pt x="174" y="6"/>
                  </a:cubicBezTo>
                  <a:cubicBezTo>
                    <a:pt x="174" y="2"/>
                    <a:pt x="171" y="0"/>
                    <a:pt x="167" y="0"/>
                  </a:cubicBezTo>
                  <a:lnTo>
                    <a:pt x="148" y="0"/>
                  </a:lnTo>
                  <a:close/>
                  <a:moveTo>
                    <a:pt x="148" y="6"/>
                  </a:moveTo>
                  <a:cubicBezTo>
                    <a:pt x="167" y="6"/>
                    <a:pt x="167" y="6"/>
                    <a:pt x="167" y="6"/>
                  </a:cubicBezTo>
                  <a:cubicBezTo>
                    <a:pt x="167" y="44"/>
                    <a:pt x="167" y="44"/>
                    <a:pt x="167" y="44"/>
                  </a:cubicBezTo>
                  <a:cubicBezTo>
                    <a:pt x="148" y="44"/>
                    <a:pt x="148" y="44"/>
                    <a:pt x="148" y="44"/>
                  </a:cubicBezTo>
                  <a:lnTo>
                    <a:pt x="148"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9" name="Freeform 83"/>
            <p:cNvSpPr>
              <a:spLocks/>
            </p:cNvSpPr>
            <p:nvPr/>
          </p:nvSpPr>
          <p:spPr bwMode="gray">
            <a:xfrm>
              <a:off x="6624162" y="5271559"/>
              <a:ext cx="1523747" cy="56536"/>
            </a:xfrm>
            <a:custGeom>
              <a:avLst/>
              <a:gdLst>
                <a:gd name="T0" fmla="*/ 0 w 973"/>
                <a:gd name="T1" fmla="*/ 0 h 35"/>
                <a:gd name="T2" fmla="*/ 75 w 973"/>
                <a:gd name="T3" fmla="*/ 35 h 35"/>
                <a:gd name="T4" fmla="*/ 897 w 973"/>
                <a:gd name="T5" fmla="*/ 35 h 35"/>
                <a:gd name="T6" fmla="*/ 973 w 973"/>
                <a:gd name="T7" fmla="*/ 0 h 35"/>
                <a:gd name="T8" fmla="*/ 0 w 973"/>
                <a:gd name="T9" fmla="*/ 0 h 35"/>
              </a:gdLst>
              <a:ahLst/>
              <a:cxnLst>
                <a:cxn ang="0">
                  <a:pos x="T0" y="T1"/>
                </a:cxn>
                <a:cxn ang="0">
                  <a:pos x="T2" y="T3"/>
                </a:cxn>
                <a:cxn ang="0">
                  <a:pos x="T4" y="T5"/>
                </a:cxn>
                <a:cxn ang="0">
                  <a:pos x="T6" y="T7"/>
                </a:cxn>
                <a:cxn ang="0">
                  <a:pos x="T8" y="T9"/>
                </a:cxn>
              </a:cxnLst>
              <a:rect l="0" t="0" r="r" b="b"/>
              <a:pathLst>
                <a:path w="973" h="35">
                  <a:moveTo>
                    <a:pt x="0" y="0"/>
                  </a:moveTo>
                  <a:cubicBezTo>
                    <a:pt x="0" y="3"/>
                    <a:pt x="2" y="35"/>
                    <a:pt x="75" y="35"/>
                  </a:cubicBezTo>
                  <a:cubicBezTo>
                    <a:pt x="897" y="35"/>
                    <a:pt x="897" y="35"/>
                    <a:pt x="897" y="35"/>
                  </a:cubicBezTo>
                  <a:cubicBezTo>
                    <a:pt x="897" y="35"/>
                    <a:pt x="973" y="35"/>
                    <a:pt x="973" y="0"/>
                  </a:cubicBezTo>
                  <a:lnTo>
                    <a:pt x="0"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0" name="Freeform 84"/>
            <p:cNvSpPr>
              <a:spLocks/>
            </p:cNvSpPr>
            <p:nvPr/>
          </p:nvSpPr>
          <p:spPr bwMode="gray">
            <a:xfrm>
              <a:off x="6831455" y="4434306"/>
              <a:ext cx="1111852" cy="802255"/>
            </a:xfrm>
            <a:custGeom>
              <a:avLst/>
              <a:gdLst>
                <a:gd name="T0" fmla="*/ 60 w 710"/>
                <a:gd name="T1" fmla="*/ 0 h 515"/>
                <a:gd name="T2" fmla="*/ 0 w 710"/>
                <a:gd name="T3" fmla="*/ 60 h 515"/>
                <a:gd name="T4" fmla="*/ 0 w 710"/>
                <a:gd name="T5" fmla="*/ 515 h 515"/>
                <a:gd name="T6" fmla="*/ 60 w 710"/>
                <a:gd name="T7" fmla="*/ 513 h 515"/>
                <a:gd name="T8" fmla="*/ 648 w 710"/>
                <a:gd name="T9" fmla="*/ 513 h 515"/>
                <a:gd name="T10" fmla="*/ 710 w 710"/>
                <a:gd name="T11" fmla="*/ 515 h 515"/>
                <a:gd name="T12" fmla="*/ 710 w 710"/>
                <a:gd name="T13" fmla="*/ 60 h 515"/>
                <a:gd name="T14" fmla="*/ 648 w 710"/>
                <a:gd name="T15" fmla="*/ 0 h 515"/>
                <a:gd name="T16" fmla="*/ 92 w 710"/>
                <a:gd name="T17" fmla="*/ 0 h 515"/>
                <a:gd name="T18" fmla="*/ 60 w 710"/>
                <a:gd name="T19" fmla="*/ 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0" h="515">
                  <a:moveTo>
                    <a:pt x="60" y="0"/>
                  </a:moveTo>
                  <a:cubicBezTo>
                    <a:pt x="60" y="0"/>
                    <a:pt x="0" y="0"/>
                    <a:pt x="0" y="60"/>
                  </a:cubicBezTo>
                  <a:cubicBezTo>
                    <a:pt x="0" y="515"/>
                    <a:pt x="0" y="515"/>
                    <a:pt x="0" y="515"/>
                  </a:cubicBezTo>
                  <a:cubicBezTo>
                    <a:pt x="60" y="513"/>
                    <a:pt x="60" y="513"/>
                    <a:pt x="60" y="513"/>
                  </a:cubicBezTo>
                  <a:cubicBezTo>
                    <a:pt x="648" y="513"/>
                    <a:pt x="648" y="513"/>
                    <a:pt x="648" y="513"/>
                  </a:cubicBezTo>
                  <a:cubicBezTo>
                    <a:pt x="710" y="515"/>
                    <a:pt x="710" y="515"/>
                    <a:pt x="710" y="515"/>
                  </a:cubicBezTo>
                  <a:cubicBezTo>
                    <a:pt x="710" y="60"/>
                    <a:pt x="710" y="60"/>
                    <a:pt x="710" y="60"/>
                  </a:cubicBezTo>
                  <a:cubicBezTo>
                    <a:pt x="710" y="60"/>
                    <a:pt x="710" y="0"/>
                    <a:pt x="648" y="0"/>
                  </a:cubicBezTo>
                  <a:cubicBezTo>
                    <a:pt x="92" y="0"/>
                    <a:pt x="92" y="0"/>
                    <a:pt x="92" y="0"/>
                  </a:cubicBezTo>
                  <a:lnTo>
                    <a:pt x="60"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1" name="Freeform 85"/>
            <p:cNvSpPr>
              <a:spLocks/>
            </p:cNvSpPr>
            <p:nvPr/>
          </p:nvSpPr>
          <p:spPr bwMode="gray">
            <a:xfrm>
              <a:off x="6879914" y="4469303"/>
              <a:ext cx="1012242" cy="726876"/>
            </a:xfrm>
            <a:custGeom>
              <a:avLst/>
              <a:gdLst>
                <a:gd name="T0" fmla="*/ 55 w 646"/>
                <a:gd name="T1" fmla="*/ 0 h 466"/>
                <a:gd name="T2" fmla="*/ 0 w 646"/>
                <a:gd name="T3" fmla="*/ 55 h 466"/>
                <a:gd name="T4" fmla="*/ 0 w 646"/>
                <a:gd name="T5" fmla="*/ 411 h 466"/>
                <a:gd name="T6" fmla="*/ 55 w 646"/>
                <a:gd name="T7" fmla="*/ 466 h 466"/>
                <a:gd name="T8" fmla="*/ 590 w 646"/>
                <a:gd name="T9" fmla="*/ 466 h 466"/>
                <a:gd name="T10" fmla="*/ 646 w 646"/>
                <a:gd name="T11" fmla="*/ 411 h 466"/>
                <a:gd name="T12" fmla="*/ 646 w 646"/>
                <a:gd name="T13" fmla="*/ 55 h 466"/>
                <a:gd name="T14" fmla="*/ 590 w 646"/>
                <a:gd name="T15" fmla="*/ 0 h 466"/>
                <a:gd name="T16" fmla="*/ 220 w 646"/>
                <a:gd name="T17" fmla="*/ 0 h 466"/>
                <a:gd name="T18" fmla="*/ 55 w 646"/>
                <a:gd name="T19" fmla="*/ 0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6" h="466">
                  <a:moveTo>
                    <a:pt x="55" y="0"/>
                  </a:moveTo>
                  <a:cubicBezTo>
                    <a:pt x="55" y="0"/>
                    <a:pt x="0" y="0"/>
                    <a:pt x="0" y="55"/>
                  </a:cubicBezTo>
                  <a:cubicBezTo>
                    <a:pt x="0" y="411"/>
                    <a:pt x="0" y="411"/>
                    <a:pt x="0" y="411"/>
                  </a:cubicBezTo>
                  <a:cubicBezTo>
                    <a:pt x="0" y="411"/>
                    <a:pt x="0" y="466"/>
                    <a:pt x="55" y="466"/>
                  </a:cubicBezTo>
                  <a:cubicBezTo>
                    <a:pt x="590" y="466"/>
                    <a:pt x="590" y="466"/>
                    <a:pt x="590" y="466"/>
                  </a:cubicBezTo>
                  <a:cubicBezTo>
                    <a:pt x="590" y="466"/>
                    <a:pt x="646" y="466"/>
                    <a:pt x="646" y="411"/>
                  </a:cubicBezTo>
                  <a:cubicBezTo>
                    <a:pt x="646" y="55"/>
                    <a:pt x="646" y="55"/>
                    <a:pt x="646" y="55"/>
                  </a:cubicBezTo>
                  <a:cubicBezTo>
                    <a:pt x="646" y="55"/>
                    <a:pt x="646" y="0"/>
                    <a:pt x="590" y="0"/>
                  </a:cubicBezTo>
                  <a:cubicBezTo>
                    <a:pt x="220" y="0"/>
                    <a:pt x="220" y="0"/>
                    <a:pt x="220" y="0"/>
                  </a:cubicBezTo>
                  <a:lnTo>
                    <a:pt x="55"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2" name="Freeform 86"/>
            <p:cNvSpPr>
              <a:spLocks/>
            </p:cNvSpPr>
            <p:nvPr/>
          </p:nvSpPr>
          <p:spPr bwMode="gray">
            <a:xfrm>
              <a:off x="6624162" y="5233869"/>
              <a:ext cx="1523747" cy="37690"/>
            </a:xfrm>
            <a:custGeom>
              <a:avLst/>
              <a:gdLst>
                <a:gd name="T0" fmla="*/ 76 w 566"/>
                <a:gd name="T1" fmla="*/ 0 h 14"/>
                <a:gd name="T2" fmla="*/ 0 w 566"/>
                <a:gd name="T3" fmla="*/ 14 h 14"/>
                <a:gd name="T4" fmla="*/ 566 w 566"/>
                <a:gd name="T5" fmla="*/ 14 h 14"/>
                <a:gd name="T6" fmla="*/ 490 w 566"/>
                <a:gd name="T7" fmla="*/ 0 h 14"/>
                <a:gd name="T8" fmla="*/ 76 w 566"/>
                <a:gd name="T9" fmla="*/ 0 h 14"/>
              </a:gdLst>
              <a:ahLst/>
              <a:cxnLst>
                <a:cxn ang="0">
                  <a:pos x="T0" y="T1"/>
                </a:cxn>
                <a:cxn ang="0">
                  <a:pos x="T2" y="T3"/>
                </a:cxn>
                <a:cxn ang="0">
                  <a:pos x="T4" y="T5"/>
                </a:cxn>
                <a:cxn ang="0">
                  <a:pos x="T6" y="T7"/>
                </a:cxn>
                <a:cxn ang="0">
                  <a:pos x="T8" y="T9"/>
                </a:cxn>
              </a:cxnLst>
              <a:rect l="0" t="0" r="r" b="b"/>
              <a:pathLst>
                <a:path w="566" h="14">
                  <a:moveTo>
                    <a:pt x="76" y="0"/>
                  </a:moveTo>
                  <a:lnTo>
                    <a:pt x="0" y="14"/>
                  </a:lnTo>
                  <a:lnTo>
                    <a:pt x="566" y="14"/>
                  </a:lnTo>
                  <a:lnTo>
                    <a:pt x="490" y="0"/>
                  </a:lnTo>
                  <a:lnTo>
                    <a:pt x="76"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3" name="Freeform 87"/>
            <p:cNvSpPr>
              <a:spLocks noEditPoints="1"/>
            </p:cNvSpPr>
            <p:nvPr/>
          </p:nvSpPr>
          <p:spPr bwMode="gray">
            <a:xfrm>
              <a:off x="6974139" y="4940427"/>
              <a:ext cx="823793" cy="99610"/>
            </a:xfrm>
            <a:custGeom>
              <a:avLst/>
              <a:gdLst>
                <a:gd name="T0" fmla="*/ 4 w 526"/>
                <a:gd name="T1" fmla="*/ 0 h 65"/>
                <a:gd name="T2" fmla="*/ 16 w 526"/>
                <a:gd name="T3" fmla="*/ 8 h 65"/>
                <a:gd name="T4" fmla="*/ 0 w 526"/>
                <a:gd name="T5" fmla="*/ 61 h 65"/>
                <a:gd name="T6" fmla="*/ 41 w 526"/>
                <a:gd name="T7" fmla="*/ 61 h 65"/>
                <a:gd name="T8" fmla="*/ 33 w 526"/>
                <a:gd name="T9" fmla="*/ 39 h 65"/>
                <a:gd name="T10" fmla="*/ 68 w 526"/>
                <a:gd name="T11" fmla="*/ 0 h 65"/>
                <a:gd name="T12" fmla="*/ 68 w 526"/>
                <a:gd name="T13" fmla="*/ 65 h 65"/>
                <a:gd name="T14" fmla="*/ 101 w 526"/>
                <a:gd name="T15" fmla="*/ 8 h 65"/>
                <a:gd name="T16" fmla="*/ 68 w 526"/>
                <a:gd name="T17" fmla="*/ 8 h 65"/>
                <a:gd name="T18" fmla="*/ 68 w 526"/>
                <a:gd name="T19" fmla="*/ 57 h 65"/>
                <a:gd name="T20" fmla="*/ 145 w 526"/>
                <a:gd name="T21" fmla="*/ 0 h 65"/>
                <a:gd name="T22" fmla="*/ 125 w 526"/>
                <a:gd name="T23" fmla="*/ 8 h 65"/>
                <a:gd name="T24" fmla="*/ 125 w 526"/>
                <a:gd name="T25" fmla="*/ 57 h 65"/>
                <a:gd name="T26" fmla="*/ 158 w 526"/>
                <a:gd name="T27" fmla="*/ 65 h 65"/>
                <a:gd name="T28" fmla="*/ 158 w 526"/>
                <a:gd name="T29" fmla="*/ 36 h 65"/>
                <a:gd name="T30" fmla="*/ 145 w 526"/>
                <a:gd name="T31" fmla="*/ 57 h 65"/>
                <a:gd name="T32" fmla="*/ 181 w 526"/>
                <a:gd name="T33" fmla="*/ 57 h 65"/>
                <a:gd name="T34" fmla="*/ 223 w 526"/>
                <a:gd name="T35" fmla="*/ 57 h 65"/>
                <a:gd name="T36" fmla="*/ 190 w 526"/>
                <a:gd name="T37" fmla="*/ 0 h 65"/>
                <a:gd name="T38" fmla="*/ 214 w 526"/>
                <a:gd name="T39" fmla="*/ 57 h 65"/>
                <a:gd name="T40" fmla="*/ 267 w 526"/>
                <a:gd name="T41" fmla="*/ 57 h 65"/>
                <a:gd name="T42" fmla="*/ 242 w 526"/>
                <a:gd name="T43" fmla="*/ 4 h 65"/>
                <a:gd name="T44" fmla="*/ 258 w 526"/>
                <a:gd name="T45" fmla="*/ 57 h 65"/>
                <a:gd name="T46" fmla="*/ 246 w 526"/>
                <a:gd name="T47" fmla="*/ 65 h 65"/>
                <a:gd name="T48" fmla="*/ 283 w 526"/>
                <a:gd name="T49" fmla="*/ 39 h 65"/>
                <a:gd name="T50" fmla="*/ 275 w 526"/>
                <a:gd name="T51" fmla="*/ 57 h 65"/>
                <a:gd name="T52" fmla="*/ 303 w 526"/>
                <a:gd name="T53" fmla="*/ 8 h 65"/>
                <a:gd name="T54" fmla="*/ 336 w 526"/>
                <a:gd name="T55" fmla="*/ 65 h 65"/>
                <a:gd name="T56" fmla="*/ 336 w 526"/>
                <a:gd name="T57" fmla="*/ 0 h 65"/>
                <a:gd name="T58" fmla="*/ 336 w 526"/>
                <a:gd name="T59" fmla="*/ 8 h 65"/>
                <a:gd name="T60" fmla="*/ 310 w 526"/>
                <a:gd name="T61" fmla="*/ 8 h 65"/>
                <a:gd name="T62" fmla="*/ 367 w 526"/>
                <a:gd name="T63" fmla="*/ 0 h 65"/>
                <a:gd name="T64" fmla="*/ 380 w 526"/>
                <a:gd name="T65" fmla="*/ 8 h 65"/>
                <a:gd name="T66" fmla="*/ 363 w 526"/>
                <a:gd name="T67" fmla="*/ 61 h 65"/>
                <a:gd name="T68" fmla="*/ 404 w 526"/>
                <a:gd name="T69" fmla="*/ 61 h 65"/>
                <a:gd name="T70" fmla="*/ 396 w 526"/>
                <a:gd name="T71" fmla="*/ 39 h 65"/>
                <a:gd name="T72" fmla="*/ 432 w 526"/>
                <a:gd name="T73" fmla="*/ 0 h 65"/>
                <a:gd name="T74" fmla="*/ 432 w 526"/>
                <a:gd name="T75" fmla="*/ 65 h 65"/>
                <a:gd name="T76" fmla="*/ 465 w 526"/>
                <a:gd name="T77" fmla="*/ 8 h 65"/>
                <a:gd name="T78" fmla="*/ 432 w 526"/>
                <a:gd name="T79" fmla="*/ 8 h 65"/>
                <a:gd name="T80" fmla="*/ 432 w 526"/>
                <a:gd name="T81" fmla="*/ 57 h 65"/>
                <a:gd name="T82" fmla="*/ 484 w 526"/>
                <a:gd name="T83" fmla="*/ 8 h 65"/>
                <a:gd name="T84" fmla="*/ 517 w 526"/>
                <a:gd name="T85" fmla="*/ 65 h 65"/>
                <a:gd name="T86" fmla="*/ 517 w 526"/>
                <a:gd name="T87" fmla="*/ 0 h 65"/>
                <a:gd name="T88" fmla="*/ 517 w 526"/>
                <a:gd name="T89" fmla="*/ 8 h 65"/>
                <a:gd name="T90" fmla="*/ 493 w 526"/>
                <a:gd name="T91" fmla="*/ 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6" h="65">
                  <a:moveTo>
                    <a:pt x="25" y="57"/>
                  </a:move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7"/>
                    <a:pt x="16" y="57"/>
                    <a:pt x="16" y="57"/>
                  </a:cubicBezTo>
                  <a:cubicBezTo>
                    <a:pt x="4" y="57"/>
                    <a:pt x="4" y="57"/>
                    <a:pt x="4" y="57"/>
                  </a:cubicBezTo>
                  <a:cubicBezTo>
                    <a:pt x="1" y="57"/>
                    <a:pt x="0" y="58"/>
                    <a:pt x="0" y="61"/>
                  </a:cubicBezTo>
                  <a:cubicBezTo>
                    <a:pt x="0" y="64"/>
                    <a:pt x="1" y="65"/>
                    <a:pt x="4" y="65"/>
                  </a:cubicBezTo>
                  <a:cubicBezTo>
                    <a:pt x="37" y="65"/>
                    <a:pt x="37" y="65"/>
                    <a:pt x="37" y="65"/>
                  </a:cubicBezTo>
                  <a:cubicBezTo>
                    <a:pt x="39" y="65"/>
                    <a:pt x="41" y="64"/>
                    <a:pt x="41" y="61"/>
                  </a:cubicBezTo>
                  <a:cubicBezTo>
                    <a:pt x="41" y="39"/>
                    <a:pt x="41" y="39"/>
                    <a:pt x="41" y="39"/>
                  </a:cubicBezTo>
                  <a:cubicBezTo>
                    <a:pt x="41" y="38"/>
                    <a:pt x="40" y="36"/>
                    <a:pt x="37" y="36"/>
                  </a:cubicBezTo>
                  <a:cubicBezTo>
                    <a:pt x="33" y="36"/>
                    <a:pt x="33" y="38"/>
                    <a:pt x="33" y="39"/>
                  </a:cubicBezTo>
                  <a:cubicBezTo>
                    <a:pt x="33" y="57"/>
                    <a:pt x="33" y="57"/>
                    <a:pt x="33" y="57"/>
                  </a:cubicBezTo>
                  <a:lnTo>
                    <a:pt x="25" y="57"/>
                  </a:lnTo>
                  <a:close/>
                  <a:moveTo>
                    <a:pt x="68" y="0"/>
                  </a:moveTo>
                  <a:cubicBezTo>
                    <a:pt x="64" y="0"/>
                    <a:pt x="60" y="4"/>
                    <a:pt x="60" y="8"/>
                  </a:cubicBezTo>
                  <a:cubicBezTo>
                    <a:pt x="60" y="57"/>
                    <a:pt x="60" y="57"/>
                    <a:pt x="60" y="57"/>
                  </a:cubicBezTo>
                  <a:cubicBezTo>
                    <a:pt x="60" y="61"/>
                    <a:pt x="64" y="65"/>
                    <a:pt x="68" y="65"/>
                  </a:cubicBezTo>
                  <a:cubicBezTo>
                    <a:pt x="93" y="65"/>
                    <a:pt x="93" y="65"/>
                    <a:pt x="93" y="65"/>
                  </a:cubicBezTo>
                  <a:cubicBezTo>
                    <a:pt x="98" y="65"/>
                    <a:pt x="101" y="61"/>
                    <a:pt x="101" y="57"/>
                  </a:cubicBezTo>
                  <a:cubicBezTo>
                    <a:pt x="101" y="8"/>
                    <a:pt x="101" y="8"/>
                    <a:pt x="101" y="8"/>
                  </a:cubicBezTo>
                  <a:cubicBezTo>
                    <a:pt x="101" y="4"/>
                    <a:pt x="98" y="0"/>
                    <a:pt x="93" y="0"/>
                  </a:cubicBezTo>
                  <a:lnTo>
                    <a:pt x="68" y="0"/>
                  </a:lnTo>
                  <a:close/>
                  <a:moveTo>
                    <a:pt x="68" y="8"/>
                  </a:moveTo>
                  <a:cubicBezTo>
                    <a:pt x="93" y="8"/>
                    <a:pt x="93" y="8"/>
                    <a:pt x="93" y="8"/>
                  </a:cubicBezTo>
                  <a:cubicBezTo>
                    <a:pt x="93" y="57"/>
                    <a:pt x="93" y="57"/>
                    <a:pt x="93" y="57"/>
                  </a:cubicBezTo>
                  <a:cubicBezTo>
                    <a:pt x="68" y="57"/>
                    <a:pt x="68" y="57"/>
                    <a:pt x="68" y="57"/>
                  </a:cubicBezTo>
                  <a:lnTo>
                    <a:pt x="68" y="8"/>
                  </a:lnTo>
                  <a:close/>
                  <a:moveTo>
                    <a:pt x="145" y="57"/>
                  </a:move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7"/>
                    <a:pt x="137" y="57"/>
                    <a:pt x="137" y="57"/>
                  </a:cubicBezTo>
                  <a:cubicBezTo>
                    <a:pt x="125" y="57"/>
                    <a:pt x="125" y="57"/>
                    <a:pt x="125" y="57"/>
                  </a:cubicBezTo>
                  <a:cubicBezTo>
                    <a:pt x="123" y="57"/>
                    <a:pt x="120" y="58"/>
                    <a:pt x="120" y="61"/>
                  </a:cubicBezTo>
                  <a:cubicBezTo>
                    <a:pt x="120" y="64"/>
                    <a:pt x="123" y="65"/>
                    <a:pt x="125" y="65"/>
                  </a:cubicBezTo>
                  <a:cubicBezTo>
                    <a:pt x="158" y="65"/>
                    <a:pt x="158" y="65"/>
                    <a:pt x="158" y="65"/>
                  </a:cubicBezTo>
                  <a:cubicBezTo>
                    <a:pt x="160" y="65"/>
                    <a:pt x="162" y="64"/>
                    <a:pt x="162" y="61"/>
                  </a:cubicBezTo>
                  <a:cubicBezTo>
                    <a:pt x="162" y="39"/>
                    <a:pt x="162" y="39"/>
                    <a:pt x="162" y="39"/>
                  </a:cubicBezTo>
                  <a:cubicBezTo>
                    <a:pt x="162" y="38"/>
                    <a:pt x="161" y="36"/>
                    <a:pt x="158" y="36"/>
                  </a:cubicBezTo>
                  <a:cubicBezTo>
                    <a:pt x="155" y="36"/>
                    <a:pt x="154" y="38"/>
                    <a:pt x="154" y="39"/>
                  </a:cubicBezTo>
                  <a:cubicBezTo>
                    <a:pt x="154" y="57"/>
                    <a:pt x="154" y="57"/>
                    <a:pt x="154" y="57"/>
                  </a:cubicBezTo>
                  <a:lnTo>
                    <a:pt x="145" y="57"/>
                  </a:lnTo>
                  <a:close/>
                  <a:moveTo>
                    <a:pt x="190" y="0"/>
                  </a:moveTo>
                  <a:cubicBezTo>
                    <a:pt x="184" y="0"/>
                    <a:pt x="181" y="4"/>
                    <a:pt x="181" y="8"/>
                  </a:cubicBezTo>
                  <a:cubicBezTo>
                    <a:pt x="181" y="57"/>
                    <a:pt x="181" y="57"/>
                    <a:pt x="181" y="57"/>
                  </a:cubicBezTo>
                  <a:cubicBezTo>
                    <a:pt x="181" y="61"/>
                    <a:pt x="184" y="65"/>
                    <a:pt x="190" y="65"/>
                  </a:cubicBezTo>
                  <a:cubicBezTo>
                    <a:pt x="214" y="65"/>
                    <a:pt x="214" y="65"/>
                    <a:pt x="214" y="65"/>
                  </a:cubicBezTo>
                  <a:cubicBezTo>
                    <a:pt x="219" y="65"/>
                    <a:pt x="223" y="61"/>
                    <a:pt x="223" y="57"/>
                  </a:cubicBezTo>
                  <a:cubicBezTo>
                    <a:pt x="223" y="8"/>
                    <a:pt x="223" y="8"/>
                    <a:pt x="223" y="8"/>
                  </a:cubicBezTo>
                  <a:cubicBezTo>
                    <a:pt x="223" y="4"/>
                    <a:pt x="219" y="0"/>
                    <a:pt x="214" y="0"/>
                  </a:cubicBezTo>
                  <a:lnTo>
                    <a:pt x="190" y="0"/>
                  </a:lnTo>
                  <a:close/>
                  <a:moveTo>
                    <a:pt x="190" y="8"/>
                  </a:moveTo>
                  <a:cubicBezTo>
                    <a:pt x="214" y="8"/>
                    <a:pt x="214" y="8"/>
                    <a:pt x="214" y="8"/>
                  </a:cubicBezTo>
                  <a:cubicBezTo>
                    <a:pt x="214" y="57"/>
                    <a:pt x="214" y="57"/>
                    <a:pt x="214" y="57"/>
                  </a:cubicBezTo>
                  <a:cubicBezTo>
                    <a:pt x="190" y="57"/>
                    <a:pt x="190" y="57"/>
                    <a:pt x="190" y="57"/>
                  </a:cubicBezTo>
                  <a:lnTo>
                    <a:pt x="190" y="8"/>
                  </a:lnTo>
                  <a:close/>
                  <a:moveTo>
                    <a:pt x="267" y="57"/>
                  </a:move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7"/>
                    <a:pt x="258" y="57"/>
                    <a:pt x="258" y="57"/>
                  </a:cubicBezTo>
                  <a:cubicBezTo>
                    <a:pt x="246" y="57"/>
                    <a:pt x="246" y="57"/>
                    <a:pt x="246" y="57"/>
                  </a:cubicBezTo>
                  <a:cubicBezTo>
                    <a:pt x="244" y="57"/>
                    <a:pt x="242" y="58"/>
                    <a:pt x="242" y="61"/>
                  </a:cubicBezTo>
                  <a:cubicBezTo>
                    <a:pt x="242" y="64"/>
                    <a:pt x="244" y="65"/>
                    <a:pt x="246" y="65"/>
                  </a:cubicBezTo>
                  <a:cubicBezTo>
                    <a:pt x="279" y="65"/>
                    <a:pt x="279" y="65"/>
                    <a:pt x="279" y="65"/>
                  </a:cubicBezTo>
                  <a:cubicBezTo>
                    <a:pt x="281" y="65"/>
                    <a:pt x="283" y="64"/>
                    <a:pt x="283" y="61"/>
                  </a:cubicBezTo>
                  <a:cubicBezTo>
                    <a:pt x="283" y="39"/>
                    <a:pt x="283" y="39"/>
                    <a:pt x="283" y="39"/>
                  </a:cubicBezTo>
                  <a:cubicBezTo>
                    <a:pt x="283" y="38"/>
                    <a:pt x="283" y="36"/>
                    <a:pt x="279" y="36"/>
                  </a:cubicBezTo>
                  <a:cubicBezTo>
                    <a:pt x="276" y="36"/>
                    <a:pt x="275" y="38"/>
                    <a:pt x="275" y="39"/>
                  </a:cubicBezTo>
                  <a:cubicBezTo>
                    <a:pt x="275" y="57"/>
                    <a:pt x="275" y="57"/>
                    <a:pt x="275" y="57"/>
                  </a:cubicBezTo>
                  <a:lnTo>
                    <a:pt x="267" y="57"/>
                  </a:lnTo>
                  <a:close/>
                  <a:moveTo>
                    <a:pt x="310" y="0"/>
                  </a:moveTo>
                  <a:cubicBezTo>
                    <a:pt x="306" y="0"/>
                    <a:pt x="303" y="4"/>
                    <a:pt x="303" y="8"/>
                  </a:cubicBezTo>
                  <a:cubicBezTo>
                    <a:pt x="303" y="57"/>
                    <a:pt x="303" y="57"/>
                    <a:pt x="303" y="57"/>
                  </a:cubicBezTo>
                  <a:cubicBezTo>
                    <a:pt x="303" y="61"/>
                    <a:pt x="306" y="65"/>
                    <a:pt x="310" y="65"/>
                  </a:cubicBezTo>
                  <a:cubicBezTo>
                    <a:pt x="336" y="65"/>
                    <a:pt x="336" y="65"/>
                    <a:pt x="336" y="65"/>
                  </a:cubicBezTo>
                  <a:cubicBezTo>
                    <a:pt x="340" y="65"/>
                    <a:pt x="344" y="61"/>
                    <a:pt x="344" y="57"/>
                  </a:cubicBezTo>
                  <a:cubicBezTo>
                    <a:pt x="344" y="8"/>
                    <a:pt x="344" y="8"/>
                    <a:pt x="344" y="8"/>
                  </a:cubicBezTo>
                  <a:cubicBezTo>
                    <a:pt x="344" y="4"/>
                    <a:pt x="340" y="0"/>
                    <a:pt x="336" y="0"/>
                  </a:cubicBezTo>
                  <a:lnTo>
                    <a:pt x="310" y="0"/>
                  </a:lnTo>
                  <a:close/>
                  <a:moveTo>
                    <a:pt x="310" y="8"/>
                  </a:moveTo>
                  <a:cubicBezTo>
                    <a:pt x="336" y="8"/>
                    <a:pt x="336" y="8"/>
                    <a:pt x="336" y="8"/>
                  </a:cubicBezTo>
                  <a:cubicBezTo>
                    <a:pt x="336" y="57"/>
                    <a:pt x="336" y="57"/>
                    <a:pt x="336" y="57"/>
                  </a:cubicBezTo>
                  <a:cubicBezTo>
                    <a:pt x="310" y="57"/>
                    <a:pt x="310" y="57"/>
                    <a:pt x="310" y="57"/>
                  </a:cubicBezTo>
                  <a:lnTo>
                    <a:pt x="310" y="8"/>
                  </a:lnTo>
                  <a:close/>
                  <a:moveTo>
                    <a:pt x="388" y="57"/>
                  </a:move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7"/>
                    <a:pt x="380" y="57"/>
                    <a:pt x="380" y="57"/>
                  </a:cubicBezTo>
                  <a:cubicBezTo>
                    <a:pt x="367" y="57"/>
                    <a:pt x="367" y="57"/>
                    <a:pt x="367" y="57"/>
                  </a:cubicBezTo>
                  <a:cubicBezTo>
                    <a:pt x="365" y="57"/>
                    <a:pt x="363" y="58"/>
                    <a:pt x="363" y="61"/>
                  </a:cubicBezTo>
                  <a:cubicBezTo>
                    <a:pt x="363" y="64"/>
                    <a:pt x="365" y="65"/>
                    <a:pt x="367" y="65"/>
                  </a:cubicBezTo>
                  <a:cubicBezTo>
                    <a:pt x="401" y="65"/>
                    <a:pt x="401" y="65"/>
                    <a:pt x="401" y="65"/>
                  </a:cubicBezTo>
                  <a:cubicBezTo>
                    <a:pt x="402" y="65"/>
                    <a:pt x="404" y="64"/>
                    <a:pt x="404" y="61"/>
                  </a:cubicBezTo>
                  <a:cubicBezTo>
                    <a:pt x="404" y="39"/>
                    <a:pt x="404" y="39"/>
                    <a:pt x="404" y="39"/>
                  </a:cubicBezTo>
                  <a:cubicBezTo>
                    <a:pt x="404" y="38"/>
                    <a:pt x="403" y="36"/>
                    <a:pt x="401" y="36"/>
                  </a:cubicBezTo>
                  <a:cubicBezTo>
                    <a:pt x="397" y="36"/>
                    <a:pt x="396" y="38"/>
                    <a:pt x="396" y="39"/>
                  </a:cubicBezTo>
                  <a:cubicBezTo>
                    <a:pt x="396" y="57"/>
                    <a:pt x="396" y="57"/>
                    <a:pt x="396" y="57"/>
                  </a:cubicBezTo>
                  <a:lnTo>
                    <a:pt x="388" y="57"/>
                  </a:lnTo>
                  <a:close/>
                  <a:moveTo>
                    <a:pt x="432" y="0"/>
                  </a:moveTo>
                  <a:cubicBezTo>
                    <a:pt x="428" y="0"/>
                    <a:pt x="423" y="4"/>
                    <a:pt x="423" y="8"/>
                  </a:cubicBezTo>
                  <a:cubicBezTo>
                    <a:pt x="423" y="57"/>
                    <a:pt x="423" y="57"/>
                    <a:pt x="423" y="57"/>
                  </a:cubicBezTo>
                  <a:cubicBezTo>
                    <a:pt x="423" y="61"/>
                    <a:pt x="427" y="65"/>
                    <a:pt x="432" y="65"/>
                  </a:cubicBezTo>
                  <a:cubicBezTo>
                    <a:pt x="457" y="65"/>
                    <a:pt x="457" y="65"/>
                    <a:pt x="457" y="65"/>
                  </a:cubicBezTo>
                  <a:cubicBezTo>
                    <a:pt x="461" y="65"/>
                    <a:pt x="465" y="61"/>
                    <a:pt x="465" y="57"/>
                  </a:cubicBezTo>
                  <a:cubicBezTo>
                    <a:pt x="465" y="8"/>
                    <a:pt x="465" y="8"/>
                    <a:pt x="465" y="8"/>
                  </a:cubicBezTo>
                  <a:cubicBezTo>
                    <a:pt x="465" y="4"/>
                    <a:pt x="461" y="0"/>
                    <a:pt x="457" y="0"/>
                  </a:cubicBezTo>
                  <a:lnTo>
                    <a:pt x="432" y="0"/>
                  </a:lnTo>
                  <a:close/>
                  <a:moveTo>
                    <a:pt x="432" y="8"/>
                  </a:moveTo>
                  <a:cubicBezTo>
                    <a:pt x="457" y="8"/>
                    <a:pt x="457" y="8"/>
                    <a:pt x="457" y="8"/>
                  </a:cubicBezTo>
                  <a:cubicBezTo>
                    <a:pt x="457" y="57"/>
                    <a:pt x="457" y="57"/>
                    <a:pt x="457" y="57"/>
                  </a:cubicBezTo>
                  <a:cubicBezTo>
                    <a:pt x="432" y="57"/>
                    <a:pt x="432" y="57"/>
                    <a:pt x="432" y="57"/>
                  </a:cubicBezTo>
                  <a:lnTo>
                    <a:pt x="432" y="8"/>
                  </a:lnTo>
                  <a:close/>
                  <a:moveTo>
                    <a:pt x="493" y="0"/>
                  </a:moveTo>
                  <a:cubicBezTo>
                    <a:pt x="488" y="0"/>
                    <a:pt x="484" y="4"/>
                    <a:pt x="484" y="8"/>
                  </a:cubicBezTo>
                  <a:cubicBezTo>
                    <a:pt x="484" y="57"/>
                    <a:pt x="484" y="57"/>
                    <a:pt x="484" y="57"/>
                  </a:cubicBezTo>
                  <a:cubicBezTo>
                    <a:pt x="484" y="61"/>
                    <a:pt x="488" y="65"/>
                    <a:pt x="493" y="65"/>
                  </a:cubicBezTo>
                  <a:cubicBezTo>
                    <a:pt x="517" y="65"/>
                    <a:pt x="517" y="65"/>
                    <a:pt x="517" y="65"/>
                  </a:cubicBezTo>
                  <a:cubicBezTo>
                    <a:pt x="522" y="65"/>
                    <a:pt x="526" y="61"/>
                    <a:pt x="526" y="57"/>
                  </a:cubicBezTo>
                  <a:cubicBezTo>
                    <a:pt x="526" y="8"/>
                    <a:pt x="526" y="8"/>
                    <a:pt x="526" y="8"/>
                  </a:cubicBezTo>
                  <a:cubicBezTo>
                    <a:pt x="526" y="4"/>
                    <a:pt x="522" y="0"/>
                    <a:pt x="517" y="0"/>
                  </a:cubicBezTo>
                  <a:lnTo>
                    <a:pt x="493" y="0"/>
                  </a:lnTo>
                  <a:close/>
                  <a:moveTo>
                    <a:pt x="493" y="8"/>
                  </a:moveTo>
                  <a:cubicBezTo>
                    <a:pt x="517" y="8"/>
                    <a:pt x="517" y="8"/>
                    <a:pt x="517" y="8"/>
                  </a:cubicBezTo>
                  <a:cubicBezTo>
                    <a:pt x="517" y="57"/>
                    <a:pt x="517" y="57"/>
                    <a:pt x="517" y="57"/>
                  </a:cubicBezTo>
                  <a:cubicBezTo>
                    <a:pt x="493" y="57"/>
                    <a:pt x="493" y="57"/>
                    <a:pt x="493" y="57"/>
                  </a:cubicBezTo>
                  <a:lnTo>
                    <a:pt x="493"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4" name="Freeform 88"/>
            <p:cNvSpPr>
              <a:spLocks noEditPoints="1"/>
            </p:cNvSpPr>
            <p:nvPr/>
          </p:nvSpPr>
          <p:spPr bwMode="gray">
            <a:xfrm>
              <a:off x="6974139" y="4781591"/>
              <a:ext cx="823793" cy="102301"/>
            </a:xfrm>
            <a:custGeom>
              <a:avLst/>
              <a:gdLst>
                <a:gd name="T0" fmla="*/ 0 w 526"/>
                <a:gd name="T1" fmla="*/ 57 h 65"/>
                <a:gd name="T2" fmla="*/ 41 w 526"/>
                <a:gd name="T3" fmla="*/ 57 h 65"/>
                <a:gd name="T4" fmla="*/ 7 w 526"/>
                <a:gd name="T5" fmla="*/ 0 h 65"/>
                <a:gd name="T6" fmla="*/ 33 w 526"/>
                <a:gd name="T7" fmla="*/ 57 h 65"/>
                <a:gd name="T8" fmla="*/ 68 w 526"/>
                <a:gd name="T9" fmla="*/ 0 h 65"/>
                <a:gd name="T10" fmla="*/ 68 w 526"/>
                <a:gd name="T11" fmla="*/ 65 h 65"/>
                <a:gd name="T12" fmla="*/ 101 w 526"/>
                <a:gd name="T13" fmla="*/ 9 h 65"/>
                <a:gd name="T14" fmla="*/ 68 w 526"/>
                <a:gd name="T15" fmla="*/ 9 h 65"/>
                <a:gd name="T16" fmla="*/ 68 w 526"/>
                <a:gd name="T17" fmla="*/ 57 h 65"/>
                <a:gd name="T18" fmla="*/ 145 w 526"/>
                <a:gd name="T19" fmla="*/ 0 h 65"/>
                <a:gd name="T20" fmla="*/ 125 w 526"/>
                <a:gd name="T21" fmla="*/ 9 h 65"/>
                <a:gd name="T22" fmla="*/ 125 w 526"/>
                <a:gd name="T23" fmla="*/ 57 h 65"/>
                <a:gd name="T24" fmla="*/ 158 w 526"/>
                <a:gd name="T25" fmla="*/ 65 h 65"/>
                <a:gd name="T26" fmla="*/ 158 w 526"/>
                <a:gd name="T27" fmla="*/ 36 h 65"/>
                <a:gd name="T28" fmla="*/ 145 w 526"/>
                <a:gd name="T29" fmla="*/ 57 h 65"/>
                <a:gd name="T30" fmla="*/ 181 w 526"/>
                <a:gd name="T31" fmla="*/ 57 h 65"/>
                <a:gd name="T32" fmla="*/ 223 w 526"/>
                <a:gd name="T33" fmla="*/ 57 h 65"/>
                <a:gd name="T34" fmla="*/ 190 w 526"/>
                <a:gd name="T35" fmla="*/ 0 h 65"/>
                <a:gd name="T36" fmla="*/ 214 w 526"/>
                <a:gd name="T37" fmla="*/ 57 h 65"/>
                <a:gd name="T38" fmla="*/ 267 w 526"/>
                <a:gd name="T39" fmla="*/ 57 h 65"/>
                <a:gd name="T40" fmla="*/ 242 w 526"/>
                <a:gd name="T41" fmla="*/ 5 h 65"/>
                <a:gd name="T42" fmla="*/ 258 w 526"/>
                <a:gd name="T43" fmla="*/ 57 h 65"/>
                <a:gd name="T44" fmla="*/ 246 w 526"/>
                <a:gd name="T45" fmla="*/ 65 h 65"/>
                <a:gd name="T46" fmla="*/ 283 w 526"/>
                <a:gd name="T47" fmla="*/ 40 h 65"/>
                <a:gd name="T48" fmla="*/ 275 w 526"/>
                <a:gd name="T49" fmla="*/ 57 h 65"/>
                <a:gd name="T50" fmla="*/ 303 w 526"/>
                <a:gd name="T51" fmla="*/ 9 h 65"/>
                <a:gd name="T52" fmla="*/ 336 w 526"/>
                <a:gd name="T53" fmla="*/ 65 h 65"/>
                <a:gd name="T54" fmla="*/ 336 w 526"/>
                <a:gd name="T55" fmla="*/ 0 h 65"/>
                <a:gd name="T56" fmla="*/ 336 w 526"/>
                <a:gd name="T57" fmla="*/ 9 h 65"/>
                <a:gd name="T58" fmla="*/ 310 w 526"/>
                <a:gd name="T59" fmla="*/ 9 h 65"/>
                <a:gd name="T60" fmla="*/ 367 w 526"/>
                <a:gd name="T61" fmla="*/ 0 h 65"/>
                <a:gd name="T62" fmla="*/ 380 w 526"/>
                <a:gd name="T63" fmla="*/ 9 h 65"/>
                <a:gd name="T64" fmla="*/ 363 w 526"/>
                <a:gd name="T65" fmla="*/ 61 h 65"/>
                <a:gd name="T66" fmla="*/ 404 w 526"/>
                <a:gd name="T67" fmla="*/ 61 h 65"/>
                <a:gd name="T68" fmla="*/ 396 w 526"/>
                <a:gd name="T69" fmla="*/ 40 h 65"/>
                <a:gd name="T70" fmla="*/ 432 w 526"/>
                <a:gd name="T71" fmla="*/ 0 h 65"/>
                <a:gd name="T72" fmla="*/ 432 w 526"/>
                <a:gd name="T73" fmla="*/ 65 h 65"/>
                <a:gd name="T74" fmla="*/ 465 w 526"/>
                <a:gd name="T75" fmla="*/ 9 h 65"/>
                <a:gd name="T76" fmla="*/ 432 w 526"/>
                <a:gd name="T77" fmla="*/ 9 h 65"/>
                <a:gd name="T78" fmla="*/ 432 w 526"/>
                <a:gd name="T79" fmla="*/ 57 h 65"/>
                <a:gd name="T80" fmla="*/ 509 w 526"/>
                <a:gd name="T81" fmla="*/ 0 h 65"/>
                <a:gd name="T82" fmla="*/ 488 w 526"/>
                <a:gd name="T83" fmla="*/ 9 h 65"/>
                <a:gd name="T84" fmla="*/ 488 w 526"/>
                <a:gd name="T85" fmla="*/ 57 h 65"/>
                <a:gd name="T86" fmla="*/ 521 w 526"/>
                <a:gd name="T87" fmla="*/ 65 h 65"/>
                <a:gd name="T88" fmla="*/ 521 w 526"/>
                <a:gd name="T89" fmla="*/ 36 h 65"/>
                <a:gd name="T90" fmla="*/ 509 w 526"/>
                <a:gd name="T91" fmla="*/ 57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6" h="65">
                  <a:moveTo>
                    <a:pt x="7" y="0"/>
                  </a:moveTo>
                  <a:cubicBezTo>
                    <a:pt x="3" y="0"/>
                    <a:pt x="0" y="4"/>
                    <a:pt x="0" y="9"/>
                  </a:cubicBezTo>
                  <a:cubicBezTo>
                    <a:pt x="0" y="57"/>
                    <a:pt x="0" y="57"/>
                    <a:pt x="0" y="57"/>
                  </a:cubicBezTo>
                  <a:cubicBezTo>
                    <a:pt x="0" y="62"/>
                    <a:pt x="3" y="65"/>
                    <a:pt x="7" y="65"/>
                  </a:cubicBezTo>
                  <a:cubicBezTo>
                    <a:pt x="33" y="65"/>
                    <a:pt x="33" y="65"/>
                    <a:pt x="33" y="65"/>
                  </a:cubicBezTo>
                  <a:cubicBezTo>
                    <a:pt x="37" y="65"/>
                    <a:pt x="41" y="62"/>
                    <a:pt x="41" y="57"/>
                  </a:cubicBezTo>
                  <a:cubicBezTo>
                    <a:pt x="41" y="9"/>
                    <a:pt x="41" y="9"/>
                    <a:pt x="41" y="9"/>
                  </a:cubicBezTo>
                  <a:cubicBezTo>
                    <a:pt x="41" y="4"/>
                    <a:pt x="37" y="0"/>
                    <a:pt x="33" y="0"/>
                  </a:cubicBezTo>
                  <a:lnTo>
                    <a:pt x="7" y="0"/>
                  </a:lnTo>
                  <a:close/>
                  <a:moveTo>
                    <a:pt x="7" y="9"/>
                  </a:moveTo>
                  <a:cubicBezTo>
                    <a:pt x="33" y="9"/>
                    <a:pt x="33" y="9"/>
                    <a:pt x="33" y="9"/>
                  </a:cubicBezTo>
                  <a:cubicBezTo>
                    <a:pt x="33" y="57"/>
                    <a:pt x="33" y="57"/>
                    <a:pt x="33" y="57"/>
                  </a:cubicBezTo>
                  <a:cubicBezTo>
                    <a:pt x="7" y="57"/>
                    <a:pt x="7" y="57"/>
                    <a:pt x="7" y="57"/>
                  </a:cubicBezTo>
                  <a:lnTo>
                    <a:pt x="7" y="9"/>
                  </a:lnTo>
                  <a:close/>
                  <a:moveTo>
                    <a:pt x="68" y="0"/>
                  </a:moveTo>
                  <a:cubicBezTo>
                    <a:pt x="64" y="0"/>
                    <a:pt x="60" y="4"/>
                    <a:pt x="60" y="9"/>
                  </a:cubicBezTo>
                  <a:cubicBezTo>
                    <a:pt x="60" y="57"/>
                    <a:pt x="60" y="57"/>
                    <a:pt x="60" y="57"/>
                  </a:cubicBezTo>
                  <a:cubicBezTo>
                    <a:pt x="60" y="62"/>
                    <a:pt x="64" y="65"/>
                    <a:pt x="68" y="65"/>
                  </a:cubicBezTo>
                  <a:cubicBezTo>
                    <a:pt x="93" y="65"/>
                    <a:pt x="93" y="65"/>
                    <a:pt x="93" y="65"/>
                  </a:cubicBezTo>
                  <a:cubicBezTo>
                    <a:pt x="98" y="65"/>
                    <a:pt x="101" y="62"/>
                    <a:pt x="101" y="57"/>
                  </a:cubicBezTo>
                  <a:cubicBezTo>
                    <a:pt x="101" y="9"/>
                    <a:pt x="101" y="9"/>
                    <a:pt x="101" y="9"/>
                  </a:cubicBezTo>
                  <a:cubicBezTo>
                    <a:pt x="101" y="4"/>
                    <a:pt x="98" y="0"/>
                    <a:pt x="93" y="0"/>
                  </a:cubicBezTo>
                  <a:lnTo>
                    <a:pt x="68" y="0"/>
                  </a:lnTo>
                  <a:close/>
                  <a:moveTo>
                    <a:pt x="68" y="9"/>
                  </a:moveTo>
                  <a:cubicBezTo>
                    <a:pt x="93" y="9"/>
                    <a:pt x="93" y="9"/>
                    <a:pt x="93" y="9"/>
                  </a:cubicBezTo>
                  <a:cubicBezTo>
                    <a:pt x="93" y="57"/>
                    <a:pt x="93" y="57"/>
                    <a:pt x="93" y="57"/>
                  </a:cubicBezTo>
                  <a:cubicBezTo>
                    <a:pt x="68" y="57"/>
                    <a:pt x="68" y="57"/>
                    <a:pt x="68" y="57"/>
                  </a:cubicBezTo>
                  <a:lnTo>
                    <a:pt x="68" y="9"/>
                  </a:lnTo>
                  <a:close/>
                  <a:moveTo>
                    <a:pt x="145" y="57"/>
                  </a:moveTo>
                  <a:cubicBezTo>
                    <a:pt x="145" y="0"/>
                    <a:pt x="145" y="0"/>
                    <a:pt x="145" y="0"/>
                  </a:cubicBezTo>
                  <a:cubicBezTo>
                    <a:pt x="125" y="0"/>
                    <a:pt x="125" y="0"/>
                    <a:pt x="125" y="0"/>
                  </a:cubicBezTo>
                  <a:cubicBezTo>
                    <a:pt x="123" y="0"/>
                    <a:pt x="120" y="1"/>
                    <a:pt x="120" y="5"/>
                  </a:cubicBezTo>
                  <a:cubicBezTo>
                    <a:pt x="120" y="7"/>
                    <a:pt x="123" y="9"/>
                    <a:pt x="125" y="9"/>
                  </a:cubicBezTo>
                  <a:cubicBezTo>
                    <a:pt x="137" y="9"/>
                    <a:pt x="137" y="9"/>
                    <a:pt x="137" y="9"/>
                  </a:cubicBezTo>
                  <a:cubicBezTo>
                    <a:pt x="137" y="57"/>
                    <a:pt x="137" y="57"/>
                    <a:pt x="137" y="57"/>
                  </a:cubicBezTo>
                  <a:cubicBezTo>
                    <a:pt x="125" y="57"/>
                    <a:pt x="125" y="57"/>
                    <a:pt x="125" y="57"/>
                  </a:cubicBezTo>
                  <a:cubicBezTo>
                    <a:pt x="123" y="57"/>
                    <a:pt x="120" y="58"/>
                    <a:pt x="120" y="61"/>
                  </a:cubicBezTo>
                  <a:cubicBezTo>
                    <a:pt x="120" y="64"/>
                    <a:pt x="123" y="65"/>
                    <a:pt x="125" y="65"/>
                  </a:cubicBezTo>
                  <a:cubicBezTo>
                    <a:pt x="158" y="65"/>
                    <a:pt x="158" y="65"/>
                    <a:pt x="158" y="65"/>
                  </a:cubicBezTo>
                  <a:cubicBezTo>
                    <a:pt x="160" y="65"/>
                    <a:pt x="162" y="64"/>
                    <a:pt x="162" y="61"/>
                  </a:cubicBezTo>
                  <a:cubicBezTo>
                    <a:pt x="162" y="40"/>
                    <a:pt x="162" y="40"/>
                    <a:pt x="162" y="40"/>
                  </a:cubicBezTo>
                  <a:cubicBezTo>
                    <a:pt x="162" y="38"/>
                    <a:pt x="161" y="36"/>
                    <a:pt x="158" y="36"/>
                  </a:cubicBezTo>
                  <a:cubicBezTo>
                    <a:pt x="155" y="36"/>
                    <a:pt x="154" y="38"/>
                    <a:pt x="154" y="40"/>
                  </a:cubicBezTo>
                  <a:cubicBezTo>
                    <a:pt x="154" y="57"/>
                    <a:pt x="154" y="57"/>
                    <a:pt x="154" y="57"/>
                  </a:cubicBezTo>
                  <a:lnTo>
                    <a:pt x="145" y="57"/>
                  </a:lnTo>
                  <a:close/>
                  <a:moveTo>
                    <a:pt x="190" y="0"/>
                  </a:moveTo>
                  <a:cubicBezTo>
                    <a:pt x="184" y="0"/>
                    <a:pt x="181" y="4"/>
                    <a:pt x="181" y="9"/>
                  </a:cubicBezTo>
                  <a:cubicBezTo>
                    <a:pt x="181" y="57"/>
                    <a:pt x="181" y="57"/>
                    <a:pt x="181" y="57"/>
                  </a:cubicBezTo>
                  <a:cubicBezTo>
                    <a:pt x="181" y="62"/>
                    <a:pt x="184" y="65"/>
                    <a:pt x="190" y="65"/>
                  </a:cubicBezTo>
                  <a:cubicBezTo>
                    <a:pt x="214" y="65"/>
                    <a:pt x="214" y="65"/>
                    <a:pt x="214" y="65"/>
                  </a:cubicBezTo>
                  <a:cubicBezTo>
                    <a:pt x="219" y="65"/>
                    <a:pt x="223" y="62"/>
                    <a:pt x="223" y="57"/>
                  </a:cubicBezTo>
                  <a:cubicBezTo>
                    <a:pt x="223" y="9"/>
                    <a:pt x="223" y="9"/>
                    <a:pt x="223" y="9"/>
                  </a:cubicBezTo>
                  <a:cubicBezTo>
                    <a:pt x="223" y="4"/>
                    <a:pt x="219" y="0"/>
                    <a:pt x="214" y="0"/>
                  </a:cubicBezTo>
                  <a:lnTo>
                    <a:pt x="190" y="0"/>
                  </a:lnTo>
                  <a:close/>
                  <a:moveTo>
                    <a:pt x="190" y="9"/>
                  </a:moveTo>
                  <a:cubicBezTo>
                    <a:pt x="214" y="9"/>
                    <a:pt x="214" y="9"/>
                    <a:pt x="214" y="9"/>
                  </a:cubicBezTo>
                  <a:cubicBezTo>
                    <a:pt x="214" y="57"/>
                    <a:pt x="214" y="57"/>
                    <a:pt x="214" y="57"/>
                  </a:cubicBezTo>
                  <a:cubicBezTo>
                    <a:pt x="190" y="57"/>
                    <a:pt x="190" y="57"/>
                    <a:pt x="190" y="57"/>
                  </a:cubicBezTo>
                  <a:lnTo>
                    <a:pt x="190" y="9"/>
                  </a:lnTo>
                  <a:close/>
                  <a:moveTo>
                    <a:pt x="267" y="57"/>
                  </a:moveTo>
                  <a:cubicBezTo>
                    <a:pt x="267" y="0"/>
                    <a:pt x="267" y="0"/>
                    <a:pt x="267" y="0"/>
                  </a:cubicBezTo>
                  <a:cubicBezTo>
                    <a:pt x="246" y="0"/>
                    <a:pt x="246" y="0"/>
                    <a:pt x="246" y="0"/>
                  </a:cubicBezTo>
                  <a:cubicBezTo>
                    <a:pt x="244" y="0"/>
                    <a:pt x="242" y="1"/>
                    <a:pt x="242" y="5"/>
                  </a:cubicBezTo>
                  <a:cubicBezTo>
                    <a:pt x="242" y="7"/>
                    <a:pt x="244" y="9"/>
                    <a:pt x="246" y="9"/>
                  </a:cubicBezTo>
                  <a:cubicBezTo>
                    <a:pt x="258" y="9"/>
                    <a:pt x="258" y="9"/>
                    <a:pt x="258" y="9"/>
                  </a:cubicBezTo>
                  <a:cubicBezTo>
                    <a:pt x="258" y="57"/>
                    <a:pt x="258" y="57"/>
                    <a:pt x="258" y="57"/>
                  </a:cubicBezTo>
                  <a:cubicBezTo>
                    <a:pt x="246" y="57"/>
                    <a:pt x="246" y="57"/>
                    <a:pt x="246" y="57"/>
                  </a:cubicBezTo>
                  <a:cubicBezTo>
                    <a:pt x="244" y="57"/>
                    <a:pt x="242" y="58"/>
                    <a:pt x="242" y="61"/>
                  </a:cubicBezTo>
                  <a:cubicBezTo>
                    <a:pt x="242" y="64"/>
                    <a:pt x="244" y="65"/>
                    <a:pt x="246" y="65"/>
                  </a:cubicBezTo>
                  <a:cubicBezTo>
                    <a:pt x="279" y="65"/>
                    <a:pt x="279" y="65"/>
                    <a:pt x="279" y="65"/>
                  </a:cubicBezTo>
                  <a:cubicBezTo>
                    <a:pt x="281" y="65"/>
                    <a:pt x="283" y="64"/>
                    <a:pt x="283" y="61"/>
                  </a:cubicBezTo>
                  <a:cubicBezTo>
                    <a:pt x="283" y="40"/>
                    <a:pt x="283" y="40"/>
                    <a:pt x="283" y="40"/>
                  </a:cubicBezTo>
                  <a:cubicBezTo>
                    <a:pt x="283" y="38"/>
                    <a:pt x="283" y="36"/>
                    <a:pt x="279" y="36"/>
                  </a:cubicBezTo>
                  <a:cubicBezTo>
                    <a:pt x="276" y="36"/>
                    <a:pt x="275" y="38"/>
                    <a:pt x="275" y="40"/>
                  </a:cubicBezTo>
                  <a:cubicBezTo>
                    <a:pt x="275" y="57"/>
                    <a:pt x="275" y="57"/>
                    <a:pt x="275" y="57"/>
                  </a:cubicBezTo>
                  <a:lnTo>
                    <a:pt x="267" y="57"/>
                  </a:lnTo>
                  <a:close/>
                  <a:moveTo>
                    <a:pt x="310" y="0"/>
                  </a:moveTo>
                  <a:cubicBezTo>
                    <a:pt x="306" y="0"/>
                    <a:pt x="303" y="4"/>
                    <a:pt x="303" y="9"/>
                  </a:cubicBezTo>
                  <a:cubicBezTo>
                    <a:pt x="303" y="57"/>
                    <a:pt x="303" y="57"/>
                    <a:pt x="303" y="57"/>
                  </a:cubicBezTo>
                  <a:cubicBezTo>
                    <a:pt x="303" y="62"/>
                    <a:pt x="306" y="65"/>
                    <a:pt x="310" y="65"/>
                  </a:cubicBezTo>
                  <a:cubicBezTo>
                    <a:pt x="336" y="65"/>
                    <a:pt x="336" y="65"/>
                    <a:pt x="336" y="65"/>
                  </a:cubicBezTo>
                  <a:cubicBezTo>
                    <a:pt x="340" y="65"/>
                    <a:pt x="344" y="62"/>
                    <a:pt x="344" y="57"/>
                  </a:cubicBezTo>
                  <a:cubicBezTo>
                    <a:pt x="344" y="9"/>
                    <a:pt x="344" y="9"/>
                    <a:pt x="344" y="9"/>
                  </a:cubicBezTo>
                  <a:cubicBezTo>
                    <a:pt x="344" y="4"/>
                    <a:pt x="340" y="0"/>
                    <a:pt x="336" y="0"/>
                  </a:cubicBezTo>
                  <a:lnTo>
                    <a:pt x="310" y="0"/>
                  </a:lnTo>
                  <a:close/>
                  <a:moveTo>
                    <a:pt x="310" y="9"/>
                  </a:moveTo>
                  <a:cubicBezTo>
                    <a:pt x="336" y="9"/>
                    <a:pt x="336" y="9"/>
                    <a:pt x="336" y="9"/>
                  </a:cubicBezTo>
                  <a:cubicBezTo>
                    <a:pt x="336" y="57"/>
                    <a:pt x="336" y="57"/>
                    <a:pt x="336" y="57"/>
                  </a:cubicBezTo>
                  <a:cubicBezTo>
                    <a:pt x="310" y="57"/>
                    <a:pt x="310" y="57"/>
                    <a:pt x="310" y="57"/>
                  </a:cubicBezTo>
                  <a:lnTo>
                    <a:pt x="310" y="9"/>
                  </a:lnTo>
                  <a:close/>
                  <a:moveTo>
                    <a:pt x="388" y="57"/>
                  </a:moveTo>
                  <a:cubicBezTo>
                    <a:pt x="388" y="0"/>
                    <a:pt x="388" y="0"/>
                    <a:pt x="388" y="0"/>
                  </a:cubicBezTo>
                  <a:cubicBezTo>
                    <a:pt x="367" y="0"/>
                    <a:pt x="367" y="0"/>
                    <a:pt x="367" y="0"/>
                  </a:cubicBezTo>
                  <a:cubicBezTo>
                    <a:pt x="365" y="0"/>
                    <a:pt x="363" y="1"/>
                    <a:pt x="363" y="5"/>
                  </a:cubicBezTo>
                  <a:cubicBezTo>
                    <a:pt x="363" y="7"/>
                    <a:pt x="365" y="9"/>
                    <a:pt x="367" y="9"/>
                  </a:cubicBezTo>
                  <a:cubicBezTo>
                    <a:pt x="380" y="9"/>
                    <a:pt x="380" y="9"/>
                    <a:pt x="380" y="9"/>
                  </a:cubicBezTo>
                  <a:cubicBezTo>
                    <a:pt x="380" y="57"/>
                    <a:pt x="380" y="57"/>
                    <a:pt x="380" y="57"/>
                  </a:cubicBezTo>
                  <a:cubicBezTo>
                    <a:pt x="367" y="57"/>
                    <a:pt x="367" y="57"/>
                    <a:pt x="367" y="57"/>
                  </a:cubicBezTo>
                  <a:cubicBezTo>
                    <a:pt x="365" y="57"/>
                    <a:pt x="363" y="58"/>
                    <a:pt x="363" y="61"/>
                  </a:cubicBezTo>
                  <a:cubicBezTo>
                    <a:pt x="363" y="64"/>
                    <a:pt x="365" y="65"/>
                    <a:pt x="367" y="65"/>
                  </a:cubicBezTo>
                  <a:cubicBezTo>
                    <a:pt x="401" y="65"/>
                    <a:pt x="401" y="65"/>
                    <a:pt x="401" y="65"/>
                  </a:cubicBezTo>
                  <a:cubicBezTo>
                    <a:pt x="402" y="65"/>
                    <a:pt x="404" y="64"/>
                    <a:pt x="404" y="61"/>
                  </a:cubicBezTo>
                  <a:cubicBezTo>
                    <a:pt x="404" y="40"/>
                    <a:pt x="404" y="40"/>
                    <a:pt x="404" y="40"/>
                  </a:cubicBezTo>
                  <a:cubicBezTo>
                    <a:pt x="404" y="38"/>
                    <a:pt x="403" y="36"/>
                    <a:pt x="401" y="36"/>
                  </a:cubicBezTo>
                  <a:cubicBezTo>
                    <a:pt x="397" y="36"/>
                    <a:pt x="396" y="38"/>
                    <a:pt x="396" y="40"/>
                  </a:cubicBezTo>
                  <a:cubicBezTo>
                    <a:pt x="396" y="57"/>
                    <a:pt x="396" y="57"/>
                    <a:pt x="396" y="57"/>
                  </a:cubicBezTo>
                  <a:lnTo>
                    <a:pt x="388" y="57"/>
                  </a:lnTo>
                  <a:close/>
                  <a:moveTo>
                    <a:pt x="432" y="0"/>
                  </a:moveTo>
                  <a:cubicBezTo>
                    <a:pt x="428" y="0"/>
                    <a:pt x="423" y="4"/>
                    <a:pt x="423" y="9"/>
                  </a:cubicBezTo>
                  <a:cubicBezTo>
                    <a:pt x="423" y="57"/>
                    <a:pt x="423" y="57"/>
                    <a:pt x="423" y="57"/>
                  </a:cubicBezTo>
                  <a:cubicBezTo>
                    <a:pt x="423" y="62"/>
                    <a:pt x="427" y="65"/>
                    <a:pt x="432" y="65"/>
                  </a:cubicBezTo>
                  <a:cubicBezTo>
                    <a:pt x="457" y="65"/>
                    <a:pt x="457" y="65"/>
                    <a:pt x="457" y="65"/>
                  </a:cubicBezTo>
                  <a:cubicBezTo>
                    <a:pt x="461" y="65"/>
                    <a:pt x="465" y="62"/>
                    <a:pt x="465" y="57"/>
                  </a:cubicBezTo>
                  <a:cubicBezTo>
                    <a:pt x="465" y="9"/>
                    <a:pt x="465" y="9"/>
                    <a:pt x="465" y="9"/>
                  </a:cubicBezTo>
                  <a:cubicBezTo>
                    <a:pt x="465" y="4"/>
                    <a:pt x="461" y="0"/>
                    <a:pt x="457" y="0"/>
                  </a:cubicBezTo>
                  <a:lnTo>
                    <a:pt x="432" y="0"/>
                  </a:lnTo>
                  <a:close/>
                  <a:moveTo>
                    <a:pt x="432" y="9"/>
                  </a:moveTo>
                  <a:cubicBezTo>
                    <a:pt x="457" y="9"/>
                    <a:pt x="457" y="9"/>
                    <a:pt x="457" y="9"/>
                  </a:cubicBezTo>
                  <a:cubicBezTo>
                    <a:pt x="457" y="57"/>
                    <a:pt x="457" y="57"/>
                    <a:pt x="457" y="57"/>
                  </a:cubicBezTo>
                  <a:cubicBezTo>
                    <a:pt x="432" y="57"/>
                    <a:pt x="432" y="57"/>
                    <a:pt x="432" y="57"/>
                  </a:cubicBezTo>
                  <a:lnTo>
                    <a:pt x="432" y="9"/>
                  </a:lnTo>
                  <a:close/>
                  <a:moveTo>
                    <a:pt x="509" y="57"/>
                  </a:moveTo>
                  <a:cubicBezTo>
                    <a:pt x="509" y="0"/>
                    <a:pt x="509" y="0"/>
                    <a:pt x="509" y="0"/>
                  </a:cubicBezTo>
                  <a:cubicBezTo>
                    <a:pt x="488" y="0"/>
                    <a:pt x="488" y="0"/>
                    <a:pt x="488" y="0"/>
                  </a:cubicBezTo>
                  <a:cubicBezTo>
                    <a:pt x="486" y="0"/>
                    <a:pt x="484" y="1"/>
                    <a:pt x="484" y="5"/>
                  </a:cubicBezTo>
                  <a:cubicBezTo>
                    <a:pt x="484" y="7"/>
                    <a:pt x="486" y="9"/>
                    <a:pt x="488" y="9"/>
                  </a:cubicBezTo>
                  <a:cubicBezTo>
                    <a:pt x="500" y="9"/>
                    <a:pt x="500" y="9"/>
                    <a:pt x="500" y="9"/>
                  </a:cubicBezTo>
                  <a:cubicBezTo>
                    <a:pt x="500" y="57"/>
                    <a:pt x="500" y="57"/>
                    <a:pt x="500" y="57"/>
                  </a:cubicBezTo>
                  <a:cubicBezTo>
                    <a:pt x="488" y="57"/>
                    <a:pt x="488" y="57"/>
                    <a:pt x="488" y="57"/>
                  </a:cubicBezTo>
                  <a:cubicBezTo>
                    <a:pt x="486" y="57"/>
                    <a:pt x="484" y="58"/>
                    <a:pt x="484" y="61"/>
                  </a:cubicBezTo>
                  <a:cubicBezTo>
                    <a:pt x="484" y="64"/>
                    <a:pt x="486" y="65"/>
                    <a:pt x="488" y="65"/>
                  </a:cubicBezTo>
                  <a:cubicBezTo>
                    <a:pt x="521" y="65"/>
                    <a:pt x="521" y="65"/>
                    <a:pt x="521" y="65"/>
                  </a:cubicBezTo>
                  <a:cubicBezTo>
                    <a:pt x="524" y="65"/>
                    <a:pt x="526" y="64"/>
                    <a:pt x="526" y="61"/>
                  </a:cubicBezTo>
                  <a:cubicBezTo>
                    <a:pt x="526" y="40"/>
                    <a:pt x="526" y="40"/>
                    <a:pt x="526" y="40"/>
                  </a:cubicBezTo>
                  <a:cubicBezTo>
                    <a:pt x="526" y="38"/>
                    <a:pt x="525" y="36"/>
                    <a:pt x="521" y="36"/>
                  </a:cubicBezTo>
                  <a:cubicBezTo>
                    <a:pt x="519" y="36"/>
                    <a:pt x="517" y="38"/>
                    <a:pt x="517" y="40"/>
                  </a:cubicBezTo>
                  <a:cubicBezTo>
                    <a:pt x="517" y="57"/>
                    <a:pt x="517" y="57"/>
                    <a:pt x="517" y="57"/>
                  </a:cubicBezTo>
                  <a:lnTo>
                    <a:pt x="509"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5" name="Freeform 89"/>
            <p:cNvSpPr>
              <a:spLocks noEditPoints="1"/>
            </p:cNvSpPr>
            <p:nvPr/>
          </p:nvSpPr>
          <p:spPr bwMode="gray">
            <a:xfrm>
              <a:off x="6974139" y="4625447"/>
              <a:ext cx="823793" cy="102301"/>
            </a:xfrm>
            <a:custGeom>
              <a:avLst/>
              <a:gdLst>
                <a:gd name="T0" fmla="*/ 4 w 526"/>
                <a:gd name="T1" fmla="*/ 0 h 65"/>
                <a:gd name="T2" fmla="*/ 16 w 526"/>
                <a:gd name="T3" fmla="*/ 8 h 65"/>
                <a:gd name="T4" fmla="*/ 0 w 526"/>
                <a:gd name="T5" fmla="*/ 61 h 65"/>
                <a:gd name="T6" fmla="*/ 41 w 526"/>
                <a:gd name="T7" fmla="*/ 61 h 65"/>
                <a:gd name="T8" fmla="*/ 33 w 526"/>
                <a:gd name="T9" fmla="*/ 40 h 65"/>
                <a:gd name="T10" fmla="*/ 68 w 526"/>
                <a:gd name="T11" fmla="*/ 0 h 65"/>
                <a:gd name="T12" fmla="*/ 68 w 526"/>
                <a:gd name="T13" fmla="*/ 65 h 65"/>
                <a:gd name="T14" fmla="*/ 101 w 526"/>
                <a:gd name="T15" fmla="*/ 8 h 65"/>
                <a:gd name="T16" fmla="*/ 68 w 526"/>
                <a:gd name="T17" fmla="*/ 8 h 65"/>
                <a:gd name="T18" fmla="*/ 68 w 526"/>
                <a:gd name="T19" fmla="*/ 56 h 65"/>
                <a:gd name="T20" fmla="*/ 145 w 526"/>
                <a:gd name="T21" fmla="*/ 0 h 65"/>
                <a:gd name="T22" fmla="*/ 125 w 526"/>
                <a:gd name="T23" fmla="*/ 8 h 65"/>
                <a:gd name="T24" fmla="*/ 125 w 526"/>
                <a:gd name="T25" fmla="*/ 56 h 65"/>
                <a:gd name="T26" fmla="*/ 158 w 526"/>
                <a:gd name="T27" fmla="*/ 65 h 65"/>
                <a:gd name="T28" fmla="*/ 158 w 526"/>
                <a:gd name="T29" fmla="*/ 36 h 65"/>
                <a:gd name="T30" fmla="*/ 145 w 526"/>
                <a:gd name="T31" fmla="*/ 56 h 65"/>
                <a:gd name="T32" fmla="*/ 181 w 526"/>
                <a:gd name="T33" fmla="*/ 56 h 65"/>
                <a:gd name="T34" fmla="*/ 223 w 526"/>
                <a:gd name="T35" fmla="*/ 56 h 65"/>
                <a:gd name="T36" fmla="*/ 190 w 526"/>
                <a:gd name="T37" fmla="*/ 0 h 65"/>
                <a:gd name="T38" fmla="*/ 214 w 526"/>
                <a:gd name="T39" fmla="*/ 56 h 65"/>
                <a:gd name="T40" fmla="*/ 267 w 526"/>
                <a:gd name="T41" fmla="*/ 56 h 65"/>
                <a:gd name="T42" fmla="*/ 242 w 526"/>
                <a:gd name="T43" fmla="*/ 4 h 65"/>
                <a:gd name="T44" fmla="*/ 258 w 526"/>
                <a:gd name="T45" fmla="*/ 56 h 65"/>
                <a:gd name="T46" fmla="*/ 246 w 526"/>
                <a:gd name="T47" fmla="*/ 65 h 65"/>
                <a:gd name="T48" fmla="*/ 283 w 526"/>
                <a:gd name="T49" fmla="*/ 40 h 65"/>
                <a:gd name="T50" fmla="*/ 275 w 526"/>
                <a:gd name="T51" fmla="*/ 56 h 65"/>
                <a:gd name="T52" fmla="*/ 303 w 526"/>
                <a:gd name="T53" fmla="*/ 8 h 65"/>
                <a:gd name="T54" fmla="*/ 336 w 526"/>
                <a:gd name="T55" fmla="*/ 65 h 65"/>
                <a:gd name="T56" fmla="*/ 336 w 526"/>
                <a:gd name="T57" fmla="*/ 0 h 65"/>
                <a:gd name="T58" fmla="*/ 336 w 526"/>
                <a:gd name="T59" fmla="*/ 8 h 65"/>
                <a:gd name="T60" fmla="*/ 310 w 526"/>
                <a:gd name="T61" fmla="*/ 8 h 65"/>
                <a:gd name="T62" fmla="*/ 367 w 526"/>
                <a:gd name="T63" fmla="*/ 0 h 65"/>
                <a:gd name="T64" fmla="*/ 380 w 526"/>
                <a:gd name="T65" fmla="*/ 8 h 65"/>
                <a:gd name="T66" fmla="*/ 363 w 526"/>
                <a:gd name="T67" fmla="*/ 61 h 65"/>
                <a:gd name="T68" fmla="*/ 404 w 526"/>
                <a:gd name="T69" fmla="*/ 61 h 65"/>
                <a:gd name="T70" fmla="*/ 396 w 526"/>
                <a:gd name="T71" fmla="*/ 40 h 65"/>
                <a:gd name="T72" fmla="*/ 432 w 526"/>
                <a:gd name="T73" fmla="*/ 0 h 65"/>
                <a:gd name="T74" fmla="*/ 432 w 526"/>
                <a:gd name="T75" fmla="*/ 65 h 65"/>
                <a:gd name="T76" fmla="*/ 465 w 526"/>
                <a:gd name="T77" fmla="*/ 8 h 65"/>
                <a:gd name="T78" fmla="*/ 432 w 526"/>
                <a:gd name="T79" fmla="*/ 8 h 65"/>
                <a:gd name="T80" fmla="*/ 432 w 526"/>
                <a:gd name="T81" fmla="*/ 56 h 65"/>
                <a:gd name="T82" fmla="*/ 509 w 526"/>
                <a:gd name="T83" fmla="*/ 0 h 65"/>
                <a:gd name="T84" fmla="*/ 488 w 526"/>
                <a:gd name="T85" fmla="*/ 8 h 65"/>
                <a:gd name="T86" fmla="*/ 488 w 526"/>
                <a:gd name="T87" fmla="*/ 56 h 65"/>
                <a:gd name="T88" fmla="*/ 521 w 526"/>
                <a:gd name="T89" fmla="*/ 65 h 65"/>
                <a:gd name="T90" fmla="*/ 521 w 526"/>
                <a:gd name="T91" fmla="*/ 36 h 65"/>
                <a:gd name="T92" fmla="*/ 509 w 526"/>
                <a:gd name="T93" fmla="*/ 5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6" h="65">
                  <a:moveTo>
                    <a:pt x="25" y="56"/>
                  </a:move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6"/>
                    <a:pt x="16" y="56"/>
                    <a:pt x="16" y="56"/>
                  </a:cubicBezTo>
                  <a:cubicBezTo>
                    <a:pt x="4" y="56"/>
                    <a:pt x="4" y="56"/>
                    <a:pt x="4" y="56"/>
                  </a:cubicBezTo>
                  <a:cubicBezTo>
                    <a:pt x="1" y="56"/>
                    <a:pt x="0" y="58"/>
                    <a:pt x="0" y="61"/>
                  </a:cubicBezTo>
                  <a:cubicBezTo>
                    <a:pt x="0" y="64"/>
                    <a:pt x="1" y="65"/>
                    <a:pt x="4" y="65"/>
                  </a:cubicBezTo>
                  <a:cubicBezTo>
                    <a:pt x="37" y="65"/>
                    <a:pt x="37" y="65"/>
                    <a:pt x="37" y="65"/>
                  </a:cubicBezTo>
                  <a:cubicBezTo>
                    <a:pt x="39" y="65"/>
                    <a:pt x="41" y="64"/>
                    <a:pt x="41" y="61"/>
                  </a:cubicBezTo>
                  <a:cubicBezTo>
                    <a:pt x="41" y="40"/>
                    <a:pt x="41" y="40"/>
                    <a:pt x="41" y="40"/>
                  </a:cubicBezTo>
                  <a:cubicBezTo>
                    <a:pt x="41" y="37"/>
                    <a:pt x="40" y="36"/>
                    <a:pt x="37" y="36"/>
                  </a:cubicBezTo>
                  <a:cubicBezTo>
                    <a:pt x="33" y="36"/>
                    <a:pt x="33" y="37"/>
                    <a:pt x="33" y="40"/>
                  </a:cubicBezTo>
                  <a:cubicBezTo>
                    <a:pt x="33" y="56"/>
                    <a:pt x="33" y="56"/>
                    <a:pt x="33" y="56"/>
                  </a:cubicBezTo>
                  <a:lnTo>
                    <a:pt x="25" y="56"/>
                  </a:lnTo>
                  <a:close/>
                  <a:moveTo>
                    <a:pt x="68" y="0"/>
                  </a:moveTo>
                  <a:cubicBezTo>
                    <a:pt x="64" y="0"/>
                    <a:pt x="60" y="4"/>
                    <a:pt x="60" y="8"/>
                  </a:cubicBezTo>
                  <a:cubicBezTo>
                    <a:pt x="60" y="56"/>
                    <a:pt x="60" y="56"/>
                    <a:pt x="60" y="56"/>
                  </a:cubicBezTo>
                  <a:cubicBezTo>
                    <a:pt x="60" y="61"/>
                    <a:pt x="64" y="65"/>
                    <a:pt x="68" y="65"/>
                  </a:cubicBezTo>
                  <a:cubicBezTo>
                    <a:pt x="93" y="65"/>
                    <a:pt x="93" y="65"/>
                    <a:pt x="93" y="65"/>
                  </a:cubicBezTo>
                  <a:cubicBezTo>
                    <a:pt x="98" y="65"/>
                    <a:pt x="101" y="61"/>
                    <a:pt x="101" y="56"/>
                  </a:cubicBezTo>
                  <a:cubicBezTo>
                    <a:pt x="101" y="8"/>
                    <a:pt x="101" y="8"/>
                    <a:pt x="101" y="8"/>
                  </a:cubicBezTo>
                  <a:cubicBezTo>
                    <a:pt x="101" y="4"/>
                    <a:pt x="98" y="0"/>
                    <a:pt x="93" y="0"/>
                  </a:cubicBezTo>
                  <a:lnTo>
                    <a:pt x="68" y="0"/>
                  </a:lnTo>
                  <a:close/>
                  <a:moveTo>
                    <a:pt x="68" y="8"/>
                  </a:moveTo>
                  <a:cubicBezTo>
                    <a:pt x="93" y="8"/>
                    <a:pt x="93" y="8"/>
                    <a:pt x="93" y="8"/>
                  </a:cubicBezTo>
                  <a:cubicBezTo>
                    <a:pt x="93" y="56"/>
                    <a:pt x="93" y="56"/>
                    <a:pt x="93" y="56"/>
                  </a:cubicBezTo>
                  <a:cubicBezTo>
                    <a:pt x="68" y="56"/>
                    <a:pt x="68" y="56"/>
                    <a:pt x="68" y="56"/>
                  </a:cubicBezTo>
                  <a:lnTo>
                    <a:pt x="68" y="8"/>
                  </a:lnTo>
                  <a:close/>
                  <a:moveTo>
                    <a:pt x="145" y="56"/>
                  </a:move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6"/>
                    <a:pt x="137" y="56"/>
                    <a:pt x="137" y="56"/>
                  </a:cubicBezTo>
                  <a:cubicBezTo>
                    <a:pt x="125" y="56"/>
                    <a:pt x="125" y="56"/>
                    <a:pt x="125" y="56"/>
                  </a:cubicBezTo>
                  <a:cubicBezTo>
                    <a:pt x="123" y="56"/>
                    <a:pt x="120" y="58"/>
                    <a:pt x="120" y="61"/>
                  </a:cubicBezTo>
                  <a:cubicBezTo>
                    <a:pt x="120" y="64"/>
                    <a:pt x="123" y="65"/>
                    <a:pt x="125" y="65"/>
                  </a:cubicBezTo>
                  <a:cubicBezTo>
                    <a:pt x="158" y="65"/>
                    <a:pt x="158" y="65"/>
                    <a:pt x="158" y="65"/>
                  </a:cubicBezTo>
                  <a:cubicBezTo>
                    <a:pt x="160" y="65"/>
                    <a:pt x="162" y="64"/>
                    <a:pt x="162" y="61"/>
                  </a:cubicBezTo>
                  <a:cubicBezTo>
                    <a:pt x="162" y="40"/>
                    <a:pt x="162" y="40"/>
                    <a:pt x="162" y="40"/>
                  </a:cubicBezTo>
                  <a:cubicBezTo>
                    <a:pt x="162" y="37"/>
                    <a:pt x="161" y="36"/>
                    <a:pt x="158" y="36"/>
                  </a:cubicBezTo>
                  <a:cubicBezTo>
                    <a:pt x="155" y="36"/>
                    <a:pt x="154" y="37"/>
                    <a:pt x="154" y="40"/>
                  </a:cubicBezTo>
                  <a:cubicBezTo>
                    <a:pt x="154" y="56"/>
                    <a:pt x="154" y="56"/>
                    <a:pt x="154" y="56"/>
                  </a:cubicBezTo>
                  <a:lnTo>
                    <a:pt x="145" y="56"/>
                  </a:lnTo>
                  <a:close/>
                  <a:moveTo>
                    <a:pt x="190" y="0"/>
                  </a:moveTo>
                  <a:cubicBezTo>
                    <a:pt x="184" y="0"/>
                    <a:pt x="181" y="4"/>
                    <a:pt x="181" y="8"/>
                  </a:cubicBezTo>
                  <a:cubicBezTo>
                    <a:pt x="181" y="56"/>
                    <a:pt x="181" y="56"/>
                    <a:pt x="181" y="56"/>
                  </a:cubicBezTo>
                  <a:cubicBezTo>
                    <a:pt x="181" y="61"/>
                    <a:pt x="184" y="65"/>
                    <a:pt x="190" y="65"/>
                  </a:cubicBezTo>
                  <a:cubicBezTo>
                    <a:pt x="214" y="65"/>
                    <a:pt x="214" y="65"/>
                    <a:pt x="214" y="65"/>
                  </a:cubicBezTo>
                  <a:cubicBezTo>
                    <a:pt x="219" y="65"/>
                    <a:pt x="223" y="61"/>
                    <a:pt x="223" y="56"/>
                  </a:cubicBezTo>
                  <a:cubicBezTo>
                    <a:pt x="223" y="8"/>
                    <a:pt x="223" y="8"/>
                    <a:pt x="223" y="8"/>
                  </a:cubicBezTo>
                  <a:cubicBezTo>
                    <a:pt x="223" y="4"/>
                    <a:pt x="219" y="0"/>
                    <a:pt x="214" y="0"/>
                  </a:cubicBezTo>
                  <a:lnTo>
                    <a:pt x="190" y="0"/>
                  </a:lnTo>
                  <a:close/>
                  <a:moveTo>
                    <a:pt x="190" y="8"/>
                  </a:moveTo>
                  <a:cubicBezTo>
                    <a:pt x="214" y="8"/>
                    <a:pt x="214" y="8"/>
                    <a:pt x="214" y="8"/>
                  </a:cubicBezTo>
                  <a:cubicBezTo>
                    <a:pt x="214" y="56"/>
                    <a:pt x="214" y="56"/>
                    <a:pt x="214" y="56"/>
                  </a:cubicBezTo>
                  <a:cubicBezTo>
                    <a:pt x="190" y="56"/>
                    <a:pt x="190" y="56"/>
                    <a:pt x="190" y="56"/>
                  </a:cubicBezTo>
                  <a:lnTo>
                    <a:pt x="190" y="8"/>
                  </a:lnTo>
                  <a:close/>
                  <a:moveTo>
                    <a:pt x="267" y="56"/>
                  </a:move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6"/>
                    <a:pt x="258" y="56"/>
                    <a:pt x="258" y="56"/>
                  </a:cubicBezTo>
                  <a:cubicBezTo>
                    <a:pt x="246" y="56"/>
                    <a:pt x="246" y="56"/>
                    <a:pt x="246" y="56"/>
                  </a:cubicBezTo>
                  <a:cubicBezTo>
                    <a:pt x="244" y="56"/>
                    <a:pt x="242" y="58"/>
                    <a:pt x="242" y="61"/>
                  </a:cubicBezTo>
                  <a:cubicBezTo>
                    <a:pt x="242" y="64"/>
                    <a:pt x="244" y="65"/>
                    <a:pt x="246" y="65"/>
                  </a:cubicBezTo>
                  <a:cubicBezTo>
                    <a:pt x="279" y="65"/>
                    <a:pt x="279" y="65"/>
                    <a:pt x="279" y="65"/>
                  </a:cubicBezTo>
                  <a:cubicBezTo>
                    <a:pt x="281" y="65"/>
                    <a:pt x="283" y="64"/>
                    <a:pt x="283" y="61"/>
                  </a:cubicBezTo>
                  <a:cubicBezTo>
                    <a:pt x="283" y="40"/>
                    <a:pt x="283" y="40"/>
                    <a:pt x="283" y="40"/>
                  </a:cubicBezTo>
                  <a:cubicBezTo>
                    <a:pt x="283" y="37"/>
                    <a:pt x="283" y="36"/>
                    <a:pt x="279" y="36"/>
                  </a:cubicBezTo>
                  <a:cubicBezTo>
                    <a:pt x="276" y="36"/>
                    <a:pt x="275" y="37"/>
                    <a:pt x="275" y="40"/>
                  </a:cubicBezTo>
                  <a:cubicBezTo>
                    <a:pt x="275" y="56"/>
                    <a:pt x="275" y="56"/>
                    <a:pt x="275" y="56"/>
                  </a:cubicBezTo>
                  <a:lnTo>
                    <a:pt x="267" y="56"/>
                  </a:lnTo>
                  <a:close/>
                  <a:moveTo>
                    <a:pt x="310" y="0"/>
                  </a:moveTo>
                  <a:cubicBezTo>
                    <a:pt x="306" y="0"/>
                    <a:pt x="303" y="4"/>
                    <a:pt x="303" y="8"/>
                  </a:cubicBezTo>
                  <a:cubicBezTo>
                    <a:pt x="303" y="56"/>
                    <a:pt x="303" y="56"/>
                    <a:pt x="303" y="56"/>
                  </a:cubicBezTo>
                  <a:cubicBezTo>
                    <a:pt x="303" y="61"/>
                    <a:pt x="306" y="65"/>
                    <a:pt x="310" y="65"/>
                  </a:cubicBezTo>
                  <a:cubicBezTo>
                    <a:pt x="336" y="65"/>
                    <a:pt x="336" y="65"/>
                    <a:pt x="336" y="65"/>
                  </a:cubicBezTo>
                  <a:cubicBezTo>
                    <a:pt x="340" y="65"/>
                    <a:pt x="344" y="61"/>
                    <a:pt x="344" y="56"/>
                  </a:cubicBezTo>
                  <a:cubicBezTo>
                    <a:pt x="344" y="8"/>
                    <a:pt x="344" y="8"/>
                    <a:pt x="344" y="8"/>
                  </a:cubicBezTo>
                  <a:cubicBezTo>
                    <a:pt x="344" y="4"/>
                    <a:pt x="340" y="0"/>
                    <a:pt x="336" y="0"/>
                  </a:cubicBezTo>
                  <a:lnTo>
                    <a:pt x="310" y="0"/>
                  </a:lnTo>
                  <a:close/>
                  <a:moveTo>
                    <a:pt x="310" y="8"/>
                  </a:moveTo>
                  <a:cubicBezTo>
                    <a:pt x="336" y="8"/>
                    <a:pt x="336" y="8"/>
                    <a:pt x="336" y="8"/>
                  </a:cubicBezTo>
                  <a:cubicBezTo>
                    <a:pt x="336" y="56"/>
                    <a:pt x="336" y="56"/>
                    <a:pt x="336" y="56"/>
                  </a:cubicBezTo>
                  <a:cubicBezTo>
                    <a:pt x="310" y="56"/>
                    <a:pt x="310" y="56"/>
                    <a:pt x="310" y="56"/>
                  </a:cubicBezTo>
                  <a:lnTo>
                    <a:pt x="310" y="8"/>
                  </a:lnTo>
                  <a:close/>
                  <a:moveTo>
                    <a:pt x="388" y="56"/>
                  </a:move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6"/>
                    <a:pt x="380" y="56"/>
                    <a:pt x="380" y="56"/>
                  </a:cubicBezTo>
                  <a:cubicBezTo>
                    <a:pt x="367" y="56"/>
                    <a:pt x="367" y="56"/>
                    <a:pt x="367" y="56"/>
                  </a:cubicBezTo>
                  <a:cubicBezTo>
                    <a:pt x="365" y="56"/>
                    <a:pt x="363" y="58"/>
                    <a:pt x="363" y="61"/>
                  </a:cubicBezTo>
                  <a:cubicBezTo>
                    <a:pt x="363" y="64"/>
                    <a:pt x="365" y="65"/>
                    <a:pt x="367" y="65"/>
                  </a:cubicBezTo>
                  <a:cubicBezTo>
                    <a:pt x="401" y="65"/>
                    <a:pt x="401" y="65"/>
                    <a:pt x="401" y="65"/>
                  </a:cubicBezTo>
                  <a:cubicBezTo>
                    <a:pt x="402" y="65"/>
                    <a:pt x="404" y="64"/>
                    <a:pt x="404" y="61"/>
                  </a:cubicBezTo>
                  <a:cubicBezTo>
                    <a:pt x="404" y="40"/>
                    <a:pt x="404" y="40"/>
                    <a:pt x="404" y="40"/>
                  </a:cubicBezTo>
                  <a:cubicBezTo>
                    <a:pt x="404" y="37"/>
                    <a:pt x="403" y="36"/>
                    <a:pt x="401" y="36"/>
                  </a:cubicBezTo>
                  <a:cubicBezTo>
                    <a:pt x="397" y="36"/>
                    <a:pt x="396" y="37"/>
                    <a:pt x="396" y="40"/>
                  </a:cubicBezTo>
                  <a:cubicBezTo>
                    <a:pt x="396" y="56"/>
                    <a:pt x="396" y="56"/>
                    <a:pt x="396" y="56"/>
                  </a:cubicBezTo>
                  <a:lnTo>
                    <a:pt x="388" y="56"/>
                  </a:lnTo>
                  <a:close/>
                  <a:moveTo>
                    <a:pt x="432" y="0"/>
                  </a:moveTo>
                  <a:cubicBezTo>
                    <a:pt x="428" y="0"/>
                    <a:pt x="423" y="4"/>
                    <a:pt x="423" y="8"/>
                  </a:cubicBezTo>
                  <a:cubicBezTo>
                    <a:pt x="423" y="56"/>
                    <a:pt x="423" y="56"/>
                    <a:pt x="423" y="56"/>
                  </a:cubicBezTo>
                  <a:cubicBezTo>
                    <a:pt x="423" y="61"/>
                    <a:pt x="427" y="65"/>
                    <a:pt x="432" y="65"/>
                  </a:cubicBezTo>
                  <a:cubicBezTo>
                    <a:pt x="457" y="65"/>
                    <a:pt x="457" y="65"/>
                    <a:pt x="457" y="65"/>
                  </a:cubicBezTo>
                  <a:cubicBezTo>
                    <a:pt x="461" y="65"/>
                    <a:pt x="465" y="61"/>
                    <a:pt x="465" y="56"/>
                  </a:cubicBezTo>
                  <a:cubicBezTo>
                    <a:pt x="465" y="8"/>
                    <a:pt x="465" y="8"/>
                    <a:pt x="465" y="8"/>
                  </a:cubicBezTo>
                  <a:cubicBezTo>
                    <a:pt x="465" y="4"/>
                    <a:pt x="461" y="0"/>
                    <a:pt x="457" y="0"/>
                  </a:cubicBezTo>
                  <a:lnTo>
                    <a:pt x="432" y="0"/>
                  </a:lnTo>
                  <a:close/>
                  <a:moveTo>
                    <a:pt x="432" y="8"/>
                  </a:moveTo>
                  <a:cubicBezTo>
                    <a:pt x="457" y="8"/>
                    <a:pt x="457" y="8"/>
                    <a:pt x="457" y="8"/>
                  </a:cubicBezTo>
                  <a:cubicBezTo>
                    <a:pt x="457" y="56"/>
                    <a:pt x="457" y="56"/>
                    <a:pt x="457" y="56"/>
                  </a:cubicBezTo>
                  <a:cubicBezTo>
                    <a:pt x="432" y="56"/>
                    <a:pt x="432" y="56"/>
                    <a:pt x="432" y="56"/>
                  </a:cubicBezTo>
                  <a:lnTo>
                    <a:pt x="432" y="8"/>
                  </a:lnTo>
                  <a:close/>
                  <a:moveTo>
                    <a:pt x="509" y="56"/>
                  </a:moveTo>
                  <a:cubicBezTo>
                    <a:pt x="509" y="0"/>
                    <a:pt x="509" y="0"/>
                    <a:pt x="509" y="0"/>
                  </a:cubicBezTo>
                  <a:cubicBezTo>
                    <a:pt x="488" y="0"/>
                    <a:pt x="488" y="0"/>
                    <a:pt x="488" y="0"/>
                  </a:cubicBezTo>
                  <a:cubicBezTo>
                    <a:pt x="486" y="0"/>
                    <a:pt x="484" y="1"/>
                    <a:pt x="484" y="4"/>
                  </a:cubicBezTo>
                  <a:cubicBezTo>
                    <a:pt x="484" y="7"/>
                    <a:pt x="486" y="8"/>
                    <a:pt x="488" y="8"/>
                  </a:cubicBezTo>
                  <a:cubicBezTo>
                    <a:pt x="500" y="8"/>
                    <a:pt x="500" y="8"/>
                    <a:pt x="500" y="8"/>
                  </a:cubicBezTo>
                  <a:cubicBezTo>
                    <a:pt x="500" y="56"/>
                    <a:pt x="500" y="56"/>
                    <a:pt x="500" y="56"/>
                  </a:cubicBezTo>
                  <a:cubicBezTo>
                    <a:pt x="488" y="56"/>
                    <a:pt x="488" y="56"/>
                    <a:pt x="488" y="56"/>
                  </a:cubicBezTo>
                  <a:cubicBezTo>
                    <a:pt x="486" y="56"/>
                    <a:pt x="484" y="58"/>
                    <a:pt x="484" y="61"/>
                  </a:cubicBezTo>
                  <a:cubicBezTo>
                    <a:pt x="484" y="64"/>
                    <a:pt x="486" y="65"/>
                    <a:pt x="488" y="65"/>
                  </a:cubicBezTo>
                  <a:cubicBezTo>
                    <a:pt x="521" y="65"/>
                    <a:pt x="521" y="65"/>
                    <a:pt x="521" y="65"/>
                  </a:cubicBezTo>
                  <a:cubicBezTo>
                    <a:pt x="524" y="65"/>
                    <a:pt x="526" y="64"/>
                    <a:pt x="526" y="61"/>
                  </a:cubicBezTo>
                  <a:cubicBezTo>
                    <a:pt x="526" y="40"/>
                    <a:pt x="526" y="40"/>
                    <a:pt x="526" y="40"/>
                  </a:cubicBezTo>
                  <a:cubicBezTo>
                    <a:pt x="526" y="37"/>
                    <a:pt x="525" y="36"/>
                    <a:pt x="521" y="36"/>
                  </a:cubicBezTo>
                  <a:cubicBezTo>
                    <a:pt x="519" y="36"/>
                    <a:pt x="517" y="37"/>
                    <a:pt x="517" y="40"/>
                  </a:cubicBezTo>
                  <a:cubicBezTo>
                    <a:pt x="517" y="56"/>
                    <a:pt x="517" y="56"/>
                    <a:pt x="517" y="56"/>
                  </a:cubicBezTo>
                  <a:lnTo>
                    <a:pt x="509" y="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6" name="Freeform 90"/>
            <p:cNvSpPr>
              <a:spLocks noEditPoints="1"/>
            </p:cNvSpPr>
            <p:nvPr/>
          </p:nvSpPr>
          <p:spPr bwMode="gray">
            <a:xfrm>
              <a:off x="6974139" y="4625447"/>
              <a:ext cx="823793" cy="414588"/>
            </a:xfrm>
            <a:custGeom>
              <a:avLst/>
              <a:gdLst>
                <a:gd name="T0" fmla="*/ 493 w 526"/>
                <a:gd name="T1" fmla="*/ 266 h 266"/>
                <a:gd name="T2" fmla="*/ 517 w 526"/>
                <a:gd name="T3" fmla="*/ 258 h 266"/>
                <a:gd name="T4" fmla="*/ 509 w 526"/>
                <a:gd name="T5" fmla="*/ 100 h 266"/>
                <a:gd name="T6" fmla="*/ 484 w 526"/>
                <a:gd name="T7" fmla="*/ 161 h 266"/>
                <a:gd name="T8" fmla="*/ 517 w 526"/>
                <a:gd name="T9" fmla="*/ 40 h 266"/>
                <a:gd name="T10" fmla="*/ 500 w 526"/>
                <a:gd name="T11" fmla="*/ 8 h 266"/>
                <a:gd name="T12" fmla="*/ 465 w 526"/>
                <a:gd name="T13" fmla="*/ 258 h 266"/>
                <a:gd name="T14" fmla="*/ 457 w 526"/>
                <a:gd name="T15" fmla="*/ 266 h 266"/>
                <a:gd name="T16" fmla="*/ 465 w 526"/>
                <a:gd name="T17" fmla="*/ 157 h 266"/>
                <a:gd name="T18" fmla="*/ 457 w 526"/>
                <a:gd name="T19" fmla="*/ 165 h 266"/>
                <a:gd name="T20" fmla="*/ 465 w 526"/>
                <a:gd name="T21" fmla="*/ 56 h 266"/>
                <a:gd name="T22" fmla="*/ 457 w 526"/>
                <a:gd name="T23" fmla="*/ 65 h 266"/>
                <a:gd name="T24" fmla="*/ 404 w 526"/>
                <a:gd name="T25" fmla="*/ 262 h 266"/>
                <a:gd name="T26" fmla="*/ 367 w 526"/>
                <a:gd name="T27" fmla="*/ 201 h 266"/>
                <a:gd name="T28" fmla="*/ 367 w 526"/>
                <a:gd name="T29" fmla="*/ 266 h 266"/>
                <a:gd name="T30" fmla="*/ 396 w 526"/>
                <a:gd name="T31" fmla="*/ 157 h 266"/>
                <a:gd name="T32" fmla="*/ 380 w 526"/>
                <a:gd name="T33" fmla="*/ 157 h 266"/>
                <a:gd name="T34" fmla="*/ 404 w 526"/>
                <a:gd name="T35" fmla="*/ 40 h 266"/>
                <a:gd name="T36" fmla="*/ 363 w 526"/>
                <a:gd name="T37" fmla="*/ 4 h 266"/>
                <a:gd name="T38" fmla="*/ 401 w 526"/>
                <a:gd name="T39" fmla="*/ 65 h 266"/>
                <a:gd name="T40" fmla="*/ 303 w 526"/>
                <a:gd name="T41" fmla="*/ 258 h 266"/>
                <a:gd name="T42" fmla="*/ 336 w 526"/>
                <a:gd name="T43" fmla="*/ 209 h 266"/>
                <a:gd name="T44" fmla="*/ 303 w 526"/>
                <a:gd name="T45" fmla="*/ 157 h 266"/>
                <a:gd name="T46" fmla="*/ 336 w 526"/>
                <a:gd name="T47" fmla="*/ 109 h 266"/>
                <a:gd name="T48" fmla="*/ 303 w 526"/>
                <a:gd name="T49" fmla="*/ 56 h 266"/>
                <a:gd name="T50" fmla="*/ 336 w 526"/>
                <a:gd name="T51" fmla="*/ 8 h 266"/>
                <a:gd name="T52" fmla="*/ 267 w 526"/>
                <a:gd name="T53" fmla="*/ 258 h 266"/>
                <a:gd name="T54" fmla="*/ 246 w 526"/>
                <a:gd name="T55" fmla="*/ 258 h 266"/>
                <a:gd name="T56" fmla="*/ 279 w 526"/>
                <a:gd name="T57" fmla="*/ 136 h 266"/>
                <a:gd name="T58" fmla="*/ 246 w 526"/>
                <a:gd name="T59" fmla="*/ 109 h 266"/>
                <a:gd name="T60" fmla="*/ 283 w 526"/>
                <a:gd name="T61" fmla="*/ 161 h 266"/>
                <a:gd name="T62" fmla="*/ 267 w 526"/>
                <a:gd name="T63" fmla="*/ 0 h 266"/>
                <a:gd name="T64" fmla="*/ 242 w 526"/>
                <a:gd name="T65" fmla="*/ 61 h 266"/>
                <a:gd name="T66" fmla="*/ 190 w 526"/>
                <a:gd name="T67" fmla="*/ 201 h 266"/>
                <a:gd name="T68" fmla="*/ 190 w 526"/>
                <a:gd name="T69" fmla="*/ 258 h 266"/>
                <a:gd name="T70" fmla="*/ 190 w 526"/>
                <a:gd name="T71" fmla="*/ 100 h 266"/>
                <a:gd name="T72" fmla="*/ 190 w 526"/>
                <a:gd name="T73" fmla="*/ 157 h 266"/>
                <a:gd name="T74" fmla="*/ 190 w 526"/>
                <a:gd name="T75" fmla="*/ 0 h 266"/>
                <a:gd name="T76" fmla="*/ 190 w 526"/>
                <a:gd name="T77" fmla="*/ 56 h 266"/>
                <a:gd name="T78" fmla="*/ 154 w 526"/>
                <a:gd name="T79" fmla="*/ 240 h 266"/>
                <a:gd name="T80" fmla="*/ 137 w 526"/>
                <a:gd name="T81" fmla="*/ 209 h 266"/>
                <a:gd name="T82" fmla="*/ 162 w 526"/>
                <a:gd name="T83" fmla="*/ 161 h 266"/>
                <a:gd name="T84" fmla="*/ 125 w 526"/>
                <a:gd name="T85" fmla="*/ 100 h 266"/>
                <a:gd name="T86" fmla="*/ 125 w 526"/>
                <a:gd name="T87" fmla="*/ 165 h 266"/>
                <a:gd name="T88" fmla="*/ 154 w 526"/>
                <a:gd name="T89" fmla="*/ 56 h 266"/>
                <a:gd name="T90" fmla="*/ 137 w 526"/>
                <a:gd name="T91" fmla="*/ 56 h 266"/>
                <a:gd name="T92" fmla="*/ 101 w 526"/>
                <a:gd name="T93" fmla="*/ 209 h 266"/>
                <a:gd name="T94" fmla="*/ 101 w 526"/>
                <a:gd name="T95" fmla="*/ 258 h 266"/>
                <a:gd name="T96" fmla="*/ 101 w 526"/>
                <a:gd name="T97" fmla="*/ 109 h 266"/>
                <a:gd name="T98" fmla="*/ 101 w 526"/>
                <a:gd name="T99" fmla="*/ 157 h 266"/>
                <a:gd name="T100" fmla="*/ 101 w 526"/>
                <a:gd name="T101" fmla="*/ 8 h 266"/>
                <a:gd name="T102" fmla="*/ 101 w 526"/>
                <a:gd name="T103" fmla="*/ 56 h 266"/>
                <a:gd name="T104" fmla="*/ 41 w 526"/>
                <a:gd name="T105" fmla="*/ 240 h 266"/>
                <a:gd name="T106" fmla="*/ 0 w 526"/>
                <a:gd name="T107" fmla="*/ 205 h 266"/>
                <a:gd name="T108" fmla="*/ 37 w 526"/>
                <a:gd name="T109" fmla="*/ 266 h 266"/>
                <a:gd name="T110" fmla="*/ 0 w 526"/>
                <a:gd name="T111" fmla="*/ 157 h 266"/>
                <a:gd name="T112" fmla="*/ 33 w 526"/>
                <a:gd name="T113" fmla="*/ 109 h 266"/>
                <a:gd name="T114" fmla="*/ 25 w 526"/>
                <a:gd name="T115" fmla="*/ 56 h 266"/>
                <a:gd name="T116" fmla="*/ 4 w 526"/>
                <a:gd name="T117" fmla="*/ 56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26" h="266">
                  <a:moveTo>
                    <a:pt x="526" y="258"/>
                  </a:moveTo>
                  <a:cubicBezTo>
                    <a:pt x="526" y="209"/>
                    <a:pt x="526" y="209"/>
                    <a:pt x="526" y="209"/>
                  </a:cubicBezTo>
                  <a:cubicBezTo>
                    <a:pt x="526" y="205"/>
                    <a:pt x="522" y="201"/>
                    <a:pt x="517" y="201"/>
                  </a:cubicBezTo>
                  <a:cubicBezTo>
                    <a:pt x="493" y="201"/>
                    <a:pt x="493" y="201"/>
                    <a:pt x="493" y="201"/>
                  </a:cubicBezTo>
                  <a:cubicBezTo>
                    <a:pt x="488" y="201"/>
                    <a:pt x="484" y="205"/>
                    <a:pt x="484" y="209"/>
                  </a:cubicBezTo>
                  <a:cubicBezTo>
                    <a:pt x="484" y="258"/>
                    <a:pt x="484" y="258"/>
                    <a:pt x="484" y="258"/>
                  </a:cubicBezTo>
                  <a:cubicBezTo>
                    <a:pt x="484" y="262"/>
                    <a:pt x="488" y="266"/>
                    <a:pt x="493" y="266"/>
                  </a:cubicBezTo>
                  <a:cubicBezTo>
                    <a:pt x="517" y="266"/>
                    <a:pt x="517" y="266"/>
                    <a:pt x="517" y="266"/>
                  </a:cubicBezTo>
                  <a:cubicBezTo>
                    <a:pt x="522" y="266"/>
                    <a:pt x="526" y="262"/>
                    <a:pt x="526" y="258"/>
                  </a:cubicBezTo>
                  <a:close/>
                  <a:moveTo>
                    <a:pt x="517" y="258"/>
                  </a:moveTo>
                  <a:cubicBezTo>
                    <a:pt x="493" y="258"/>
                    <a:pt x="493" y="258"/>
                    <a:pt x="493" y="258"/>
                  </a:cubicBezTo>
                  <a:cubicBezTo>
                    <a:pt x="493" y="209"/>
                    <a:pt x="493" y="209"/>
                    <a:pt x="493" y="209"/>
                  </a:cubicBezTo>
                  <a:cubicBezTo>
                    <a:pt x="517" y="209"/>
                    <a:pt x="517" y="209"/>
                    <a:pt x="517" y="209"/>
                  </a:cubicBezTo>
                  <a:lnTo>
                    <a:pt x="517" y="258"/>
                  </a:lnTo>
                  <a:close/>
                  <a:moveTo>
                    <a:pt x="526" y="161"/>
                  </a:moveTo>
                  <a:cubicBezTo>
                    <a:pt x="526" y="140"/>
                    <a:pt x="526" y="140"/>
                    <a:pt x="526" y="140"/>
                  </a:cubicBezTo>
                  <a:cubicBezTo>
                    <a:pt x="526" y="138"/>
                    <a:pt x="525" y="136"/>
                    <a:pt x="521" y="136"/>
                  </a:cubicBezTo>
                  <a:cubicBezTo>
                    <a:pt x="519" y="136"/>
                    <a:pt x="517" y="138"/>
                    <a:pt x="517" y="140"/>
                  </a:cubicBezTo>
                  <a:cubicBezTo>
                    <a:pt x="517" y="157"/>
                    <a:pt x="517" y="157"/>
                    <a:pt x="517" y="157"/>
                  </a:cubicBezTo>
                  <a:cubicBezTo>
                    <a:pt x="509" y="157"/>
                    <a:pt x="509" y="157"/>
                    <a:pt x="509" y="157"/>
                  </a:cubicBezTo>
                  <a:cubicBezTo>
                    <a:pt x="509" y="100"/>
                    <a:pt x="509" y="100"/>
                    <a:pt x="509" y="100"/>
                  </a:cubicBezTo>
                  <a:cubicBezTo>
                    <a:pt x="488" y="100"/>
                    <a:pt x="488" y="100"/>
                    <a:pt x="488" y="100"/>
                  </a:cubicBezTo>
                  <a:cubicBezTo>
                    <a:pt x="486" y="100"/>
                    <a:pt x="484" y="101"/>
                    <a:pt x="484" y="105"/>
                  </a:cubicBezTo>
                  <a:cubicBezTo>
                    <a:pt x="484" y="107"/>
                    <a:pt x="486" y="109"/>
                    <a:pt x="488" y="109"/>
                  </a:cubicBezTo>
                  <a:cubicBezTo>
                    <a:pt x="500" y="109"/>
                    <a:pt x="500" y="109"/>
                    <a:pt x="500" y="109"/>
                  </a:cubicBezTo>
                  <a:cubicBezTo>
                    <a:pt x="500" y="157"/>
                    <a:pt x="500" y="157"/>
                    <a:pt x="500" y="157"/>
                  </a:cubicBezTo>
                  <a:cubicBezTo>
                    <a:pt x="488" y="157"/>
                    <a:pt x="488" y="157"/>
                    <a:pt x="488" y="157"/>
                  </a:cubicBezTo>
                  <a:cubicBezTo>
                    <a:pt x="486" y="157"/>
                    <a:pt x="484" y="158"/>
                    <a:pt x="484" y="161"/>
                  </a:cubicBezTo>
                  <a:cubicBezTo>
                    <a:pt x="484" y="164"/>
                    <a:pt x="486" y="165"/>
                    <a:pt x="488" y="165"/>
                  </a:cubicBezTo>
                  <a:cubicBezTo>
                    <a:pt x="521" y="165"/>
                    <a:pt x="521" y="165"/>
                    <a:pt x="521" y="165"/>
                  </a:cubicBezTo>
                  <a:cubicBezTo>
                    <a:pt x="524" y="165"/>
                    <a:pt x="526" y="164"/>
                    <a:pt x="526" y="161"/>
                  </a:cubicBezTo>
                  <a:close/>
                  <a:moveTo>
                    <a:pt x="526" y="61"/>
                  </a:moveTo>
                  <a:cubicBezTo>
                    <a:pt x="526" y="40"/>
                    <a:pt x="526" y="40"/>
                    <a:pt x="526" y="40"/>
                  </a:cubicBezTo>
                  <a:cubicBezTo>
                    <a:pt x="526" y="37"/>
                    <a:pt x="525" y="36"/>
                    <a:pt x="521" y="36"/>
                  </a:cubicBezTo>
                  <a:cubicBezTo>
                    <a:pt x="519" y="36"/>
                    <a:pt x="517" y="37"/>
                    <a:pt x="517" y="40"/>
                  </a:cubicBezTo>
                  <a:cubicBezTo>
                    <a:pt x="517" y="56"/>
                    <a:pt x="517" y="56"/>
                    <a:pt x="517" y="56"/>
                  </a:cubicBezTo>
                  <a:cubicBezTo>
                    <a:pt x="509" y="56"/>
                    <a:pt x="509" y="56"/>
                    <a:pt x="509" y="56"/>
                  </a:cubicBezTo>
                  <a:cubicBezTo>
                    <a:pt x="509" y="0"/>
                    <a:pt x="509" y="0"/>
                    <a:pt x="509" y="0"/>
                  </a:cubicBezTo>
                  <a:cubicBezTo>
                    <a:pt x="488" y="0"/>
                    <a:pt x="488" y="0"/>
                    <a:pt x="488" y="0"/>
                  </a:cubicBezTo>
                  <a:cubicBezTo>
                    <a:pt x="486" y="0"/>
                    <a:pt x="484" y="1"/>
                    <a:pt x="484" y="4"/>
                  </a:cubicBezTo>
                  <a:cubicBezTo>
                    <a:pt x="484" y="7"/>
                    <a:pt x="486" y="8"/>
                    <a:pt x="488" y="8"/>
                  </a:cubicBezTo>
                  <a:cubicBezTo>
                    <a:pt x="500" y="8"/>
                    <a:pt x="500" y="8"/>
                    <a:pt x="500" y="8"/>
                  </a:cubicBezTo>
                  <a:cubicBezTo>
                    <a:pt x="500" y="56"/>
                    <a:pt x="500" y="56"/>
                    <a:pt x="500" y="56"/>
                  </a:cubicBezTo>
                  <a:cubicBezTo>
                    <a:pt x="488" y="56"/>
                    <a:pt x="488" y="56"/>
                    <a:pt x="488" y="56"/>
                  </a:cubicBezTo>
                  <a:cubicBezTo>
                    <a:pt x="486" y="56"/>
                    <a:pt x="484" y="58"/>
                    <a:pt x="484" y="61"/>
                  </a:cubicBezTo>
                  <a:cubicBezTo>
                    <a:pt x="484" y="64"/>
                    <a:pt x="486" y="65"/>
                    <a:pt x="488" y="65"/>
                  </a:cubicBezTo>
                  <a:cubicBezTo>
                    <a:pt x="521" y="65"/>
                    <a:pt x="521" y="65"/>
                    <a:pt x="521" y="65"/>
                  </a:cubicBezTo>
                  <a:cubicBezTo>
                    <a:pt x="524" y="65"/>
                    <a:pt x="526" y="64"/>
                    <a:pt x="526" y="61"/>
                  </a:cubicBezTo>
                  <a:close/>
                  <a:moveTo>
                    <a:pt x="465" y="258"/>
                  </a:moveTo>
                  <a:cubicBezTo>
                    <a:pt x="465" y="209"/>
                    <a:pt x="465" y="209"/>
                    <a:pt x="465" y="209"/>
                  </a:cubicBezTo>
                  <a:cubicBezTo>
                    <a:pt x="465" y="205"/>
                    <a:pt x="461" y="201"/>
                    <a:pt x="457" y="201"/>
                  </a:cubicBezTo>
                  <a:cubicBezTo>
                    <a:pt x="432" y="201"/>
                    <a:pt x="432" y="201"/>
                    <a:pt x="432" y="201"/>
                  </a:cubicBezTo>
                  <a:cubicBezTo>
                    <a:pt x="428" y="201"/>
                    <a:pt x="423" y="205"/>
                    <a:pt x="423" y="209"/>
                  </a:cubicBezTo>
                  <a:cubicBezTo>
                    <a:pt x="423" y="258"/>
                    <a:pt x="423" y="258"/>
                    <a:pt x="423" y="258"/>
                  </a:cubicBezTo>
                  <a:cubicBezTo>
                    <a:pt x="423" y="262"/>
                    <a:pt x="427" y="266"/>
                    <a:pt x="432" y="266"/>
                  </a:cubicBezTo>
                  <a:cubicBezTo>
                    <a:pt x="457" y="266"/>
                    <a:pt x="457" y="266"/>
                    <a:pt x="457" y="266"/>
                  </a:cubicBezTo>
                  <a:cubicBezTo>
                    <a:pt x="461" y="266"/>
                    <a:pt x="465" y="262"/>
                    <a:pt x="465" y="258"/>
                  </a:cubicBezTo>
                  <a:close/>
                  <a:moveTo>
                    <a:pt x="457" y="258"/>
                  </a:moveTo>
                  <a:cubicBezTo>
                    <a:pt x="432" y="258"/>
                    <a:pt x="432" y="258"/>
                    <a:pt x="432" y="258"/>
                  </a:cubicBezTo>
                  <a:cubicBezTo>
                    <a:pt x="432" y="209"/>
                    <a:pt x="432" y="209"/>
                    <a:pt x="432" y="209"/>
                  </a:cubicBezTo>
                  <a:cubicBezTo>
                    <a:pt x="457" y="209"/>
                    <a:pt x="457" y="209"/>
                    <a:pt x="457" y="209"/>
                  </a:cubicBezTo>
                  <a:lnTo>
                    <a:pt x="457" y="258"/>
                  </a:lnTo>
                  <a:close/>
                  <a:moveTo>
                    <a:pt x="465" y="157"/>
                  </a:moveTo>
                  <a:cubicBezTo>
                    <a:pt x="465" y="109"/>
                    <a:pt x="465" y="109"/>
                    <a:pt x="465" y="109"/>
                  </a:cubicBezTo>
                  <a:cubicBezTo>
                    <a:pt x="465" y="104"/>
                    <a:pt x="461" y="100"/>
                    <a:pt x="457" y="100"/>
                  </a:cubicBezTo>
                  <a:cubicBezTo>
                    <a:pt x="432" y="100"/>
                    <a:pt x="432" y="100"/>
                    <a:pt x="432" y="100"/>
                  </a:cubicBezTo>
                  <a:cubicBezTo>
                    <a:pt x="428" y="100"/>
                    <a:pt x="423" y="104"/>
                    <a:pt x="423" y="109"/>
                  </a:cubicBezTo>
                  <a:cubicBezTo>
                    <a:pt x="423" y="157"/>
                    <a:pt x="423" y="157"/>
                    <a:pt x="423" y="157"/>
                  </a:cubicBezTo>
                  <a:cubicBezTo>
                    <a:pt x="423" y="162"/>
                    <a:pt x="427" y="165"/>
                    <a:pt x="432" y="165"/>
                  </a:cubicBezTo>
                  <a:cubicBezTo>
                    <a:pt x="457" y="165"/>
                    <a:pt x="457" y="165"/>
                    <a:pt x="457" y="165"/>
                  </a:cubicBezTo>
                  <a:cubicBezTo>
                    <a:pt x="461" y="165"/>
                    <a:pt x="465" y="162"/>
                    <a:pt x="465" y="157"/>
                  </a:cubicBezTo>
                  <a:close/>
                  <a:moveTo>
                    <a:pt x="457" y="157"/>
                  </a:moveTo>
                  <a:cubicBezTo>
                    <a:pt x="432" y="157"/>
                    <a:pt x="432" y="157"/>
                    <a:pt x="432" y="157"/>
                  </a:cubicBezTo>
                  <a:cubicBezTo>
                    <a:pt x="432" y="109"/>
                    <a:pt x="432" y="109"/>
                    <a:pt x="432" y="109"/>
                  </a:cubicBezTo>
                  <a:cubicBezTo>
                    <a:pt x="457" y="109"/>
                    <a:pt x="457" y="109"/>
                    <a:pt x="457" y="109"/>
                  </a:cubicBezTo>
                  <a:lnTo>
                    <a:pt x="457" y="157"/>
                  </a:lnTo>
                  <a:close/>
                  <a:moveTo>
                    <a:pt x="465" y="56"/>
                  </a:moveTo>
                  <a:cubicBezTo>
                    <a:pt x="465" y="8"/>
                    <a:pt x="465" y="8"/>
                    <a:pt x="465" y="8"/>
                  </a:cubicBezTo>
                  <a:cubicBezTo>
                    <a:pt x="465" y="4"/>
                    <a:pt x="461" y="0"/>
                    <a:pt x="457" y="0"/>
                  </a:cubicBezTo>
                  <a:cubicBezTo>
                    <a:pt x="432" y="0"/>
                    <a:pt x="432" y="0"/>
                    <a:pt x="432" y="0"/>
                  </a:cubicBezTo>
                  <a:cubicBezTo>
                    <a:pt x="428" y="0"/>
                    <a:pt x="423" y="4"/>
                    <a:pt x="423" y="8"/>
                  </a:cubicBezTo>
                  <a:cubicBezTo>
                    <a:pt x="423" y="56"/>
                    <a:pt x="423" y="56"/>
                    <a:pt x="423" y="56"/>
                  </a:cubicBezTo>
                  <a:cubicBezTo>
                    <a:pt x="423" y="61"/>
                    <a:pt x="427" y="65"/>
                    <a:pt x="432" y="65"/>
                  </a:cubicBezTo>
                  <a:cubicBezTo>
                    <a:pt x="457" y="65"/>
                    <a:pt x="457" y="65"/>
                    <a:pt x="457" y="65"/>
                  </a:cubicBezTo>
                  <a:cubicBezTo>
                    <a:pt x="461" y="65"/>
                    <a:pt x="465" y="61"/>
                    <a:pt x="465" y="56"/>
                  </a:cubicBezTo>
                  <a:close/>
                  <a:moveTo>
                    <a:pt x="457" y="56"/>
                  </a:moveTo>
                  <a:cubicBezTo>
                    <a:pt x="432" y="56"/>
                    <a:pt x="432" y="56"/>
                    <a:pt x="432" y="56"/>
                  </a:cubicBezTo>
                  <a:cubicBezTo>
                    <a:pt x="432" y="8"/>
                    <a:pt x="432" y="8"/>
                    <a:pt x="432" y="8"/>
                  </a:cubicBezTo>
                  <a:cubicBezTo>
                    <a:pt x="457" y="8"/>
                    <a:pt x="457" y="8"/>
                    <a:pt x="457" y="8"/>
                  </a:cubicBezTo>
                  <a:lnTo>
                    <a:pt x="457" y="56"/>
                  </a:lnTo>
                  <a:close/>
                  <a:moveTo>
                    <a:pt x="404" y="262"/>
                  </a:moveTo>
                  <a:cubicBezTo>
                    <a:pt x="404" y="240"/>
                    <a:pt x="404" y="240"/>
                    <a:pt x="404" y="240"/>
                  </a:cubicBezTo>
                  <a:cubicBezTo>
                    <a:pt x="404" y="239"/>
                    <a:pt x="403" y="237"/>
                    <a:pt x="401" y="237"/>
                  </a:cubicBezTo>
                  <a:cubicBezTo>
                    <a:pt x="397" y="237"/>
                    <a:pt x="396" y="239"/>
                    <a:pt x="396" y="240"/>
                  </a:cubicBezTo>
                  <a:cubicBezTo>
                    <a:pt x="396" y="258"/>
                    <a:pt x="396" y="258"/>
                    <a:pt x="396" y="258"/>
                  </a:cubicBezTo>
                  <a:cubicBezTo>
                    <a:pt x="388" y="258"/>
                    <a:pt x="388" y="258"/>
                    <a:pt x="388" y="258"/>
                  </a:cubicBezTo>
                  <a:cubicBezTo>
                    <a:pt x="388" y="201"/>
                    <a:pt x="388" y="201"/>
                    <a:pt x="388" y="201"/>
                  </a:cubicBezTo>
                  <a:cubicBezTo>
                    <a:pt x="367" y="201"/>
                    <a:pt x="367" y="201"/>
                    <a:pt x="367" y="201"/>
                  </a:cubicBezTo>
                  <a:cubicBezTo>
                    <a:pt x="365" y="201"/>
                    <a:pt x="363" y="202"/>
                    <a:pt x="363" y="205"/>
                  </a:cubicBezTo>
                  <a:cubicBezTo>
                    <a:pt x="363" y="208"/>
                    <a:pt x="365" y="209"/>
                    <a:pt x="367" y="209"/>
                  </a:cubicBezTo>
                  <a:cubicBezTo>
                    <a:pt x="380" y="209"/>
                    <a:pt x="380" y="209"/>
                    <a:pt x="380" y="209"/>
                  </a:cubicBezTo>
                  <a:cubicBezTo>
                    <a:pt x="380" y="258"/>
                    <a:pt x="380" y="258"/>
                    <a:pt x="380" y="258"/>
                  </a:cubicBezTo>
                  <a:cubicBezTo>
                    <a:pt x="367" y="258"/>
                    <a:pt x="367" y="258"/>
                    <a:pt x="367" y="258"/>
                  </a:cubicBezTo>
                  <a:cubicBezTo>
                    <a:pt x="365" y="258"/>
                    <a:pt x="363" y="259"/>
                    <a:pt x="363" y="262"/>
                  </a:cubicBezTo>
                  <a:cubicBezTo>
                    <a:pt x="363" y="265"/>
                    <a:pt x="365" y="266"/>
                    <a:pt x="367" y="266"/>
                  </a:cubicBezTo>
                  <a:cubicBezTo>
                    <a:pt x="401" y="266"/>
                    <a:pt x="401" y="266"/>
                    <a:pt x="401" y="266"/>
                  </a:cubicBezTo>
                  <a:cubicBezTo>
                    <a:pt x="402" y="266"/>
                    <a:pt x="404" y="265"/>
                    <a:pt x="404" y="262"/>
                  </a:cubicBezTo>
                  <a:close/>
                  <a:moveTo>
                    <a:pt x="404" y="161"/>
                  </a:moveTo>
                  <a:cubicBezTo>
                    <a:pt x="404" y="140"/>
                    <a:pt x="404" y="140"/>
                    <a:pt x="404" y="140"/>
                  </a:cubicBezTo>
                  <a:cubicBezTo>
                    <a:pt x="404" y="138"/>
                    <a:pt x="403" y="136"/>
                    <a:pt x="401" y="136"/>
                  </a:cubicBezTo>
                  <a:cubicBezTo>
                    <a:pt x="397" y="136"/>
                    <a:pt x="396" y="138"/>
                    <a:pt x="396" y="140"/>
                  </a:cubicBezTo>
                  <a:cubicBezTo>
                    <a:pt x="396" y="157"/>
                    <a:pt x="396" y="157"/>
                    <a:pt x="396" y="157"/>
                  </a:cubicBezTo>
                  <a:cubicBezTo>
                    <a:pt x="388" y="157"/>
                    <a:pt x="388" y="157"/>
                    <a:pt x="388" y="157"/>
                  </a:cubicBezTo>
                  <a:cubicBezTo>
                    <a:pt x="388" y="100"/>
                    <a:pt x="388" y="100"/>
                    <a:pt x="388" y="100"/>
                  </a:cubicBezTo>
                  <a:cubicBezTo>
                    <a:pt x="367" y="100"/>
                    <a:pt x="367" y="100"/>
                    <a:pt x="367" y="100"/>
                  </a:cubicBezTo>
                  <a:cubicBezTo>
                    <a:pt x="365" y="100"/>
                    <a:pt x="363" y="101"/>
                    <a:pt x="363" y="105"/>
                  </a:cubicBezTo>
                  <a:cubicBezTo>
                    <a:pt x="363" y="107"/>
                    <a:pt x="365" y="109"/>
                    <a:pt x="367" y="109"/>
                  </a:cubicBezTo>
                  <a:cubicBezTo>
                    <a:pt x="380" y="109"/>
                    <a:pt x="380" y="109"/>
                    <a:pt x="380" y="109"/>
                  </a:cubicBezTo>
                  <a:cubicBezTo>
                    <a:pt x="380" y="157"/>
                    <a:pt x="380" y="157"/>
                    <a:pt x="380" y="157"/>
                  </a:cubicBezTo>
                  <a:cubicBezTo>
                    <a:pt x="367" y="157"/>
                    <a:pt x="367" y="157"/>
                    <a:pt x="367" y="157"/>
                  </a:cubicBezTo>
                  <a:cubicBezTo>
                    <a:pt x="365" y="157"/>
                    <a:pt x="363" y="158"/>
                    <a:pt x="363" y="161"/>
                  </a:cubicBezTo>
                  <a:cubicBezTo>
                    <a:pt x="363" y="164"/>
                    <a:pt x="365" y="165"/>
                    <a:pt x="367" y="165"/>
                  </a:cubicBezTo>
                  <a:cubicBezTo>
                    <a:pt x="401" y="165"/>
                    <a:pt x="401" y="165"/>
                    <a:pt x="401" y="165"/>
                  </a:cubicBezTo>
                  <a:cubicBezTo>
                    <a:pt x="402" y="165"/>
                    <a:pt x="404" y="164"/>
                    <a:pt x="404" y="161"/>
                  </a:cubicBezTo>
                  <a:close/>
                  <a:moveTo>
                    <a:pt x="404" y="61"/>
                  </a:moveTo>
                  <a:cubicBezTo>
                    <a:pt x="404" y="40"/>
                    <a:pt x="404" y="40"/>
                    <a:pt x="404" y="40"/>
                  </a:cubicBezTo>
                  <a:cubicBezTo>
                    <a:pt x="404" y="37"/>
                    <a:pt x="403" y="36"/>
                    <a:pt x="401" y="36"/>
                  </a:cubicBezTo>
                  <a:cubicBezTo>
                    <a:pt x="397" y="36"/>
                    <a:pt x="396" y="37"/>
                    <a:pt x="396" y="40"/>
                  </a:cubicBezTo>
                  <a:cubicBezTo>
                    <a:pt x="396" y="56"/>
                    <a:pt x="396" y="56"/>
                    <a:pt x="396" y="56"/>
                  </a:cubicBezTo>
                  <a:cubicBezTo>
                    <a:pt x="388" y="56"/>
                    <a:pt x="388" y="56"/>
                    <a:pt x="388" y="56"/>
                  </a:cubicBez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6"/>
                    <a:pt x="380" y="56"/>
                    <a:pt x="380" y="56"/>
                  </a:cubicBezTo>
                  <a:cubicBezTo>
                    <a:pt x="367" y="56"/>
                    <a:pt x="367" y="56"/>
                    <a:pt x="367" y="56"/>
                  </a:cubicBezTo>
                  <a:cubicBezTo>
                    <a:pt x="365" y="56"/>
                    <a:pt x="363" y="58"/>
                    <a:pt x="363" y="61"/>
                  </a:cubicBezTo>
                  <a:cubicBezTo>
                    <a:pt x="363" y="64"/>
                    <a:pt x="365" y="65"/>
                    <a:pt x="367" y="65"/>
                  </a:cubicBezTo>
                  <a:cubicBezTo>
                    <a:pt x="401" y="65"/>
                    <a:pt x="401" y="65"/>
                    <a:pt x="401" y="65"/>
                  </a:cubicBezTo>
                  <a:cubicBezTo>
                    <a:pt x="402" y="65"/>
                    <a:pt x="404" y="64"/>
                    <a:pt x="404" y="61"/>
                  </a:cubicBezTo>
                  <a:close/>
                  <a:moveTo>
                    <a:pt x="344" y="258"/>
                  </a:moveTo>
                  <a:cubicBezTo>
                    <a:pt x="344" y="209"/>
                    <a:pt x="344" y="209"/>
                    <a:pt x="344" y="209"/>
                  </a:cubicBezTo>
                  <a:cubicBezTo>
                    <a:pt x="344" y="205"/>
                    <a:pt x="340" y="201"/>
                    <a:pt x="336" y="201"/>
                  </a:cubicBezTo>
                  <a:cubicBezTo>
                    <a:pt x="310" y="201"/>
                    <a:pt x="310" y="201"/>
                    <a:pt x="310" y="201"/>
                  </a:cubicBezTo>
                  <a:cubicBezTo>
                    <a:pt x="306" y="201"/>
                    <a:pt x="303" y="205"/>
                    <a:pt x="303" y="209"/>
                  </a:cubicBezTo>
                  <a:cubicBezTo>
                    <a:pt x="303" y="258"/>
                    <a:pt x="303" y="258"/>
                    <a:pt x="303" y="258"/>
                  </a:cubicBezTo>
                  <a:cubicBezTo>
                    <a:pt x="303" y="262"/>
                    <a:pt x="306" y="266"/>
                    <a:pt x="310" y="266"/>
                  </a:cubicBezTo>
                  <a:cubicBezTo>
                    <a:pt x="336" y="266"/>
                    <a:pt x="336" y="266"/>
                    <a:pt x="336" y="266"/>
                  </a:cubicBezTo>
                  <a:cubicBezTo>
                    <a:pt x="340" y="266"/>
                    <a:pt x="344" y="262"/>
                    <a:pt x="344" y="258"/>
                  </a:cubicBezTo>
                  <a:close/>
                  <a:moveTo>
                    <a:pt x="336" y="258"/>
                  </a:moveTo>
                  <a:cubicBezTo>
                    <a:pt x="310" y="258"/>
                    <a:pt x="310" y="258"/>
                    <a:pt x="310" y="258"/>
                  </a:cubicBezTo>
                  <a:cubicBezTo>
                    <a:pt x="310" y="209"/>
                    <a:pt x="310" y="209"/>
                    <a:pt x="310" y="209"/>
                  </a:cubicBezTo>
                  <a:cubicBezTo>
                    <a:pt x="336" y="209"/>
                    <a:pt x="336" y="209"/>
                    <a:pt x="336" y="209"/>
                  </a:cubicBezTo>
                  <a:lnTo>
                    <a:pt x="336" y="258"/>
                  </a:lnTo>
                  <a:close/>
                  <a:moveTo>
                    <a:pt x="344" y="157"/>
                  </a:moveTo>
                  <a:cubicBezTo>
                    <a:pt x="344" y="109"/>
                    <a:pt x="344" y="109"/>
                    <a:pt x="344" y="109"/>
                  </a:cubicBezTo>
                  <a:cubicBezTo>
                    <a:pt x="344" y="104"/>
                    <a:pt x="340" y="100"/>
                    <a:pt x="336" y="100"/>
                  </a:cubicBezTo>
                  <a:cubicBezTo>
                    <a:pt x="310" y="100"/>
                    <a:pt x="310" y="100"/>
                    <a:pt x="310" y="100"/>
                  </a:cubicBezTo>
                  <a:cubicBezTo>
                    <a:pt x="306" y="100"/>
                    <a:pt x="303" y="104"/>
                    <a:pt x="303" y="109"/>
                  </a:cubicBezTo>
                  <a:cubicBezTo>
                    <a:pt x="303" y="157"/>
                    <a:pt x="303" y="157"/>
                    <a:pt x="303" y="157"/>
                  </a:cubicBezTo>
                  <a:cubicBezTo>
                    <a:pt x="303" y="162"/>
                    <a:pt x="306" y="165"/>
                    <a:pt x="310" y="165"/>
                  </a:cubicBezTo>
                  <a:cubicBezTo>
                    <a:pt x="336" y="165"/>
                    <a:pt x="336" y="165"/>
                    <a:pt x="336" y="165"/>
                  </a:cubicBezTo>
                  <a:cubicBezTo>
                    <a:pt x="340" y="165"/>
                    <a:pt x="344" y="162"/>
                    <a:pt x="344" y="157"/>
                  </a:cubicBezTo>
                  <a:close/>
                  <a:moveTo>
                    <a:pt x="336" y="157"/>
                  </a:moveTo>
                  <a:cubicBezTo>
                    <a:pt x="310" y="157"/>
                    <a:pt x="310" y="157"/>
                    <a:pt x="310" y="157"/>
                  </a:cubicBezTo>
                  <a:cubicBezTo>
                    <a:pt x="310" y="109"/>
                    <a:pt x="310" y="109"/>
                    <a:pt x="310" y="109"/>
                  </a:cubicBezTo>
                  <a:cubicBezTo>
                    <a:pt x="336" y="109"/>
                    <a:pt x="336" y="109"/>
                    <a:pt x="336" y="109"/>
                  </a:cubicBezTo>
                  <a:lnTo>
                    <a:pt x="336" y="157"/>
                  </a:lnTo>
                  <a:close/>
                  <a:moveTo>
                    <a:pt x="344" y="56"/>
                  </a:moveTo>
                  <a:cubicBezTo>
                    <a:pt x="344" y="8"/>
                    <a:pt x="344" y="8"/>
                    <a:pt x="344" y="8"/>
                  </a:cubicBezTo>
                  <a:cubicBezTo>
                    <a:pt x="344" y="4"/>
                    <a:pt x="340" y="0"/>
                    <a:pt x="336" y="0"/>
                  </a:cubicBezTo>
                  <a:cubicBezTo>
                    <a:pt x="310" y="0"/>
                    <a:pt x="310" y="0"/>
                    <a:pt x="310" y="0"/>
                  </a:cubicBezTo>
                  <a:cubicBezTo>
                    <a:pt x="306" y="0"/>
                    <a:pt x="303" y="4"/>
                    <a:pt x="303" y="8"/>
                  </a:cubicBezTo>
                  <a:cubicBezTo>
                    <a:pt x="303" y="56"/>
                    <a:pt x="303" y="56"/>
                    <a:pt x="303" y="56"/>
                  </a:cubicBezTo>
                  <a:cubicBezTo>
                    <a:pt x="303" y="61"/>
                    <a:pt x="306" y="65"/>
                    <a:pt x="310" y="65"/>
                  </a:cubicBezTo>
                  <a:cubicBezTo>
                    <a:pt x="336" y="65"/>
                    <a:pt x="336" y="65"/>
                    <a:pt x="336" y="65"/>
                  </a:cubicBezTo>
                  <a:cubicBezTo>
                    <a:pt x="340" y="65"/>
                    <a:pt x="344" y="61"/>
                    <a:pt x="344" y="56"/>
                  </a:cubicBezTo>
                  <a:close/>
                  <a:moveTo>
                    <a:pt x="336" y="56"/>
                  </a:moveTo>
                  <a:cubicBezTo>
                    <a:pt x="310" y="56"/>
                    <a:pt x="310" y="56"/>
                    <a:pt x="310" y="56"/>
                  </a:cubicBezTo>
                  <a:cubicBezTo>
                    <a:pt x="310" y="8"/>
                    <a:pt x="310" y="8"/>
                    <a:pt x="310" y="8"/>
                  </a:cubicBezTo>
                  <a:cubicBezTo>
                    <a:pt x="336" y="8"/>
                    <a:pt x="336" y="8"/>
                    <a:pt x="336" y="8"/>
                  </a:cubicBezTo>
                  <a:lnTo>
                    <a:pt x="336" y="56"/>
                  </a:lnTo>
                  <a:close/>
                  <a:moveTo>
                    <a:pt x="283" y="262"/>
                  </a:moveTo>
                  <a:cubicBezTo>
                    <a:pt x="283" y="240"/>
                    <a:pt x="283" y="240"/>
                    <a:pt x="283" y="240"/>
                  </a:cubicBezTo>
                  <a:cubicBezTo>
                    <a:pt x="283" y="239"/>
                    <a:pt x="283" y="237"/>
                    <a:pt x="279" y="237"/>
                  </a:cubicBezTo>
                  <a:cubicBezTo>
                    <a:pt x="276" y="237"/>
                    <a:pt x="275" y="239"/>
                    <a:pt x="275" y="240"/>
                  </a:cubicBezTo>
                  <a:cubicBezTo>
                    <a:pt x="275" y="258"/>
                    <a:pt x="275" y="258"/>
                    <a:pt x="275" y="258"/>
                  </a:cubicBezTo>
                  <a:cubicBezTo>
                    <a:pt x="267" y="258"/>
                    <a:pt x="267" y="258"/>
                    <a:pt x="267" y="258"/>
                  </a:cubicBezTo>
                  <a:cubicBezTo>
                    <a:pt x="267" y="201"/>
                    <a:pt x="267" y="201"/>
                    <a:pt x="267" y="201"/>
                  </a:cubicBezTo>
                  <a:cubicBezTo>
                    <a:pt x="246" y="201"/>
                    <a:pt x="246" y="201"/>
                    <a:pt x="246" y="201"/>
                  </a:cubicBezTo>
                  <a:cubicBezTo>
                    <a:pt x="244" y="201"/>
                    <a:pt x="242" y="202"/>
                    <a:pt x="242" y="205"/>
                  </a:cubicBezTo>
                  <a:cubicBezTo>
                    <a:pt x="242" y="208"/>
                    <a:pt x="244" y="209"/>
                    <a:pt x="246" y="209"/>
                  </a:cubicBezTo>
                  <a:cubicBezTo>
                    <a:pt x="258" y="209"/>
                    <a:pt x="258" y="209"/>
                    <a:pt x="258" y="209"/>
                  </a:cubicBezTo>
                  <a:cubicBezTo>
                    <a:pt x="258" y="258"/>
                    <a:pt x="258" y="258"/>
                    <a:pt x="258" y="258"/>
                  </a:cubicBezTo>
                  <a:cubicBezTo>
                    <a:pt x="246" y="258"/>
                    <a:pt x="246" y="258"/>
                    <a:pt x="246" y="258"/>
                  </a:cubicBezTo>
                  <a:cubicBezTo>
                    <a:pt x="244" y="258"/>
                    <a:pt x="242" y="259"/>
                    <a:pt x="242" y="262"/>
                  </a:cubicBezTo>
                  <a:cubicBezTo>
                    <a:pt x="242" y="265"/>
                    <a:pt x="244" y="266"/>
                    <a:pt x="246" y="266"/>
                  </a:cubicBezTo>
                  <a:cubicBezTo>
                    <a:pt x="279" y="266"/>
                    <a:pt x="279" y="266"/>
                    <a:pt x="279" y="266"/>
                  </a:cubicBezTo>
                  <a:cubicBezTo>
                    <a:pt x="281" y="266"/>
                    <a:pt x="283" y="265"/>
                    <a:pt x="283" y="262"/>
                  </a:cubicBezTo>
                  <a:close/>
                  <a:moveTo>
                    <a:pt x="283" y="161"/>
                  </a:moveTo>
                  <a:cubicBezTo>
                    <a:pt x="283" y="140"/>
                    <a:pt x="283" y="140"/>
                    <a:pt x="283" y="140"/>
                  </a:cubicBezTo>
                  <a:cubicBezTo>
                    <a:pt x="283" y="138"/>
                    <a:pt x="283" y="136"/>
                    <a:pt x="279" y="136"/>
                  </a:cubicBezTo>
                  <a:cubicBezTo>
                    <a:pt x="276" y="136"/>
                    <a:pt x="275" y="138"/>
                    <a:pt x="275" y="140"/>
                  </a:cubicBezTo>
                  <a:cubicBezTo>
                    <a:pt x="275" y="157"/>
                    <a:pt x="275" y="157"/>
                    <a:pt x="275" y="157"/>
                  </a:cubicBezTo>
                  <a:cubicBezTo>
                    <a:pt x="267" y="157"/>
                    <a:pt x="267" y="157"/>
                    <a:pt x="267" y="157"/>
                  </a:cubicBezTo>
                  <a:cubicBezTo>
                    <a:pt x="267" y="100"/>
                    <a:pt x="267" y="100"/>
                    <a:pt x="267" y="100"/>
                  </a:cubicBezTo>
                  <a:cubicBezTo>
                    <a:pt x="246" y="100"/>
                    <a:pt x="246" y="100"/>
                    <a:pt x="246" y="100"/>
                  </a:cubicBezTo>
                  <a:cubicBezTo>
                    <a:pt x="244" y="100"/>
                    <a:pt x="242" y="101"/>
                    <a:pt x="242" y="105"/>
                  </a:cubicBezTo>
                  <a:cubicBezTo>
                    <a:pt x="242" y="107"/>
                    <a:pt x="244" y="109"/>
                    <a:pt x="246" y="109"/>
                  </a:cubicBezTo>
                  <a:cubicBezTo>
                    <a:pt x="258" y="109"/>
                    <a:pt x="258" y="109"/>
                    <a:pt x="258" y="109"/>
                  </a:cubicBezTo>
                  <a:cubicBezTo>
                    <a:pt x="258" y="157"/>
                    <a:pt x="258" y="157"/>
                    <a:pt x="258" y="157"/>
                  </a:cubicBezTo>
                  <a:cubicBezTo>
                    <a:pt x="246" y="157"/>
                    <a:pt x="246" y="157"/>
                    <a:pt x="246" y="157"/>
                  </a:cubicBezTo>
                  <a:cubicBezTo>
                    <a:pt x="244" y="157"/>
                    <a:pt x="242" y="158"/>
                    <a:pt x="242" y="161"/>
                  </a:cubicBezTo>
                  <a:cubicBezTo>
                    <a:pt x="242" y="164"/>
                    <a:pt x="244" y="165"/>
                    <a:pt x="246" y="165"/>
                  </a:cubicBezTo>
                  <a:cubicBezTo>
                    <a:pt x="279" y="165"/>
                    <a:pt x="279" y="165"/>
                    <a:pt x="279" y="165"/>
                  </a:cubicBezTo>
                  <a:cubicBezTo>
                    <a:pt x="281" y="165"/>
                    <a:pt x="283" y="164"/>
                    <a:pt x="283" y="161"/>
                  </a:cubicBezTo>
                  <a:close/>
                  <a:moveTo>
                    <a:pt x="283" y="61"/>
                  </a:moveTo>
                  <a:cubicBezTo>
                    <a:pt x="283" y="40"/>
                    <a:pt x="283" y="40"/>
                    <a:pt x="283" y="40"/>
                  </a:cubicBezTo>
                  <a:cubicBezTo>
                    <a:pt x="283" y="37"/>
                    <a:pt x="283" y="36"/>
                    <a:pt x="279" y="36"/>
                  </a:cubicBezTo>
                  <a:cubicBezTo>
                    <a:pt x="276" y="36"/>
                    <a:pt x="275" y="37"/>
                    <a:pt x="275" y="40"/>
                  </a:cubicBezTo>
                  <a:cubicBezTo>
                    <a:pt x="275" y="56"/>
                    <a:pt x="275" y="56"/>
                    <a:pt x="275" y="56"/>
                  </a:cubicBezTo>
                  <a:cubicBezTo>
                    <a:pt x="267" y="56"/>
                    <a:pt x="267" y="56"/>
                    <a:pt x="267" y="56"/>
                  </a:cubicBez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6"/>
                    <a:pt x="258" y="56"/>
                    <a:pt x="258" y="56"/>
                  </a:cubicBezTo>
                  <a:cubicBezTo>
                    <a:pt x="246" y="56"/>
                    <a:pt x="246" y="56"/>
                    <a:pt x="246" y="56"/>
                  </a:cubicBezTo>
                  <a:cubicBezTo>
                    <a:pt x="244" y="56"/>
                    <a:pt x="242" y="58"/>
                    <a:pt x="242" y="61"/>
                  </a:cubicBezTo>
                  <a:cubicBezTo>
                    <a:pt x="242" y="64"/>
                    <a:pt x="244" y="65"/>
                    <a:pt x="246" y="65"/>
                  </a:cubicBezTo>
                  <a:cubicBezTo>
                    <a:pt x="279" y="65"/>
                    <a:pt x="279" y="65"/>
                    <a:pt x="279" y="65"/>
                  </a:cubicBezTo>
                  <a:cubicBezTo>
                    <a:pt x="281" y="65"/>
                    <a:pt x="283" y="64"/>
                    <a:pt x="283" y="61"/>
                  </a:cubicBezTo>
                  <a:close/>
                  <a:moveTo>
                    <a:pt x="223" y="258"/>
                  </a:moveTo>
                  <a:cubicBezTo>
                    <a:pt x="223" y="209"/>
                    <a:pt x="223" y="209"/>
                    <a:pt x="223" y="209"/>
                  </a:cubicBezTo>
                  <a:cubicBezTo>
                    <a:pt x="223" y="205"/>
                    <a:pt x="219" y="201"/>
                    <a:pt x="214" y="201"/>
                  </a:cubicBezTo>
                  <a:cubicBezTo>
                    <a:pt x="190" y="201"/>
                    <a:pt x="190" y="201"/>
                    <a:pt x="190" y="201"/>
                  </a:cubicBezTo>
                  <a:cubicBezTo>
                    <a:pt x="184" y="201"/>
                    <a:pt x="181" y="205"/>
                    <a:pt x="181" y="209"/>
                  </a:cubicBezTo>
                  <a:cubicBezTo>
                    <a:pt x="181" y="258"/>
                    <a:pt x="181" y="258"/>
                    <a:pt x="181" y="258"/>
                  </a:cubicBezTo>
                  <a:cubicBezTo>
                    <a:pt x="181" y="262"/>
                    <a:pt x="184" y="266"/>
                    <a:pt x="190" y="266"/>
                  </a:cubicBezTo>
                  <a:cubicBezTo>
                    <a:pt x="214" y="266"/>
                    <a:pt x="214" y="266"/>
                    <a:pt x="214" y="266"/>
                  </a:cubicBezTo>
                  <a:cubicBezTo>
                    <a:pt x="219" y="266"/>
                    <a:pt x="223" y="262"/>
                    <a:pt x="223" y="258"/>
                  </a:cubicBezTo>
                  <a:close/>
                  <a:moveTo>
                    <a:pt x="214" y="258"/>
                  </a:moveTo>
                  <a:cubicBezTo>
                    <a:pt x="190" y="258"/>
                    <a:pt x="190" y="258"/>
                    <a:pt x="190" y="258"/>
                  </a:cubicBezTo>
                  <a:cubicBezTo>
                    <a:pt x="190" y="209"/>
                    <a:pt x="190" y="209"/>
                    <a:pt x="190" y="209"/>
                  </a:cubicBezTo>
                  <a:cubicBezTo>
                    <a:pt x="214" y="209"/>
                    <a:pt x="214" y="209"/>
                    <a:pt x="214" y="209"/>
                  </a:cubicBezTo>
                  <a:lnTo>
                    <a:pt x="214" y="258"/>
                  </a:lnTo>
                  <a:close/>
                  <a:moveTo>
                    <a:pt x="223" y="157"/>
                  </a:moveTo>
                  <a:cubicBezTo>
                    <a:pt x="223" y="109"/>
                    <a:pt x="223" y="109"/>
                    <a:pt x="223" y="109"/>
                  </a:cubicBezTo>
                  <a:cubicBezTo>
                    <a:pt x="223" y="104"/>
                    <a:pt x="219" y="100"/>
                    <a:pt x="214" y="100"/>
                  </a:cubicBezTo>
                  <a:cubicBezTo>
                    <a:pt x="190" y="100"/>
                    <a:pt x="190" y="100"/>
                    <a:pt x="190" y="100"/>
                  </a:cubicBezTo>
                  <a:cubicBezTo>
                    <a:pt x="184" y="100"/>
                    <a:pt x="181" y="104"/>
                    <a:pt x="181" y="109"/>
                  </a:cubicBezTo>
                  <a:cubicBezTo>
                    <a:pt x="181" y="157"/>
                    <a:pt x="181" y="157"/>
                    <a:pt x="181" y="157"/>
                  </a:cubicBezTo>
                  <a:cubicBezTo>
                    <a:pt x="181" y="162"/>
                    <a:pt x="184" y="165"/>
                    <a:pt x="190" y="165"/>
                  </a:cubicBezTo>
                  <a:cubicBezTo>
                    <a:pt x="214" y="165"/>
                    <a:pt x="214" y="165"/>
                    <a:pt x="214" y="165"/>
                  </a:cubicBezTo>
                  <a:cubicBezTo>
                    <a:pt x="219" y="165"/>
                    <a:pt x="223" y="162"/>
                    <a:pt x="223" y="157"/>
                  </a:cubicBezTo>
                  <a:close/>
                  <a:moveTo>
                    <a:pt x="214" y="157"/>
                  </a:moveTo>
                  <a:cubicBezTo>
                    <a:pt x="190" y="157"/>
                    <a:pt x="190" y="157"/>
                    <a:pt x="190" y="157"/>
                  </a:cubicBezTo>
                  <a:cubicBezTo>
                    <a:pt x="190" y="109"/>
                    <a:pt x="190" y="109"/>
                    <a:pt x="190" y="109"/>
                  </a:cubicBezTo>
                  <a:cubicBezTo>
                    <a:pt x="214" y="109"/>
                    <a:pt x="214" y="109"/>
                    <a:pt x="214" y="109"/>
                  </a:cubicBezTo>
                  <a:lnTo>
                    <a:pt x="214" y="157"/>
                  </a:lnTo>
                  <a:close/>
                  <a:moveTo>
                    <a:pt x="223" y="56"/>
                  </a:moveTo>
                  <a:cubicBezTo>
                    <a:pt x="223" y="8"/>
                    <a:pt x="223" y="8"/>
                    <a:pt x="223" y="8"/>
                  </a:cubicBezTo>
                  <a:cubicBezTo>
                    <a:pt x="223" y="4"/>
                    <a:pt x="219" y="0"/>
                    <a:pt x="214" y="0"/>
                  </a:cubicBezTo>
                  <a:cubicBezTo>
                    <a:pt x="190" y="0"/>
                    <a:pt x="190" y="0"/>
                    <a:pt x="190" y="0"/>
                  </a:cubicBezTo>
                  <a:cubicBezTo>
                    <a:pt x="184" y="0"/>
                    <a:pt x="181" y="4"/>
                    <a:pt x="181" y="8"/>
                  </a:cubicBezTo>
                  <a:cubicBezTo>
                    <a:pt x="181" y="56"/>
                    <a:pt x="181" y="56"/>
                    <a:pt x="181" y="56"/>
                  </a:cubicBezTo>
                  <a:cubicBezTo>
                    <a:pt x="181" y="61"/>
                    <a:pt x="184" y="65"/>
                    <a:pt x="190" y="65"/>
                  </a:cubicBezTo>
                  <a:cubicBezTo>
                    <a:pt x="214" y="65"/>
                    <a:pt x="214" y="65"/>
                    <a:pt x="214" y="65"/>
                  </a:cubicBezTo>
                  <a:cubicBezTo>
                    <a:pt x="219" y="65"/>
                    <a:pt x="223" y="61"/>
                    <a:pt x="223" y="56"/>
                  </a:cubicBezTo>
                  <a:close/>
                  <a:moveTo>
                    <a:pt x="214" y="56"/>
                  </a:moveTo>
                  <a:cubicBezTo>
                    <a:pt x="190" y="56"/>
                    <a:pt x="190" y="56"/>
                    <a:pt x="190" y="56"/>
                  </a:cubicBezTo>
                  <a:cubicBezTo>
                    <a:pt x="190" y="8"/>
                    <a:pt x="190" y="8"/>
                    <a:pt x="190" y="8"/>
                  </a:cubicBezTo>
                  <a:cubicBezTo>
                    <a:pt x="214" y="8"/>
                    <a:pt x="214" y="8"/>
                    <a:pt x="214" y="8"/>
                  </a:cubicBezTo>
                  <a:lnTo>
                    <a:pt x="214" y="56"/>
                  </a:lnTo>
                  <a:close/>
                  <a:moveTo>
                    <a:pt x="162" y="262"/>
                  </a:moveTo>
                  <a:cubicBezTo>
                    <a:pt x="162" y="240"/>
                    <a:pt x="162" y="240"/>
                    <a:pt x="162" y="240"/>
                  </a:cubicBezTo>
                  <a:cubicBezTo>
                    <a:pt x="162" y="239"/>
                    <a:pt x="161" y="237"/>
                    <a:pt x="158" y="237"/>
                  </a:cubicBezTo>
                  <a:cubicBezTo>
                    <a:pt x="155" y="237"/>
                    <a:pt x="154" y="239"/>
                    <a:pt x="154" y="240"/>
                  </a:cubicBezTo>
                  <a:cubicBezTo>
                    <a:pt x="154" y="258"/>
                    <a:pt x="154" y="258"/>
                    <a:pt x="154" y="258"/>
                  </a:cubicBezTo>
                  <a:cubicBezTo>
                    <a:pt x="145" y="258"/>
                    <a:pt x="145" y="258"/>
                    <a:pt x="145" y="258"/>
                  </a:cubicBezTo>
                  <a:cubicBezTo>
                    <a:pt x="145" y="201"/>
                    <a:pt x="145" y="201"/>
                    <a:pt x="145" y="201"/>
                  </a:cubicBezTo>
                  <a:cubicBezTo>
                    <a:pt x="125" y="201"/>
                    <a:pt x="125" y="201"/>
                    <a:pt x="125" y="201"/>
                  </a:cubicBezTo>
                  <a:cubicBezTo>
                    <a:pt x="123" y="201"/>
                    <a:pt x="120" y="202"/>
                    <a:pt x="120" y="205"/>
                  </a:cubicBezTo>
                  <a:cubicBezTo>
                    <a:pt x="120" y="208"/>
                    <a:pt x="123" y="209"/>
                    <a:pt x="125" y="209"/>
                  </a:cubicBezTo>
                  <a:cubicBezTo>
                    <a:pt x="137" y="209"/>
                    <a:pt x="137" y="209"/>
                    <a:pt x="137" y="209"/>
                  </a:cubicBezTo>
                  <a:cubicBezTo>
                    <a:pt x="137" y="258"/>
                    <a:pt x="137" y="258"/>
                    <a:pt x="137" y="258"/>
                  </a:cubicBezTo>
                  <a:cubicBezTo>
                    <a:pt x="125" y="258"/>
                    <a:pt x="125" y="258"/>
                    <a:pt x="125" y="258"/>
                  </a:cubicBezTo>
                  <a:cubicBezTo>
                    <a:pt x="123" y="258"/>
                    <a:pt x="120" y="259"/>
                    <a:pt x="120" y="262"/>
                  </a:cubicBezTo>
                  <a:cubicBezTo>
                    <a:pt x="120" y="265"/>
                    <a:pt x="123" y="266"/>
                    <a:pt x="125" y="266"/>
                  </a:cubicBezTo>
                  <a:cubicBezTo>
                    <a:pt x="158" y="266"/>
                    <a:pt x="158" y="266"/>
                    <a:pt x="158" y="266"/>
                  </a:cubicBezTo>
                  <a:cubicBezTo>
                    <a:pt x="160" y="266"/>
                    <a:pt x="162" y="265"/>
                    <a:pt x="162" y="262"/>
                  </a:cubicBezTo>
                  <a:close/>
                  <a:moveTo>
                    <a:pt x="162" y="161"/>
                  </a:moveTo>
                  <a:cubicBezTo>
                    <a:pt x="162" y="140"/>
                    <a:pt x="162" y="140"/>
                    <a:pt x="162" y="140"/>
                  </a:cubicBezTo>
                  <a:cubicBezTo>
                    <a:pt x="162" y="138"/>
                    <a:pt x="161" y="136"/>
                    <a:pt x="158" y="136"/>
                  </a:cubicBezTo>
                  <a:cubicBezTo>
                    <a:pt x="155" y="136"/>
                    <a:pt x="154" y="138"/>
                    <a:pt x="154" y="140"/>
                  </a:cubicBezTo>
                  <a:cubicBezTo>
                    <a:pt x="154" y="157"/>
                    <a:pt x="154" y="157"/>
                    <a:pt x="154" y="157"/>
                  </a:cubicBezTo>
                  <a:cubicBezTo>
                    <a:pt x="145" y="157"/>
                    <a:pt x="145" y="157"/>
                    <a:pt x="145" y="157"/>
                  </a:cubicBezTo>
                  <a:cubicBezTo>
                    <a:pt x="145" y="100"/>
                    <a:pt x="145" y="100"/>
                    <a:pt x="145" y="100"/>
                  </a:cubicBezTo>
                  <a:cubicBezTo>
                    <a:pt x="125" y="100"/>
                    <a:pt x="125" y="100"/>
                    <a:pt x="125" y="100"/>
                  </a:cubicBezTo>
                  <a:cubicBezTo>
                    <a:pt x="123" y="100"/>
                    <a:pt x="120" y="101"/>
                    <a:pt x="120" y="105"/>
                  </a:cubicBezTo>
                  <a:cubicBezTo>
                    <a:pt x="120" y="107"/>
                    <a:pt x="123" y="109"/>
                    <a:pt x="125" y="109"/>
                  </a:cubicBezTo>
                  <a:cubicBezTo>
                    <a:pt x="137" y="109"/>
                    <a:pt x="137" y="109"/>
                    <a:pt x="137" y="109"/>
                  </a:cubicBezTo>
                  <a:cubicBezTo>
                    <a:pt x="137" y="157"/>
                    <a:pt x="137" y="157"/>
                    <a:pt x="137" y="157"/>
                  </a:cubicBezTo>
                  <a:cubicBezTo>
                    <a:pt x="125" y="157"/>
                    <a:pt x="125" y="157"/>
                    <a:pt x="125" y="157"/>
                  </a:cubicBezTo>
                  <a:cubicBezTo>
                    <a:pt x="123" y="157"/>
                    <a:pt x="120" y="158"/>
                    <a:pt x="120" y="161"/>
                  </a:cubicBezTo>
                  <a:cubicBezTo>
                    <a:pt x="120" y="164"/>
                    <a:pt x="123" y="165"/>
                    <a:pt x="125" y="165"/>
                  </a:cubicBezTo>
                  <a:cubicBezTo>
                    <a:pt x="158" y="165"/>
                    <a:pt x="158" y="165"/>
                    <a:pt x="158" y="165"/>
                  </a:cubicBezTo>
                  <a:cubicBezTo>
                    <a:pt x="160" y="165"/>
                    <a:pt x="162" y="164"/>
                    <a:pt x="162" y="161"/>
                  </a:cubicBezTo>
                  <a:close/>
                  <a:moveTo>
                    <a:pt x="162" y="61"/>
                  </a:moveTo>
                  <a:cubicBezTo>
                    <a:pt x="162" y="40"/>
                    <a:pt x="162" y="40"/>
                    <a:pt x="162" y="40"/>
                  </a:cubicBezTo>
                  <a:cubicBezTo>
                    <a:pt x="162" y="37"/>
                    <a:pt x="161" y="36"/>
                    <a:pt x="158" y="36"/>
                  </a:cubicBezTo>
                  <a:cubicBezTo>
                    <a:pt x="155" y="36"/>
                    <a:pt x="154" y="37"/>
                    <a:pt x="154" y="40"/>
                  </a:cubicBezTo>
                  <a:cubicBezTo>
                    <a:pt x="154" y="56"/>
                    <a:pt x="154" y="56"/>
                    <a:pt x="154" y="56"/>
                  </a:cubicBezTo>
                  <a:cubicBezTo>
                    <a:pt x="145" y="56"/>
                    <a:pt x="145" y="56"/>
                    <a:pt x="145" y="56"/>
                  </a:cubicBez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6"/>
                    <a:pt x="137" y="56"/>
                    <a:pt x="137" y="56"/>
                  </a:cubicBezTo>
                  <a:cubicBezTo>
                    <a:pt x="125" y="56"/>
                    <a:pt x="125" y="56"/>
                    <a:pt x="125" y="56"/>
                  </a:cubicBezTo>
                  <a:cubicBezTo>
                    <a:pt x="123" y="56"/>
                    <a:pt x="120" y="58"/>
                    <a:pt x="120" y="61"/>
                  </a:cubicBezTo>
                  <a:cubicBezTo>
                    <a:pt x="120" y="64"/>
                    <a:pt x="123" y="65"/>
                    <a:pt x="125" y="65"/>
                  </a:cubicBezTo>
                  <a:cubicBezTo>
                    <a:pt x="158" y="65"/>
                    <a:pt x="158" y="65"/>
                    <a:pt x="158" y="65"/>
                  </a:cubicBezTo>
                  <a:cubicBezTo>
                    <a:pt x="160" y="65"/>
                    <a:pt x="162" y="64"/>
                    <a:pt x="162" y="61"/>
                  </a:cubicBezTo>
                  <a:close/>
                  <a:moveTo>
                    <a:pt x="101" y="258"/>
                  </a:moveTo>
                  <a:cubicBezTo>
                    <a:pt x="101" y="209"/>
                    <a:pt x="101" y="209"/>
                    <a:pt x="101" y="209"/>
                  </a:cubicBezTo>
                  <a:cubicBezTo>
                    <a:pt x="101" y="205"/>
                    <a:pt x="98" y="201"/>
                    <a:pt x="93" y="201"/>
                  </a:cubicBezTo>
                  <a:cubicBezTo>
                    <a:pt x="68" y="201"/>
                    <a:pt x="68" y="201"/>
                    <a:pt x="68" y="201"/>
                  </a:cubicBezTo>
                  <a:cubicBezTo>
                    <a:pt x="64" y="201"/>
                    <a:pt x="60" y="205"/>
                    <a:pt x="60" y="209"/>
                  </a:cubicBezTo>
                  <a:cubicBezTo>
                    <a:pt x="60" y="258"/>
                    <a:pt x="60" y="258"/>
                    <a:pt x="60" y="258"/>
                  </a:cubicBezTo>
                  <a:cubicBezTo>
                    <a:pt x="60" y="262"/>
                    <a:pt x="64" y="266"/>
                    <a:pt x="68" y="266"/>
                  </a:cubicBezTo>
                  <a:cubicBezTo>
                    <a:pt x="93" y="266"/>
                    <a:pt x="93" y="266"/>
                    <a:pt x="93" y="266"/>
                  </a:cubicBezTo>
                  <a:cubicBezTo>
                    <a:pt x="98" y="266"/>
                    <a:pt x="101" y="262"/>
                    <a:pt x="101" y="258"/>
                  </a:cubicBezTo>
                  <a:close/>
                  <a:moveTo>
                    <a:pt x="93" y="258"/>
                  </a:moveTo>
                  <a:cubicBezTo>
                    <a:pt x="68" y="258"/>
                    <a:pt x="68" y="258"/>
                    <a:pt x="68" y="258"/>
                  </a:cubicBezTo>
                  <a:cubicBezTo>
                    <a:pt x="68" y="209"/>
                    <a:pt x="68" y="209"/>
                    <a:pt x="68" y="209"/>
                  </a:cubicBezTo>
                  <a:cubicBezTo>
                    <a:pt x="93" y="209"/>
                    <a:pt x="93" y="209"/>
                    <a:pt x="93" y="209"/>
                  </a:cubicBezTo>
                  <a:lnTo>
                    <a:pt x="93" y="258"/>
                  </a:lnTo>
                  <a:close/>
                  <a:moveTo>
                    <a:pt x="101" y="157"/>
                  </a:moveTo>
                  <a:cubicBezTo>
                    <a:pt x="101" y="109"/>
                    <a:pt x="101" y="109"/>
                    <a:pt x="101" y="109"/>
                  </a:cubicBezTo>
                  <a:cubicBezTo>
                    <a:pt x="101" y="104"/>
                    <a:pt x="98" y="100"/>
                    <a:pt x="93" y="100"/>
                  </a:cubicBezTo>
                  <a:cubicBezTo>
                    <a:pt x="68" y="100"/>
                    <a:pt x="68" y="100"/>
                    <a:pt x="68" y="100"/>
                  </a:cubicBezTo>
                  <a:cubicBezTo>
                    <a:pt x="64" y="100"/>
                    <a:pt x="60" y="104"/>
                    <a:pt x="60" y="109"/>
                  </a:cubicBezTo>
                  <a:cubicBezTo>
                    <a:pt x="60" y="157"/>
                    <a:pt x="60" y="157"/>
                    <a:pt x="60" y="157"/>
                  </a:cubicBezTo>
                  <a:cubicBezTo>
                    <a:pt x="60" y="162"/>
                    <a:pt x="64" y="165"/>
                    <a:pt x="68" y="165"/>
                  </a:cubicBezTo>
                  <a:cubicBezTo>
                    <a:pt x="93" y="165"/>
                    <a:pt x="93" y="165"/>
                    <a:pt x="93" y="165"/>
                  </a:cubicBezTo>
                  <a:cubicBezTo>
                    <a:pt x="98" y="165"/>
                    <a:pt x="101" y="162"/>
                    <a:pt x="101" y="157"/>
                  </a:cubicBezTo>
                  <a:close/>
                  <a:moveTo>
                    <a:pt x="93" y="157"/>
                  </a:moveTo>
                  <a:cubicBezTo>
                    <a:pt x="68" y="157"/>
                    <a:pt x="68" y="157"/>
                    <a:pt x="68" y="157"/>
                  </a:cubicBezTo>
                  <a:cubicBezTo>
                    <a:pt x="68" y="109"/>
                    <a:pt x="68" y="109"/>
                    <a:pt x="68" y="109"/>
                  </a:cubicBezTo>
                  <a:cubicBezTo>
                    <a:pt x="93" y="109"/>
                    <a:pt x="93" y="109"/>
                    <a:pt x="93" y="109"/>
                  </a:cubicBezTo>
                  <a:lnTo>
                    <a:pt x="93" y="157"/>
                  </a:lnTo>
                  <a:close/>
                  <a:moveTo>
                    <a:pt x="101" y="56"/>
                  </a:moveTo>
                  <a:cubicBezTo>
                    <a:pt x="101" y="8"/>
                    <a:pt x="101" y="8"/>
                    <a:pt x="101" y="8"/>
                  </a:cubicBezTo>
                  <a:cubicBezTo>
                    <a:pt x="101" y="4"/>
                    <a:pt x="98" y="0"/>
                    <a:pt x="93" y="0"/>
                  </a:cubicBezTo>
                  <a:cubicBezTo>
                    <a:pt x="68" y="0"/>
                    <a:pt x="68" y="0"/>
                    <a:pt x="68" y="0"/>
                  </a:cubicBezTo>
                  <a:cubicBezTo>
                    <a:pt x="64" y="0"/>
                    <a:pt x="60" y="4"/>
                    <a:pt x="60" y="8"/>
                  </a:cubicBezTo>
                  <a:cubicBezTo>
                    <a:pt x="60" y="56"/>
                    <a:pt x="60" y="56"/>
                    <a:pt x="60" y="56"/>
                  </a:cubicBezTo>
                  <a:cubicBezTo>
                    <a:pt x="60" y="61"/>
                    <a:pt x="64" y="65"/>
                    <a:pt x="68" y="65"/>
                  </a:cubicBezTo>
                  <a:cubicBezTo>
                    <a:pt x="93" y="65"/>
                    <a:pt x="93" y="65"/>
                    <a:pt x="93" y="65"/>
                  </a:cubicBezTo>
                  <a:cubicBezTo>
                    <a:pt x="98" y="65"/>
                    <a:pt x="101" y="61"/>
                    <a:pt x="101" y="56"/>
                  </a:cubicBezTo>
                  <a:close/>
                  <a:moveTo>
                    <a:pt x="93" y="56"/>
                  </a:moveTo>
                  <a:cubicBezTo>
                    <a:pt x="68" y="56"/>
                    <a:pt x="68" y="56"/>
                    <a:pt x="68" y="56"/>
                  </a:cubicBezTo>
                  <a:cubicBezTo>
                    <a:pt x="68" y="8"/>
                    <a:pt x="68" y="8"/>
                    <a:pt x="68" y="8"/>
                  </a:cubicBezTo>
                  <a:cubicBezTo>
                    <a:pt x="93" y="8"/>
                    <a:pt x="93" y="8"/>
                    <a:pt x="93" y="8"/>
                  </a:cubicBezTo>
                  <a:lnTo>
                    <a:pt x="93" y="56"/>
                  </a:lnTo>
                  <a:close/>
                  <a:moveTo>
                    <a:pt x="41" y="262"/>
                  </a:moveTo>
                  <a:cubicBezTo>
                    <a:pt x="41" y="240"/>
                    <a:pt x="41" y="240"/>
                    <a:pt x="41" y="240"/>
                  </a:cubicBezTo>
                  <a:cubicBezTo>
                    <a:pt x="41" y="239"/>
                    <a:pt x="40" y="237"/>
                    <a:pt x="37" y="237"/>
                  </a:cubicBezTo>
                  <a:cubicBezTo>
                    <a:pt x="33" y="237"/>
                    <a:pt x="33" y="239"/>
                    <a:pt x="33" y="240"/>
                  </a:cubicBezTo>
                  <a:cubicBezTo>
                    <a:pt x="33" y="258"/>
                    <a:pt x="33" y="258"/>
                    <a:pt x="33" y="258"/>
                  </a:cubicBezTo>
                  <a:cubicBezTo>
                    <a:pt x="25" y="258"/>
                    <a:pt x="25" y="258"/>
                    <a:pt x="25" y="258"/>
                  </a:cubicBezTo>
                  <a:cubicBezTo>
                    <a:pt x="25" y="201"/>
                    <a:pt x="25" y="201"/>
                    <a:pt x="25" y="201"/>
                  </a:cubicBezTo>
                  <a:cubicBezTo>
                    <a:pt x="4" y="201"/>
                    <a:pt x="4" y="201"/>
                    <a:pt x="4" y="201"/>
                  </a:cubicBezTo>
                  <a:cubicBezTo>
                    <a:pt x="1" y="201"/>
                    <a:pt x="0" y="202"/>
                    <a:pt x="0" y="205"/>
                  </a:cubicBezTo>
                  <a:cubicBezTo>
                    <a:pt x="0" y="208"/>
                    <a:pt x="1" y="209"/>
                    <a:pt x="4" y="209"/>
                  </a:cubicBezTo>
                  <a:cubicBezTo>
                    <a:pt x="16" y="209"/>
                    <a:pt x="16" y="209"/>
                    <a:pt x="16" y="209"/>
                  </a:cubicBezTo>
                  <a:cubicBezTo>
                    <a:pt x="16" y="258"/>
                    <a:pt x="16" y="258"/>
                    <a:pt x="16" y="258"/>
                  </a:cubicBezTo>
                  <a:cubicBezTo>
                    <a:pt x="4" y="258"/>
                    <a:pt x="4" y="258"/>
                    <a:pt x="4" y="258"/>
                  </a:cubicBezTo>
                  <a:cubicBezTo>
                    <a:pt x="1" y="258"/>
                    <a:pt x="0" y="259"/>
                    <a:pt x="0" y="262"/>
                  </a:cubicBezTo>
                  <a:cubicBezTo>
                    <a:pt x="0" y="265"/>
                    <a:pt x="1" y="266"/>
                    <a:pt x="4" y="266"/>
                  </a:cubicBezTo>
                  <a:cubicBezTo>
                    <a:pt x="37" y="266"/>
                    <a:pt x="37" y="266"/>
                    <a:pt x="37" y="266"/>
                  </a:cubicBezTo>
                  <a:cubicBezTo>
                    <a:pt x="39" y="266"/>
                    <a:pt x="41" y="265"/>
                    <a:pt x="41" y="262"/>
                  </a:cubicBezTo>
                  <a:close/>
                  <a:moveTo>
                    <a:pt x="41" y="157"/>
                  </a:moveTo>
                  <a:cubicBezTo>
                    <a:pt x="41" y="109"/>
                    <a:pt x="41" y="109"/>
                    <a:pt x="41" y="109"/>
                  </a:cubicBezTo>
                  <a:cubicBezTo>
                    <a:pt x="41" y="104"/>
                    <a:pt x="37" y="100"/>
                    <a:pt x="33" y="100"/>
                  </a:cubicBezTo>
                  <a:cubicBezTo>
                    <a:pt x="7" y="100"/>
                    <a:pt x="7" y="100"/>
                    <a:pt x="7" y="100"/>
                  </a:cubicBezTo>
                  <a:cubicBezTo>
                    <a:pt x="3" y="100"/>
                    <a:pt x="0" y="104"/>
                    <a:pt x="0" y="109"/>
                  </a:cubicBezTo>
                  <a:cubicBezTo>
                    <a:pt x="0" y="157"/>
                    <a:pt x="0" y="157"/>
                    <a:pt x="0" y="157"/>
                  </a:cubicBezTo>
                  <a:cubicBezTo>
                    <a:pt x="0" y="162"/>
                    <a:pt x="3" y="165"/>
                    <a:pt x="7" y="165"/>
                  </a:cubicBezTo>
                  <a:cubicBezTo>
                    <a:pt x="33" y="165"/>
                    <a:pt x="33" y="165"/>
                    <a:pt x="33" y="165"/>
                  </a:cubicBezTo>
                  <a:cubicBezTo>
                    <a:pt x="37" y="165"/>
                    <a:pt x="41" y="162"/>
                    <a:pt x="41" y="157"/>
                  </a:cubicBezTo>
                  <a:close/>
                  <a:moveTo>
                    <a:pt x="33" y="157"/>
                  </a:moveTo>
                  <a:cubicBezTo>
                    <a:pt x="7" y="157"/>
                    <a:pt x="7" y="157"/>
                    <a:pt x="7" y="157"/>
                  </a:cubicBezTo>
                  <a:cubicBezTo>
                    <a:pt x="7" y="109"/>
                    <a:pt x="7" y="109"/>
                    <a:pt x="7" y="109"/>
                  </a:cubicBezTo>
                  <a:cubicBezTo>
                    <a:pt x="33" y="109"/>
                    <a:pt x="33" y="109"/>
                    <a:pt x="33" y="109"/>
                  </a:cubicBezTo>
                  <a:lnTo>
                    <a:pt x="33" y="157"/>
                  </a:lnTo>
                  <a:close/>
                  <a:moveTo>
                    <a:pt x="41" y="61"/>
                  </a:moveTo>
                  <a:cubicBezTo>
                    <a:pt x="41" y="40"/>
                    <a:pt x="41" y="40"/>
                    <a:pt x="41" y="40"/>
                  </a:cubicBezTo>
                  <a:cubicBezTo>
                    <a:pt x="41" y="37"/>
                    <a:pt x="40" y="36"/>
                    <a:pt x="37" y="36"/>
                  </a:cubicBezTo>
                  <a:cubicBezTo>
                    <a:pt x="33" y="36"/>
                    <a:pt x="33" y="37"/>
                    <a:pt x="33" y="40"/>
                  </a:cubicBezTo>
                  <a:cubicBezTo>
                    <a:pt x="33" y="56"/>
                    <a:pt x="33" y="56"/>
                    <a:pt x="33" y="56"/>
                  </a:cubicBezTo>
                  <a:cubicBezTo>
                    <a:pt x="25" y="56"/>
                    <a:pt x="25" y="56"/>
                    <a:pt x="25" y="56"/>
                  </a:cubicBez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6"/>
                    <a:pt x="16" y="56"/>
                    <a:pt x="16" y="56"/>
                  </a:cubicBezTo>
                  <a:cubicBezTo>
                    <a:pt x="4" y="56"/>
                    <a:pt x="4" y="56"/>
                    <a:pt x="4" y="56"/>
                  </a:cubicBezTo>
                  <a:cubicBezTo>
                    <a:pt x="1" y="56"/>
                    <a:pt x="0" y="58"/>
                    <a:pt x="0" y="61"/>
                  </a:cubicBezTo>
                  <a:cubicBezTo>
                    <a:pt x="0" y="64"/>
                    <a:pt x="1" y="65"/>
                    <a:pt x="4" y="65"/>
                  </a:cubicBezTo>
                  <a:cubicBezTo>
                    <a:pt x="37" y="65"/>
                    <a:pt x="37" y="65"/>
                    <a:pt x="37" y="65"/>
                  </a:cubicBezTo>
                  <a:cubicBezTo>
                    <a:pt x="39" y="65"/>
                    <a:pt x="41" y="64"/>
                    <a:pt x="41" y="6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11030584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0881353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5"/>
            <a:ext cx="4840694" cy="1799462"/>
          </a:xfrm>
          <a:noFill/>
        </p:spPr>
        <p:txBody>
          <a:bodyPr lIns="146304" tIns="91440" rIns="146304" bIns="91440" anchor="t" anchorCtr="0"/>
          <a:lstStyle>
            <a:lvl1pPr>
              <a:defRPr sz="4705" spc="-98"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2" y="3877277"/>
            <a:ext cx="4840694"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367"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sp>
        <p:nvSpPr>
          <p:cNvPr id="8" name="Rectangle 7"/>
          <p:cNvSpPr/>
          <p:nvPr userDrawn="1"/>
        </p:nvSpPr>
        <p:spPr bwMode="gray">
          <a:xfrm>
            <a:off x="5334973" y="0"/>
            <a:ext cx="6857027"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42" name="MS logo gray - EMF"/>
          <p:cNvPicPr>
            <a:picLocks noChangeAspect="1"/>
          </p:cNvPicPr>
          <p:nvPr userDrawn="1"/>
        </p:nvPicPr>
        <p:blipFill>
          <a:blip r:embed="rId2"/>
          <a:stretch>
            <a:fillRect/>
          </a:stretch>
        </p:blipFill>
        <p:spPr bwMode="black">
          <a:xfrm>
            <a:off x="454013" y="470067"/>
            <a:ext cx="1423303" cy="304828"/>
          </a:xfrm>
          <a:prstGeom prst="rect">
            <a:avLst/>
          </a:prstGeom>
        </p:spPr>
      </p:pic>
      <p:grpSp>
        <p:nvGrpSpPr>
          <p:cNvPr id="105" name="Group 104"/>
          <p:cNvGrpSpPr>
            <a:grpSpLocks noChangeAspect="1"/>
          </p:cNvGrpSpPr>
          <p:nvPr userDrawn="1"/>
        </p:nvGrpSpPr>
        <p:grpSpPr bwMode="gray">
          <a:xfrm>
            <a:off x="5675128" y="4141867"/>
            <a:ext cx="6516872" cy="2716134"/>
            <a:chOff x="5788926" y="4224320"/>
            <a:chExt cx="6647549" cy="2770205"/>
          </a:xfrm>
        </p:grpSpPr>
        <p:sp>
          <p:nvSpPr>
            <p:cNvPr id="106" name="Freeform: Shape 105"/>
            <p:cNvSpPr/>
            <p:nvPr userDrawn="1"/>
          </p:nvSpPr>
          <p:spPr bwMode="gray">
            <a:xfrm>
              <a:off x="5788926" y="5758835"/>
              <a:ext cx="2577047" cy="1235690"/>
            </a:xfrm>
            <a:custGeom>
              <a:avLst/>
              <a:gdLst>
                <a:gd name="connsiteX0" fmla="*/ 1214715 w 2577047"/>
                <a:gd name="connsiteY0" fmla="*/ 0 h 1235690"/>
                <a:gd name="connsiteX1" fmla="*/ 1914672 w 2577047"/>
                <a:gd name="connsiteY1" fmla="*/ 468064 h 1235690"/>
                <a:gd name="connsiteX2" fmla="*/ 2060300 w 2577047"/>
                <a:gd name="connsiteY2" fmla="*/ 446221 h 1235690"/>
                <a:gd name="connsiteX3" fmla="*/ 2577047 w 2577047"/>
                <a:gd name="connsiteY3" fmla="*/ 957972 h 1235690"/>
                <a:gd name="connsiteX4" fmla="*/ 2495620 w 2577047"/>
                <a:gd name="connsiteY4" fmla="*/ 1235690 h 1235690"/>
                <a:gd name="connsiteX5" fmla="*/ 1889591 w 2577047"/>
                <a:gd name="connsiteY5" fmla="*/ 1235690 h 1235690"/>
                <a:gd name="connsiteX6" fmla="*/ 1799319 w 2577047"/>
                <a:gd name="connsiteY6" fmla="*/ 1235690 h 1235690"/>
                <a:gd name="connsiteX7" fmla="*/ 31390 w 2577047"/>
                <a:gd name="connsiteY7" fmla="*/ 1235690 h 1235690"/>
                <a:gd name="connsiteX8" fmla="*/ 9264 w 2577047"/>
                <a:gd name="connsiteY8" fmla="*/ 1164413 h 1235690"/>
                <a:gd name="connsiteX9" fmla="*/ 0 w 2577047"/>
                <a:gd name="connsiteY9" fmla="*/ 1072517 h 1235690"/>
                <a:gd name="connsiteX10" fmla="*/ 455981 w 2577047"/>
                <a:gd name="connsiteY10" fmla="*/ 616536 h 1235690"/>
                <a:gd name="connsiteX11" fmla="*/ 459500 w 2577047"/>
                <a:gd name="connsiteY11" fmla="*/ 616891 h 1235690"/>
                <a:gd name="connsiteX12" fmla="*/ 459640 w 2577047"/>
                <a:gd name="connsiteY12" fmla="*/ 615506 h 1235690"/>
                <a:gd name="connsiteX13" fmla="*/ 720719 w 2577047"/>
                <a:gd name="connsiteY13" fmla="*/ 182302 h 1235690"/>
                <a:gd name="connsiteX14" fmla="*/ 739060 w 2577047"/>
                <a:gd name="connsiteY14" fmla="*/ 169592 h 1235690"/>
                <a:gd name="connsiteX15" fmla="*/ 747661 w 2577047"/>
                <a:gd name="connsiteY15" fmla="*/ 161263 h 1235690"/>
                <a:gd name="connsiteX16" fmla="*/ 1214715 w 2577047"/>
                <a:gd name="connsiteY16" fmla="*/ 0 h 1235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77047" h="1235690">
                  <a:moveTo>
                    <a:pt x="1214715" y="0"/>
                  </a:moveTo>
                  <a:cubicBezTo>
                    <a:pt x="1532592" y="0"/>
                    <a:pt x="1803493" y="191906"/>
                    <a:pt x="1914672" y="468064"/>
                  </a:cubicBezTo>
                  <a:cubicBezTo>
                    <a:pt x="1961649" y="454022"/>
                    <a:pt x="2010192" y="446221"/>
                    <a:pt x="2060300" y="446221"/>
                  </a:cubicBezTo>
                  <a:cubicBezTo>
                    <a:pt x="2346860" y="446221"/>
                    <a:pt x="2577047" y="675573"/>
                    <a:pt x="2577047" y="957972"/>
                  </a:cubicBezTo>
                  <a:cubicBezTo>
                    <a:pt x="2577047" y="1060946"/>
                    <a:pt x="2547295" y="1156119"/>
                    <a:pt x="2495620" y="1235690"/>
                  </a:cubicBezTo>
                  <a:cubicBezTo>
                    <a:pt x="2495620" y="1235690"/>
                    <a:pt x="2495620" y="1235690"/>
                    <a:pt x="1889591" y="1235690"/>
                  </a:cubicBezTo>
                  <a:lnTo>
                    <a:pt x="1799319" y="1235690"/>
                  </a:lnTo>
                  <a:lnTo>
                    <a:pt x="31390" y="1235690"/>
                  </a:lnTo>
                  <a:lnTo>
                    <a:pt x="9264" y="1164413"/>
                  </a:lnTo>
                  <a:cubicBezTo>
                    <a:pt x="3190" y="1134730"/>
                    <a:pt x="0" y="1103996"/>
                    <a:pt x="0" y="1072517"/>
                  </a:cubicBezTo>
                  <a:cubicBezTo>
                    <a:pt x="0" y="820686"/>
                    <a:pt x="204150" y="616536"/>
                    <a:pt x="455981" y="616536"/>
                  </a:cubicBezTo>
                  <a:lnTo>
                    <a:pt x="459500" y="616891"/>
                  </a:lnTo>
                  <a:lnTo>
                    <a:pt x="459640" y="615506"/>
                  </a:lnTo>
                  <a:cubicBezTo>
                    <a:pt x="495067" y="442379"/>
                    <a:pt x="589371" y="290700"/>
                    <a:pt x="720719" y="182302"/>
                  </a:cubicBezTo>
                  <a:lnTo>
                    <a:pt x="739060" y="169592"/>
                  </a:lnTo>
                  <a:lnTo>
                    <a:pt x="747661" y="161263"/>
                  </a:lnTo>
                  <a:cubicBezTo>
                    <a:pt x="876480" y="60556"/>
                    <a:pt x="1038551" y="0"/>
                    <a:pt x="1214715" y="0"/>
                  </a:cubicBezTo>
                  <a:close/>
                </a:path>
              </a:pathLst>
            </a:cu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07" name="Freeform 6"/>
            <p:cNvSpPr>
              <a:spLocks/>
            </p:cNvSpPr>
            <p:nvPr/>
          </p:nvSpPr>
          <p:spPr bwMode="gray">
            <a:xfrm>
              <a:off x="8422506" y="4305084"/>
              <a:ext cx="2008331" cy="1846803"/>
            </a:xfrm>
            <a:custGeom>
              <a:avLst/>
              <a:gdLst>
                <a:gd name="T0" fmla="*/ 948 w 1281"/>
                <a:gd name="T1" fmla="*/ 6 h 1185"/>
                <a:gd name="T2" fmla="*/ 641 w 1281"/>
                <a:gd name="T3" fmla="*/ 168 h 1185"/>
                <a:gd name="T4" fmla="*/ 333 w 1281"/>
                <a:gd name="T5" fmla="*/ 6 h 1185"/>
                <a:gd name="T6" fmla="*/ 10 w 1281"/>
                <a:gd name="T7" fmla="*/ 362 h 1185"/>
                <a:gd name="T8" fmla="*/ 641 w 1281"/>
                <a:gd name="T9" fmla="*/ 1185 h 1185"/>
                <a:gd name="T10" fmla="*/ 641 w 1281"/>
                <a:gd name="T11" fmla="*/ 1184 h 1185"/>
                <a:gd name="T12" fmla="*/ 641 w 1281"/>
                <a:gd name="T13" fmla="*/ 1185 h 1185"/>
                <a:gd name="T14" fmla="*/ 1272 w 1281"/>
                <a:gd name="T15" fmla="*/ 361 h 1185"/>
                <a:gd name="T16" fmla="*/ 948 w 1281"/>
                <a:gd name="T17" fmla="*/ 6 h 1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1" h="1185">
                  <a:moveTo>
                    <a:pt x="948" y="6"/>
                  </a:moveTo>
                  <a:cubicBezTo>
                    <a:pt x="820" y="0"/>
                    <a:pt x="703" y="65"/>
                    <a:pt x="641" y="168"/>
                  </a:cubicBezTo>
                  <a:cubicBezTo>
                    <a:pt x="578" y="65"/>
                    <a:pt x="461" y="0"/>
                    <a:pt x="333" y="6"/>
                  </a:cubicBezTo>
                  <a:cubicBezTo>
                    <a:pt x="144" y="15"/>
                    <a:pt x="0" y="175"/>
                    <a:pt x="10" y="362"/>
                  </a:cubicBezTo>
                  <a:cubicBezTo>
                    <a:pt x="19" y="548"/>
                    <a:pt x="641" y="1185"/>
                    <a:pt x="641" y="1185"/>
                  </a:cubicBezTo>
                  <a:cubicBezTo>
                    <a:pt x="641" y="1185"/>
                    <a:pt x="641" y="1185"/>
                    <a:pt x="641" y="1184"/>
                  </a:cubicBezTo>
                  <a:cubicBezTo>
                    <a:pt x="641" y="1185"/>
                    <a:pt x="641" y="1185"/>
                    <a:pt x="641" y="1185"/>
                  </a:cubicBezTo>
                  <a:cubicBezTo>
                    <a:pt x="641" y="1185"/>
                    <a:pt x="1263" y="548"/>
                    <a:pt x="1272" y="361"/>
                  </a:cubicBezTo>
                  <a:cubicBezTo>
                    <a:pt x="1281" y="174"/>
                    <a:pt x="1137" y="15"/>
                    <a:pt x="948" y="6"/>
                  </a:cubicBezTo>
                  <a:close/>
                </a:path>
              </a:pathLst>
            </a:custGeom>
            <a:solidFill>
              <a:srgbClr val="3393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8" name="Rectangle 7"/>
            <p:cNvSpPr>
              <a:spLocks noChangeArrowheads="1"/>
            </p:cNvSpPr>
            <p:nvPr/>
          </p:nvSpPr>
          <p:spPr bwMode="gray">
            <a:xfrm>
              <a:off x="9601660" y="4515070"/>
              <a:ext cx="573425" cy="1445676"/>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9" name="Rectangle 8"/>
            <p:cNvSpPr>
              <a:spLocks noChangeArrowheads="1"/>
            </p:cNvSpPr>
            <p:nvPr/>
          </p:nvSpPr>
          <p:spPr bwMode="gray">
            <a:xfrm>
              <a:off x="8640568" y="4224320"/>
              <a:ext cx="576116" cy="1445676"/>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0" name="Rectangle 9"/>
            <p:cNvSpPr>
              <a:spLocks noChangeArrowheads="1"/>
            </p:cNvSpPr>
            <p:nvPr/>
          </p:nvSpPr>
          <p:spPr bwMode="gray">
            <a:xfrm>
              <a:off x="9771264" y="4698135"/>
              <a:ext cx="573425" cy="1445676"/>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1" name="Rectangle 10"/>
            <p:cNvSpPr>
              <a:spLocks noChangeArrowheads="1"/>
            </p:cNvSpPr>
            <p:nvPr/>
          </p:nvSpPr>
          <p:spPr bwMode="gray">
            <a:xfrm>
              <a:off x="9351291" y="4843510"/>
              <a:ext cx="320365" cy="1397218"/>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2" name="Rectangle 11"/>
            <p:cNvSpPr>
              <a:spLocks noChangeArrowheads="1"/>
            </p:cNvSpPr>
            <p:nvPr/>
          </p:nvSpPr>
          <p:spPr bwMode="gray">
            <a:xfrm>
              <a:off x="8505962" y="4708904"/>
              <a:ext cx="309596" cy="1292224"/>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3" name="Rectangle 12"/>
            <p:cNvSpPr>
              <a:spLocks noChangeArrowheads="1"/>
            </p:cNvSpPr>
            <p:nvPr/>
          </p:nvSpPr>
          <p:spPr bwMode="gray">
            <a:xfrm>
              <a:off x="8780559" y="4576988"/>
              <a:ext cx="570732" cy="1518363"/>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4" name="Freeform 13"/>
            <p:cNvSpPr>
              <a:spLocks/>
            </p:cNvSpPr>
            <p:nvPr/>
          </p:nvSpPr>
          <p:spPr bwMode="gray">
            <a:xfrm>
              <a:off x="8842479" y="4665830"/>
              <a:ext cx="446894" cy="78073"/>
            </a:xfrm>
            <a:custGeom>
              <a:avLst/>
              <a:gdLst>
                <a:gd name="T0" fmla="*/ 24 w 286"/>
                <a:gd name="T1" fmla="*/ 0 h 50"/>
                <a:gd name="T2" fmla="*/ 0 w 286"/>
                <a:gd name="T3" fmla="*/ 22 h 50"/>
                <a:gd name="T4" fmla="*/ 0 w 286"/>
                <a:gd name="T5" fmla="*/ 28 h 50"/>
                <a:gd name="T6" fmla="*/ 24 w 286"/>
                <a:gd name="T7" fmla="*/ 50 h 50"/>
                <a:gd name="T8" fmla="*/ 262 w 286"/>
                <a:gd name="T9" fmla="*/ 50 h 50"/>
                <a:gd name="T10" fmla="*/ 286 w 286"/>
                <a:gd name="T11" fmla="*/ 28 h 50"/>
                <a:gd name="T12" fmla="*/ 286 w 286"/>
                <a:gd name="T13" fmla="*/ 22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2"/>
                  </a:cubicBezTo>
                  <a:cubicBezTo>
                    <a:pt x="0" y="28"/>
                    <a:pt x="0" y="28"/>
                    <a:pt x="0" y="28"/>
                  </a:cubicBezTo>
                  <a:cubicBezTo>
                    <a:pt x="0" y="28"/>
                    <a:pt x="0" y="50"/>
                    <a:pt x="24" y="50"/>
                  </a:cubicBezTo>
                  <a:cubicBezTo>
                    <a:pt x="262" y="50"/>
                    <a:pt x="262" y="50"/>
                    <a:pt x="262" y="50"/>
                  </a:cubicBezTo>
                  <a:cubicBezTo>
                    <a:pt x="262" y="50"/>
                    <a:pt x="286" y="50"/>
                    <a:pt x="286" y="28"/>
                  </a:cubicBezTo>
                  <a:cubicBezTo>
                    <a:pt x="286" y="22"/>
                    <a:pt x="286" y="22"/>
                    <a:pt x="286" y="22"/>
                  </a:cubicBezTo>
                  <a:cubicBezTo>
                    <a:pt x="286" y="22"/>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5" name="Freeform 14"/>
            <p:cNvSpPr>
              <a:spLocks/>
            </p:cNvSpPr>
            <p:nvPr/>
          </p:nvSpPr>
          <p:spPr bwMode="gray">
            <a:xfrm>
              <a:off x="8842479" y="4805821"/>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6" name="Freeform 15"/>
            <p:cNvSpPr>
              <a:spLocks/>
            </p:cNvSpPr>
            <p:nvPr/>
          </p:nvSpPr>
          <p:spPr bwMode="gray">
            <a:xfrm>
              <a:off x="8842479" y="4943118"/>
              <a:ext cx="446894" cy="78073"/>
            </a:xfrm>
            <a:custGeom>
              <a:avLst/>
              <a:gdLst>
                <a:gd name="T0" fmla="*/ 24 w 286"/>
                <a:gd name="T1" fmla="*/ 0 h 50"/>
                <a:gd name="T2" fmla="*/ 0 w 286"/>
                <a:gd name="T3" fmla="*/ 24 h 50"/>
                <a:gd name="T4" fmla="*/ 0 w 286"/>
                <a:gd name="T5" fmla="*/ 28 h 50"/>
                <a:gd name="T6" fmla="*/ 24 w 286"/>
                <a:gd name="T7" fmla="*/ 50 h 50"/>
                <a:gd name="T8" fmla="*/ 262 w 286"/>
                <a:gd name="T9" fmla="*/ 50 h 50"/>
                <a:gd name="T10" fmla="*/ 286 w 286"/>
                <a:gd name="T11" fmla="*/ 28 h 50"/>
                <a:gd name="T12" fmla="*/ 286 w 286"/>
                <a:gd name="T13" fmla="*/ 24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4"/>
                  </a:cubicBezTo>
                  <a:cubicBezTo>
                    <a:pt x="0" y="28"/>
                    <a:pt x="0" y="28"/>
                    <a:pt x="0" y="28"/>
                  </a:cubicBezTo>
                  <a:cubicBezTo>
                    <a:pt x="0" y="28"/>
                    <a:pt x="0" y="50"/>
                    <a:pt x="24" y="50"/>
                  </a:cubicBezTo>
                  <a:cubicBezTo>
                    <a:pt x="262" y="50"/>
                    <a:pt x="262" y="50"/>
                    <a:pt x="262" y="50"/>
                  </a:cubicBezTo>
                  <a:cubicBezTo>
                    <a:pt x="262" y="50"/>
                    <a:pt x="286" y="50"/>
                    <a:pt x="286" y="28"/>
                  </a:cubicBezTo>
                  <a:cubicBezTo>
                    <a:pt x="286" y="24"/>
                    <a:pt x="286" y="24"/>
                    <a:pt x="286" y="24"/>
                  </a:cubicBezTo>
                  <a:cubicBezTo>
                    <a:pt x="286" y="24"/>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7" name="Freeform 16"/>
            <p:cNvSpPr>
              <a:spLocks/>
            </p:cNvSpPr>
            <p:nvPr/>
          </p:nvSpPr>
          <p:spPr bwMode="gray">
            <a:xfrm>
              <a:off x="8842479" y="5080418"/>
              <a:ext cx="446894" cy="78073"/>
            </a:xfrm>
            <a:custGeom>
              <a:avLst/>
              <a:gdLst>
                <a:gd name="T0" fmla="*/ 24 w 286"/>
                <a:gd name="T1" fmla="*/ 0 h 50"/>
                <a:gd name="T2" fmla="*/ 0 w 286"/>
                <a:gd name="T3" fmla="*/ 23 h 50"/>
                <a:gd name="T4" fmla="*/ 0 w 286"/>
                <a:gd name="T5" fmla="*/ 28 h 50"/>
                <a:gd name="T6" fmla="*/ 24 w 286"/>
                <a:gd name="T7" fmla="*/ 50 h 50"/>
                <a:gd name="T8" fmla="*/ 262 w 286"/>
                <a:gd name="T9" fmla="*/ 50 h 50"/>
                <a:gd name="T10" fmla="*/ 286 w 286"/>
                <a:gd name="T11" fmla="*/ 28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8"/>
                    <a:pt x="0" y="28"/>
                    <a:pt x="0" y="28"/>
                  </a:cubicBezTo>
                  <a:cubicBezTo>
                    <a:pt x="0" y="28"/>
                    <a:pt x="0" y="50"/>
                    <a:pt x="24" y="50"/>
                  </a:cubicBezTo>
                  <a:cubicBezTo>
                    <a:pt x="262" y="50"/>
                    <a:pt x="262" y="50"/>
                    <a:pt x="262" y="50"/>
                  </a:cubicBezTo>
                  <a:cubicBezTo>
                    <a:pt x="262" y="50"/>
                    <a:pt x="286" y="50"/>
                    <a:pt x="286" y="28"/>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8" name="Freeform 17"/>
            <p:cNvSpPr>
              <a:spLocks/>
            </p:cNvSpPr>
            <p:nvPr/>
          </p:nvSpPr>
          <p:spPr bwMode="gray">
            <a:xfrm>
              <a:off x="8842479" y="5220409"/>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9" name="Freeform 18"/>
            <p:cNvSpPr>
              <a:spLocks/>
            </p:cNvSpPr>
            <p:nvPr/>
          </p:nvSpPr>
          <p:spPr bwMode="gray">
            <a:xfrm>
              <a:off x="8842479" y="5357707"/>
              <a:ext cx="446894" cy="78073"/>
            </a:xfrm>
            <a:custGeom>
              <a:avLst/>
              <a:gdLst>
                <a:gd name="T0" fmla="*/ 24 w 286"/>
                <a:gd name="T1" fmla="*/ 0 h 51"/>
                <a:gd name="T2" fmla="*/ 0 w 286"/>
                <a:gd name="T3" fmla="*/ 24 h 51"/>
                <a:gd name="T4" fmla="*/ 0 w 286"/>
                <a:gd name="T5" fmla="*/ 28 h 51"/>
                <a:gd name="T6" fmla="*/ 24 w 286"/>
                <a:gd name="T7" fmla="*/ 51 h 51"/>
                <a:gd name="T8" fmla="*/ 262 w 286"/>
                <a:gd name="T9" fmla="*/ 51 h 51"/>
                <a:gd name="T10" fmla="*/ 286 w 286"/>
                <a:gd name="T11" fmla="*/ 28 h 51"/>
                <a:gd name="T12" fmla="*/ 286 w 286"/>
                <a:gd name="T13" fmla="*/ 24 h 51"/>
                <a:gd name="T14" fmla="*/ 262 w 286"/>
                <a:gd name="T15" fmla="*/ 0 h 51"/>
                <a:gd name="T16" fmla="*/ 152 w 286"/>
                <a:gd name="T17" fmla="*/ 0 h 51"/>
                <a:gd name="T18" fmla="*/ 24 w 286"/>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1">
                  <a:moveTo>
                    <a:pt x="24" y="0"/>
                  </a:moveTo>
                  <a:cubicBezTo>
                    <a:pt x="24" y="0"/>
                    <a:pt x="0" y="0"/>
                    <a:pt x="0" y="24"/>
                  </a:cubicBezTo>
                  <a:cubicBezTo>
                    <a:pt x="0" y="28"/>
                    <a:pt x="0" y="28"/>
                    <a:pt x="0" y="28"/>
                  </a:cubicBezTo>
                  <a:cubicBezTo>
                    <a:pt x="0" y="28"/>
                    <a:pt x="0" y="51"/>
                    <a:pt x="24" y="51"/>
                  </a:cubicBezTo>
                  <a:cubicBezTo>
                    <a:pt x="262" y="51"/>
                    <a:pt x="262" y="51"/>
                    <a:pt x="262" y="51"/>
                  </a:cubicBezTo>
                  <a:cubicBezTo>
                    <a:pt x="262" y="51"/>
                    <a:pt x="286" y="51"/>
                    <a:pt x="286" y="28"/>
                  </a:cubicBezTo>
                  <a:cubicBezTo>
                    <a:pt x="286" y="24"/>
                    <a:pt x="286" y="24"/>
                    <a:pt x="286" y="24"/>
                  </a:cubicBezTo>
                  <a:cubicBezTo>
                    <a:pt x="286" y="24"/>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0" name="Freeform 19"/>
            <p:cNvSpPr>
              <a:spLocks/>
            </p:cNvSpPr>
            <p:nvPr/>
          </p:nvSpPr>
          <p:spPr bwMode="gray">
            <a:xfrm>
              <a:off x="8842479" y="5495006"/>
              <a:ext cx="446894" cy="78073"/>
            </a:xfrm>
            <a:custGeom>
              <a:avLst/>
              <a:gdLst>
                <a:gd name="T0" fmla="*/ 24 w 286"/>
                <a:gd name="T1" fmla="*/ 0 h 50"/>
                <a:gd name="T2" fmla="*/ 0 w 286"/>
                <a:gd name="T3" fmla="*/ 23 h 50"/>
                <a:gd name="T4" fmla="*/ 0 w 286"/>
                <a:gd name="T5" fmla="*/ 28 h 50"/>
                <a:gd name="T6" fmla="*/ 24 w 286"/>
                <a:gd name="T7" fmla="*/ 50 h 50"/>
                <a:gd name="T8" fmla="*/ 262 w 286"/>
                <a:gd name="T9" fmla="*/ 50 h 50"/>
                <a:gd name="T10" fmla="*/ 286 w 286"/>
                <a:gd name="T11" fmla="*/ 28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8"/>
                    <a:pt x="0" y="28"/>
                    <a:pt x="0" y="28"/>
                  </a:cubicBezTo>
                  <a:cubicBezTo>
                    <a:pt x="0" y="28"/>
                    <a:pt x="0" y="50"/>
                    <a:pt x="24" y="50"/>
                  </a:cubicBezTo>
                  <a:cubicBezTo>
                    <a:pt x="262" y="50"/>
                    <a:pt x="262" y="50"/>
                    <a:pt x="262" y="50"/>
                  </a:cubicBezTo>
                  <a:cubicBezTo>
                    <a:pt x="262" y="50"/>
                    <a:pt x="286" y="50"/>
                    <a:pt x="286" y="28"/>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1" name="Freeform 20"/>
            <p:cNvSpPr>
              <a:spLocks/>
            </p:cNvSpPr>
            <p:nvPr/>
          </p:nvSpPr>
          <p:spPr bwMode="gray">
            <a:xfrm>
              <a:off x="8842479" y="5634997"/>
              <a:ext cx="446894" cy="78073"/>
            </a:xfrm>
            <a:custGeom>
              <a:avLst/>
              <a:gdLst>
                <a:gd name="T0" fmla="*/ 24 w 286"/>
                <a:gd name="T1" fmla="*/ 0 h 51"/>
                <a:gd name="T2" fmla="*/ 0 w 286"/>
                <a:gd name="T3" fmla="*/ 23 h 51"/>
                <a:gd name="T4" fmla="*/ 0 w 286"/>
                <a:gd name="T5" fmla="*/ 27 h 51"/>
                <a:gd name="T6" fmla="*/ 24 w 286"/>
                <a:gd name="T7" fmla="*/ 51 h 51"/>
                <a:gd name="T8" fmla="*/ 262 w 286"/>
                <a:gd name="T9" fmla="*/ 51 h 51"/>
                <a:gd name="T10" fmla="*/ 286 w 286"/>
                <a:gd name="T11" fmla="*/ 27 h 51"/>
                <a:gd name="T12" fmla="*/ 286 w 286"/>
                <a:gd name="T13" fmla="*/ 23 h 51"/>
                <a:gd name="T14" fmla="*/ 262 w 286"/>
                <a:gd name="T15" fmla="*/ 0 h 51"/>
                <a:gd name="T16" fmla="*/ 152 w 286"/>
                <a:gd name="T17" fmla="*/ 0 h 51"/>
                <a:gd name="T18" fmla="*/ 24 w 286"/>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1">
                  <a:moveTo>
                    <a:pt x="24" y="0"/>
                  </a:moveTo>
                  <a:cubicBezTo>
                    <a:pt x="24" y="0"/>
                    <a:pt x="0" y="0"/>
                    <a:pt x="0" y="23"/>
                  </a:cubicBezTo>
                  <a:cubicBezTo>
                    <a:pt x="0" y="27"/>
                    <a:pt x="0" y="27"/>
                    <a:pt x="0" y="27"/>
                  </a:cubicBezTo>
                  <a:cubicBezTo>
                    <a:pt x="0" y="27"/>
                    <a:pt x="0" y="51"/>
                    <a:pt x="24" y="51"/>
                  </a:cubicBezTo>
                  <a:cubicBezTo>
                    <a:pt x="262" y="51"/>
                    <a:pt x="262" y="51"/>
                    <a:pt x="262" y="51"/>
                  </a:cubicBezTo>
                  <a:cubicBezTo>
                    <a:pt x="262" y="51"/>
                    <a:pt x="286" y="51"/>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2" name="Oval 21"/>
            <p:cNvSpPr>
              <a:spLocks noChangeArrowheads="1"/>
            </p:cNvSpPr>
            <p:nvPr/>
          </p:nvSpPr>
          <p:spPr bwMode="gray">
            <a:xfrm>
              <a:off x="9203225" y="4681982"/>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3" name="Oval 22"/>
            <p:cNvSpPr>
              <a:spLocks noChangeArrowheads="1"/>
            </p:cNvSpPr>
            <p:nvPr/>
          </p:nvSpPr>
          <p:spPr bwMode="gray">
            <a:xfrm>
              <a:off x="9203225" y="4821973"/>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4" name="Oval 23"/>
            <p:cNvSpPr>
              <a:spLocks noChangeArrowheads="1"/>
            </p:cNvSpPr>
            <p:nvPr/>
          </p:nvSpPr>
          <p:spPr bwMode="gray">
            <a:xfrm>
              <a:off x="9203225" y="4959271"/>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5" name="Oval 24"/>
            <p:cNvSpPr>
              <a:spLocks noChangeArrowheads="1"/>
            </p:cNvSpPr>
            <p:nvPr/>
          </p:nvSpPr>
          <p:spPr bwMode="gray">
            <a:xfrm>
              <a:off x="9203225" y="5099262"/>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6" name="Freeform 25"/>
            <p:cNvSpPr>
              <a:spLocks/>
            </p:cNvSpPr>
            <p:nvPr/>
          </p:nvSpPr>
          <p:spPr bwMode="gray">
            <a:xfrm>
              <a:off x="9203225" y="5236562"/>
              <a:ext cx="45767" cy="43074"/>
            </a:xfrm>
            <a:custGeom>
              <a:avLst/>
              <a:gdLst>
                <a:gd name="T0" fmla="*/ 14 w 28"/>
                <a:gd name="T1" fmla="*/ 28 h 28"/>
                <a:gd name="T2" fmla="*/ 28 w 28"/>
                <a:gd name="T3" fmla="*/ 13 h 28"/>
                <a:gd name="T4" fmla="*/ 14 w 28"/>
                <a:gd name="T5" fmla="*/ 0 h 28"/>
                <a:gd name="T6" fmla="*/ 0 w 28"/>
                <a:gd name="T7" fmla="*/ 13 h 28"/>
                <a:gd name="T8" fmla="*/ 14 w 28"/>
                <a:gd name="T9" fmla="*/ 28 h 28"/>
              </a:gdLst>
              <a:ahLst/>
              <a:cxnLst>
                <a:cxn ang="0">
                  <a:pos x="T0" y="T1"/>
                </a:cxn>
                <a:cxn ang="0">
                  <a:pos x="T2" y="T3"/>
                </a:cxn>
                <a:cxn ang="0">
                  <a:pos x="T4" y="T5"/>
                </a:cxn>
                <a:cxn ang="0">
                  <a:pos x="T6" y="T7"/>
                </a:cxn>
                <a:cxn ang="0">
                  <a:pos x="T8" y="T9"/>
                </a:cxn>
              </a:cxnLst>
              <a:rect l="0" t="0" r="r" b="b"/>
              <a:pathLst>
                <a:path w="28" h="28">
                  <a:moveTo>
                    <a:pt x="14" y="28"/>
                  </a:moveTo>
                  <a:cubicBezTo>
                    <a:pt x="22" y="28"/>
                    <a:pt x="28" y="21"/>
                    <a:pt x="28" y="13"/>
                  </a:cubicBezTo>
                  <a:cubicBezTo>
                    <a:pt x="28" y="7"/>
                    <a:pt x="22" y="0"/>
                    <a:pt x="14" y="0"/>
                  </a:cubicBezTo>
                  <a:cubicBezTo>
                    <a:pt x="7" y="0"/>
                    <a:pt x="0" y="7"/>
                    <a:pt x="0" y="13"/>
                  </a:cubicBezTo>
                  <a:cubicBezTo>
                    <a:pt x="0" y="21"/>
                    <a:pt x="7" y="28"/>
                    <a:pt x="14" y="28"/>
                  </a:cubicBez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7" name="Oval 26"/>
            <p:cNvSpPr>
              <a:spLocks noChangeArrowheads="1"/>
            </p:cNvSpPr>
            <p:nvPr/>
          </p:nvSpPr>
          <p:spPr bwMode="gray">
            <a:xfrm>
              <a:off x="9203225" y="5376553"/>
              <a:ext cx="45767" cy="40383"/>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8" name="Oval 27"/>
            <p:cNvSpPr>
              <a:spLocks noChangeArrowheads="1"/>
            </p:cNvSpPr>
            <p:nvPr/>
          </p:nvSpPr>
          <p:spPr bwMode="gray">
            <a:xfrm>
              <a:off x="9203225" y="5513851"/>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9" name="Oval 28"/>
            <p:cNvSpPr>
              <a:spLocks noChangeArrowheads="1"/>
            </p:cNvSpPr>
            <p:nvPr/>
          </p:nvSpPr>
          <p:spPr bwMode="gray">
            <a:xfrm>
              <a:off x="9203225" y="5653841"/>
              <a:ext cx="45767" cy="40383"/>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30" name="Freeform 29"/>
            <p:cNvSpPr>
              <a:spLocks/>
            </p:cNvSpPr>
            <p:nvPr/>
          </p:nvSpPr>
          <p:spPr bwMode="gray">
            <a:xfrm>
              <a:off x="8842479" y="5772295"/>
              <a:ext cx="446894" cy="78073"/>
            </a:xfrm>
            <a:custGeom>
              <a:avLst/>
              <a:gdLst>
                <a:gd name="T0" fmla="*/ 24 w 286"/>
                <a:gd name="T1" fmla="*/ 0 h 50"/>
                <a:gd name="T2" fmla="*/ 0 w 286"/>
                <a:gd name="T3" fmla="*/ 22 h 50"/>
                <a:gd name="T4" fmla="*/ 0 w 286"/>
                <a:gd name="T5" fmla="*/ 27 h 50"/>
                <a:gd name="T6" fmla="*/ 24 w 286"/>
                <a:gd name="T7" fmla="*/ 50 h 50"/>
                <a:gd name="T8" fmla="*/ 262 w 286"/>
                <a:gd name="T9" fmla="*/ 50 h 50"/>
                <a:gd name="T10" fmla="*/ 286 w 286"/>
                <a:gd name="T11" fmla="*/ 27 h 50"/>
                <a:gd name="T12" fmla="*/ 286 w 286"/>
                <a:gd name="T13" fmla="*/ 22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2"/>
                  </a:cubicBezTo>
                  <a:cubicBezTo>
                    <a:pt x="0" y="27"/>
                    <a:pt x="0" y="27"/>
                    <a:pt x="0" y="27"/>
                  </a:cubicBezTo>
                  <a:cubicBezTo>
                    <a:pt x="0" y="27"/>
                    <a:pt x="0" y="50"/>
                    <a:pt x="24" y="50"/>
                  </a:cubicBezTo>
                  <a:cubicBezTo>
                    <a:pt x="262" y="50"/>
                    <a:pt x="262" y="50"/>
                    <a:pt x="262" y="50"/>
                  </a:cubicBezTo>
                  <a:cubicBezTo>
                    <a:pt x="262" y="50"/>
                    <a:pt x="286" y="50"/>
                    <a:pt x="286" y="27"/>
                  </a:cubicBezTo>
                  <a:cubicBezTo>
                    <a:pt x="286" y="22"/>
                    <a:pt x="286" y="22"/>
                    <a:pt x="286" y="22"/>
                  </a:cubicBezTo>
                  <a:cubicBezTo>
                    <a:pt x="286" y="22"/>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1" name="Oval 30"/>
            <p:cNvSpPr>
              <a:spLocks noChangeArrowheads="1"/>
            </p:cNvSpPr>
            <p:nvPr/>
          </p:nvSpPr>
          <p:spPr bwMode="gray">
            <a:xfrm>
              <a:off x="9203225" y="5791141"/>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32" name="Rectangle 31"/>
            <p:cNvSpPr>
              <a:spLocks noChangeArrowheads="1"/>
            </p:cNvSpPr>
            <p:nvPr/>
          </p:nvSpPr>
          <p:spPr bwMode="gray">
            <a:xfrm>
              <a:off x="9467054" y="4883892"/>
              <a:ext cx="570732" cy="1337991"/>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3" name="Freeform 32"/>
            <p:cNvSpPr>
              <a:spLocks/>
            </p:cNvSpPr>
            <p:nvPr/>
          </p:nvSpPr>
          <p:spPr bwMode="gray">
            <a:xfrm>
              <a:off x="9526281" y="4975424"/>
              <a:ext cx="449587" cy="78073"/>
            </a:xfrm>
            <a:custGeom>
              <a:avLst/>
              <a:gdLst>
                <a:gd name="T0" fmla="*/ 25 w 287"/>
                <a:gd name="T1" fmla="*/ 0 h 50"/>
                <a:gd name="T2" fmla="*/ 0 w 287"/>
                <a:gd name="T3" fmla="*/ 22 h 50"/>
                <a:gd name="T4" fmla="*/ 0 w 287"/>
                <a:gd name="T5" fmla="*/ 27 h 50"/>
                <a:gd name="T6" fmla="*/ 25 w 287"/>
                <a:gd name="T7" fmla="*/ 50 h 50"/>
                <a:gd name="T8" fmla="*/ 262 w 287"/>
                <a:gd name="T9" fmla="*/ 50 h 50"/>
                <a:gd name="T10" fmla="*/ 287 w 287"/>
                <a:gd name="T11" fmla="*/ 27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7"/>
                    <a:pt x="0" y="27"/>
                    <a:pt x="0" y="27"/>
                  </a:cubicBezTo>
                  <a:cubicBezTo>
                    <a:pt x="0" y="27"/>
                    <a:pt x="0" y="50"/>
                    <a:pt x="25" y="50"/>
                  </a:cubicBezTo>
                  <a:cubicBezTo>
                    <a:pt x="262" y="50"/>
                    <a:pt x="262" y="50"/>
                    <a:pt x="262" y="50"/>
                  </a:cubicBezTo>
                  <a:cubicBezTo>
                    <a:pt x="262" y="50"/>
                    <a:pt x="287" y="50"/>
                    <a:pt x="287" y="27"/>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4" name="Freeform 33"/>
            <p:cNvSpPr>
              <a:spLocks/>
            </p:cNvSpPr>
            <p:nvPr/>
          </p:nvSpPr>
          <p:spPr bwMode="gray">
            <a:xfrm>
              <a:off x="9526281" y="5112724"/>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5" name="Freeform 34"/>
            <p:cNvSpPr>
              <a:spLocks/>
            </p:cNvSpPr>
            <p:nvPr/>
          </p:nvSpPr>
          <p:spPr bwMode="gray">
            <a:xfrm>
              <a:off x="9526281" y="5252715"/>
              <a:ext cx="449587" cy="78073"/>
            </a:xfrm>
            <a:custGeom>
              <a:avLst/>
              <a:gdLst>
                <a:gd name="T0" fmla="*/ 25 w 287"/>
                <a:gd name="T1" fmla="*/ 0 h 50"/>
                <a:gd name="T2" fmla="*/ 0 w 287"/>
                <a:gd name="T3" fmla="*/ 22 h 50"/>
                <a:gd name="T4" fmla="*/ 0 w 287"/>
                <a:gd name="T5" fmla="*/ 28 h 50"/>
                <a:gd name="T6" fmla="*/ 25 w 287"/>
                <a:gd name="T7" fmla="*/ 50 h 50"/>
                <a:gd name="T8" fmla="*/ 262 w 287"/>
                <a:gd name="T9" fmla="*/ 50 h 50"/>
                <a:gd name="T10" fmla="*/ 287 w 287"/>
                <a:gd name="T11" fmla="*/ 28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8"/>
                    <a:pt x="0" y="28"/>
                    <a:pt x="0" y="28"/>
                  </a:cubicBezTo>
                  <a:cubicBezTo>
                    <a:pt x="0" y="28"/>
                    <a:pt x="0" y="50"/>
                    <a:pt x="25" y="50"/>
                  </a:cubicBezTo>
                  <a:cubicBezTo>
                    <a:pt x="262" y="50"/>
                    <a:pt x="262" y="50"/>
                    <a:pt x="262" y="50"/>
                  </a:cubicBezTo>
                  <a:cubicBezTo>
                    <a:pt x="262" y="50"/>
                    <a:pt x="287" y="50"/>
                    <a:pt x="287" y="28"/>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6" name="Freeform 35"/>
            <p:cNvSpPr>
              <a:spLocks/>
            </p:cNvSpPr>
            <p:nvPr/>
          </p:nvSpPr>
          <p:spPr bwMode="gray">
            <a:xfrm>
              <a:off x="9526281" y="5390012"/>
              <a:ext cx="449587" cy="78073"/>
            </a:xfrm>
            <a:custGeom>
              <a:avLst/>
              <a:gdLst>
                <a:gd name="T0" fmla="*/ 25 w 287"/>
                <a:gd name="T1" fmla="*/ 0 h 50"/>
                <a:gd name="T2" fmla="*/ 0 w 287"/>
                <a:gd name="T3" fmla="*/ 22 h 50"/>
                <a:gd name="T4" fmla="*/ 0 w 287"/>
                <a:gd name="T5" fmla="*/ 27 h 50"/>
                <a:gd name="T6" fmla="*/ 25 w 287"/>
                <a:gd name="T7" fmla="*/ 50 h 50"/>
                <a:gd name="T8" fmla="*/ 262 w 287"/>
                <a:gd name="T9" fmla="*/ 50 h 50"/>
                <a:gd name="T10" fmla="*/ 287 w 287"/>
                <a:gd name="T11" fmla="*/ 27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7"/>
                    <a:pt x="0" y="27"/>
                    <a:pt x="0" y="27"/>
                  </a:cubicBezTo>
                  <a:cubicBezTo>
                    <a:pt x="0" y="27"/>
                    <a:pt x="0" y="50"/>
                    <a:pt x="25" y="50"/>
                  </a:cubicBezTo>
                  <a:cubicBezTo>
                    <a:pt x="262" y="50"/>
                    <a:pt x="262" y="50"/>
                    <a:pt x="262" y="50"/>
                  </a:cubicBezTo>
                  <a:cubicBezTo>
                    <a:pt x="262" y="50"/>
                    <a:pt x="287" y="50"/>
                    <a:pt x="287" y="27"/>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7" name="Freeform 36"/>
            <p:cNvSpPr>
              <a:spLocks/>
            </p:cNvSpPr>
            <p:nvPr/>
          </p:nvSpPr>
          <p:spPr bwMode="gray">
            <a:xfrm>
              <a:off x="9526281" y="5527312"/>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8" name="Freeform 37"/>
            <p:cNvSpPr>
              <a:spLocks/>
            </p:cNvSpPr>
            <p:nvPr/>
          </p:nvSpPr>
          <p:spPr bwMode="gray">
            <a:xfrm>
              <a:off x="9526281" y="5667303"/>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9" name="Freeform 38"/>
            <p:cNvSpPr>
              <a:spLocks/>
            </p:cNvSpPr>
            <p:nvPr/>
          </p:nvSpPr>
          <p:spPr bwMode="gray">
            <a:xfrm>
              <a:off x="9526281" y="5807294"/>
              <a:ext cx="449587" cy="75380"/>
            </a:xfrm>
            <a:custGeom>
              <a:avLst/>
              <a:gdLst>
                <a:gd name="T0" fmla="*/ 25 w 287"/>
                <a:gd name="T1" fmla="*/ 0 h 49"/>
                <a:gd name="T2" fmla="*/ 0 w 287"/>
                <a:gd name="T3" fmla="*/ 23 h 49"/>
                <a:gd name="T4" fmla="*/ 0 w 287"/>
                <a:gd name="T5" fmla="*/ 27 h 49"/>
                <a:gd name="T6" fmla="*/ 25 w 287"/>
                <a:gd name="T7" fmla="*/ 49 h 49"/>
                <a:gd name="T8" fmla="*/ 262 w 287"/>
                <a:gd name="T9" fmla="*/ 49 h 49"/>
                <a:gd name="T10" fmla="*/ 287 w 287"/>
                <a:gd name="T11" fmla="*/ 27 h 49"/>
                <a:gd name="T12" fmla="*/ 287 w 287"/>
                <a:gd name="T13" fmla="*/ 23 h 49"/>
                <a:gd name="T14" fmla="*/ 262 w 287"/>
                <a:gd name="T15" fmla="*/ 0 h 49"/>
                <a:gd name="T16" fmla="*/ 153 w 287"/>
                <a:gd name="T17" fmla="*/ 0 h 49"/>
                <a:gd name="T18" fmla="*/ 25 w 287"/>
                <a:gd name="T19"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49">
                  <a:moveTo>
                    <a:pt x="25" y="0"/>
                  </a:moveTo>
                  <a:cubicBezTo>
                    <a:pt x="25" y="0"/>
                    <a:pt x="0" y="0"/>
                    <a:pt x="0" y="23"/>
                  </a:cubicBezTo>
                  <a:cubicBezTo>
                    <a:pt x="0" y="27"/>
                    <a:pt x="0" y="27"/>
                    <a:pt x="0" y="27"/>
                  </a:cubicBezTo>
                  <a:cubicBezTo>
                    <a:pt x="0" y="27"/>
                    <a:pt x="0" y="49"/>
                    <a:pt x="25" y="49"/>
                  </a:cubicBezTo>
                  <a:cubicBezTo>
                    <a:pt x="262" y="49"/>
                    <a:pt x="262" y="49"/>
                    <a:pt x="262" y="49"/>
                  </a:cubicBezTo>
                  <a:cubicBezTo>
                    <a:pt x="262" y="49"/>
                    <a:pt x="287" y="49"/>
                    <a:pt x="287" y="27"/>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0" name="Freeform 39"/>
            <p:cNvSpPr>
              <a:spLocks/>
            </p:cNvSpPr>
            <p:nvPr/>
          </p:nvSpPr>
          <p:spPr bwMode="gray">
            <a:xfrm>
              <a:off x="9526281" y="5941900"/>
              <a:ext cx="449587" cy="78073"/>
            </a:xfrm>
            <a:custGeom>
              <a:avLst/>
              <a:gdLst>
                <a:gd name="T0" fmla="*/ 25 w 287"/>
                <a:gd name="T1" fmla="*/ 0 h 50"/>
                <a:gd name="T2" fmla="*/ 0 w 287"/>
                <a:gd name="T3" fmla="*/ 24 h 50"/>
                <a:gd name="T4" fmla="*/ 0 w 287"/>
                <a:gd name="T5" fmla="*/ 28 h 50"/>
                <a:gd name="T6" fmla="*/ 25 w 287"/>
                <a:gd name="T7" fmla="*/ 50 h 50"/>
                <a:gd name="T8" fmla="*/ 262 w 287"/>
                <a:gd name="T9" fmla="*/ 50 h 50"/>
                <a:gd name="T10" fmla="*/ 287 w 287"/>
                <a:gd name="T11" fmla="*/ 28 h 50"/>
                <a:gd name="T12" fmla="*/ 287 w 287"/>
                <a:gd name="T13" fmla="*/ 24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4"/>
                  </a:cubicBezTo>
                  <a:cubicBezTo>
                    <a:pt x="0" y="28"/>
                    <a:pt x="0" y="28"/>
                    <a:pt x="0" y="28"/>
                  </a:cubicBezTo>
                  <a:cubicBezTo>
                    <a:pt x="0" y="28"/>
                    <a:pt x="0" y="50"/>
                    <a:pt x="25" y="50"/>
                  </a:cubicBezTo>
                  <a:cubicBezTo>
                    <a:pt x="262" y="50"/>
                    <a:pt x="262" y="50"/>
                    <a:pt x="262" y="50"/>
                  </a:cubicBezTo>
                  <a:cubicBezTo>
                    <a:pt x="262" y="50"/>
                    <a:pt x="287" y="50"/>
                    <a:pt x="287" y="28"/>
                  </a:cubicBezTo>
                  <a:cubicBezTo>
                    <a:pt x="287" y="24"/>
                    <a:pt x="287" y="24"/>
                    <a:pt x="287" y="24"/>
                  </a:cubicBezTo>
                  <a:cubicBezTo>
                    <a:pt x="287" y="24"/>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1" name="Oval 40"/>
            <p:cNvSpPr>
              <a:spLocks noChangeArrowheads="1"/>
            </p:cNvSpPr>
            <p:nvPr/>
          </p:nvSpPr>
          <p:spPr bwMode="gray">
            <a:xfrm>
              <a:off x="9889718" y="4991577"/>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2" name="Oval 41"/>
            <p:cNvSpPr>
              <a:spLocks noChangeArrowheads="1"/>
            </p:cNvSpPr>
            <p:nvPr/>
          </p:nvSpPr>
          <p:spPr bwMode="gray">
            <a:xfrm>
              <a:off x="9889718" y="5131568"/>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3" name="Oval 42"/>
            <p:cNvSpPr>
              <a:spLocks noChangeArrowheads="1"/>
            </p:cNvSpPr>
            <p:nvPr/>
          </p:nvSpPr>
          <p:spPr bwMode="gray">
            <a:xfrm>
              <a:off x="9889718" y="5268867"/>
              <a:ext cx="45767" cy="45767"/>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4" name="Oval 43"/>
            <p:cNvSpPr>
              <a:spLocks noChangeArrowheads="1"/>
            </p:cNvSpPr>
            <p:nvPr/>
          </p:nvSpPr>
          <p:spPr bwMode="gray">
            <a:xfrm>
              <a:off x="9889718" y="5406165"/>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5" name="Oval 44"/>
            <p:cNvSpPr>
              <a:spLocks noChangeArrowheads="1"/>
            </p:cNvSpPr>
            <p:nvPr/>
          </p:nvSpPr>
          <p:spPr bwMode="gray">
            <a:xfrm>
              <a:off x="9889718" y="5546156"/>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6" name="Oval 45"/>
            <p:cNvSpPr>
              <a:spLocks noChangeArrowheads="1"/>
            </p:cNvSpPr>
            <p:nvPr/>
          </p:nvSpPr>
          <p:spPr bwMode="gray">
            <a:xfrm>
              <a:off x="9889718" y="5683456"/>
              <a:ext cx="45767" cy="45767"/>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7" name="Oval 46"/>
            <p:cNvSpPr>
              <a:spLocks noChangeArrowheads="1"/>
            </p:cNvSpPr>
            <p:nvPr/>
          </p:nvSpPr>
          <p:spPr bwMode="gray">
            <a:xfrm>
              <a:off x="9889718" y="5823447"/>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8" name="Oval 47"/>
            <p:cNvSpPr>
              <a:spLocks noChangeArrowheads="1"/>
            </p:cNvSpPr>
            <p:nvPr/>
          </p:nvSpPr>
          <p:spPr bwMode="gray">
            <a:xfrm>
              <a:off x="9889718" y="5960744"/>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9" name="Freeform 48"/>
            <p:cNvSpPr>
              <a:spLocks/>
            </p:cNvSpPr>
            <p:nvPr/>
          </p:nvSpPr>
          <p:spPr bwMode="gray">
            <a:xfrm>
              <a:off x="9526281" y="6081891"/>
              <a:ext cx="449587" cy="78073"/>
            </a:xfrm>
            <a:custGeom>
              <a:avLst/>
              <a:gdLst>
                <a:gd name="T0" fmla="*/ 25 w 287"/>
                <a:gd name="T1" fmla="*/ 0 h 50"/>
                <a:gd name="T2" fmla="*/ 0 w 287"/>
                <a:gd name="T3" fmla="*/ 23 h 50"/>
                <a:gd name="T4" fmla="*/ 0 w 287"/>
                <a:gd name="T5" fmla="*/ 27 h 50"/>
                <a:gd name="T6" fmla="*/ 25 w 287"/>
                <a:gd name="T7" fmla="*/ 50 h 50"/>
                <a:gd name="T8" fmla="*/ 262 w 287"/>
                <a:gd name="T9" fmla="*/ 50 h 50"/>
                <a:gd name="T10" fmla="*/ 287 w 287"/>
                <a:gd name="T11" fmla="*/ 27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7"/>
                    <a:pt x="0" y="27"/>
                    <a:pt x="0" y="27"/>
                  </a:cubicBezTo>
                  <a:cubicBezTo>
                    <a:pt x="0" y="27"/>
                    <a:pt x="0" y="50"/>
                    <a:pt x="25" y="50"/>
                  </a:cubicBezTo>
                  <a:cubicBezTo>
                    <a:pt x="262" y="50"/>
                    <a:pt x="262" y="50"/>
                    <a:pt x="262" y="50"/>
                  </a:cubicBezTo>
                  <a:cubicBezTo>
                    <a:pt x="262" y="50"/>
                    <a:pt x="287" y="50"/>
                    <a:pt x="287" y="27"/>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0" name="Oval 49"/>
            <p:cNvSpPr>
              <a:spLocks noChangeArrowheads="1"/>
            </p:cNvSpPr>
            <p:nvPr/>
          </p:nvSpPr>
          <p:spPr bwMode="gray">
            <a:xfrm>
              <a:off x="9889718" y="6100735"/>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51" name="Freeform 50"/>
            <p:cNvSpPr>
              <a:spLocks/>
            </p:cNvSpPr>
            <p:nvPr/>
          </p:nvSpPr>
          <p:spPr bwMode="gray">
            <a:xfrm>
              <a:off x="8842479" y="5909595"/>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2" name="Oval 51"/>
            <p:cNvSpPr>
              <a:spLocks noChangeArrowheads="1"/>
            </p:cNvSpPr>
            <p:nvPr/>
          </p:nvSpPr>
          <p:spPr bwMode="gray">
            <a:xfrm>
              <a:off x="9203225" y="5928439"/>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53" name="Rectangle 52"/>
            <p:cNvSpPr>
              <a:spLocks noChangeArrowheads="1"/>
            </p:cNvSpPr>
            <p:nvPr/>
          </p:nvSpPr>
          <p:spPr bwMode="gray">
            <a:xfrm>
              <a:off x="8643261" y="4245857"/>
              <a:ext cx="573425" cy="255753"/>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4" name="Freeform 53"/>
            <p:cNvSpPr>
              <a:spLocks/>
            </p:cNvSpPr>
            <p:nvPr/>
          </p:nvSpPr>
          <p:spPr bwMode="gray">
            <a:xfrm>
              <a:off x="10780814" y="5917670"/>
              <a:ext cx="1235690" cy="611115"/>
            </a:xfrm>
            <a:custGeom>
              <a:avLst/>
              <a:gdLst>
                <a:gd name="T0" fmla="*/ 763 w 788"/>
                <a:gd name="T1" fmla="*/ 392 h 392"/>
                <a:gd name="T2" fmla="*/ 788 w 788"/>
                <a:gd name="T3" fmla="*/ 304 h 392"/>
                <a:gd name="T4" fmla="*/ 625 w 788"/>
                <a:gd name="T5" fmla="*/ 142 h 392"/>
                <a:gd name="T6" fmla="*/ 580 w 788"/>
                <a:gd name="T7" fmla="*/ 149 h 392"/>
                <a:gd name="T8" fmla="*/ 358 w 788"/>
                <a:gd name="T9" fmla="*/ 0 h 392"/>
                <a:gd name="T10" fmla="*/ 120 w 788"/>
                <a:gd name="T11" fmla="*/ 224 h 392"/>
                <a:gd name="T12" fmla="*/ 0 w 788"/>
                <a:gd name="T13" fmla="*/ 347 h 392"/>
                <a:gd name="T14" fmla="*/ 8 w 788"/>
                <a:gd name="T15" fmla="*/ 392 h 392"/>
                <a:gd name="T16" fmla="*/ 763 w 788"/>
                <a:gd name="T17" fmla="*/ 392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8" h="392">
                  <a:moveTo>
                    <a:pt x="763" y="392"/>
                  </a:moveTo>
                  <a:cubicBezTo>
                    <a:pt x="779" y="366"/>
                    <a:pt x="788" y="337"/>
                    <a:pt x="788" y="304"/>
                  </a:cubicBezTo>
                  <a:cubicBezTo>
                    <a:pt x="788" y="214"/>
                    <a:pt x="715" y="142"/>
                    <a:pt x="625" y="142"/>
                  </a:cubicBezTo>
                  <a:cubicBezTo>
                    <a:pt x="609" y="142"/>
                    <a:pt x="594" y="144"/>
                    <a:pt x="580" y="149"/>
                  </a:cubicBezTo>
                  <a:cubicBezTo>
                    <a:pt x="544" y="61"/>
                    <a:pt x="458" y="0"/>
                    <a:pt x="358" y="0"/>
                  </a:cubicBezTo>
                  <a:cubicBezTo>
                    <a:pt x="231" y="0"/>
                    <a:pt x="127" y="99"/>
                    <a:pt x="120" y="224"/>
                  </a:cubicBezTo>
                  <a:cubicBezTo>
                    <a:pt x="53" y="226"/>
                    <a:pt x="0" y="280"/>
                    <a:pt x="0" y="347"/>
                  </a:cubicBezTo>
                  <a:cubicBezTo>
                    <a:pt x="0" y="363"/>
                    <a:pt x="2" y="378"/>
                    <a:pt x="8" y="392"/>
                  </a:cubicBezTo>
                  <a:lnTo>
                    <a:pt x="763" y="392"/>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5" name="Freeform 55"/>
            <p:cNvSpPr>
              <a:spLocks/>
            </p:cNvSpPr>
            <p:nvPr/>
          </p:nvSpPr>
          <p:spPr bwMode="gray">
            <a:xfrm>
              <a:off x="11198094" y="5990359"/>
              <a:ext cx="1238381" cy="646112"/>
            </a:xfrm>
            <a:custGeom>
              <a:avLst/>
              <a:gdLst>
                <a:gd name="T0" fmla="*/ 790 w 790"/>
                <a:gd name="T1" fmla="*/ 206 h 414"/>
                <a:gd name="T2" fmla="*/ 661 w 790"/>
                <a:gd name="T3" fmla="*/ 149 h 414"/>
                <a:gd name="T4" fmla="*/ 613 w 790"/>
                <a:gd name="T5" fmla="*/ 156 h 414"/>
                <a:gd name="T6" fmla="*/ 379 w 790"/>
                <a:gd name="T7" fmla="*/ 0 h 414"/>
                <a:gd name="T8" fmla="*/ 127 w 790"/>
                <a:gd name="T9" fmla="*/ 236 h 414"/>
                <a:gd name="T10" fmla="*/ 0 w 790"/>
                <a:gd name="T11" fmla="*/ 366 h 414"/>
                <a:gd name="T12" fmla="*/ 9 w 790"/>
                <a:gd name="T13" fmla="*/ 414 h 414"/>
                <a:gd name="T14" fmla="*/ 790 w 790"/>
                <a:gd name="T15" fmla="*/ 414 h 414"/>
                <a:gd name="T16" fmla="*/ 790 w 790"/>
                <a:gd name="T17" fmla="*/ 206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0" h="414">
                  <a:moveTo>
                    <a:pt x="790" y="206"/>
                  </a:moveTo>
                  <a:cubicBezTo>
                    <a:pt x="758" y="172"/>
                    <a:pt x="713" y="149"/>
                    <a:pt x="661" y="149"/>
                  </a:cubicBezTo>
                  <a:cubicBezTo>
                    <a:pt x="644" y="149"/>
                    <a:pt x="628" y="152"/>
                    <a:pt x="613" y="156"/>
                  </a:cubicBezTo>
                  <a:cubicBezTo>
                    <a:pt x="576" y="64"/>
                    <a:pt x="484" y="0"/>
                    <a:pt x="379" y="0"/>
                  </a:cubicBezTo>
                  <a:cubicBezTo>
                    <a:pt x="245" y="0"/>
                    <a:pt x="135" y="104"/>
                    <a:pt x="127" y="236"/>
                  </a:cubicBezTo>
                  <a:cubicBezTo>
                    <a:pt x="56" y="238"/>
                    <a:pt x="0" y="295"/>
                    <a:pt x="0" y="366"/>
                  </a:cubicBezTo>
                  <a:cubicBezTo>
                    <a:pt x="0" y="383"/>
                    <a:pt x="3" y="399"/>
                    <a:pt x="9" y="414"/>
                  </a:cubicBezTo>
                  <a:cubicBezTo>
                    <a:pt x="790" y="414"/>
                    <a:pt x="790" y="414"/>
                    <a:pt x="790" y="414"/>
                  </a:cubicBezTo>
                  <a:lnTo>
                    <a:pt x="790" y="20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6" name="Freeform 59"/>
            <p:cNvSpPr>
              <a:spLocks/>
            </p:cNvSpPr>
            <p:nvPr/>
          </p:nvSpPr>
          <p:spPr bwMode="gray">
            <a:xfrm>
              <a:off x="11682678" y="5328094"/>
              <a:ext cx="309596" cy="441510"/>
            </a:xfrm>
            <a:custGeom>
              <a:avLst/>
              <a:gdLst>
                <a:gd name="T0" fmla="*/ 198 w 198"/>
                <a:gd name="T1" fmla="*/ 202 h 283"/>
                <a:gd name="T2" fmla="*/ 198 w 198"/>
                <a:gd name="T3" fmla="*/ 0 h 283"/>
                <a:gd name="T4" fmla="*/ 177 w 198"/>
                <a:gd name="T5" fmla="*/ 6 h 283"/>
                <a:gd name="T6" fmla="*/ 177 w 198"/>
                <a:gd name="T7" fmla="*/ 230 h 283"/>
                <a:gd name="T8" fmla="*/ 0 w 198"/>
                <a:gd name="T9" fmla="*/ 230 h 283"/>
                <a:gd name="T10" fmla="*/ 26 w 198"/>
                <a:gd name="T11" fmla="*/ 246 h 283"/>
                <a:gd name="T12" fmla="*/ 26 w 198"/>
                <a:gd name="T13" fmla="*/ 283 h 283"/>
                <a:gd name="T14" fmla="*/ 171 w 198"/>
                <a:gd name="T15" fmla="*/ 283 h 283"/>
                <a:gd name="T16" fmla="*/ 171 w 198"/>
                <a:gd name="T17" fmla="*/ 246 h 283"/>
                <a:gd name="T18" fmla="*/ 198 w 198"/>
                <a:gd name="T19" fmla="*/ 202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83">
                  <a:moveTo>
                    <a:pt x="198" y="202"/>
                  </a:moveTo>
                  <a:cubicBezTo>
                    <a:pt x="198" y="0"/>
                    <a:pt x="198" y="0"/>
                    <a:pt x="198" y="0"/>
                  </a:cubicBezTo>
                  <a:cubicBezTo>
                    <a:pt x="190" y="0"/>
                    <a:pt x="183" y="3"/>
                    <a:pt x="177" y="6"/>
                  </a:cubicBezTo>
                  <a:cubicBezTo>
                    <a:pt x="177" y="230"/>
                    <a:pt x="177" y="230"/>
                    <a:pt x="177" y="230"/>
                  </a:cubicBezTo>
                  <a:cubicBezTo>
                    <a:pt x="0" y="230"/>
                    <a:pt x="0" y="230"/>
                    <a:pt x="0" y="230"/>
                  </a:cubicBezTo>
                  <a:cubicBezTo>
                    <a:pt x="6" y="239"/>
                    <a:pt x="15" y="244"/>
                    <a:pt x="26" y="246"/>
                  </a:cubicBezTo>
                  <a:cubicBezTo>
                    <a:pt x="26" y="283"/>
                    <a:pt x="26" y="283"/>
                    <a:pt x="26" y="283"/>
                  </a:cubicBezTo>
                  <a:cubicBezTo>
                    <a:pt x="171" y="283"/>
                    <a:pt x="171" y="283"/>
                    <a:pt x="171" y="283"/>
                  </a:cubicBezTo>
                  <a:cubicBezTo>
                    <a:pt x="171" y="246"/>
                    <a:pt x="171" y="246"/>
                    <a:pt x="171" y="246"/>
                  </a:cubicBezTo>
                  <a:lnTo>
                    <a:pt x="198" y="202"/>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7" name="Freeform 60"/>
            <p:cNvSpPr>
              <a:spLocks/>
            </p:cNvSpPr>
            <p:nvPr/>
          </p:nvSpPr>
          <p:spPr bwMode="gray">
            <a:xfrm>
              <a:off x="11704215" y="5815369"/>
              <a:ext cx="263829" cy="419973"/>
            </a:xfrm>
            <a:custGeom>
              <a:avLst/>
              <a:gdLst>
                <a:gd name="T0" fmla="*/ 167 w 167"/>
                <a:gd name="T1" fmla="*/ 270 h 270"/>
                <a:gd name="T2" fmla="*/ 167 w 167"/>
                <a:gd name="T3" fmla="*/ 0 h 270"/>
                <a:gd name="T4" fmla="*/ 0 w 167"/>
                <a:gd name="T5" fmla="*/ 0 h 270"/>
                <a:gd name="T6" fmla="*/ 0 w 167"/>
                <a:gd name="T7" fmla="*/ 203 h 270"/>
                <a:gd name="T8" fmla="*/ 18 w 167"/>
                <a:gd name="T9" fmla="*/ 202 h 270"/>
                <a:gd name="T10" fmla="*/ 167 w 167"/>
                <a:gd name="T11" fmla="*/ 270 h 270"/>
              </a:gdLst>
              <a:ahLst/>
              <a:cxnLst>
                <a:cxn ang="0">
                  <a:pos x="T0" y="T1"/>
                </a:cxn>
                <a:cxn ang="0">
                  <a:pos x="T2" y="T3"/>
                </a:cxn>
                <a:cxn ang="0">
                  <a:pos x="T4" y="T5"/>
                </a:cxn>
                <a:cxn ang="0">
                  <a:pos x="T6" y="T7"/>
                </a:cxn>
                <a:cxn ang="0">
                  <a:pos x="T8" y="T9"/>
                </a:cxn>
                <a:cxn ang="0">
                  <a:pos x="T10" y="T11"/>
                </a:cxn>
              </a:cxnLst>
              <a:rect l="0" t="0" r="r" b="b"/>
              <a:pathLst>
                <a:path w="167" h="270">
                  <a:moveTo>
                    <a:pt x="167" y="270"/>
                  </a:moveTo>
                  <a:cubicBezTo>
                    <a:pt x="167" y="0"/>
                    <a:pt x="167" y="0"/>
                    <a:pt x="167" y="0"/>
                  </a:cubicBezTo>
                  <a:cubicBezTo>
                    <a:pt x="0" y="0"/>
                    <a:pt x="0" y="0"/>
                    <a:pt x="0" y="0"/>
                  </a:cubicBezTo>
                  <a:cubicBezTo>
                    <a:pt x="0" y="203"/>
                    <a:pt x="0" y="203"/>
                    <a:pt x="0" y="203"/>
                  </a:cubicBezTo>
                  <a:cubicBezTo>
                    <a:pt x="6" y="203"/>
                    <a:pt x="12" y="202"/>
                    <a:pt x="18" y="202"/>
                  </a:cubicBezTo>
                  <a:cubicBezTo>
                    <a:pt x="77" y="202"/>
                    <a:pt x="131" y="229"/>
                    <a:pt x="167" y="27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8" name="Rectangle 61"/>
            <p:cNvSpPr>
              <a:spLocks noChangeArrowheads="1"/>
            </p:cNvSpPr>
            <p:nvPr/>
          </p:nvSpPr>
          <p:spPr bwMode="gray">
            <a:xfrm>
              <a:off x="11712292" y="5769604"/>
              <a:ext cx="247676" cy="4576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9" name="Freeform 62"/>
            <p:cNvSpPr>
              <a:spLocks/>
            </p:cNvSpPr>
            <p:nvPr/>
          </p:nvSpPr>
          <p:spPr bwMode="gray">
            <a:xfrm>
              <a:off x="9698577" y="6491095"/>
              <a:ext cx="1017626" cy="503430"/>
            </a:xfrm>
            <a:custGeom>
              <a:avLst/>
              <a:gdLst>
                <a:gd name="T0" fmla="*/ 628 w 650"/>
                <a:gd name="T1" fmla="*/ 323 h 323"/>
                <a:gd name="T2" fmla="*/ 650 w 650"/>
                <a:gd name="T3" fmla="*/ 251 h 323"/>
                <a:gd name="T4" fmla="*/ 515 w 650"/>
                <a:gd name="T5" fmla="*/ 117 h 323"/>
                <a:gd name="T6" fmla="*/ 477 w 650"/>
                <a:gd name="T7" fmla="*/ 122 h 323"/>
                <a:gd name="T8" fmla="*/ 295 w 650"/>
                <a:gd name="T9" fmla="*/ 0 h 323"/>
                <a:gd name="T10" fmla="*/ 99 w 650"/>
                <a:gd name="T11" fmla="*/ 184 h 323"/>
                <a:gd name="T12" fmla="*/ 0 w 650"/>
                <a:gd name="T13" fmla="*/ 285 h 323"/>
                <a:gd name="T14" fmla="*/ 7 w 650"/>
                <a:gd name="T15" fmla="*/ 323 h 323"/>
                <a:gd name="T16" fmla="*/ 628 w 650"/>
                <a:gd name="T17" fmla="*/ 323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0" h="323">
                  <a:moveTo>
                    <a:pt x="628" y="323"/>
                  </a:moveTo>
                  <a:cubicBezTo>
                    <a:pt x="642" y="302"/>
                    <a:pt x="650" y="277"/>
                    <a:pt x="650" y="251"/>
                  </a:cubicBezTo>
                  <a:cubicBezTo>
                    <a:pt x="650" y="176"/>
                    <a:pt x="589" y="117"/>
                    <a:pt x="515" y="117"/>
                  </a:cubicBezTo>
                  <a:cubicBezTo>
                    <a:pt x="502" y="117"/>
                    <a:pt x="489" y="119"/>
                    <a:pt x="477" y="122"/>
                  </a:cubicBezTo>
                  <a:cubicBezTo>
                    <a:pt x="448" y="50"/>
                    <a:pt x="377" y="0"/>
                    <a:pt x="295" y="0"/>
                  </a:cubicBezTo>
                  <a:cubicBezTo>
                    <a:pt x="191" y="0"/>
                    <a:pt x="105" y="81"/>
                    <a:pt x="99" y="184"/>
                  </a:cubicBezTo>
                  <a:cubicBezTo>
                    <a:pt x="44" y="185"/>
                    <a:pt x="0" y="230"/>
                    <a:pt x="0" y="285"/>
                  </a:cubicBezTo>
                  <a:cubicBezTo>
                    <a:pt x="0" y="298"/>
                    <a:pt x="1" y="311"/>
                    <a:pt x="7" y="323"/>
                  </a:cubicBezTo>
                  <a:lnTo>
                    <a:pt x="628" y="3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0" name="Rectangle 63"/>
            <p:cNvSpPr>
              <a:spLocks noChangeArrowheads="1"/>
            </p:cNvSpPr>
            <p:nvPr/>
          </p:nvSpPr>
          <p:spPr bwMode="gray">
            <a:xfrm>
              <a:off x="10840041" y="5481545"/>
              <a:ext cx="43074" cy="91532"/>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61" name="Freeform 64"/>
            <p:cNvSpPr>
              <a:spLocks/>
            </p:cNvSpPr>
            <p:nvPr/>
          </p:nvSpPr>
          <p:spPr bwMode="gray">
            <a:xfrm>
              <a:off x="6852992" y="5328094"/>
              <a:ext cx="729569" cy="231523"/>
            </a:xfrm>
            <a:custGeom>
              <a:avLst/>
              <a:gdLst>
                <a:gd name="T0" fmla="*/ 271 w 271"/>
                <a:gd name="T1" fmla="*/ 0 h 86"/>
                <a:gd name="T2" fmla="*/ 0 w 271"/>
                <a:gd name="T3" fmla="*/ 0 h 86"/>
                <a:gd name="T4" fmla="*/ 17 w 271"/>
                <a:gd name="T5" fmla="*/ 11 h 86"/>
                <a:gd name="T6" fmla="*/ 132 w 271"/>
                <a:gd name="T7" fmla="*/ 48 h 86"/>
                <a:gd name="T8" fmla="*/ 133 w 271"/>
                <a:gd name="T9" fmla="*/ 86 h 86"/>
                <a:gd name="T10" fmla="*/ 240 w 271"/>
                <a:gd name="T11" fmla="*/ 86 h 86"/>
                <a:gd name="T12" fmla="*/ 240 w 271"/>
                <a:gd name="T13" fmla="*/ 21 h 86"/>
                <a:gd name="T14" fmla="*/ 271 w 271"/>
                <a:gd name="T15" fmla="*/ 0 h 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1" h="86">
                  <a:moveTo>
                    <a:pt x="271" y="0"/>
                  </a:moveTo>
                  <a:lnTo>
                    <a:pt x="0" y="0"/>
                  </a:lnTo>
                  <a:lnTo>
                    <a:pt x="17" y="11"/>
                  </a:lnTo>
                  <a:lnTo>
                    <a:pt x="132" y="48"/>
                  </a:lnTo>
                  <a:lnTo>
                    <a:pt x="133" y="86"/>
                  </a:lnTo>
                  <a:lnTo>
                    <a:pt x="240" y="86"/>
                  </a:lnTo>
                  <a:lnTo>
                    <a:pt x="240" y="21"/>
                  </a:lnTo>
                  <a:lnTo>
                    <a:pt x="271" y="0"/>
                  </a:ln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2" name="Freeform 65"/>
            <p:cNvSpPr>
              <a:spLocks/>
            </p:cNvSpPr>
            <p:nvPr/>
          </p:nvSpPr>
          <p:spPr bwMode="gray">
            <a:xfrm>
              <a:off x="7192201" y="5621536"/>
              <a:ext cx="328440" cy="508814"/>
            </a:xfrm>
            <a:custGeom>
              <a:avLst/>
              <a:gdLst>
                <a:gd name="T0" fmla="*/ 209 w 209"/>
                <a:gd name="T1" fmla="*/ 327 h 327"/>
                <a:gd name="T2" fmla="*/ 209 w 209"/>
                <a:gd name="T3" fmla="*/ 0 h 327"/>
                <a:gd name="T4" fmla="*/ 0 w 209"/>
                <a:gd name="T5" fmla="*/ 0 h 327"/>
                <a:gd name="T6" fmla="*/ 0 w 209"/>
                <a:gd name="T7" fmla="*/ 242 h 327"/>
                <a:gd name="T8" fmla="*/ 209 w 209"/>
                <a:gd name="T9" fmla="*/ 327 h 327"/>
              </a:gdLst>
              <a:ahLst/>
              <a:cxnLst>
                <a:cxn ang="0">
                  <a:pos x="T0" y="T1"/>
                </a:cxn>
                <a:cxn ang="0">
                  <a:pos x="T2" y="T3"/>
                </a:cxn>
                <a:cxn ang="0">
                  <a:pos x="T4" y="T5"/>
                </a:cxn>
                <a:cxn ang="0">
                  <a:pos x="T6" y="T7"/>
                </a:cxn>
                <a:cxn ang="0">
                  <a:pos x="T8" y="T9"/>
                </a:cxn>
              </a:cxnLst>
              <a:rect l="0" t="0" r="r" b="b"/>
              <a:pathLst>
                <a:path w="209" h="327">
                  <a:moveTo>
                    <a:pt x="209" y="327"/>
                  </a:moveTo>
                  <a:cubicBezTo>
                    <a:pt x="209" y="0"/>
                    <a:pt x="209" y="0"/>
                    <a:pt x="209" y="0"/>
                  </a:cubicBezTo>
                  <a:cubicBezTo>
                    <a:pt x="0" y="0"/>
                    <a:pt x="0" y="0"/>
                    <a:pt x="0" y="0"/>
                  </a:cubicBezTo>
                  <a:cubicBezTo>
                    <a:pt x="0" y="242"/>
                    <a:pt x="0" y="242"/>
                    <a:pt x="0" y="242"/>
                  </a:cubicBezTo>
                  <a:cubicBezTo>
                    <a:pt x="81" y="245"/>
                    <a:pt x="153" y="277"/>
                    <a:pt x="209" y="327"/>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3" name="Rectangle 66"/>
            <p:cNvSpPr>
              <a:spLocks noChangeArrowheads="1"/>
            </p:cNvSpPr>
            <p:nvPr/>
          </p:nvSpPr>
          <p:spPr bwMode="gray">
            <a:xfrm>
              <a:off x="7202970" y="5559618"/>
              <a:ext cx="306903" cy="6192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4" name="Rectangle 67"/>
            <p:cNvSpPr>
              <a:spLocks noChangeArrowheads="1"/>
            </p:cNvSpPr>
            <p:nvPr/>
          </p:nvSpPr>
          <p:spPr bwMode="gray">
            <a:xfrm>
              <a:off x="7943307" y="5048112"/>
              <a:ext cx="43074" cy="91532"/>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65" name="Freeform 68"/>
            <p:cNvSpPr>
              <a:spLocks/>
            </p:cNvSpPr>
            <p:nvPr/>
          </p:nvSpPr>
          <p:spPr bwMode="gray">
            <a:xfrm>
              <a:off x="7940614" y="5088494"/>
              <a:ext cx="1289532" cy="454971"/>
            </a:xfrm>
            <a:custGeom>
              <a:avLst/>
              <a:gdLst>
                <a:gd name="T0" fmla="*/ 479 w 479"/>
                <a:gd name="T1" fmla="*/ 169 h 169"/>
                <a:gd name="T2" fmla="*/ 163 w 479"/>
                <a:gd name="T3" fmla="*/ 169 h 169"/>
                <a:gd name="T4" fmla="*/ 163 w 479"/>
                <a:gd name="T5" fmla="*/ 5 h 169"/>
                <a:gd name="T6" fmla="*/ 0 w 479"/>
                <a:gd name="T7" fmla="*/ 5 h 169"/>
                <a:gd name="T8" fmla="*/ 0 w 479"/>
                <a:gd name="T9" fmla="*/ 0 h 169"/>
                <a:gd name="T10" fmla="*/ 169 w 479"/>
                <a:gd name="T11" fmla="*/ 0 h 169"/>
                <a:gd name="T12" fmla="*/ 169 w 479"/>
                <a:gd name="T13" fmla="*/ 165 h 169"/>
                <a:gd name="T14" fmla="*/ 479 w 479"/>
                <a:gd name="T15" fmla="*/ 165 h 169"/>
                <a:gd name="T16" fmla="*/ 479 w 479"/>
                <a:gd name="T17" fmla="*/ 169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9" h="169">
                  <a:moveTo>
                    <a:pt x="479" y="169"/>
                  </a:moveTo>
                  <a:lnTo>
                    <a:pt x="163" y="169"/>
                  </a:lnTo>
                  <a:lnTo>
                    <a:pt x="163" y="5"/>
                  </a:lnTo>
                  <a:lnTo>
                    <a:pt x="0" y="5"/>
                  </a:lnTo>
                  <a:lnTo>
                    <a:pt x="0" y="0"/>
                  </a:lnTo>
                  <a:lnTo>
                    <a:pt x="169" y="0"/>
                  </a:lnTo>
                  <a:lnTo>
                    <a:pt x="169" y="165"/>
                  </a:lnTo>
                  <a:lnTo>
                    <a:pt x="479" y="165"/>
                  </a:lnTo>
                  <a:lnTo>
                    <a:pt x="479" y="169"/>
                  </a:ln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66" name="Freeform 69"/>
            <p:cNvSpPr>
              <a:spLocks/>
            </p:cNvSpPr>
            <p:nvPr/>
          </p:nvSpPr>
          <p:spPr bwMode="gray">
            <a:xfrm>
              <a:off x="10215467" y="6227266"/>
              <a:ext cx="134607" cy="188449"/>
            </a:xfrm>
            <a:custGeom>
              <a:avLst/>
              <a:gdLst>
                <a:gd name="T0" fmla="*/ 85 w 85"/>
                <a:gd name="T1" fmla="*/ 86 h 121"/>
                <a:gd name="T2" fmla="*/ 85 w 85"/>
                <a:gd name="T3" fmla="*/ 0 h 121"/>
                <a:gd name="T4" fmla="*/ 77 w 85"/>
                <a:gd name="T5" fmla="*/ 2 h 121"/>
                <a:gd name="T6" fmla="*/ 77 w 85"/>
                <a:gd name="T7" fmla="*/ 98 h 121"/>
                <a:gd name="T8" fmla="*/ 0 w 85"/>
                <a:gd name="T9" fmla="*/ 98 h 121"/>
                <a:gd name="T10" fmla="*/ 11 w 85"/>
                <a:gd name="T11" fmla="*/ 105 h 121"/>
                <a:gd name="T12" fmla="*/ 11 w 85"/>
                <a:gd name="T13" fmla="*/ 121 h 121"/>
                <a:gd name="T14" fmla="*/ 73 w 85"/>
                <a:gd name="T15" fmla="*/ 121 h 121"/>
                <a:gd name="T16" fmla="*/ 73 w 85"/>
                <a:gd name="T17" fmla="*/ 105 h 121"/>
                <a:gd name="T18" fmla="*/ 85 w 85"/>
                <a:gd name="T19" fmla="*/ 86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121">
                  <a:moveTo>
                    <a:pt x="85" y="86"/>
                  </a:moveTo>
                  <a:cubicBezTo>
                    <a:pt x="85" y="0"/>
                    <a:pt x="85" y="0"/>
                    <a:pt x="85" y="0"/>
                  </a:cubicBezTo>
                  <a:cubicBezTo>
                    <a:pt x="82" y="0"/>
                    <a:pt x="79" y="1"/>
                    <a:pt x="77" y="2"/>
                  </a:cubicBezTo>
                  <a:cubicBezTo>
                    <a:pt x="77" y="98"/>
                    <a:pt x="77" y="98"/>
                    <a:pt x="77" y="98"/>
                  </a:cubicBezTo>
                  <a:cubicBezTo>
                    <a:pt x="0" y="98"/>
                    <a:pt x="0" y="98"/>
                    <a:pt x="0" y="98"/>
                  </a:cubicBezTo>
                  <a:cubicBezTo>
                    <a:pt x="3" y="102"/>
                    <a:pt x="7" y="104"/>
                    <a:pt x="11" y="105"/>
                  </a:cubicBezTo>
                  <a:cubicBezTo>
                    <a:pt x="11" y="121"/>
                    <a:pt x="11" y="121"/>
                    <a:pt x="11" y="121"/>
                  </a:cubicBezTo>
                  <a:cubicBezTo>
                    <a:pt x="73" y="121"/>
                    <a:pt x="73" y="121"/>
                    <a:pt x="73" y="121"/>
                  </a:cubicBezTo>
                  <a:cubicBezTo>
                    <a:pt x="73" y="105"/>
                    <a:pt x="73" y="105"/>
                    <a:pt x="73" y="105"/>
                  </a:cubicBezTo>
                  <a:lnTo>
                    <a:pt x="85" y="86"/>
                  </a:ln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7" name="Freeform 70"/>
            <p:cNvSpPr>
              <a:spLocks/>
            </p:cNvSpPr>
            <p:nvPr/>
          </p:nvSpPr>
          <p:spPr bwMode="gray">
            <a:xfrm>
              <a:off x="10228926" y="6437253"/>
              <a:ext cx="110378" cy="250369"/>
            </a:xfrm>
            <a:custGeom>
              <a:avLst/>
              <a:gdLst>
                <a:gd name="T0" fmla="*/ 72 w 72"/>
                <a:gd name="T1" fmla="*/ 160 h 160"/>
                <a:gd name="T2" fmla="*/ 72 w 72"/>
                <a:gd name="T3" fmla="*/ 0 h 160"/>
                <a:gd name="T4" fmla="*/ 0 w 72"/>
                <a:gd name="T5" fmla="*/ 0 h 160"/>
                <a:gd name="T6" fmla="*/ 0 w 72"/>
                <a:gd name="T7" fmla="*/ 119 h 160"/>
                <a:gd name="T8" fmla="*/ 72 w 72"/>
                <a:gd name="T9" fmla="*/ 160 h 160"/>
              </a:gdLst>
              <a:ahLst/>
              <a:cxnLst>
                <a:cxn ang="0">
                  <a:pos x="T0" y="T1"/>
                </a:cxn>
                <a:cxn ang="0">
                  <a:pos x="T2" y="T3"/>
                </a:cxn>
                <a:cxn ang="0">
                  <a:pos x="T4" y="T5"/>
                </a:cxn>
                <a:cxn ang="0">
                  <a:pos x="T6" y="T7"/>
                </a:cxn>
                <a:cxn ang="0">
                  <a:pos x="T8" y="T9"/>
                </a:cxn>
              </a:cxnLst>
              <a:rect l="0" t="0" r="r" b="b"/>
              <a:pathLst>
                <a:path w="72" h="160">
                  <a:moveTo>
                    <a:pt x="72" y="160"/>
                  </a:moveTo>
                  <a:cubicBezTo>
                    <a:pt x="72" y="0"/>
                    <a:pt x="72" y="0"/>
                    <a:pt x="72" y="0"/>
                  </a:cubicBezTo>
                  <a:cubicBezTo>
                    <a:pt x="0" y="0"/>
                    <a:pt x="0" y="0"/>
                    <a:pt x="0" y="0"/>
                  </a:cubicBezTo>
                  <a:cubicBezTo>
                    <a:pt x="0" y="119"/>
                    <a:pt x="0" y="119"/>
                    <a:pt x="0" y="119"/>
                  </a:cubicBezTo>
                  <a:cubicBezTo>
                    <a:pt x="27" y="126"/>
                    <a:pt x="52" y="140"/>
                    <a:pt x="72" y="16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8" name="Rectangle 71"/>
            <p:cNvSpPr>
              <a:spLocks noChangeArrowheads="1"/>
            </p:cNvSpPr>
            <p:nvPr/>
          </p:nvSpPr>
          <p:spPr bwMode="gray">
            <a:xfrm>
              <a:off x="10231619" y="6415716"/>
              <a:ext cx="104994" cy="215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9" name="Freeform 72"/>
            <p:cNvSpPr>
              <a:spLocks/>
            </p:cNvSpPr>
            <p:nvPr/>
          </p:nvSpPr>
          <p:spPr bwMode="gray">
            <a:xfrm>
              <a:off x="9916639" y="5287711"/>
              <a:ext cx="923402" cy="247676"/>
            </a:xfrm>
            <a:custGeom>
              <a:avLst/>
              <a:gdLst>
                <a:gd name="T0" fmla="*/ 343 w 343"/>
                <a:gd name="T1" fmla="*/ 92 h 92"/>
                <a:gd name="T2" fmla="*/ 196 w 343"/>
                <a:gd name="T3" fmla="*/ 92 h 92"/>
                <a:gd name="T4" fmla="*/ 196 w 343"/>
                <a:gd name="T5" fmla="*/ 5 h 92"/>
                <a:gd name="T6" fmla="*/ 0 w 343"/>
                <a:gd name="T7" fmla="*/ 5 h 92"/>
                <a:gd name="T8" fmla="*/ 0 w 343"/>
                <a:gd name="T9" fmla="*/ 0 h 92"/>
                <a:gd name="T10" fmla="*/ 201 w 343"/>
                <a:gd name="T11" fmla="*/ 0 h 92"/>
                <a:gd name="T12" fmla="*/ 201 w 343"/>
                <a:gd name="T13" fmla="*/ 87 h 92"/>
                <a:gd name="T14" fmla="*/ 343 w 343"/>
                <a:gd name="T15" fmla="*/ 87 h 92"/>
                <a:gd name="T16" fmla="*/ 343 w 343"/>
                <a:gd name="T17" fmla="*/ 9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3" h="92">
                  <a:moveTo>
                    <a:pt x="343" y="92"/>
                  </a:moveTo>
                  <a:lnTo>
                    <a:pt x="196" y="92"/>
                  </a:lnTo>
                  <a:lnTo>
                    <a:pt x="196" y="5"/>
                  </a:lnTo>
                  <a:lnTo>
                    <a:pt x="0" y="5"/>
                  </a:lnTo>
                  <a:lnTo>
                    <a:pt x="0" y="0"/>
                  </a:lnTo>
                  <a:lnTo>
                    <a:pt x="201" y="0"/>
                  </a:lnTo>
                  <a:lnTo>
                    <a:pt x="201" y="87"/>
                  </a:lnTo>
                  <a:lnTo>
                    <a:pt x="343" y="87"/>
                  </a:lnTo>
                  <a:lnTo>
                    <a:pt x="343" y="92"/>
                  </a:ln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70" name="Freeform 73"/>
            <p:cNvSpPr>
              <a:spLocks/>
            </p:cNvSpPr>
            <p:nvPr/>
          </p:nvSpPr>
          <p:spPr bwMode="gray">
            <a:xfrm>
              <a:off x="9623198" y="5565002"/>
              <a:ext cx="282675" cy="743029"/>
            </a:xfrm>
            <a:custGeom>
              <a:avLst/>
              <a:gdLst>
                <a:gd name="T0" fmla="*/ 93 w 105"/>
                <a:gd name="T1" fmla="*/ 276 h 276"/>
                <a:gd name="T2" fmla="*/ 0 w 105"/>
                <a:gd name="T3" fmla="*/ 276 h 276"/>
                <a:gd name="T4" fmla="*/ 0 w 105"/>
                <a:gd name="T5" fmla="*/ 0 h 276"/>
                <a:gd name="T6" fmla="*/ 105 w 105"/>
                <a:gd name="T7" fmla="*/ 0 h 276"/>
                <a:gd name="T8" fmla="*/ 105 w 105"/>
                <a:gd name="T9" fmla="*/ 6 h 276"/>
                <a:gd name="T10" fmla="*/ 6 w 105"/>
                <a:gd name="T11" fmla="*/ 6 h 276"/>
                <a:gd name="T12" fmla="*/ 6 w 105"/>
                <a:gd name="T13" fmla="*/ 271 h 276"/>
                <a:gd name="T14" fmla="*/ 93 w 105"/>
                <a:gd name="T15" fmla="*/ 271 h 276"/>
                <a:gd name="T16" fmla="*/ 93 w 105"/>
                <a:gd name="T17" fmla="*/ 276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 h="276">
                  <a:moveTo>
                    <a:pt x="93" y="276"/>
                  </a:moveTo>
                  <a:lnTo>
                    <a:pt x="0" y="276"/>
                  </a:lnTo>
                  <a:lnTo>
                    <a:pt x="0" y="0"/>
                  </a:lnTo>
                  <a:lnTo>
                    <a:pt x="105" y="0"/>
                  </a:lnTo>
                  <a:lnTo>
                    <a:pt x="105" y="6"/>
                  </a:lnTo>
                  <a:lnTo>
                    <a:pt x="6" y="6"/>
                  </a:lnTo>
                  <a:lnTo>
                    <a:pt x="6" y="271"/>
                  </a:lnTo>
                  <a:lnTo>
                    <a:pt x="93" y="271"/>
                  </a:lnTo>
                  <a:lnTo>
                    <a:pt x="93" y="276"/>
                  </a:ln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71" name="Rectangle 74"/>
            <p:cNvSpPr>
              <a:spLocks noChangeArrowheads="1"/>
            </p:cNvSpPr>
            <p:nvPr/>
          </p:nvSpPr>
          <p:spPr bwMode="gray">
            <a:xfrm>
              <a:off x="9846644" y="6273032"/>
              <a:ext cx="26921" cy="56536"/>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72" name="Freeform 75"/>
            <p:cNvSpPr>
              <a:spLocks/>
            </p:cNvSpPr>
            <p:nvPr/>
          </p:nvSpPr>
          <p:spPr bwMode="gray">
            <a:xfrm>
              <a:off x="10883115" y="4951196"/>
              <a:ext cx="1076853" cy="734953"/>
            </a:xfrm>
            <a:custGeom>
              <a:avLst/>
              <a:gdLst>
                <a:gd name="T0" fmla="*/ 400 w 400"/>
                <a:gd name="T1" fmla="*/ 273 h 273"/>
                <a:gd name="T2" fmla="*/ 400 w 400"/>
                <a:gd name="T3" fmla="*/ 0 h 273"/>
                <a:gd name="T4" fmla="*/ 201 w 400"/>
                <a:gd name="T5" fmla="*/ 0 h 273"/>
                <a:gd name="T6" fmla="*/ 0 w 400"/>
                <a:gd name="T7" fmla="*/ 0 h 273"/>
                <a:gd name="T8" fmla="*/ 0 w 400"/>
                <a:gd name="T9" fmla="*/ 273 h 273"/>
                <a:gd name="T10" fmla="*/ 201 w 400"/>
                <a:gd name="T11" fmla="*/ 273 h 273"/>
                <a:gd name="T12" fmla="*/ 400 w 400"/>
                <a:gd name="T13" fmla="*/ 273 h 273"/>
              </a:gdLst>
              <a:ahLst/>
              <a:cxnLst>
                <a:cxn ang="0">
                  <a:pos x="T0" y="T1"/>
                </a:cxn>
                <a:cxn ang="0">
                  <a:pos x="T2" y="T3"/>
                </a:cxn>
                <a:cxn ang="0">
                  <a:pos x="T4" y="T5"/>
                </a:cxn>
                <a:cxn ang="0">
                  <a:pos x="T6" y="T7"/>
                </a:cxn>
                <a:cxn ang="0">
                  <a:pos x="T8" y="T9"/>
                </a:cxn>
                <a:cxn ang="0">
                  <a:pos x="T10" y="T11"/>
                </a:cxn>
                <a:cxn ang="0">
                  <a:pos x="T12" y="T13"/>
                </a:cxn>
              </a:cxnLst>
              <a:rect l="0" t="0" r="r" b="b"/>
              <a:pathLst>
                <a:path w="400" h="273">
                  <a:moveTo>
                    <a:pt x="400" y="273"/>
                  </a:moveTo>
                  <a:lnTo>
                    <a:pt x="400" y="0"/>
                  </a:lnTo>
                  <a:lnTo>
                    <a:pt x="201" y="0"/>
                  </a:lnTo>
                  <a:lnTo>
                    <a:pt x="0" y="0"/>
                  </a:lnTo>
                  <a:lnTo>
                    <a:pt x="0" y="273"/>
                  </a:lnTo>
                  <a:lnTo>
                    <a:pt x="201" y="273"/>
                  </a:lnTo>
                  <a:lnTo>
                    <a:pt x="400" y="273"/>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3" name="Rectangle 76"/>
            <p:cNvSpPr>
              <a:spLocks noChangeArrowheads="1"/>
            </p:cNvSpPr>
            <p:nvPr/>
          </p:nvSpPr>
          <p:spPr bwMode="gray">
            <a:xfrm>
              <a:off x="10939649" y="4991577"/>
              <a:ext cx="966476" cy="573425"/>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4" name="Freeform 77"/>
            <p:cNvSpPr>
              <a:spLocks noEditPoints="1"/>
            </p:cNvSpPr>
            <p:nvPr/>
          </p:nvSpPr>
          <p:spPr bwMode="gray">
            <a:xfrm>
              <a:off x="11009645" y="5384628"/>
              <a:ext cx="826485" cy="99610"/>
            </a:xfrm>
            <a:custGeom>
              <a:avLst/>
              <a:gdLst>
                <a:gd name="T0" fmla="*/ 0 w 527"/>
                <a:gd name="T1" fmla="*/ 57 h 64"/>
                <a:gd name="T2" fmla="*/ 41 w 527"/>
                <a:gd name="T3" fmla="*/ 57 h 64"/>
                <a:gd name="T4" fmla="*/ 8 w 527"/>
                <a:gd name="T5" fmla="*/ 0 h 64"/>
                <a:gd name="T6" fmla="*/ 34 w 527"/>
                <a:gd name="T7" fmla="*/ 57 h 64"/>
                <a:gd name="T8" fmla="*/ 86 w 527"/>
                <a:gd name="T9" fmla="*/ 57 h 64"/>
                <a:gd name="T10" fmla="*/ 60 w 527"/>
                <a:gd name="T11" fmla="*/ 4 h 64"/>
                <a:gd name="T12" fmla="*/ 77 w 527"/>
                <a:gd name="T13" fmla="*/ 57 h 64"/>
                <a:gd name="T14" fmla="*/ 65 w 527"/>
                <a:gd name="T15" fmla="*/ 64 h 64"/>
                <a:gd name="T16" fmla="*/ 102 w 527"/>
                <a:gd name="T17" fmla="*/ 39 h 64"/>
                <a:gd name="T18" fmla="*/ 93 w 527"/>
                <a:gd name="T19" fmla="*/ 57 h 64"/>
                <a:gd name="T20" fmla="*/ 121 w 527"/>
                <a:gd name="T21" fmla="*/ 8 h 64"/>
                <a:gd name="T22" fmla="*/ 154 w 527"/>
                <a:gd name="T23" fmla="*/ 64 h 64"/>
                <a:gd name="T24" fmla="*/ 154 w 527"/>
                <a:gd name="T25" fmla="*/ 0 h 64"/>
                <a:gd name="T26" fmla="*/ 154 w 527"/>
                <a:gd name="T27" fmla="*/ 8 h 64"/>
                <a:gd name="T28" fmla="*/ 130 w 527"/>
                <a:gd name="T29" fmla="*/ 8 h 64"/>
                <a:gd name="T30" fmla="*/ 182 w 527"/>
                <a:gd name="T31" fmla="*/ 57 h 64"/>
                <a:gd name="T32" fmla="*/ 224 w 527"/>
                <a:gd name="T33" fmla="*/ 57 h 64"/>
                <a:gd name="T34" fmla="*/ 191 w 527"/>
                <a:gd name="T35" fmla="*/ 0 h 64"/>
                <a:gd name="T36" fmla="*/ 215 w 527"/>
                <a:gd name="T37" fmla="*/ 57 h 64"/>
                <a:gd name="T38" fmla="*/ 251 w 527"/>
                <a:gd name="T39" fmla="*/ 0 h 64"/>
                <a:gd name="T40" fmla="*/ 251 w 527"/>
                <a:gd name="T41" fmla="*/ 64 h 64"/>
                <a:gd name="T42" fmla="*/ 284 w 527"/>
                <a:gd name="T43" fmla="*/ 8 h 64"/>
                <a:gd name="T44" fmla="*/ 251 w 527"/>
                <a:gd name="T45" fmla="*/ 8 h 64"/>
                <a:gd name="T46" fmla="*/ 251 w 527"/>
                <a:gd name="T47" fmla="*/ 57 h 64"/>
                <a:gd name="T48" fmla="*/ 328 w 527"/>
                <a:gd name="T49" fmla="*/ 0 h 64"/>
                <a:gd name="T50" fmla="*/ 307 w 527"/>
                <a:gd name="T51" fmla="*/ 8 h 64"/>
                <a:gd name="T52" fmla="*/ 307 w 527"/>
                <a:gd name="T53" fmla="*/ 57 h 64"/>
                <a:gd name="T54" fmla="*/ 340 w 527"/>
                <a:gd name="T55" fmla="*/ 64 h 64"/>
                <a:gd name="T56" fmla="*/ 340 w 527"/>
                <a:gd name="T57" fmla="*/ 35 h 64"/>
                <a:gd name="T58" fmla="*/ 328 w 527"/>
                <a:gd name="T59" fmla="*/ 57 h 64"/>
                <a:gd name="T60" fmla="*/ 368 w 527"/>
                <a:gd name="T61" fmla="*/ 0 h 64"/>
                <a:gd name="T62" fmla="*/ 380 w 527"/>
                <a:gd name="T63" fmla="*/ 8 h 64"/>
                <a:gd name="T64" fmla="*/ 364 w 527"/>
                <a:gd name="T65" fmla="*/ 60 h 64"/>
                <a:gd name="T66" fmla="*/ 405 w 527"/>
                <a:gd name="T67" fmla="*/ 60 h 64"/>
                <a:gd name="T68" fmla="*/ 396 w 527"/>
                <a:gd name="T69" fmla="*/ 39 h 64"/>
                <a:gd name="T70" fmla="*/ 433 w 527"/>
                <a:gd name="T71" fmla="*/ 0 h 64"/>
                <a:gd name="T72" fmla="*/ 433 w 527"/>
                <a:gd name="T73" fmla="*/ 64 h 64"/>
                <a:gd name="T74" fmla="*/ 466 w 527"/>
                <a:gd name="T75" fmla="*/ 8 h 64"/>
                <a:gd name="T76" fmla="*/ 433 w 527"/>
                <a:gd name="T77" fmla="*/ 8 h 64"/>
                <a:gd name="T78" fmla="*/ 433 w 527"/>
                <a:gd name="T79" fmla="*/ 57 h 64"/>
                <a:gd name="T80" fmla="*/ 510 w 527"/>
                <a:gd name="T81" fmla="*/ 0 h 64"/>
                <a:gd name="T82" fmla="*/ 489 w 527"/>
                <a:gd name="T83" fmla="*/ 8 h 64"/>
                <a:gd name="T84" fmla="*/ 489 w 527"/>
                <a:gd name="T85" fmla="*/ 57 h 64"/>
                <a:gd name="T86" fmla="*/ 522 w 527"/>
                <a:gd name="T87" fmla="*/ 64 h 64"/>
                <a:gd name="T88" fmla="*/ 522 w 527"/>
                <a:gd name="T89" fmla="*/ 35 h 64"/>
                <a:gd name="T90" fmla="*/ 510 w 527"/>
                <a:gd name="T91" fmla="*/ 57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7" h="64">
                  <a:moveTo>
                    <a:pt x="8" y="0"/>
                  </a:moveTo>
                  <a:cubicBezTo>
                    <a:pt x="4" y="0"/>
                    <a:pt x="0" y="3"/>
                    <a:pt x="0" y="8"/>
                  </a:cubicBezTo>
                  <a:cubicBezTo>
                    <a:pt x="0" y="57"/>
                    <a:pt x="0" y="57"/>
                    <a:pt x="0" y="57"/>
                  </a:cubicBezTo>
                  <a:cubicBezTo>
                    <a:pt x="0" y="61"/>
                    <a:pt x="4" y="64"/>
                    <a:pt x="8" y="64"/>
                  </a:cubicBezTo>
                  <a:cubicBezTo>
                    <a:pt x="34" y="64"/>
                    <a:pt x="34" y="64"/>
                    <a:pt x="34" y="64"/>
                  </a:cubicBezTo>
                  <a:cubicBezTo>
                    <a:pt x="38" y="64"/>
                    <a:pt x="41" y="61"/>
                    <a:pt x="41" y="57"/>
                  </a:cubicBezTo>
                  <a:cubicBezTo>
                    <a:pt x="41" y="8"/>
                    <a:pt x="41" y="8"/>
                    <a:pt x="41" y="8"/>
                  </a:cubicBezTo>
                  <a:cubicBezTo>
                    <a:pt x="41" y="3"/>
                    <a:pt x="38" y="0"/>
                    <a:pt x="34" y="0"/>
                  </a:cubicBezTo>
                  <a:lnTo>
                    <a:pt x="8" y="0"/>
                  </a:lnTo>
                  <a:close/>
                  <a:moveTo>
                    <a:pt x="8" y="8"/>
                  </a:moveTo>
                  <a:cubicBezTo>
                    <a:pt x="34" y="8"/>
                    <a:pt x="34" y="8"/>
                    <a:pt x="34" y="8"/>
                  </a:cubicBezTo>
                  <a:cubicBezTo>
                    <a:pt x="34" y="57"/>
                    <a:pt x="34" y="57"/>
                    <a:pt x="34" y="57"/>
                  </a:cubicBezTo>
                  <a:cubicBezTo>
                    <a:pt x="8" y="57"/>
                    <a:pt x="8" y="57"/>
                    <a:pt x="8" y="57"/>
                  </a:cubicBezTo>
                  <a:lnTo>
                    <a:pt x="8" y="8"/>
                  </a:lnTo>
                  <a:close/>
                  <a:moveTo>
                    <a:pt x="86" y="57"/>
                  </a:moveTo>
                  <a:cubicBezTo>
                    <a:pt x="86" y="0"/>
                    <a:pt x="86" y="0"/>
                    <a:pt x="86" y="0"/>
                  </a:cubicBezTo>
                  <a:cubicBezTo>
                    <a:pt x="65" y="0"/>
                    <a:pt x="65" y="0"/>
                    <a:pt x="65" y="0"/>
                  </a:cubicBezTo>
                  <a:cubicBezTo>
                    <a:pt x="63" y="0"/>
                    <a:pt x="60" y="0"/>
                    <a:pt x="60" y="4"/>
                  </a:cubicBezTo>
                  <a:cubicBezTo>
                    <a:pt x="60" y="7"/>
                    <a:pt x="63" y="8"/>
                    <a:pt x="65" y="8"/>
                  </a:cubicBezTo>
                  <a:cubicBezTo>
                    <a:pt x="77" y="8"/>
                    <a:pt x="77" y="8"/>
                    <a:pt x="77" y="8"/>
                  </a:cubicBezTo>
                  <a:cubicBezTo>
                    <a:pt x="77" y="57"/>
                    <a:pt x="77" y="57"/>
                    <a:pt x="77" y="57"/>
                  </a:cubicBezTo>
                  <a:cubicBezTo>
                    <a:pt x="65" y="57"/>
                    <a:pt x="65" y="57"/>
                    <a:pt x="65" y="57"/>
                  </a:cubicBezTo>
                  <a:cubicBezTo>
                    <a:pt x="63" y="57"/>
                    <a:pt x="60" y="58"/>
                    <a:pt x="60" y="60"/>
                  </a:cubicBezTo>
                  <a:cubicBezTo>
                    <a:pt x="60" y="64"/>
                    <a:pt x="63" y="64"/>
                    <a:pt x="65" y="64"/>
                  </a:cubicBezTo>
                  <a:cubicBezTo>
                    <a:pt x="98" y="64"/>
                    <a:pt x="98" y="64"/>
                    <a:pt x="98" y="64"/>
                  </a:cubicBezTo>
                  <a:cubicBezTo>
                    <a:pt x="100" y="64"/>
                    <a:pt x="102" y="64"/>
                    <a:pt x="102" y="60"/>
                  </a:cubicBezTo>
                  <a:cubicBezTo>
                    <a:pt x="102" y="39"/>
                    <a:pt x="102" y="39"/>
                    <a:pt x="102" y="39"/>
                  </a:cubicBezTo>
                  <a:cubicBezTo>
                    <a:pt x="102" y="37"/>
                    <a:pt x="101" y="35"/>
                    <a:pt x="98" y="35"/>
                  </a:cubicBezTo>
                  <a:cubicBezTo>
                    <a:pt x="95" y="35"/>
                    <a:pt x="93" y="37"/>
                    <a:pt x="93" y="39"/>
                  </a:cubicBezTo>
                  <a:cubicBezTo>
                    <a:pt x="93" y="57"/>
                    <a:pt x="93" y="57"/>
                    <a:pt x="93" y="57"/>
                  </a:cubicBezTo>
                  <a:lnTo>
                    <a:pt x="86" y="57"/>
                  </a:lnTo>
                  <a:close/>
                  <a:moveTo>
                    <a:pt x="130" y="0"/>
                  </a:moveTo>
                  <a:cubicBezTo>
                    <a:pt x="125" y="0"/>
                    <a:pt x="121" y="3"/>
                    <a:pt x="121" y="8"/>
                  </a:cubicBezTo>
                  <a:cubicBezTo>
                    <a:pt x="121" y="57"/>
                    <a:pt x="121" y="57"/>
                    <a:pt x="121" y="57"/>
                  </a:cubicBezTo>
                  <a:cubicBezTo>
                    <a:pt x="121" y="61"/>
                    <a:pt x="125" y="64"/>
                    <a:pt x="130" y="64"/>
                  </a:cubicBezTo>
                  <a:cubicBezTo>
                    <a:pt x="154" y="64"/>
                    <a:pt x="154" y="64"/>
                    <a:pt x="154" y="64"/>
                  </a:cubicBezTo>
                  <a:cubicBezTo>
                    <a:pt x="159" y="64"/>
                    <a:pt x="163" y="61"/>
                    <a:pt x="163" y="57"/>
                  </a:cubicBezTo>
                  <a:cubicBezTo>
                    <a:pt x="163" y="8"/>
                    <a:pt x="163" y="8"/>
                    <a:pt x="163" y="8"/>
                  </a:cubicBezTo>
                  <a:cubicBezTo>
                    <a:pt x="163" y="3"/>
                    <a:pt x="159" y="0"/>
                    <a:pt x="154" y="0"/>
                  </a:cubicBezTo>
                  <a:lnTo>
                    <a:pt x="130" y="0"/>
                  </a:lnTo>
                  <a:close/>
                  <a:moveTo>
                    <a:pt x="130" y="8"/>
                  </a:moveTo>
                  <a:cubicBezTo>
                    <a:pt x="154" y="8"/>
                    <a:pt x="154" y="8"/>
                    <a:pt x="154" y="8"/>
                  </a:cubicBezTo>
                  <a:cubicBezTo>
                    <a:pt x="154" y="57"/>
                    <a:pt x="154" y="57"/>
                    <a:pt x="154" y="57"/>
                  </a:cubicBezTo>
                  <a:cubicBezTo>
                    <a:pt x="130" y="57"/>
                    <a:pt x="130" y="57"/>
                    <a:pt x="130" y="57"/>
                  </a:cubicBezTo>
                  <a:lnTo>
                    <a:pt x="130" y="8"/>
                  </a:lnTo>
                  <a:close/>
                  <a:moveTo>
                    <a:pt x="191" y="0"/>
                  </a:moveTo>
                  <a:cubicBezTo>
                    <a:pt x="185" y="0"/>
                    <a:pt x="182" y="3"/>
                    <a:pt x="182" y="8"/>
                  </a:cubicBezTo>
                  <a:cubicBezTo>
                    <a:pt x="182" y="57"/>
                    <a:pt x="182" y="57"/>
                    <a:pt x="182" y="57"/>
                  </a:cubicBezTo>
                  <a:cubicBezTo>
                    <a:pt x="182" y="61"/>
                    <a:pt x="185" y="64"/>
                    <a:pt x="191" y="64"/>
                  </a:cubicBezTo>
                  <a:cubicBezTo>
                    <a:pt x="215" y="64"/>
                    <a:pt x="215" y="64"/>
                    <a:pt x="215" y="64"/>
                  </a:cubicBezTo>
                  <a:cubicBezTo>
                    <a:pt x="220" y="64"/>
                    <a:pt x="224" y="61"/>
                    <a:pt x="224" y="57"/>
                  </a:cubicBezTo>
                  <a:cubicBezTo>
                    <a:pt x="224" y="8"/>
                    <a:pt x="224" y="8"/>
                    <a:pt x="224" y="8"/>
                  </a:cubicBezTo>
                  <a:cubicBezTo>
                    <a:pt x="224" y="3"/>
                    <a:pt x="219" y="0"/>
                    <a:pt x="215" y="0"/>
                  </a:cubicBezTo>
                  <a:lnTo>
                    <a:pt x="191" y="0"/>
                  </a:lnTo>
                  <a:close/>
                  <a:moveTo>
                    <a:pt x="191" y="8"/>
                  </a:moveTo>
                  <a:cubicBezTo>
                    <a:pt x="215" y="8"/>
                    <a:pt x="215" y="8"/>
                    <a:pt x="215" y="8"/>
                  </a:cubicBezTo>
                  <a:cubicBezTo>
                    <a:pt x="215" y="57"/>
                    <a:pt x="215" y="57"/>
                    <a:pt x="215" y="57"/>
                  </a:cubicBezTo>
                  <a:cubicBezTo>
                    <a:pt x="191" y="57"/>
                    <a:pt x="191" y="57"/>
                    <a:pt x="191" y="57"/>
                  </a:cubicBezTo>
                  <a:lnTo>
                    <a:pt x="191" y="8"/>
                  </a:lnTo>
                  <a:close/>
                  <a:moveTo>
                    <a:pt x="251" y="0"/>
                  </a:moveTo>
                  <a:cubicBezTo>
                    <a:pt x="246" y="0"/>
                    <a:pt x="243" y="3"/>
                    <a:pt x="243" y="8"/>
                  </a:cubicBezTo>
                  <a:cubicBezTo>
                    <a:pt x="243" y="57"/>
                    <a:pt x="243" y="57"/>
                    <a:pt x="243" y="57"/>
                  </a:cubicBezTo>
                  <a:cubicBezTo>
                    <a:pt x="243" y="61"/>
                    <a:pt x="246" y="64"/>
                    <a:pt x="251" y="64"/>
                  </a:cubicBezTo>
                  <a:cubicBezTo>
                    <a:pt x="276" y="64"/>
                    <a:pt x="276" y="64"/>
                    <a:pt x="276" y="64"/>
                  </a:cubicBezTo>
                  <a:cubicBezTo>
                    <a:pt x="280" y="64"/>
                    <a:pt x="284" y="61"/>
                    <a:pt x="284" y="57"/>
                  </a:cubicBezTo>
                  <a:cubicBezTo>
                    <a:pt x="284" y="8"/>
                    <a:pt x="284" y="8"/>
                    <a:pt x="284" y="8"/>
                  </a:cubicBezTo>
                  <a:cubicBezTo>
                    <a:pt x="284" y="3"/>
                    <a:pt x="280" y="0"/>
                    <a:pt x="276" y="0"/>
                  </a:cubicBezTo>
                  <a:lnTo>
                    <a:pt x="251" y="0"/>
                  </a:lnTo>
                  <a:close/>
                  <a:moveTo>
                    <a:pt x="251" y="8"/>
                  </a:moveTo>
                  <a:cubicBezTo>
                    <a:pt x="276" y="8"/>
                    <a:pt x="276" y="8"/>
                    <a:pt x="276" y="8"/>
                  </a:cubicBezTo>
                  <a:cubicBezTo>
                    <a:pt x="276" y="57"/>
                    <a:pt x="276" y="57"/>
                    <a:pt x="276" y="57"/>
                  </a:cubicBezTo>
                  <a:cubicBezTo>
                    <a:pt x="251" y="57"/>
                    <a:pt x="251" y="57"/>
                    <a:pt x="251" y="57"/>
                  </a:cubicBezTo>
                  <a:lnTo>
                    <a:pt x="251" y="8"/>
                  </a:lnTo>
                  <a:close/>
                  <a:moveTo>
                    <a:pt x="328" y="57"/>
                  </a:moveTo>
                  <a:cubicBezTo>
                    <a:pt x="328" y="0"/>
                    <a:pt x="328" y="0"/>
                    <a:pt x="328" y="0"/>
                  </a:cubicBezTo>
                  <a:cubicBezTo>
                    <a:pt x="307" y="0"/>
                    <a:pt x="307" y="0"/>
                    <a:pt x="307" y="0"/>
                  </a:cubicBezTo>
                  <a:cubicBezTo>
                    <a:pt x="305" y="0"/>
                    <a:pt x="303" y="0"/>
                    <a:pt x="303" y="4"/>
                  </a:cubicBezTo>
                  <a:cubicBezTo>
                    <a:pt x="303" y="7"/>
                    <a:pt x="305" y="8"/>
                    <a:pt x="307" y="8"/>
                  </a:cubicBezTo>
                  <a:cubicBezTo>
                    <a:pt x="320" y="8"/>
                    <a:pt x="320" y="8"/>
                    <a:pt x="320" y="8"/>
                  </a:cubicBezTo>
                  <a:cubicBezTo>
                    <a:pt x="320" y="57"/>
                    <a:pt x="320" y="57"/>
                    <a:pt x="320" y="57"/>
                  </a:cubicBezTo>
                  <a:cubicBezTo>
                    <a:pt x="307" y="57"/>
                    <a:pt x="307" y="57"/>
                    <a:pt x="307" y="57"/>
                  </a:cubicBezTo>
                  <a:cubicBezTo>
                    <a:pt x="305" y="57"/>
                    <a:pt x="303" y="58"/>
                    <a:pt x="303" y="60"/>
                  </a:cubicBezTo>
                  <a:cubicBezTo>
                    <a:pt x="303" y="64"/>
                    <a:pt x="305" y="64"/>
                    <a:pt x="307" y="64"/>
                  </a:cubicBezTo>
                  <a:cubicBezTo>
                    <a:pt x="340" y="64"/>
                    <a:pt x="340" y="64"/>
                    <a:pt x="340" y="64"/>
                  </a:cubicBezTo>
                  <a:cubicBezTo>
                    <a:pt x="343" y="64"/>
                    <a:pt x="344" y="64"/>
                    <a:pt x="344" y="60"/>
                  </a:cubicBezTo>
                  <a:cubicBezTo>
                    <a:pt x="344" y="39"/>
                    <a:pt x="344" y="39"/>
                    <a:pt x="344" y="39"/>
                  </a:cubicBezTo>
                  <a:cubicBezTo>
                    <a:pt x="344" y="37"/>
                    <a:pt x="344" y="35"/>
                    <a:pt x="340" y="35"/>
                  </a:cubicBezTo>
                  <a:cubicBezTo>
                    <a:pt x="337" y="35"/>
                    <a:pt x="337" y="37"/>
                    <a:pt x="337" y="39"/>
                  </a:cubicBezTo>
                  <a:cubicBezTo>
                    <a:pt x="337" y="57"/>
                    <a:pt x="337" y="57"/>
                    <a:pt x="337" y="57"/>
                  </a:cubicBezTo>
                  <a:lnTo>
                    <a:pt x="328" y="57"/>
                  </a:lnTo>
                  <a:close/>
                  <a:moveTo>
                    <a:pt x="389" y="57"/>
                  </a:moveTo>
                  <a:cubicBezTo>
                    <a:pt x="389" y="0"/>
                    <a:pt x="389" y="0"/>
                    <a:pt x="389" y="0"/>
                  </a:cubicBezTo>
                  <a:cubicBezTo>
                    <a:pt x="368" y="0"/>
                    <a:pt x="368" y="0"/>
                    <a:pt x="368" y="0"/>
                  </a:cubicBezTo>
                  <a:cubicBezTo>
                    <a:pt x="366" y="0"/>
                    <a:pt x="364" y="0"/>
                    <a:pt x="364" y="4"/>
                  </a:cubicBezTo>
                  <a:cubicBezTo>
                    <a:pt x="364" y="7"/>
                    <a:pt x="366" y="8"/>
                    <a:pt x="368" y="8"/>
                  </a:cubicBezTo>
                  <a:cubicBezTo>
                    <a:pt x="380" y="8"/>
                    <a:pt x="380" y="8"/>
                    <a:pt x="380" y="8"/>
                  </a:cubicBezTo>
                  <a:cubicBezTo>
                    <a:pt x="380" y="57"/>
                    <a:pt x="380" y="57"/>
                    <a:pt x="380" y="57"/>
                  </a:cubicBezTo>
                  <a:cubicBezTo>
                    <a:pt x="368" y="57"/>
                    <a:pt x="368" y="57"/>
                    <a:pt x="368" y="57"/>
                  </a:cubicBezTo>
                  <a:cubicBezTo>
                    <a:pt x="366" y="57"/>
                    <a:pt x="364" y="58"/>
                    <a:pt x="364" y="60"/>
                  </a:cubicBezTo>
                  <a:cubicBezTo>
                    <a:pt x="364" y="64"/>
                    <a:pt x="366" y="64"/>
                    <a:pt x="368" y="64"/>
                  </a:cubicBezTo>
                  <a:cubicBezTo>
                    <a:pt x="401" y="64"/>
                    <a:pt x="401" y="64"/>
                    <a:pt x="401" y="64"/>
                  </a:cubicBezTo>
                  <a:cubicBezTo>
                    <a:pt x="403" y="64"/>
                    <a:pt x="405" y="64"/>
                    <a:pt x="405" y="60"/>
                  </a:cubicBezTo>
                  <a:cubicBezTo>
                    <a:pt x="405" y="39"/>
                    <a:pt x="405" y="39"/>
                    <a:pt x="405" y="39"/>
                  </a:cubicBezTo>
                  <a:cubicBezTo>
                    <a:pt x="405" y="37"/>
                    <a:pt x="404" y="35"/>
                    <a:pt x="401" y="35"/>
                  </a:cubicBezTo>
                  <a:cubicBezTo>
                    <a:pt x="398" y="35"/>
                    <a:pt x="396" y="37"/>
                    <a:pt x="396" y="39"/>
                  </a:cubicBezTo>
                  <a:cubicBezTo>
                    <a:pt x="396" y="57"/>
                    <a:pt x="396" y="57"/>
                    <a:pt x="396" y="57"/>
                  </a:cubicBezTo>
                  <a:lnTo>
                    <a:pt x="389" y="57"/>
                  </a:lnTo>
                  <a:close/>
                  <a:moveTo>
                    <a:pt x="433" y="0"/>
                  </a:moveTo>
                  <a:cubicBezTo>
                    <a:pt x="428" y="0"/>
                    <a:pt x="424" y="3"/>
                    <a:pt x="424" y="8"/>
                  </a:cubicBezTo>
                  <a:cubicBezTo>
                    <a:pt x="424" y="57"/>
                    <a:pt x="424" y="57"/>
                    <a:pt x="424" y="57"/>
                  </a:cubicBezTo>
                  <a:cubicBezTo>
                    <a:pt x="424" y="61"/>
                    <a:pt x="428" y="64"/>
                    <a:pt x="433" y="64"/>
                  </a:cubicBezTo>
                  <a:cubicBezTo>
                    <a:pt x="457" y="64"/>
                    <a:pt x="457" y="64"/>
                    <a:pt x="457" y="64"/>
                  </a:cubicBezTo>
                  <a:cubicBezTo>
                    <a:pt x="462" y="64"/>
                    <a:pt x="466" y="61"/>
                    <a:pt x="466" y="57"/>
                  </a:cubicBezTo>
                  <a:cubicBezTo>
                    <a:pt x="466" y="8"/>
                    <a:pt x="466" y="8"/>
                    <a:pt x="466" y="8"/>
                  </a:cubicBezTo>
                  <a:cubicBezTo>
                    <a:pt x="466" y="3"/>
                    <a:pt x="462" y="0"/>
                    <a:pt x="457" y="0"/>
                  </a:cubicBezTo>
                  <a:lnTo>
                    <a:pt x="433" y="0"/>
                  </a:lnTo>
                  <a:close/>
                  <a:moveTo>
                    <a:pt x="433" y="8"/>
                  </a:moveTo>
                  <a:cubicBezTo>
                    <a:pt x="457" y="8"/>
                    <a:pt x="457" y="8"/>
                    <a:pt x="457" y="8"/>
                  </a:cubicBezTo>
                  <a:cubicBezTo>
                    <a:pt x="457" y="57"/>
                    <a:pt x="457" y="57"/>
                    <a:pt x="457" y="57"/>
                  </a:cubicBezTo>
                  <a:cubicBezTo>
                    <a:pt x="433" y="57"/>
                    <a:pt x="433" y="57"/>
                    <a:pt x="433" y="57"/>
                  </a:cubicBezTo>
                  <a:lnTo>
                    <a:pt x="433" y="8"/>
                  </a:lnTo>
                  <a:close/>
                  <a:moveTo>
                    <a:pt x="510" y="57"/>
                  </a:moveTo>
                  <a:cubicBezTo>
                    <a:pt x="510" y="0"/>
                    <a:pt x="510" y="0"/>
                    <a:pt x="510" y="0"/>
                  </a:cubicBezTo>
                  <a:cubicBezTo>
                    <a:pt x="489" y="0"/>
                    <a:pt x="489" y="0"/>
                    <a:pt x="489" y="0"/>
                  </a:cubicBezTo>
                  <a:cubicBezTo>
                    <a:pt x="487" y="0"/>
                    <a:pt x="485" y="0"/>
                    <a:pt x="485" y="4"/>
                  </a:cubicBezTo>
                  <a:cubicBezTo>
                    <a:pt x="485" y="7"/>
                    <a:pt x="487" y="8"/>
                    <a:pt x="489" y="8"/>
                  </a:cubicBezTo>
                  <a:cubicBezTo>
                    <a:pt x="502" y="8"/>
                    <a:pt x="502" y="8"/>
                    <a:pt x="502" y="8"/>
                  </a:cubicBezTo>
                  <a:cubicBezTo>
                    <a:pt x="502" y="57"/>
                    <a:pt x="502" y="57"/>
                    <a:pt x="502" y="57"/>
                  </a:cubicBezTo>
                  <a:cubicBezTo>
                    <a:pt x="489" y="57"/>
                    <a:pt x="489" y="57"/>
                    <a:pt x="489" y="57"/>
                  </a:cubicBezTo>
                  <a:cubicBezTo>
                    <a:pt x="487" y="57"/>
                    <a:pt x="485" y="58"/>
                    <a:pt x="485" y="60"/>
                  </a:cubicBezTo>
                  <a:cubicBezTo>
                    <a:pt x="485" y="64"/>
                    <a:pt x="487" y="64"/>
                    <a:pt x="489" y="64"/>
                  </a:cubicBezTo>
                  <a:cubicBezTo>
                    <a:pt x="522" y="64"/>
                    <a:pt x="522" y="64"/>
                    <a:pt x="522" y="64"/>
                  </a:cubicBezTo>
                  <a:cubicBezTo>
                    <a:pt x="524" y="64"/>
                    <a:pt x="527" y="64"/>
                    <a:pt x="527" y="60"/>
                  </a:cubicBezTo>
                  <a:cubicBezTo>
                    <a:pt x="527" y="39"/>
                    <a:pt x="527" y="39"/>
                    <a:pt x="527" y="39"/>
                  </a:cubicBezTo>
                  <a:cubicBezTo>
                    <a:pt x="527" y="37"/>
                    <a:pt x="525" y="35"/>
                    <a:pt x="522" y="35"/>
                  </a:cubicBezTo>
                  <a:cubicBezTo>
                    <a:pt x="519" y="35"/>
                    <a:pt x="518" y="37"/>
                    <a:pt x="518" y="39"/>
                  </a:cubicBezTo>
                  <a:cubicBezTo>
                    <a:pt x="518" y="57"/>
                    <a:pt x="518" y="57"/>
                    <a:pt x="518" y="57"/>
                  </a:cubicBezTo>
                  <a:lnTo>
                    <a:pt x="510"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5" name="Freeform 78"/>
            <p:cNvSpPr>
              <a:spLocks noEditPoints="1"/>
            </p:cNvSpPr>
            <p:nvPr/>
          </p:nvSpPr>
          <p:spPr bwMode="gray">
            <a:xfrm>
              <a:off x="11009645" y="5228485"/>
              <a:ext cx="826485" cy="99610"/>
            </a:xfrm>
            <a:custGeom>
              <a:avLst/>
              <a:gdLst>
                <a:gd name="T0" fmla="*/ 4 w 527"/>
                <a:gd name="T1" fmla="*/ 0 h 65"/>
                <a:gd name="T2" fmla="*/ 17 w 527"/>
                <a:gd name="T3" fmla="*/ 8 h 65"/>
                <a:gd name="T4" fmla="*/ 0 w 527"/>
                <a:gd name="T5" fmla="*/ 61 h 65"/>
                <a:gd name="T6" fmla="*/ 41 w 527"/>
                <a:gd name="T7" fmla="*/ 61 h 65"/>
                <a:gd name="T8" fmla="*/ 34 w 527"/>
                <a:gd name="T9" fmla="*/ 40 h 65"/>
                <a:gd name="T10" fmla="*/ 86 w 527"/>
                <a:gd name="T11" fmla="*/ 57 h 65"/>
                <a:gd name="T12" fmla="*/ 60 w 527"/>
                <a:gd name="T13" fmla="*/ 4 h 65"/>
                <a:gd name="T14" fmla="*/ 77 w 527"/>
                <a:gd name="T15" fmla="*/ 57 h 65"/>
                <a:gd name="T16" fmla="*/ 65 w 527"/>
                <a:gd name="T17" fmla="*/ 65 h 65"/>
                <a:gd name="T18" fmla="*/ 102 w 527"/>
                <a:gd name="T19" fmla="*/ 40 h 65"/>
                <a:gd name="T20" fmla="*/ 93 w 527"/>
                <a:gd name="T21" fmla="*/ 57 h 65"/>
                <a:gd name="T22" fmla="*/ 146 w 527"/>
                <a:gd name="T23" fmla="*/ 0 h 65"/>
                <a:gd name="T24" fmla="*/ 126 w 527"/>
                <a:gd name="T25" fmla="*/ 8 h 65"/>
                <a:gd name="T26" fmla="*/ 126 w 527"/>
                <a:gd name="T27" fmla="*/ 57 h 65"/>
                <a:gd name="T28" fmla="*/ 159 w 527"/>
                <a:gd name="T29" fmla="*/ 65 h 65"/>
                <a:gd name="T30" fmla="*/ 159 w 527"/>
                <a:gd name="T31" fmla="*/ 36 h 65"/>
                <a:gd name="T32" fmla="*/ 146 w 527"/>
                <a:gd name="T33" fmla="*/ 57 h 65"/>
                <a:gd name="T34" fmla="*/ 182 w 527"/>
                <a:gd name="T35" fmla="*/ 57 h 65"/>
                <a:gd name="T36" fmla="*/ 224 w 527"/>
                <a:gd name="T37" fmla="*/ 57 h 65"/>
                <a:gd name="T38" fmla="*/ 191 w 527"/>
                <a:gd name="T39" fmla="*/ 0 h 65"/>
                <a:gd name="T40" fmla="*/ 215 w 527"/>
                <a:gd name="T41" fmla="*/ 57 h 65"/>
                <a:gd name="T42" fmla="*/ 267 w 527"/>
                <a:gd name="T43" fmla="*/ 57 h 65"/>
                <a:gd name="T44" fmla="*/ 243 w 527"/>
                <a:gd name="T45" fmla="*/ 4 h 65"/>
                <a:gd name="T46" fmla="*/ 259 w 527"/>
                <a:gd name="T47" fmla="*/ 57 h 65"/>
                <a:gd name="T48" fmla="*/ 246 w 527"/>
                <a:gd name="T49" fmla="*/ 65 h 65"/>
                <a:gd name="T50" fmla="*/ 284 w 527"/>
                <a:gd name="T51" fmla="*/ 40 h 65"/>
                <a:gd name="T52" fmla="*/ 276 w 527"/>
                <a:gd name="T53" fmla="*/ 57 h 65"/>
                <a:gd name="T54" fmla="*/ 303 w 527"/>
                <a:gd name="T55" fmla="*/ 8 h 65"/>
                <a:gd name="T56" fmla="*/ 337 w 527"/>
                <a:gd name="T57" fmla="*/ 65 h 65"/>
                <a:gd name="T58" fmla="*/ 337 w 527"/>
                <a:gd name="T59" fmla="*/ 0 h 65"/>
                <a:gd name="T60" fmla="*/ 337 w 527"/>
                <a:gd name="T61" fmla="*/ 8 h 65"/>
                <a:gd name="T62" fmla="*/ 311 w 527"/>
                <a:gd name="T63" fmla="*/ 8 h 65"/>
                <a:gd name="T64" fmla="*/ 364 w 527"/>
                <a:gd name="T65" fmla="*/ 57 h 65"/>
                <a:gd name="T66" fmla="*/ 405 w 527"/>
                <a:gd name="T67" fmla="*/ 57 h 65"/>
                <a:gd name="T68" fmla="*/ 372 w 527"/>
                <a:gd name="T69" fmla="*/ 0 h 65"/>
                <a:gd name="T70" fmla="*/ 396 w 527"/>
                <a:gd name="T71" fmla="*/ 57 h 65"/>
                <a:gd name="T72" fmla="*/ 449 w 527"/>
                <a:gd name="T73" fmla="*/ 57 h 65"/>
                <a:gd name="T74" fmla="*/ 424 w 527"/>
                <a:gd name="T75" fmla="*/ 4 h 65"/>
                <a:gd name="T76" fmla="*/ 441 w 527"/>
                <a:gd name="T77" fmla="*/ 57 h 65"/>
                <a:gd name="T78" fmla="*/ 429 w 527"/>
                <a:gd name="T79" fmla="*/ 65 h 65"/>
                <a:gd name="T80" fmla="*/ 466 w 527"/>
                <a:gd name="T81" fmla="*/ 40 h 65"/>
                <a:gd name="T82" fmla="*/ 457 w 527"/>
                <a:gd name="T83" fmla="*/ 57 h 65"/>
                <a:gd name="T84" fmla="*/ 485 w 527"/>
                <a:gd name="T85" fmla="*/ 8 h 65"/>
                <a:gd name="T86" fmla="*/ 518 w 527"/>
                <a:gd name="T87" fmla="*/ 65 h 65"/>
                <a:gd name="T88" fmla="*/ 518 w 527"/>
                <a:gd name="T89" fmla="*/ 0 h 65"/>
                <a:gd name="T90" fmla="*/ 518 w 527"/>
                <a:gd name="T91" fmla="*/ 8 h 65"/>
                <a:gd name="T92" fmla="*/ 494 w 527"/>
                <a:gd name="T93" fmla="*/ 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7" h="65">
                  <a:moveTo>
                    <a:pt x="25" y="57"/>
                  </a:moveTo>
                  <a:cubicBezTo>
                    <a:pt x="25" y="0"/>
                    <a:pt x="25" y="0"/>
                    <a:pt x="25" y="0"/>
                  </a:cubicBezTo>
                  <a:cubicBezTo>
                    <a:pt x="4" y="0"/>
                    <a:pt x="4" y="0"/>
                    <a:pt x="4" y="0"/>
                  </a:cubicBezTo>
                  <a:cubicBezTo>
                    <a:pt x="2" y="0"/>
                    <a:pt x="0" y="1"/>
                    <a:pt x="0" y="4"/>
                  </a:cubicBezTo>
                  <a:cubicBezTo>
                    <a:pt x="0" y="7"/>
                    <a:pt x="2" y="8"/>
                    <a:pt x="4" y="8"/>
                  </a:cubicBezTo>
                  <a:cubicBezTo>
                    <a:pt x="17" y="8"/>
                    <a:pt x="17" y="8"/>
                    <a:pt x="17" y="8"/>
                  </a:cubicBezTo>
                  <a:cubicBezTo>
                    <a:pt x="17" y="57"/>
                    <a:pt x="17" y="57"/>
                    <a:pt x="17" y="57"/>
                  </a:cubicBezTo>
                  <a:cubicBezTo>
                    <a:pt x="4" y="57"/>
                    <a:pt x="4" y="57"/>
                    <a:pt x="4" y="57"/>
                  </a:cubicBezTo>
                  <a:cubicBezTo>
                    <a:pt x="2" y="57"/>
                    <a:pt x="0" y="58"/>
                    <a:pt x="0" y="61"/>
                  </a:cubicBezTo>
                  <a:cubicBezTo>
                    <a:pt x="0" y="64"/>
                    <a:pt x="2" y="65"/>
                    <a:pt x="4" y="65"/>
                  </a:cubicBezTo>
                  <a:cubicBezTo>
                    <a:pt x="38" y="65"/>
                    <a:pt x="38" y="65"/>
                    <a:pt x="38" y="65"/>
                  </a:cubicBezTo>
                  <a:cubicBezTo>
                    <a:pt x="40" y="65"/>
                    <a:pt x="41" y="64"/>
                    <a:pt x="41" y="61"/>
                  </a:cubicBezTo>
                  <a:cubicBezTo>
                    <a:pt x="41" y="40"/>
                    <a:pt x="41" y="40"/>
                    <a:pt x="41" y="40"/>
                  </a:cubicBezTo>
                  <a:cubicBezTo>
                    <a:pt x="41" y="38"/>
                    <a:pt x="41" y="36"/>
                    <a:pt x="38" y="36"/>
                  </a:cubicBezTo>
                  <a:cubicBezTo>
                    <a:pt x="34" y="36"/>
                    <a:pt x="34" y="38"/>
                    <a:pt x="34" y="40"/>
                  </a:cubicBezTo>
                  <a:cubicBezTo>
                    <a:pt x="34" y="57"/>
                    <a:pt x="34" y="57"/>
                    <a:pt x="34" y="57"/>
                  </a:cubicBezTo>
                  <a:lnTo>
                    <a:pt x="25" y="57"/>
                  </a:lnTo>
                  <a:close/>
                  <a:moveTo>
                    <a:pt x="86" y="57"/>
                  </a:moveTo>
                  <a:cubicBezTo>
                    <a:pt x="86" y="0"/>
                    <a:pt x="86" y="0"/>
                    <a:pt x="86" y="0"/>
                  </a:cubicBezTo>
                  <a:cubicBezTo>
                    <a:pt x="65" y="0"/>
                    <a:pt x="65" y="0"/>
                    <a:pt x="65" y="0"/>
                  </a:cubicBezTo>
                  <a:cubicBezTo>
                    <a:pt x="63" y="0"/>
                    <a:pt x="60" y="1"/>
                    <a:pt x="60" y="4"/>
                  </a:cubicBezTo>
                  <a:cubicBezTo>
                    <a:pt x="60" y="7"/>
                    <a:pt x="63" y="8"/>
                    <a:pt x="65" y="8"/>
                  </a:cubicBezTo>
                  <a:cubicBezTo>
                    <a:pt x="77" y="8"/>
                    <a:pt x="77" y="8"/>
                    <a:pt x="77" y="8"/>
                  </a:cubicBezTo>
                  <a:cubicBezTo>
                    <a:pt x="77" y="57"/>
                    <a:pt x="77" y="57"/>
                    <a:pt x="77" y="57"/>
                  </a:cubicBezTo>
                  <a:cubicBezTo>
                    <a:pt x="65" y="57"/>
                    <a:pt x="65" y="57"/>
                    <a:pt x="65" y="57"/>
                  </a:cubicBezTo>
                  <a:cubicBezTo>
                    <a:pt x="63" y="57"/>
                    <a:pt x="60" y="58"/>
                    <a:pt x="60" y="61"/>
                  </a:cubicBezTo>
                  <a:cubicBezTo>
                    <a:pt x="60" y="64"/>
                    <a:pt x="63" y="65"/>
                    <a:pt x="65" y="65"/>
                  </a:cubicBezTo>
                  <a:cubicBezTo>
                    <a:pt x="98" y="65"/>
                    <a:pt x="98" y="65"/>
                    <a:pt x="98" y="65"/>
                  </a:cubicBezTo>
                  <a:cubicBezTo>
                    <a:pt x="100" y="65"/>
                    <a:pt x="102" y="64"/>
                    <a:pt x="102" y="61"/>
                  </a:cubicBezTo>
                  <a:cubicBezTo>
                    <a:pt x="102" y="40"/>
                    <a:pt x="102" y="40"/>
                    <a:pt x="102" y="40"/>
                  </a:cubicBezTo>
                  <a:cubicBezTo>
                    <a:pt x="102" y="38"/>
                    <a:pt x="101" y="36"/>
                    <a:pt x="98" y="36"/>
                  </a:cubicBezTo>
                  <a:cubicBezTo>
                    <a:pt x="95" y="36"/>
                    <a:pt x="93" y="38"/>
                    <a:pt x="93" y="40"/>
                  </a:cubicBezTo>
                  <a:cubicBezTo>
                    <a:pt x="93" y="57"/>
                    <a:pt x="93" y="57"/>
                    <a:pt x="93" y="57"/>
                  </a:cubicBezTo>
                  <a:lnTo>
                    <a:pt x="86" y="57"/>
                  </a:lnTo>
                  <a:close/>
                  <a:moveTo>
                    <a:pt x="146" y="57"/>
                  </a:moveTo>
                  <a:cubicBezTo>
                    <a:pt x="146" y="0"/>
                    <a:pt x="146" y="0"/>
                    <a:pt x="146" y="0"/>
                  </a:cubicBezTo>
                  <a:cubicBezTo>
                    <a:pt x="126" y="0"/>
                    <a:pt x="126" y="0"/>
                    <a:pt x="126" y="0"/>
                  </a:cubicBezTo>
                  <a:cubicBezTo>
                    <a:pt x="123" y="0"/>
                    <a:pt x="121" y="1"/>
                    <a:pt x="121" y="4"/>
                  </a:cubicBezTo>
                  <a:cubicBezTo>
                    <a:pt x="121" y="7"/>
                    <a:pt x="123" y="8"/>
                    <a:pt x="126" y="8"/>
                  </a:cubicBezTo>
                  <a:cubicBezTo>
                    <a:pt x="138" y="8"/>
                    <a:pt x="138" y="8"/>
                    <a:pt x="138" y="8"/>
                  </a:cubicBezTo>
                  <a:cubicBezTo>
                    <a:pt x="138" y="57"/>
                    <a:pt x="138" y="57"/>
                    <a:pt x="138" y="57"/>
                  </a:cubicBezTo>
                  <a:cubicBezTo>
                    <a:pt x="126" y="57"/>
                    <a:pt x="126" y="57"/>
                    <a:pt x="126" y="57"/>
                  </a:cubicBezTo>
                  <a:cubicBezTo>
                    <a:pt x="123" y="57"/>
                    <a:pt x="121" y="58"/>
                    <a:pt x="121" y="61"/>
                  </a:cubicBezTo>
                  <a:cubicBezTo>
                    <a:pt x="121" y="64"/>
                    <a:pt x="123" y="65"/>
                    <a:pt x="126" y="65"/>
                  </a:cubicBezTo>
                  <a:cubicBezTo>
                    <a:pt x="159" y="65"/>
                    <a:pt x="159" y="65"/>
                    <a:pt x="159" y="65"/>
                  </a:cubicBezTo>
                  <a:cubicBezTo>
                    <a:pt x="161" y="65"/>
                    <a:pt x="163" y="64"/>
                    <a:pt x="163" y="61"/>
                  </a:cubicBezTo>
                  <a:cubicBezTo>
                    <a:pt x="163" y="40"/>
                    <a:pt x="163" y="40"/>
                    <a:pt x="163" y="40"/>
                  </a:cubicBezTo>
                  <a:cubicBezTo>
                    <a:pt x="163" y="38"/>
                    <a:pt x="162" y="36"/>
                    <a:pt x="159" y="36"/>
                  </a:cubicBezTo>
                  <a:cubicBezTo>
                    <a:pt x="156" y="36"/>
                    <a:pt x="154" y="38"/>
                    <a:pt x="154" y="40"/>
                  </a:cubicBezTo>
                  <a:cubicBezTo>
                    <a:pt x="154" y="57"/>
                    <a:pt x="154" y="57"/>
                    <a:pt x="154" y="57"/>
                  </a:cubicBezTo>
                  <a:lnTo>
                    <a:pt x="146" y="57"/>
                  </a:lnTo>
                  <a:close/>
                  <a:moveTo>
                    <a:pt x="191" y="0"/>
                  </a:moveTo>
                  <a:cubicBezTo>
                    <a:pt x="185" y="0"/>
                    <a:pt x="182" y="4"/>
                    <a:pt x="182" y="8"/>
                  </a:cubicBezTo>
                  <a:cubicBezTo>
                    <a:pt x="182" y="57"/>
                    <a:pt x="182" y="57"/>
                    <a:pt x="182" y="57"/>
                  </a:cubicBezTo>
                  <a:cubicBezTo>
                    <a:pt x="182" y="62"/>
                    <a:pt x="185" y="65"/>
                    <a:pt x="191" y="65"/>
                  </a:cubicBezTo>
                  <a:cubicBezTo>
                    <a:pt x="215" y="65"/>
                    <a:pt x="215" y="65"/>
                    <a:pt x="215" y="65"/>
                  </a:cubicBezTo>
                  <a:cubicBezTo>
                    <a:pt x="220" y="65"/>
                    <a:pt x="224" y="62"/>
                    <a:pt x="224" y="57"/>
                  </a:cubicBezTo>
                  <a:cubicBezTo>
                    <a:pt x="224" y="8"/>
                    <a:pt x="224" y="8"/>
                    <a:pt x="224" y="8"/>
                  </a:cubicBezTo>
                  <a:cubicBezTo>
                    <a:pt x="224" y="4"/>
                    <a:pt x="219" y="0"/>
                    <a:pt x="215" y="0"/>
                  </a:cubicBezTo>
                  <a:lnTo>
                    <a:pt x="191" y="0"/>
                  </a:lnTo>
                  <a:close/>
                  <a:moveTo>
                    <a:pt x="191" y="8"/>
                  </a:moveTo>
                  <a:cubicBezTo>
                    <a:pt x="215" y="8"/>
                    <a:pt x="215" y="8"/>
                    <a:pt x="215" y="8"/>
                  </a:cubicBezTo>
                  <a:cubicBezTo>
                    <a:pt x="215" y="57"/>
                    <a:pt x="215" y="57"/>
                    <a:pt x="215" y="57"/>
                  </a:cubicBezTo>
                  <a:cubicBezTo>
                    <a:pt x="191" y="57"/>
                    <a:pt x="191" y="57"/>
                    <a:pt x="191" y="57"/>
                  </a:cubicBezTo>
                  <a:lnTo>
                    <a:pt x="191" y="8"/>
                  </a:lnTo>
                  <a:close/>
                  <a:moveTo>
                    <a:pt x="267" y="57"/>
                  </a:moveTo>
                  <a:cubicBezTo>
                    <a:pt x="267" y="0"/>
                    <a:pt x="267" y="0"/>
                    <a:pt x="267" y="0"/>
                  </a:cubicBezTo>
                  <a:cubicBezTo>
                    <a:pt x="246" y="0"/>
                    <a:pt x="246" y="0"/>
                    <a:pt x="246" y="0"/>
                  </a:cubicBezTo>
                  <a:cubicBezTo>
                    <a:pt x="245" y="0"/>
                    <a:pt x="243" y="1"/>
                    <a:pt x="243" y="4"/>
                  </a:cubicBezTo>
                  <a:cubicBezTo>
                    <a:pt x="243" y="7"/>
                    <a:pt x="245" y="8"/>
                    <a:pt x="246" y="8"/>
                  </a:cubicBezTo>
                  <a:cubicBezTo>
                    <a:pt x="259" y="8"/>
                    <a:pt x="259" y="8"/>
                    <a:pt x="259" y="8"/>
                  </a:cubicBezTo>
                  <a:cubicBezTo>
                    <a:pt x="259" y="57"/>
                    <a:pt x="259" y="57"/>
                    <a:pt x="259" y="57"/>
                  </a:cubicBezTo>
                  <a:cubicBezTo>
                    <a:pt x="246" y="57"/>
                    <a:pt x="246" y="57"/>
                    <a:pt x="246" y="57"/>
                  </a:cubicBezTo>
                  <a:cubicBezTo>
                    <a:pt x="245" y="57"/>
                    <a:pt x="243" y="58"/>
                    <a:pt x="243" y="61"/>
                  </a:cubicBezTo>
                  <a:cubicBezTo>
                    <a:pt x="243" y="64"/>
                    <a:pt x="245" y="65"/>
                    <a:pt x="246" y="65"/>
                  </a:cubicBezTo>
                  <a:cubicBezTo>
                    <a:pt x="280" y="65"/>
                    <a:pt x="280" y="65"/>
                    <a:pt x="280" y="65"/>
                  </a:cubicBezTo>
                  <a:cubicBezTo>
                    <a:pt x="282" y="65"/>
                    <a:pt x="284" y="64"/>
                    <a:pt x="284" y="61"/>
                  </a:cubicBezTo>
                  <a:cubicBezTo>
                    <a:pt x="284" y="40"/>
                    <a:pt x="284" y="40"/>
                    <a:pt x="284" y="40"/>
                  </a:cubicBezTo>
                  <a:cubicBezTo>
                    <a:pt x="284" y="38"/>
                    <a:pt x="283" y="36"/>
                    <a:pt x="280" y="36"/>
                  </a:cubicBezTo>
                  <a:cubicBezTo>
                    <a:pt x="277" y="36"/>
                    <a:pt x="276" y="38"/>
                    <a:pt x="276" y="40"/>
                  </a:cubicBezTo>
                  <a:cubicBezTo>
                    <a:pt x="276" y="57"/>
                    <a:pt x="276" y="57"/>
                    <a:pt x="276" y="57"/>
                  </a:cubicBezTo>
                  <a:lnTo>
                    <a:pt x="267" y="57"/>
                  </a:lnTo>
                  <a:close/>
                  <a:moveTo>
                    <a:pt x="311" y="0"/>
                  </a:moveTo>
                  <a:cubicBezTo>
                    <a:pt x="307" y="0"/>
                    <a:pt x="303" y="4"/>
                    <a:pt x="303" y="8"/>
                  </a:cubicBezTo>
                  <a:cubicBezTo>
                    <a:pt x="303" y="57"/>
                    <a:pt x="303" y="57"/>
                    <a:pt x="303" y="57"/>
                  </a:cubicBezTo>
                  <a:cubicBezTo>
                    <a:pt x="303" y="62"/>
                    <a:pt x="307" y="65"/>
                    <a:pt x="311" y="65"/>
                  </a:cubicBezTo>
                  <a:cubicBezTo>
                    <a:pt x="337" y="65"/>
                    <a:pt x="337" y="65"/>
                    <a:pt x="337" y="65"/>
                  </a:cubicBezTo>
                  <a:cubicBezTo>
                    <a:pt x="341" y="65"/>
                    <a:pt x="344" y="62"/>
                    <a:pt x="344" y="57"/>
                  </a:cubicBezTo>
                  <a:cubicBezTo>
                    <a:pt x="344" y="8"/>
                    <a:pt x="344" y="8"/>
                    <a:pt x="344" y="8"/>
                  </a:cubicBezTo>
                  <a:cubicBezTo>
                    <a:pt x="344" y="4"/>
                    <a:pt x="341" y="0"/>
                    <a:pt x="337" y="0"/>
                  </a:cubicBezTo>
                  <a:lnTo>
                    <a:pt x="311" y="0"/>
                  </a:lnTo>
                  <a:close/>
                  <a:moveTo>
                    <a:pt x="311" y="8"/>
                  </a:moveTo>
                  <a:cubicBezTo>
                    <a:pt x="337" y="8"/>
                    <a:pt x="337" y="8"/>
                    <a:pt x="337" y="8"/>
                  </a:cubicBezTo>
                  <a:cubicBezTo>
                    <a:pt x="337" y="57"/>
                    <a:pt x="337" y="57"/>
                    <a:pt x="337" y="57"/>
                  </a:cubicBezTo>
                  <a:cubicBezTo>
                    <a:pt x="311" y="57"/>
                    <a:pt x="311" y="57"/>
                    <a:pt x="311" y="57"/>
                  </a:cubicBezTo>
                  <a:lnTo>
                    <a:pt x="311" y="8"/>
                  </a:lnTo>
                  <a:close/>
                  <a:moveTo>
                    <a:pt x="372" y="0"/>
                  </a:moveTo>
                  <a:cubicBezTo>
                    <a:pt x="368" y="0"/>
                    <a:pt x="364" y="4"/>
                    <a:pt x="364" y="8"/>
                  </a:cubicBezTo>
                  <a:cubicBezTo>
                    <a:pt x="364" y="57"/>
                    <a:pt x="364" y="57"/>
                    <a:pt x="364" y="57"/>
                  </a:cubicBezTo>
                  <a:cubicBezTo>
                    <a:pt x="364" y="62"/>
                    <a:pt x="367" y="65"/>
                    <a:pt x="372" y="65"/>
                  </a:cubicBezTo>
                  <a:cubicBezTo>
                    <a:pt x="396" y="65"/>
                    <a:pt x="396" y="65"/>
                    <a:pt x="396" y="65"/>
                  </a:cubicBezTo>
                  <a:cubicBezTo>
                    <a:pt x="402" y="65"/>
                    <a:pt x="405" y="62"/>
                    <a:pt x="405" y="57"/>
                  </a:cubicBezTo>
                  <a:cubicBezTo>
                    <a:pt x="405" y="8"/>
                    <a:pt x="405" y="8"/>
                    <a:pt x="405" y="8"/>
                  </a:cubicBezTo>
                  <a:cubicBezTo>
                    <a:pt x="405" y="4"/>
                    <a:pt x="402" y="0"/>
                    <a:pt x="396" y="0"/>
                  </a:cubicBezTo>
                  <a:lnTo>
                    <a:pt x="372" y="0"/>
                  </a:lnTo>
                  <a:close/>
                  <a:moveTo>
                    <a:pt x="372" y="8"/>
                  </a:moveTo>
                  <a:cubicBezTo>
                    <a:pt x="396" y="8"/>
                    <a:pt x="396" y="8"/>
                    <a:pt x="396" y="8"/>
                  </a:cubicBezTo>
                  <a:cubicBezTo>
                    <a:pt x="396" y="57"/>
                    <a:pt x="396" y="57"/>
                    <a:pt x="396" y="57"/>
                  </a:cubicBezTo>
                  <a:cubicBezTo>
                    <a:pt x="372" y="57"/>
                    <a:pt x="372" y="57"/>
                    <a:pt x="372" y="57"/>
                  </a:cubicBezTo>
                  <a:lnTo>
                    <a:pt x="372" y="8"/>
                  </a:lnTo>
                  <a:close/>
                  <a:moveTo>
                    <a:pt x="449" y="57"/>
                  </a:moveTo>
                  <a:cubicBezTo>
                    <a:pt x="449" y="0"/>
                    <a:pt x="449" y="0"/>
                    <a:pt x="449" y="0"/>
                  </a:cubicBezTo>
                  <a:cubicBezTo>
                    <a:pt x="429" y="0"/>
                    <a:pt x="429" y="0"/>
                    <a:pt x="429" y="0"/>
                  </a:cubicBezTo>
                  <a:cubicBezTo>
                    <a:pt x="426" y="0"/>
                    <a:pt x="424" y="1"/>
                    <a:pt x="424" y="4"/>
                  </a:cubicBezTo>
                  <a:cubicBezTo>
                    <a:pt x="424" y="7"/>
                    <a:pt x="426" y="8"/>
                    <a:pt x="429" y="8"/>
                  </a:cubicBezTo>
                  <a:cubicBezTo>
                    <a:pt x="441" y="8"/>
                    <a:pt x="441" y="8"/>
                    <a:pt x="441" y="8"/>
                  </a:cubicBezTo>
                  <a:cubicBezTo>
                    <a:pt x="441" y="57"/>
                    <a:pt x="441" y="57"/>
                    <a:pt x="441" y="57"/>
                  </a:cubicBezTo>
                  <a:cubicBezTo>
                    <a:pt x="429" y="57"/>
                    <a:pt x="429" y="57"/>
                    <a:pt x="429" y="57"/>
                  </a:cubicBezTo>
                  <a:cubicBezTo>
                    <a:pt x="426" y="57"/>
                    <a:pt x="424" y="58"/>
                    <a:pt x="424" y="61"/>
                  </a:cubicBezTo>
                  <a:cubicBezTo>
                    <a:pt x="424" y="64"/>
                    <a:pt x="426" y="65"/>
                    <a:pt x="429" y="65"/>
                  </a:cubicBezTo>
                  <a:cubicBezTo>
                    <a:pt x="462" y="65"/>
                    <a:pt x="462" y="65"/>
                    <a:pt x="462" y="65"/>
                  </a:cubicBezTo>
                  <a:cubicBezTo>
                    <a:pt x="464" y="65"/>
                    <a:pt x="466" y="64"/>
                    <a:pt x="466" y="61"/>
                  </a:cubicBezTo>
                  <a:cubicBezTo>
                    <a:pt x="466" y="40"/>
                    <a:pt x="466" y="40"/>
                    <a:pt x="466" y="40"/>
                  </a:cubicBezTo>
                  <a:cubicBezTo>
                    <a:pt x="466" y="38"/>
                    <a:pt x="465" y="36"/>
                    <a:pt x="462" y="36"/>
                  </a:cubicBezTo>
                  <a:cubicBezTo>
                    <a:pt x="458" y="36"/>
                    <a:pt x="457" y="38"/>
                    <a:pt x="457" y="40"/>
                  </a:cubicBezTo>
                  <a:cubicBezTo>
                    <a:pt x="457" y="57"/>
                    <a:pt x="457" y="57"/>
                    <a:pt x="457" y="57"/>
                  </a:cubicBezTo>
                  <a:lnTo>
                    <a:pt x="449" y="57"/>
                  </a:lnTo>
                  <a:close/>
                  <a:moveTo>
                    <a:pt x="494" y="0"/>
                  </a:moveTo>
                  <a:cubicBezTo>
                    <a:pt x="488" y="0"/>
                    <a:pt x="485" y="4"/>
                    <a:pt x="485" y="8"/>
                  </a:cubicBezTo>
                  <a:cubicBezTo>
                    <a:pt x="485" y="57"/>
                    <a:pt x="485" y="57"/>
                    <a:pt x="485" y="57"/>
                  </a:cubicBezTo>
                  <a:cubicBezTo>
                    <a:pt x="485" y="62"/>
                    <a:pt x="488" y="65"/>
                    <a:pt x="494" y="65"/>
                  </a:cubicBezTo>
                  <a:cubicBezTo>
                    <a:pt x="518" y="65"/>
                    <a:pt x="518" y="65"/>
                    <a:pt x="518" y="65"/>
                  </a:cubicBezTo>
                  <a:cubicBezTo>
                    <a:pt x="523" y="65"/>
                    <a:pt x="527" y="62"/>
                    <a:pt x="527" y="57"/>
                  </a:cubicBezTo>
                  <a:cubicBezTo>
                    <a:pt x="527" y="8"/>
                    <a:pt x="527" y="8"/>
                    <a:pt x="527" y="8"/>
                  </a:cubicBezTo>
                  <a:cubicBezTo>
                    <a:pt x="527" y="4"/>
                    <a:pt x="522" y="0"/>
                    <a:pt x="518" y="0"/>
                  </a:cubicBezTo>
                  <a:lnTo>
                    <a:pt x="494" y="0"/>
                  </a:lnTo>
                  <a:close/>
                  <a:moveTo>
                    <a:pt x="494" y="8"/>
                  </a:moveTo>
                  <a:cubicBezTo>
                    <a:pt x="518" y="8"/>
                    <a:pt x="518" y="8"/>
                    <a:pt x="518" y="8"/>
                  </a:cubicBezTo>
                  <a:cubicBezTo>
                    <a:pt x="518" y="57"/>
                    <a:pt x="518" y="57"/>
                    <a:pt x="518" y="57"/>
                  </a:cubicBezTo>
                  <a:cubicBezTo>
                    <a:pt x="494" y="57"/>
                    <a:pt x="494" y="57"/>
                    <a:pt x="494" y="57"/>
                  </a:cubicBezTo>
                  <a:lnTo>
                    <a:pt x="494"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6" name="Freeform 79"/>
            <p:cNvSpPr>
              <a:spLocks noEditPoints="1"/>
            </p:cNvSpPr>
            <p:nvPr/>
          </p:nvSpPr>
          <p:spPr bwMode="gray">
            <a:xfrm>
              <a:off x="11009645" y="5069650"/>
              <a:ext cx="826485" cy="102301"/>
            </a:xfrm>
            <a:custGeom>
              <a:avLst/>
              <a:gdLst>
                <a:gd name="T0" fmla="*/ 4 w 527"/>
                <a:gd name="T1" fmla="*/ 0 h 66"/>
                <a:gd name="T2" fmla="*/ 17 w 527"/>
                <a:gd name="T3" fmla="*/ 9 h 66"/>
                <a:gd name="T4" fmla="*/ 0 w 527"/>
                <a:gd name="T5" fmla="*/ 62 h 66"/>
                <a:gd name="T6" fmla="*/ 41 w 527"/>
                <a:gd name="T7" fmla="*/ 62 h 66"/>
                <a:gd name="T8" fmla="*/ 34 w 527"/>
                <a:gd name="T9" fmla="*/ 40 h 66"/>
                <a:gd name="T10" fmla="*/ 69 w 527"/>
                <a:gd name="T11" fmla="*/ 0 h 66"/>
                <a:gd name="T12" fmla="*/ 69 w 527"/>
                <a:gd name="T13" fmla="*/ 66 h 66"/>
                <a:gd name="T14" fmla="*/ 102 w 527"/>
                <a:gd name="T15" fmla="*/ 9 h 66"/>
                <a:gd name="T16" fmla="*/ 69 w 527"/>
                <a:gd name="T17" fmla="*/ 9 h 66"/>
                <a:gd name="T18" fmla="*/ 69 w 527"/>
                <a:gd name="T19" fmla="*/ 57 h 66"/>
                <a:gd name="T20" fmla="*/ 121 w 527"/>
                <a:gd name="T21" fmla="*/ 9 h 66"/>
                <a:gd name="T22" fmla="*/ 154 w 527"/>
                <a:gd name="T23" fmla="*/ 66 h 66"/>
                <a:gd name="T24" fmla="*/ 154 w 527"/>
                <a:gd name="T25" fmla="*/ 0 h 66"/>
                <a:gd name="T26" fmla="*/ 154 w 527"/>
                <a:gd name="T27" fmla="*/ 9 h 66"/>
                <a:gd name="T28" fmla="*/ 130 w 527"/>
                <a:gd name="T29" fmla="*/ 9 h 66"/>
                <a:gd name="T30" fmla="*/ 186 w 527"/>
                <a:gd name="T31" fmla="*/ 0 h 66"/>
                <a:gd name="T32" fmla="*/ 199 w 527"/>
                <a:gd name="T33" fmla="*/ 9 h 66"/>
                <a:gd name="T34" fmla="*/ 182 w 527"/>
                <a:gd name="T35" fmla="*/ 62 h 66"/>
                <a:gd name="T36" fmla="*/ 224 w 527"/>
                <a:gd name="T37" fmla="*/ 62 h 66"/>
                <a:gd name="T38" fmla="*/ 215 w 527"/>
                <a:gd name="T39" fmla="*/ 40 h 66"/>
                <a:gd name="T40" fmla="*/ 251 w 527"/>
                <a:gd name="T41" fmla="*/ 0 h 66"/>
                <a:gd name="T42" fmla="*/ 251 w 527"/>
                <a:gd name="T43" fmla="*/ 66 h 66"/>
                <a:gd name="T44" fmla="*/ 284 w 527"/>
                <a:gd name="T45" fmla="*/ 9 h 66"/>
                <a:gd name="T46" fmla="*/ 251 w 527"/>
                <a:gd name="T47" fmla="*/ 9 h 66"/>
                <a:gd name="T48" fmla="*/ 251 w 527"/>
                <a:gd name="T49" fmla="*/ 57 h 66"/>
                <a:gd name="T50" fmla="*/ 328 w 527"/>
                <a:gd name="T51" fmla="*/ 0 h 66"/>
                <a:gd name="T52" fmla="*/ 307 w 527"/>
                <a:gd name="T53" fmla="*/ 9 h 66"/>
                <a:gd name="T54" fmla="*/ 307 w 527"/>
                <a:gd name="T55" fmla="*/ 57 h 66"/>
                <a:gd name="T56" fmla="*/ 340 w 527"/>
                <a:gd name="T57" fmla="*/ 66 h 66"/>
                <a:gd name="T58" fmla="*/ 340 w 527"/>
                <a:gd name="T59" fmla="*/ 36 h 66"/>
                <a:gd name="T60" fmla="*/ 328 w 527"/>
                <a:gd name="T61" fmla="*/ 57 h 66"/>
                <a:gd name="T62" fmla="*/ 364 w 527"/>
                <a:gd name="T63" fmla="*/ 57 h 66"/>
                <a:gd name="T64" fmla="*/ 405 w 527"/>
                <a:gd name="T65" fmla="*/ 57 h 66"/>
                <a:gd name="T66" fmla="*/ 372 w 527"/>
                <a:gd name="T67" fmla="*/ 0 h 66"/>
                <a:gd name="T68" fmla="*/ 396 w 527"/>
                <a:gd name="T69" fmla="*/ 57 h 66"/>
                <a:gd name="T70" fmla="*/ 449 w 527"/>
                <a:gd name="T71" fmla="*/ 57 h 66"/>
                <a:gd name="T72" fmla="*/ 424 w 527"/>
                <a:gd name="T73" fmla="*/ 5 h 66"/>
                <a:gd name="T74" fmla="*/ 441 w 527"/>
                <a:gd name="T75" fmla="*/ 57 h 66"/>
                <a:gd name="T76" fmla="*/ 429 w 527"/>
                <a:gd name="T77" fmla="*/ 66 h 66"/>
                <a:gd name="T78" fmla="*/ 466 w 527"/>
                <a:gd name="T79" fmla="*/ 40 h 66"/>
                <a:gd name="T80" fmla="*/ 457 w 527"/>
                <a:gd name="T81" fmla="*/ 57 h 66"/>
                <a:gd name="T82" fmla="*/ 510 w 527"/>
                <a:gd name="T83" fmla="*/ 0 h 66"/>
                <a:gd name="T84" fmla="*/ 489 w 527"/>
                <a:gd name="T85" fmla="*/ 9 h 66"/>
                <a:gd name="T86" fmla="*/ 489 w 527"/>
                <a:gd name="T87" fmla="*/ 57 h 66"/>
                <a:gd name="T88" fmla="*/ 522 w 527"/>
                <a:gd name="T89" fmla="*/ 66 h 66"/>
                <a:gd name="T90" fmla="*/ 522 w 527"/>
                <a:gd name="T91" fmla="*/ 36 h 66"/>
                <a:gd name="T92" fmla="*/ 510 w 527"/>
                <a:gd name="T93"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7" h="66">
                  <a:moveTo>
                    <a:pt x="25" y="57"/>
                  </a:moveTo>
                  <a:cubicBezTo>
                    <a:pt x="25" y="0"/>
                    <a:pt x="25" y="0"/>
                    <a:pt x="25" y="0"/>
                  </a:cubicBezTo>
                  <a:cubicBezTo>
                    <a:pt x="4" y="0"/>
                    <a:pt x="4" y="0"/>
                    <a:pt x="4" y="0"/>
                  </a:cubicBezTo>
                  <a:cubicBezTo>
                    <a:pt x="2" y="0"/>
                    <a:pt x="0" y="2"/>
                    <a:pt x="0" y="5"/>
                  </a:cubicBezTo>
                  <a:cubicBezTo>
                    <a:pt x="0" y="8"/>
                    <a:pt x="2" y="9"/>
                    <a:pt x="4" y="9"/>
                  </a:cubicBezTo>
                  <a:cubicBezTo>
                    <a:pt x="17" y="9"/>
                    <a:pt x="17" y="9"/>
                    <a:pt x="17" y="9"/>
                  </a:cubicBezTo>
                  <a:cubicBezTo>
                    <a:pt x="17" y="57"/>
                    <a:pt x="17" y="57"/>
                    <a:pt x="17" y="57"/>
                  </a:cubicBezTo>
                  <a:cubicBezTo>
                    <a:pt x="4" y="57"/>
                    <a:pt x="4" y="57"/>
                    <a:pt x="4" y="57"/>
                  </a:cubicBezTo>
                  <a:cubicBezTo>
                    <a:pt x="2" y="57"/>
                    <a:pt x="0" y="58"/>
                    <a:pt x="0" y="62"/>
                  </a:cubicBezTo>
                  <a:cubicBezTo>
                    <a:pt x="0" y="64"/>
                    <a:pt x="2" y="66"/>
                    <a:pt x="4" y="66"/>
                  </a:cubicBezTo>
                  <a:cubicBezTo>
                    <a:pt x="38" y="66"/>
                    <a:pt x="38" y="66"/>
                    <a:pt x="38" y="66"/>
                  </a:cubicBezTo>
                  <a:cubicBezTo>
                    <a:pt x="40" y="66"/>
                    <a:pt x="41" y="64"/>
                    <a:pt x="41" y="62"/>
                  </a:cubicBezTo>
                  <a:cubicBezTo>
                    <a:pt x="41" y="40"/>
                    <a:pt x="41" y="40"/>
                    <a:pt x="41" y="40"/>
                  </a:cubicBezTo>
                  <a:cubicBezTo>
                    <a:pt x="41" y="38"/>
                    <a:pt x="41" y="36"/>
                    <a:pt x="38" y="36"/>
                  </a:cubicBezTo>
                  <a:cubicBezTo>
                    <a:pt x="34" y="36"/>
                    <a:pt x="34" y="38"/>
                    <a:pt x="34" y="40"/>
                  </a:cubicBezTo>
                  <a:cubicBezTo>
                    <a:pt x="34" y="57"/>
                    <a:pt x="34" y="57"/>
                    <a:pt x="34" y="57"/>
                  </a:cubicBezTo>
                  <a:lnTo>
                    <a:pt x="25" y="57"/>
                  </a:lnTo>
                  <a:close/>
                  <a:moveTo>
                    <a:pt x="69" y="0"/>
                  </a:moveTo>
                  <a:cubicBezTo>
                    <a:pt x="65" y="0"/>
                    <a:pt x="60" y="5"/>
                    <a:pt x="60" y="9"/>
                  </a:cubicBezTo>
                  <a:cubicBezTo>
                    <a:pt x="60" y="57"/>
                    <a:pt x="60" y="57"/>
                    <a:pt x="60" y="57"/>
                  </a:cubicBezTo>
                  <a:cubicBezTo>
                    <a:pt x="60" y="62"/>
                    <a:pt x="64" y="66"/>
                    <a:pt x="69" y="66"/>
                  </a:cubicBezTo>
                  <a:cubicBezTo>
                    <a:pt x="93" y="66"/>
                    <a:pt x="93" y="66"/>
                    <a:pt x="93" y="66"/>
                  </a:cubicBezTo>
                  <a:cubicBezTo>
                    <a:pt x="99" y="66"/>
                    <a:pt x="102" y="62"/>
                    <a:pt x="102" y="57"/>
                  </a:cubicBezTo>
                  <a:cubicBezTo>
                    <a:pt x="102" y="9"/>
                    <a:pt x="102" y="9"/>
                    <a:pt x="102" y="9"/>
                  </a:cubicBezTo>
                  <a:cubicBezTo>
                    <a:pt x="102" y="5"/>
                    <a:pt x="99" y="0"/>
                    <a:pt x="93" y="0"/>
                  </a:cubicBezTo>
                  <a:lnTo>
                    <a:pt x="69" y="0"/>
                  </a:lnTo>
                  <a:close/>
                  <a:moveTo>
                    <a:pt x="69" y="9"/>
                  </a:moveTo>
                  <a:cubicBezTo>
                    <a:pt x="93" y="9"/>
                    <a:pt x="93" y="9"/>
                    <a:pt x="93" y="9"/>
                  </a:cubicBezTo>
                  <a:cubicBezTo>
                    <a:pt x="93" y="57"/>
                    <a:pt x="93" y="57"/>
                    <a:pt x="93" y="57"/>
                  </a:cubicBezTo>
                  <a:cubicBezTo>
                    <a:pt x="69" y="57"/>
                    <a:pt x="69" y="57"/>
                    <a:pt x="69" y="57"/>
                  </a:cubicBezTo>
                  <a:lnTo>
                    <a:pt x="69" y="9"/>
                  </a:lnTo>
                  <a:close/>
                  <a:moveTo>
                    <a:pt x="130" y="0"/>
                  </a:moveTo>
                  <a:cubicBezTo>
                    <a:pt x="125" y="0"/>
                    <a:pt x="121" y="5"/>
                    <a:pt x="121" y="9"/>
                  </a:cubicBezTo>
                  <a:cubicBezTo>
                    <a:pt x="121" y="57"/>
                    <a:pt x="121" y="57"/>
                    <a:pt x="121" y="57"/>
                  </a:cubicBezTo>
                  <a:cubicBezTo>
                    <a:pt x="121" y="62"/>
                    <a:pt x="125" y="66"/>
                    <a:pt x="130" y="66"/>
                  </a:cubicBezTo>
                  <a:cubicBezTo>
                    <a:pt x="154" y="66"/>
                    <a:pt x="154" y="66"/>
                    <a:pt x="154" y="66"/>
                  </a:cubicBezTo>
                  <a:cubicBezTo>
                    <a:pt x="159" y="66"/>
                    <a:pt x="163" y="62"/>
                    <a:pt x="163" y="57"/>
                  </a:cubicBezTo>
                  <a:cubicBezTo>
                    <a:pt x="163" y="9"/>
                    <a:pt x="163" y="9"/>
                    <a:pt x="163" y="9"/>
                  </a:cubicBezTo>
                  <a:cubicBezTo>
                    <a:pt x="163" y="5"/>
                    <a:pt x="159" y="0"/>
                    <a:pt x="154" y="0"/>
                  </a:cubicBezTo>
                  <a:lnTo>
                    <a:pt x="130" y="0"/>
                  </a:lnTo>
                  <a:close/>
                  <a:moveTo>
                    <a:pt x="130" y="9"/>
                  </a:moveTo>
                  <a:cubicBezTo>
                    <a:pt x="154" y="9"/>
                    <a:pt x="154" y="9"/>
                    <a:pt x="154" y="9"/>
                  </a:cubicBezTo>
                  <a:cubicBezTo>
                    <a:pt x="154" y="57"/>
                    <a:pt x="154" y="57"/>
                    <a:pt x="154" y="57"/>
                  </a:cubicBezTo>
                  <a:cubicBezTo>
                    <a:pt x="130" y="57"/>
                    <a:pt x="130" y="57"/>
                    <a:pt x="130" y="57"/>
                  </a:cubicBezTo>
                  <a:lnTo>
                    <a:pt x="130" y="9"/>
                  </a:lnTo>
                  <a:close/>
                  <a:moveTo>
                    <a:pt x="207" y="57"/>
                  </a:moveTo>
                  <a:cubicBezTo>
                    <a:pt x="207" y="0"/>
                    <a:pt x="207" y="0"/>
                    <a:pt x="207" y="0"/>
                  </a:cubicBezTo>
                  <a:cubicBezTo>
                    <a:pt x="186" y="0"/>
                    <a:pt x="186" y="0"/>
                    <a:pt x="186" y="0"/>
                  </a:cubicBezTo>
                  <a:cubicBezTo>
                    <a:pt x="184" y="0"/>
                    <a:pt x="182" y="2"/>
                    <a:pt x="182" y="5"/>
                  </a:cubicBezTo>
                  <a:cubicBezTo>
                    <a:pt x="182" y="8"/>
                    <a:pt x="184" y="9"/>
                    <a:pt x="186" y="9"/>
                  </a:cubicBezTo>
                  <a:cubicBezTo>
                    <a:pt x="199" y="9"/>
                    <a:pt x="199" y="9"/>
                    <a:pt x="199" y="9"/>
                  </a:cubicBezTo>
                  <a:cubicBezTo>
                    <a:pt x="199" y="57"/>
                    <a:pt x="199" y="57"/>
                    <a:pt x="199" y="57"/>
                  </a:cubicBezTo>
                  <a:cubicBezTo>
                    <a:pt x="186" y="57"/>
                    <a:pt x="186" y="57"/>
                    <a:pt x="186" y="57"/>
                  </a:cubicBezTo>
                  <a:cubicBezTo>
                    <a:pt x="184" y="57"/>
                    <a:pt x="182" y="58"/>
                    <a:pt x="182" y="62"/>
                  </a:cubicBezTo>
                  <a:cubicBezTo>
                    <a:pt x="182" y="64"/>
                    <a:pt x="184" y="66"/>
                    <a:pt x="186" y="66"/>
                  </a:cubicBezTo>
                  <a:cubicBezTo>
                    <a:pt x="219" y="66"/>
                    <a:pt x="219" y="66"/>
                    <a:pt x="219" y="66"/>
                  </a:cubicBezTo>
                  <a:cubicBezTo>
                    <a:pt x="221" y="66"/>
                    <a:pt x="224" y="64"/>
                    <a:pt x="224" y="62"/>
                  </a:cubicBezTo>
                  <a:cubicBezTo>
                    <a:pt x="224" y="40"/>
                    <a:pt x="224" y="40"/>
                    <a:pt x="224" y="40"/>
                  </a:cubicBezTo>
                  <a:cubicBezTo>
                    <a:pt x="224" y="38"/>
                    <a:pt x="222" y="36"/>
                    <a:pt x="219" y="36"/>
                  </a:cubicBezTo>
                  <a:cubicBezTo>
                    <a:pt x="216" y="36"/>
                    <a:pt x="215" y="38"/>
                    <a:pt x="215" y="40"/>
                  </a:cubicBezTo>
                  <a:cubicBezTo>
                    <a:pt x="215" y="57"/>
                    <a:pt x="215" y="57"/>
                    <a:pt x="215" y="57"/>
                  </a:cubicBezTo>
                  <a:lnTo>
                    <a:pt x="207" y="57"/>
                  </a:lnTo>
                  <a:close/>
                  <a:moveTo>
                    <a:pt x="251" y="0"/>
                  </a:moveTo>
                  <a:cubicBezTo>
                    <a:pt x="246" y="0"/>
                    <a:pt x="243" y="5"/>
                    <a:pt x="243" y="9"/>
                  </a:cubicBezTo>
                  <a:cubicBezTo>
                    <a:pt x="243" y="57"/>
                    <a:pt x="243" y="57"/>
                    <a:pt x="243" y="57"/>
                  </a:cubicBezTo>
                  <a:cubicBezTo>
                    <a:pt x="243" y="62"/>
                    <a:pt x="246" y="66"/>
                    <a:pt x="251" y="66"/>
                  </a:cubicBezTo>
                  <a:cubicBezTo>
                    <a:pt x="276" y="66"/>
                    <a:pt x="276" y="66"/>
                    <a:pt x="276" y="66"/>
                  </a:cubicBezTo>
                  <a:cubicBezTo>
                    <a:pt x="280" y="66"/>
                    <a:pt x="284" y="62"/>
                    <a:pt x="284" y="57"/>
                  </a:cubicBezTo>
                  <a:cubicBezTo>
                    <a:pt x="284" y="9"/>
                    <a:pt x="284" y="9"/>
                    <a:pt x="284" y="9"/>
                  </a:cubicBezTo>
                  <a:cubicBezTo>
                    <a:pt x="284" y="5"/>
                    <a:pt x="280" y="0"/>
                    <a:pt x="276" y="0"/>
                  </a:cubicBezTo>
                  <a:lnTo>
                    <a:pt x="251" y="0"/>
                  </a:lnTo>
                  <a:close/>
                  <a:moveTo>
                    <a:pt x="251" y="9"/>
                  </a:moveTo>
                  <a:cubicBezTo>
                    <a:pt x="276" y="9"/>
                    <a:pt x="276" y="9"/>
                    <a:pt x="276" y="9"/>
                  </a:cubicBezTo>
                  <a:cubicBezTo>
                    <a:pt x="276" y="57"/>
                    <a:pt x="276" y="57"/>
                    <a:pt x="276" y="57"/>
                  </a:cubicBezTo>
                  <a:cubicBezTo>
                    <a:pt x="251" y="57"/>
                    <a:pt x="251" y="57"/>
                    <a:pt x="251" y="57"/>
                  </a:cubicBezTo>
                  <a:lnTo>
                    <a:pt x="251" y="9"/>
                  </a:lnTo>
                  <a:close/>
                  <a:moveTo>
                    <a:pt x="328" y="57"/>
                  </a:moveTo>
                  <a:cubicBezTo>
                    <a:pt x="328" y="0"/>
                    <a:pt x="328" y="0"/>
                    <a:pt x="328" y="0"/>
                  </a:cubicBezTo>
                  <a:cubicBezTo>
                    <a:pt x="307" y="0"/>
                    <a:pt x="307" y="0"/>
                    <a:pt x="307" y="0"/>
                  </a:cubicBezTo>
                  <a:cubicBezTo>
                    <a:pt x="305" y="0"/>
                    <a:pt x="303" y="2"/>
                    <a:pt x="303" y="5"/>
                  </a:cubicBezTo>
                  <a:cubicBezTo>
                    <a:pt x="303" y="8"/>
                    <a:pt x="305" y="9"/>
                    <a:pt x="307" y="9"/>
                  </a:cubicBezTo>
                  <a:cubicBezTo>
                    <a:pt x="320" y="9"/>
                    <a:pt x="320" y="9"/>
                    <a:pt x="320" y="9"/>
                  </a:cubicBezTo>
                  <a:cubicBezTo>
                    <a:pt x="320" y="57"/>
                    <a:pt x="320" y="57"/>
                    <a:pt x="320" y="57"/>
                  </a:cubicBezTo>
                  <a:cubicBezTo>
                    <a:pt x="307" y="57"/>
                    <a:pt x="307" y="57"/>
                    <a:pt x="307" y="57"/>
                  </a:cubicBezTo>
                  <a:cubicBezTo>
                    <a:pt x="305" y="57"/>
                    <a:pt x="303" y="58"/>
                    <a:pt x="303" y="62"/>
                  </a:cubicBezTo>
                  <a:cubicBezTo>
                    <a:pt x="303" y="64"/>
                    <a:pt x="305" y="66"/>
                    <a:pt x="307" y="66"/>
                  </a:cubicBezTo>
                  <a:cubicBezTo>
                    <a:pt x="340" y="66"/>
                    <a:pt x="340" y="66"/>
                    <a:pt x="340" y="66"/>
                  </a:cubicBezTo>
                  <a:cubicBezTo>
                    <a:pt x="343" y="66"/>
                    <a:pt x="344" y="64"/>
                    <a:pt x="344" y="62"/>
                  </a:cubicBezTo>
                  <a:cubicBezTo>
                    <a:pt x="344" y="40"/>
                    <a:pt x="344" y="40"/>
                    <a:pt x="344" y="40"/>
                  </a:cubicBezTo>
                  <a:cubicBezTo>
                    <a:pt x="344" y="38"/>
                    <a:pt x="344" y="36"/>
                    <a:pt x="340" y="36"/>
                  </a:cubicBezTo>
                  <a:cubicBezTo>
                    <a:pt x="337" y="36"/>
                    <a:pt x="337" y="38"/>
                    <a:pt x="337" y="40"/>
                  </a:cubicBezTo>
                  <a:cubicBezTo>
                    <a:pt x="337" y="57"/>
                    <a:pt x="337" y="57"/>
                    <a:pt x="337" y="57"/>
                  </a:cubicBezTo>
                  <a:lnTo>
                    <a:pt x="328" y="57"/>
                  </a:lnTo>
                  <a:close/>
                  <a:moveTo>
                    <a:pt x="372" y="0"/>
                  </a:moveTo>
                  <a:cubicBezTo>
                    <a:pt x="368" y="0"/>
                    <a:pt x="364" y="5"/>
                    <a:pt x="364" y="9"/>
                  </a:cubicBezTo>
                  <a:cubicBezTo>
                    <a:pt x="364" y="57"/>
                    <a:pt x="364" y="57"/>
                    <a:pt x="364" y="57"/>
                  </a:cubicBezTo>
                  <a:cubicBezTo>
                    <a:pt x="364" y="62"/>
                    <a:pt x="367" y="66"/>
                    <a:pt x="372" y="66"/>
                  </a:cubicBezTo>
                  <a:cubicBezTo>
                    <a:pt x="396" y="66"/>
                    <a:pt x="396" y="66"/>
                    <a:pt x="396" y="66"/>
                  </a:cubicBezTo>
                  <a:cubicBezTo>
                    <a:pt x="402" y="66"/>
                    <a:pt x="405" y="62"/>
                    <a:pt x="405" y="57"/>
                  </a:cubicBezTo>
                  <a:cubicBezTo>
                    <a:pt x="405" y="9"/>
                    <a:pt x="405" y="9"/>
                    <a:pt x="405" y="9"/>
                  </a:cubicBezTo>
                  <a:cubicBezTo>
                    <a:pt x="405" y="5"/>
                    <a:pt x="402" y="0"/>
                    <a:pt x="396" y="0"/>
                  </a:cubicBezTo>
                  <a:lnTo>
                    <a:pt x="372" y="0"/>
                  </a:lnTo>
                  <a:close/>
                  <a:moveTo>
                    <a:pt x="372" y="9"/>
                  </a:moveTo>
                  <a:cubicBezTo>
                    <a:pt x="396" y="9"/>
                    <a:pt x="396" y="9"/>
                    <a:pt x="396" y="9"/>
                  </a:cubicBezTo>
                  <a:cubicBezTo>
                    <a:pt x="396" y="57"/>
                    <a:pt x="396" y="57"/>
                    <a:pt x="396" y="57"/>
                  </a:cubicBezTo>
                  <a:cubicBezTo>
                    <a:pt x="372" y="57"/>
                    <a:pt x="372" y="57"/>
                    <a:pt x="372" y="57"/>
                  </a:cubicBezTo>
                  <a:lnTo>
                    <a:pt x="372" y="9"/>
                  </a:lnTo>
                  <a:close/>
                  <a:moveTo>
                    <a:pt x="449" y="57"/>
                  </a:moveTo>
                  <a:cubicBezTo>
                    <a:pt x="449" y="0"/>
                    <a:pt x="449" y="0"/>
                    <a:pt x="449" y="0"/>
                  </a:cubicBezTo>
                  <a:cubicBezTo>
                    <a:pt x="429" y="0"/>
                    <a:pt x="429" y="0"/>
                    <a:pt x="429" y="0"/>
                  </a:cubicBezTo>
                  <a:cubicBezTo>
                    <a:pt x="426" y="0"/>
                    <a:pt x="424" y="2"/>
                    <a:pt x="424" y="5"/>
                  </a:cubicBezTo>
                  <a:cubicBezTo>
                    <a:pt x="424" y="8"/>
                    <a:pt x="426" y="9"/>
                    <a:pt x="429" y="9"/>
                  </a:cubicBezTo>
                  <a:cubicBezTo>
                    <a:pt x="441" y="9"/>
                    <a:pt x="441" y="9"/>
                    <a:pt x="441" y="9"/>
                  </a:cubicBezTo>
                  <a:cubicBezTo>
                    <a:pt x="441" y="57"/>
                    <a:pt x="441" y="57"/>
                    <a:pt x="441" y="57"/>
                  </a:cubicBezTo>
                  <a:cubicBezTo>
                    <a:pt x="429" y="57"/>
                    <a:pt x="429" y="57"/>
                    <a:pt x="429" y="57"/>
                  </a:cubicBezTo>
                  <a:cubicBezTo>
                    <a:pt x="426" y="57"/>
                    <a:pt x="424" y="58"/>
                    <a:pt x="424" y="62"/>
                  </a:cubicBezTo>
                  <a:cubicBezTo>
                    <a:pt x="424" y="64"/>
                    <a:pt x="426" y="66"/>
                    <a:pt x="429" y="66"/>
                  </a:cubicBezTo>
                  <a:cubicBezTo>
                    <a:pt x="462" y="66"/>
                    <a:pt x="462" y="66"/>
                    <a:pt x="462" y="66"/>
                  </a:cubicBezTo>
                  <a:cubicBezTo>
                    <a:pt x="464" y="66"/>
                    <a:pt x="466" y="64"/>
                    <a:pt x="466" y="62"/>
                  </a:cubicBezTo>
                  <a:cubicBezTo>
                    <a:pt x="466" y="40"/>
                    <a:pt x="466" y="40"/>
                    <a:pt x="466" y="40"/>
                  </a:cubicBezTo>
                  <a:cubicBezTo>
                    <a:pt x="466" y="38"/>
                    <a:pt x="465" y="36"/>
                    <a:pt x="462" y="36"/>
                  </a:cubicBezTo>
                  <a:cubicBezTo>
                    <a:pt x="458" y="36"/>
                    <a:pt x="457" y="38"/>
                    <a:pt x="457" y="40"/>
                  </a:cubicBezTo>
                  <a:cubicBezTo>
                    <a:pt x="457" y="57"/>
                    <a:pt x="457" y="57"/>
                    <a:pt x="457" y="57"/>
                  </a:cubicBezTo>
                  <a:lnTo>
                    <a:pt x="449" y="57"/>
                  </a:lnTo>
                  <a:close/>
                  <a:moveTo>
                    <a:pt x="510" y="57"/>
                  </a:moveTo>
                  <a:cubicBezTo>
                    <a:pt x="510" y="0"/>
                    <a:pt x="510" y="0"/>
                    <a:pt x="510" y="0"/>
                  </a:cubicBezTo>
                  <a:cubicBezTo>
                    <a:pt x="489" y="0"/>
                    <a:pt x="489" y="0"/>
                    <a:pt x="489" y="0"/>
                  </a:cubicBezTo>
                  <a:cubicBezTo>
                    <a:pt x="487" y="0"/>
                    <a:pt x="485" y="2"/>
                    <a:pt x="485" y="5"/>
                  </a:cubicBezTo>
                  <a:cubicBezTo>
                    <a:pt x="485" y="8"/>
                    <a:pt x="487" y="9"/>
                    <a:pt x="489" y="9"/>
                  </a:cubicBezTo>
                  <a:cubicBezTo>
                    <a:pt x="502" y="9"/>
                    <a:pt x="502" y="9"/>
                    <a:pt x="502" y="9"/>
                  </a:cubicBezTo>
                  <a:cubicBezTo>
                    <a:pt x="502" y="57"/>
                    <a:pt x="502" y="57"/>
                    <a:pt x="502" y="57"/>
                  </a:cubicBezTo>
                  <a:cubicBezTo>
                    <a:pt x="489" y="57"/>
                    <a:pt x="489" y="57"/>
                    <a:pt x="489" y="57"/>
                  </a:cubicBezTo>
                  <a:cubicBezTo>
                    <a:pt x="487" y="57"/>
                    <a:pt x="485" y="58"/>
                    <a:pt x="485" y="62"/>
                  </a:cubicBezTo>
                  <a:cubicBezTo>
                    <a:pt x="485" y="64"/>
                    <a:pt x="487" y="66"/>
                    <a:pt x="489" y="66"/>
                  </a:cubicBezTo>
                  <a:cubicBezTo>
                    <a:pt x="522" y="66"/>
                    <a:pt x="522" y="66"/>
                    <a:pt x="522" y="66"/>
                  </a:cubicBezTo>
                  <a:cubicBezTo>
                    <a:pt x="524" y="66"/>
                    <a:pt x="527" y="64"/>
                    <a:pt x="527" y="62"/>
                  </a:cubicBezTo>
                  <a:cubicBezTo>
                    <a:pt x="527" y="40"/>
                    <a:pt x="527" y="40"/>
                    <a:pt x="527" y="40"/>
                  </a:cubicBezTo>
                  <a:cubicBezTo>
                    <a:pt x="527" y="38"/>
                    <a:pt x="525" y="36"/>
                    <a:pt x="522" y="36"/>
                  </a:cubicBezTo>
                  <a:cubicBezTo>
                    <a:pt x="519" y="36"/>
                    <a:pt x="518" y="38"/>
                    <a:pt x="518" y="40"/>
                  </a:cubicBezTo>
                  <a:cubicBezTo>
                    <a:pt x="518" y="57"/>
                    <a:pt x="518" y="57"/>
                    <a:pt x="518" y="57"/>
                  </a:cubicBezTo>
                  <a:lnTo>
                    <a:pt x="510"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7" name="Freeform 80"/>
            <p:cNvSpPr>
              <a:spLocks/>
            </p:cNvSpPr>
            <p:nvPr/>
          </p:nvSpPr>
          <p:spPr bwMode="gray">
            <a:xfrm>
              <a:off x="9873565" y="6065739"/>
              <a:ext cx="463047" cy="314980"/>
            </a:xfrm>
            <a:custGeom>
              <a:avLst/>
              <a:gdLst>
                <a:gd name="T0" fmla="*/ 172 w 172"/>
                <a:gd name="T1" fmla="*/ 117 h 117"/>
                <a:gd name="T2" fmla="*/ 172 w 172"/>
                <a:gd name="T3" fmla="*/ 0 h 117"/>
                <a:gd name="T4" fmla="*/ 86 w 172"/>
                <a:gd name="T5" fmla="*/ 0 h 117"/>
                <a:gd name="T6" fmla="*/ 0 w 172"/>
                <a:gd name="T7" fmla="*/ 0 h 117"/>
                <a:gd name="T8" fmla="*/ 0 w 172"/>
                <a:gd name="T9" fmla="*/ 117 h 117"/>
                <a:gd name="T10" fmla="*/ 86 w 172"/>
                <a:gd name="T11" fmla="*/ 117 h 117"/>
                <a:gd name="T12" fmla="*/ 172 w 172"/>
                <a:gd name="T13" fmla="*/ 117 h 117"/>
              </a:gdLst>
              <a:ahLst/>
              <a:cxnLst>
                <a:cxn ang="0">
                  <a:pos x="T0" y="T1"/>
                </a:cxn>
                <a:cxn ang="0">
                  <a:pos x="T2" y="T3"/>
                </a:cxn>
                <a:cxn ang="0">
                  <a:pos x="T4" y="T5"/>
                </a:cxn>
                <a:cxn ang="0">
                  <a:pos x="T6" y="T7"/>
                </a:cxn>
                <a:cxn ang="0">
                  <a:pos x="T8" y="T9"/>
                </a:cxn>
                <a:cxn ang="0">
                  <a:pos x="T10" y="T11"/>
                </a:cxn>
                <a:cxn ang="0">
                  <a:pos x="T12" y="T13"/>
                </a:cxn>
              </a:cxnLst>
              <a:rect l="0" t="0" r="r" b="b"/>
              <a:pathLst>
                <a:path w="172" h="117">
                  <a:moveTo>
                    <a:pt x="172" y="117"/>
                  </a:moveTo>
                  <a:lnTo>
                    <a:pt x="172" y="0"/>
                  </a:lnTo>
                  <a:lnTo>
                    <a:pt x="86" y="0"/>
                  </a:lnTo>
                  <a:lnTo>
                    <a:pt x="0" y="0"/>
                  </a:lnTo>
                  <a:lnTo>
                    <a:pt x="0" y="117"/>
                  </a:lnTo>
                  <a:lnTo>
                    <a:pt x="86" y="117"/>
                  </a:lnTo>
                  <a:lnTo>
                    <a:pt x="172" y="117"/>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8" name="Rectangle 81"/>
            <p:cNvSpPr>
              <a:spLocks noChangeArrowheads="1"/>
            </p:cNvSpPr>
            <p:nvPr/>
          </p:nvSpPr>
          <p:spPr bwMode="gray">
            <a:xfrm>
              <a:off x="9897795" y="6079198"/>
              <a:ext cx="414588" cy="250369"/>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79" name="Freeform 82"/>
            <p:cNvSpPr>
              <a:spLocks noEditPoints="1"/>
            </p:cNvSpPr>
            <p:nvPr/>
          </p:nvSpPr>
          <p:spPr bwMode="gray">
            <a:xfrm>
              <a:off x="9970482" y="6165347"/>
              <a:ext cx="271906" cy="78073"/>
            </a:xfrm>
            <a:custGeom>
              <a:avLst/>
              <a:gdLst>
                <a:gd name="T0" fmla="*/ 19 w 174"/>
                <a:gd name="T1" fmla="*/ 44 h 50"/>
                <a:gd name="T2" fmla="*/ 19 w 174"/>
                <a:gd name="T3" fmla="*/ 0 h 50"/>
                <a:gd name="T4" fmla="*/ 3 w 174"/>
                <a:gd name="T5" fmla="*/ 0 h 50"/>
                <a:gd name="T6" fmla="*/ 0 w 174"/>
                <a:gd name="T7" fmla="*/ 2 h 50"/>
                <a:gd name="T8" fmla="*/ 3 w 174"/>
                <a:gd name="T9" fmla="*/ 6 h 50"/>
                <a:gd name="T10" fmla="*/ 13 w 174"/>
                <a:gd name="T11" fmla="*/ 6 h 50"/>
                <a:gd name="T12" fmla="*/ 13 w 174"/>
                <a:gd name="T13" fmla="*/ 44 h 50"/>
                <a:gd name="T14" fmla="*/ 3 w 174"/>
                <a:gd name="T15" fmla="*/ 44 h 50"/>
                <a:gd name="T16" fmla="*/ 0 w 174"/>
                <a:gd name="T17" fmla="*/ 47 h 50"/>
                <a:gd name="T18" fmla="*/ 3 w 174"/>
                <a:gd name="T19" fmla="*/ 50 h 50"/>
                <a:gd name="T20" fmla="*/ 29 w 174"/>
                <a:gd name="T21" fmla="*/ 50 h 50"/>
                <a:gd name="T22" fmla="*/ 32 w 174"/>
                <a:gd name="T23" fmla="*/ 47 h 50"/>
                <a:gd name="T24" fmla="*/ 32 w 174"/>
                <a:gd name="T25" fmla="*/ 31 h 50"/>
                <a:gd name="T26" fmla="*/ 29 w 174"/>
                <a:gd name="T27" fmla="*/ 28 h 50"/>
                <a:gd name="T28" fmla="*/ 26 w 174"/>
                <a:gd name="T29" fmla="*/ 31 h 50"/>
                <a:gd name="T30" fmla="*/ 26 w 174"/>
                <a:gd name="T31" fmla="*/ 44 h 50"/>
                <a:gd name="T32" fmla="*/ 19 w 174"/>
                <a:gd name="T33" fmla="*/ 44 h 50"/>
                <a:gd name="T34" fmla="*/ 53 w 174"/>
                <a:gd name="T35" fmla="*/ 0 h 50"/>
                <a:gd name="T36" fmla="*/ 47 w 174"/>
                <a:gd name="T37" fmla="*/ 6 h 50"/>
                <a:gd name="T38" fmla="*/ 47 w 174"/>
                <a:gd name="T39" fmla="*/ 44 h 50"/>
                <a:gd name="T40" fmla="*/ 53 w 174"/>
                <a:gd name="T41" fmla="*/ 50 h 50"/>
                <a:gd name="T42" fmla="*/ 72 w 174"/>
                <a:gd name="T43" fmla="*/ 50 h 50"/>
                <a:gd name="T44" fmla="*/ 79 w 174"/>
                <a:gd name="T45" fmla="*/ 44 h 50"/>
                <a:gd name="T46" fmla="*/ 79 w 174"/>
                <a:gd name="T47" fmla="*/ 6 h 50"/>
                <a:gd name="T48" fmla="*/ 72 w 174"/>
                <a:gd name="T49" fmla="*/ 0 h 50"/>
                <a:gd name="T50" fmla="*/ 53 w 174"/>
                <a:gd name="T51" fmla="*/ 0 h 50"/>
                <a:gd name="T52" fmla="*/ 53 w 174"/>
                <a:gd name="T53" fmla="*/ 6 h 50"/>
                <a:gd name="T54" fmla="*/ 72 w 174"/>
                <a:gd name="T55" fmla="*/ 6 h 50"/>
                <a:gd name="T56" fmla="*/ 72 w 174"/>
                <a:gd name="T57" fmla="*/ 44 h 50"/>
                <a:gd name="T58" fmla="*/ 53 w 174"/>
                <a:gd name="T59" fmla="*/ 44 h 50"/>
                <a:gd name="T60" fmla="*/ 53 w 174"/>
                <a:gd name="T61" fmla="*/ 6 h 50"/>
                <a:gd name="T62" fmla="*/ 113 w 174"/>
                <a:gd name="T63" fmla="*/ 44 h 50"/>
                <a:gd name="T64" fmla="*/ 113 w 174"/>
                <a:gd name="T65" fmla="*/ 0 h 50"/>
                <a:gd name="T66" fmla="*/ 98 w 174"/>
                <a:gd name="T67" fmla="*/ 0 h 50"/>
                <a:gd name="T68" fmla="*/ 94 w 174"/>
                <a:gd name="T69" fmla="*/ 2 h 50"/>
                <a:gd name="T70" fmla="*/ 98 w 174"/>
                <a:gd name="T71" fmla="*/ 6 h 50"/>
                <a:gd name="T72" fmla="*/ 107 w 174"/>
                <a:gd name="T73" fmla="*/ 6 h 50"/>
                <a:gd name="T74" fmla="*/ 107 w 174"/>
                <a:gd name="T75" fmla="*/ 44 h 50"/>
                <a:gd name="T76" fmla="*/ 98 w 174"/>
                <a:gd name="T77" fmla="*/ 44 h 50"/>
                <a:gd name="T78" fmla="*/ 94 w 174"/>
                <a:gd name="T79" fmla="*/ 47 h 50"/>
                <a:gd name="T80" fmla="*/ 98 w 174"/>
                <a:gd name="T81" fmla="*/ 50 h 50"/>
                <a:gd name="T82" fmla="*/ 123 w 174"/>
                <a:gd name="T83" fmla="*/ 50 h 50"/>
                <a:gd name="T84" fmla="*/ 126 w 174"/>
                <a:gd name="T85" fmla="*/ 47 h 50"/>
                <a:gd name="T86" fmla="*/ 126 w 174"/>
                <a:gd name="T87" fmla="*/ 31 h 50"/>
                <a:gd name="T88" fmla="*/ 123 w 174"/>
                <a:gd name="T89" fmla="*/ 28 h 50"/>
                <a:gd name="T90" fmla="*/ 120 w 174"/>
                <a:gd name="T91" fmla="*/ 31 h 50"/>
                <a:gd name="T92" fmla="*/ 120 w 174"/>
                <a:gd name="T93" fmla="*/ 44 h 50"/>
                <a:gd name="T94" fmla="*/ 113 w 174"/>
                <a:gd name="T95" fmla="*/ 44 h 50"/>
                <a:gd name="T96" fmla="*/ 148 w 174"/>
                <a:gd name="T97" fmla="*/ 0 h 50"/>
                <a:gd name="T98" fmla="*/ 141 w 174"/>
                <a:gd name="T99" fmla="*/ 6 h 50"/>
                <a:gd name="T100" fmla="*/ 141 w 174"/>
                <a:gd name="T101" fmla="*/ 44 h 50"/>
                <a:gd name="T102" fmla="*/ 148 w 174"/>
                <a:gd name="T103" fmla="*/ 50 h 50"/>
                <a:gd name="T104" fmla="*/ 167 w 174"/>
                <a:gd name="T105" fmla="*/ 50 h 50"/>
                <a:gd name="T106" fmla="*/ 174 w 174"/>
                <a:gd name="T107" fmla="*/ 44 h 50"/>
                <a:gd name="T108" fmla="*/ 174 w 174"/>
                <a:gd name="T109" fmla="*/ 6 h 50"/>
                <a:gd name="T110" fmla="*/ 167 w 174"/>
                <a:gd name="T111" fmla="*/ 0 h 50"/>
                <a:gd name="T112" fmla="*/ 148 w 174"/>
                <a:gd name="T113" fmla="*/ 0 h 50"/>
                <a:gd name="T114" fmla="*/ 148 w 174"/>
                <a:gd name="T115" fmla="*/ 6 h 50"/>
                <a:gd name="T116" fmla="*/ 167 w 174"/>
                <a:gd name="T117" fmla="*/ 6 h 50"/>
                <a:gd name="T118" fmla="*/ 167 w 174"/>
                <a:gd name="T119" fmla="*/ 44 h 50"/>
                <a:gd name="T120" fmla="*/ 148 w 174"/>
                <a:gd name="T121" fmla="*/ 44 h 50"/>
                <a:gd name="T122" fmla="*/ 148 w 174"/>
                <a:gd name="T123" fmla="*/ 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4" h="50">
                  <a:moveTo>
                    <a:pt x="19" y="44"/>
                  </a:moveTo>
                  <a:cubicBezTo>
                    <a:pt x="19" y="0"/>
                    <a:pt x="19" y="0"/>
                    <a:pt x="19" y="0"/>
                  </a:cubicBezTo>
                  <a:cubicBezTo>
                    <a:pt x="3" y="0"/>
                    <a:pt x="3" y="0"/>
                    <a:pt x="3" y="0"/>
                  </a:cubicBezTo>
                  <a:cubicBezTo>
                    <a:pt x="1" y="0"/>
                    <a:pt x="0" y="1"/>
                    <a:pt x="0" y="2"/>
                  </a:cubicBezTo>
                  <a:cubicBezTo>
                    <a:pt x="0" y="5"/>
                    <a:pt x="1" y="6"/>
                    <a:pt x="3" y="6"/>
                  </a:cubicBezTo>
                  <a:cubicBezTo>
                    <a:pt x="13" y="6"/>
                    <a:pt x="13" y="6"/>
                    <a:pt x="13" y="6"/>
                  </a:cubicBezTo>
                  <a:cubicBezTo>
                    <a:pt x="13" y="44"/>
                    <a:pt x="13" y="44"/>
                    <a:pt x="13" y="44"/>
                  </a:cubicBezTo>
                  <a:cubicBezTo>
                    <a:pt x="3" y="44"/>
                    <a:pt x="3" y="44"/>
                    <a:pt x="3" y="44"/>
                  </a:cubicBezTo>
                  <a:cubicBezTo>
                    <a:pt x="1" y="44"/>
                    <a:pt x="0" y="45"/>
                    <a:pt x="0" y="47"/>
                  </a:cubicBezTo>
                  <a:cubicBezTo>
                    <a:pt x="0" y="49"/>
                    <a:pt x="1" y="50"/>
                    <a:pt x="3" y="50"/>
                  </a:cubicBezTo>
                  <a:cubicBezTo>
                    <a:pt x="29" y="50"/>
                    <a:pt x="29" y="50"/>
                    <a:pt x="29" y="50"/>
                  </a:cubicBezTo>
                  <a:cubicBezTo>
                    <a:pt x="31" y="50"/>
                    <a:pt x="32" y="49"/>
                    <a:pt x="32" y="47"/>
                  </a:cubicBezTo>
                  <a:cubicBezTo>
                    <a:pt x="32" y="31"/>
                    <a:pt x="32" y="31"/>
                    <a:pt x="32" y="31"/>
                  </a:cubicBezTo>
                  <a:cubicBezTo>
                    <a:pt x="32" y="28"/>
                    <a:pt x="31" y="28"/>
                    <a:pt x="29" y="28"/>
                  </a:cubicBezTo>
                  <a:cubicBezTo>
                    <a:pt x="26" y="28"/>
                    <a:pt x="26" y="28"/>
                    <a:pt x="26" y="31"/>
                  </a:cubicBezTo>
                  <a:cubicBezTo>
                    <a:pt x="26" y="44"/>
                    <a:pt x="26" y="44"/>
                    <a:pt x="26" y="44"/>
                  </a:cubicBezTo>
                  <a:lnTo>
                    <a:pt x="19" y="44"/>
                  </a:lnTo>
                  <a:close/>
                  <a:moveTo>
                    <a:pt x="53" y="0"/>
                  </a:moveTo>
                  <a:cubicBezTo>
                    <a:pt x="50" y="0"/>
                    <a:pt x="47" y="2"/>
                    <a:pt x="47" y="6"/>
                  </a:cubicBezTo>
                  <a:cubicBezTo>
                    <a:pt x="47" y="44"/>
                    <a:pt x="47" y="44"/>
                    <a:pt x="47" y="44"/>
                  </a:cubicBezTo>
                  <a:cubicBezTo>
                    <a:pt x="47" y="47"/>
                    <a:pt x="50" y="50"/>
                    <a:pt x="53" y="50"/>
                  </a:cubicBezTo>
                  <a:cubicBezTo>
                    <a:pt x="72" y="50"/>
                    <a:pt x="72" y="50"/>
                    <a:pt x="72" y="50"/>
                  </a:cubicBezTo>
                  <a:cubicBezTo>
                    <a:pt x="77" y="50"/>
                    <a:pt x="79" y="47"/>
                    <a:pt x="79" y="44"/>
                  </a:cubicBezTo>
                  <a:cubicBezTo>
                    <a:pt x="79" y="6"/>
                    <a:pt x="79" y="6"/>
                    <a:pt x="79" y="6"/>
                  </a:cubicBezTo>
                  <a:cubicBezTo>
                    <a:pt x="79" y="2"/>
                    <a:pt x="76" y="0"/>
                    <a:pt x="72" y="0"/>
                  </a:cubicBezTo>
                  <a:lnTo>
                    <a:pt x="53" y="0"/>
                  </a:lnTo>
                  <a:close/>
                  <a:moveTo>
                    <a:pt x="53" y="6"/>
                  </a:moveTo>
                  <a:cubicBezTo>
                    <a:pt x="72" y="6"/>
                    <a:pt x="72" y="6"/>
                    <a:pt x="72" y="6"/>
                  </a:cubicBezTo>
                  <a:cubicBezTo>
                    <a:pt x="72" y="44"/>
                    <a:pt x="72" y="44"/>
                    <a:pt x="72" y="44"/>
                  </a:cubicBezTo>
                  <a:cubicBezTo>
                    <a:pt x="53" y="44"/>
                    <a:pt x="53" y="44"/>
                    <a:pt x="53" y="44"/>
                  </a:cubicBezTo>
                  <a:lnTo>
                    <a:pt x="53" y="6"/>
                  </a:lnTo>
                  <a:close/>
                  <a:moveTo>
                    <a:pt x="113" y="44"/>
                  </a:moveTo>
                  <a:cubicBezTo>
                    <a:pt x="113" y="0"/>
                    <a:pt x="113" y="0"/>
                    <a:pt x="113" y="0"/>
                  </a:cubicBezTo>
                  <a:cubicBezTo>
                    <a:pt x="98" y="0"/>
                    <a:pt x="98" y="0"/>
                    <a:pt x="98" y="0"/>
                  </a:cubicBezTo>
                  <a:cubicBezTo>
                    <a:pt x="96" y="0"/>
                    <a:pt x="94" y="1"/>
                    <a:pt x="94" y="2"/>
                  </a:cubicBezTo>
                  <a:cubicBezTo>
                    <a:pt x="94" y="5"/>
                    <a:pt x="96" y="6"/>
                    <a:pt x="98" y="6"/>
                  </a:cubicBezTo>
                  <a:cubicBezTo>
                    <a:pt x="107" y="6"/>
                    <a:pt x="107" y="6"/>
                    <a:pt x="107" y="6"/>
                  </a:cubicBezTo>
                  <a:cubicBezTo>
                    <a:pt x="107" y="44"/>
                    <a:pt x="107" y="44"/>
                    <a:pt x="107" y="44"/>
                  </a:cubicBezTo>
                  <a:cubicBezTo>
                    <a:pt x="98" y="44"/>
                    <a:pt x="98" y="44"/>
                    <a:pt x="98" y="44"/>
                  </a:cubicBezTo>
                  <a:cubicBezTo>
                    <a:pt x="96" y="44"/>
                    <a:pt x="94" y="45"/>
                    <a:pt x="94" y="47"/>
                  </a:cubicBezTo>
                  <a:cubicBezTo>
                    <a:pt x="94" y="49"/>
                    <a:pt x="96" y="50"/>
                    <a:pt x="98" y="50"/>
                  </a:cubicBezTo>
                  <a:cubicBezTo>
                    <a:pt x="123" y="50"/>
                    <a:pt x="123" y="50"/>
                    <a:pt x="123" y="50"/>
                  </a:cubicBezTo>
                  <a:cubicBezTo>
                    <a:pt x="125" y="50"/>
                    <a:pt x="126" y="49"/>
                    <a:pt x="126" y="47"/>
                  </a:cubicBezTo>
                  <a:cubicBezTo>
                    <a:pt x="126" y="31"/>
                    <a:pt x="126" y="31"/>
                    <a:pt x="126" y="31"/>
                  </a:cubicBezTo>
                  <a:cubicBezTo>
                    <a:pt x="126" y="28"/>
                    <a:pt x="125" y="28"/>
                    <a:pt x="123" y="28"/>
                  </a:cubicBezTo>
                  <a:cubicBezTo>
                    <a:pt x="121" y="28"/>
                    <a:pt x="120" y="28"/>
                    <a:pt x="120" y="31"/>
                  </a:cubicBezTo>
                  <a:cubicBezTo>
                    <a:pt x="120" y="44"/>
                    <a:pt x="120" y="44"/>
                    <a:pt x="120" y="44"/>
                  </a:cubicBezTo>
                  <a:lnTo>
                    <a:pt x="113" y="44"/>
                  </a:lnTo>
                  <a:close/>
                  <a:moveTo>
                    <a:pt x="148" y="0"/>
                  </a:moveTo>
                  <a:cubicBezTo>
                    <a:pt x="144" y="0"/>
                    <a:pt x="141" y="2"/>
                    <a:pt x="141" y="6"/>
                  </a:cubicBezTo>
                  <a:cubicBezTo>
                    <a:pt x="141" y="44"/>
                    <a:pt x="141" y="44"/>
                    <a:pt x="141" y="44"/>
                  </a:cubicBezTo>
                  <a:cubicBezTo>
                    <a:pt x="141" y="47"/>
                    <a:pt x="144" y="50"/>
                    <a:pt x="148" y="50"/>
                  </a:cubicBezTo>
                  <a:cubicBezTo>
                    <a:pt x="167" y="50"/>
                    <a:pt x="167" y="50"/>
                    <a:pt x="167" y="50"/>
                  </a:cubicBezTo>
                  <a:cubicBezTo>
                    <a:pt x="171" y="50"/>
                    <a:pt x="174" y="47"/>
                    <a:pt x="174" y="44"/>
                  </a:cubicBezTo>
                  <a:cubicBezTo>
                    <a:pt x="174" y="6"/>
                    <a:pt x="174" y="6"/>
                    <a:pt x="174" y="6"/>
                  </a:cubicBezTo>
                  <a:cubicBezTo>
                    <a:pt x="174" y="2"/>
                    <a:pt x="171" y="0"/>
                    <a:pt x="167" y="0"/>
                  </a:cubicBezTo>
                  <a:lnTo>
                    <a:pt x="148" y="0"/>
                  </a:lnTo>
                  <a:close/>
                  <a:moveTo>
                    <a:pt x="148" y="6"/>
                  </a:moveTo>
                  <a:cubicBezTo>
                    <a:pt x="167" y="6"/>
                    <a:pt x="167" y="6"/>
                    <a:pt x="167" y="6"/>
                  </a:cubicBezTo>
                  <a:cubicBezTo>
                    <a:pt x="167" y="44"/>
                    <a:pt x="167" y="44"/>
                    <a:pt x="167" y="44"/>
                  </a:cubicBezTo>
                  <a:cubicBezTo>
                    <a:pt x="148" y="44"/>
                    <a:pt x="148" y="44"/>
                    <a:pt x="148" y="44"/>
                  </a:cubicBezTo>
                  <a:lnTo>
                    <a:pt x="148"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0" name="Freeform 83"/>
            <p:cNvSpPr>
              <a:spLocks/>
            </p:cNvSpPr>
            <p:nvPr/>
          </p:nvSpPr>
          <p:spPr bwMode="gray">
            <a:xfrm>
              <a:off x="6624162" y="5271559"/>
              <a:ext cx="1523747" cy="56536"/>
            </a:xfrm>
            <a:custGeom>
              <a:avLst/>
              <a:gdLst>
                <a:gd name="T0" fmla="*/ 0 w 973"/>
                <a:gd name="T1" fmla="*/ 0 h 35"/>
                <a:gd name="T2" fmla="*/ 75 w 973"/>
                <a:gd name="T3" fmla="*/ 35 h 35"/>
                <a:gd name="T4" fmla="*/ 897 w 973"/>
                <a:gd name="T5" fmla="*/ 35 h 35"/>
                <a:gd name="T6" fmla="*/ 973 w 973"/>
                <a:gd name="T7" fmla="*/ 0 h 35"/>
                <a:gd name="T8" fmla="*/ 0 w 973"/>
                <a:gd name="T9" fmla="*/ 0 h 35"/>
              </a:gdLst>
              <a:ahLst/>
              <a:cxnLst>
                <a:cxn ang="0">
                  <a:pos x="T0" y="T1"/>
                </a:cxn>
                <a:cxn ang="0">
                  <a:pos x="T2" y="T3"/>
                </a:cxn>
                <a:cxn ang="0">
                  <a:pos x="T4" y="T5"/>
                </a:cxn>
                <a:cxn ang="0">
                  <a:pos x="T6" y="T7"/>
                </a:cxn>
                <a:cxn ang="0">
                  <a:pos x="T8" y="T9"/>
                </a:cxn>
              </a:cxnLst>
              <a:rect l="0" t="0" r="r" b="b"/>
              <a:pathLst>
                <a:path w="973" h="35">
                  <a:moveTo>
                    <a:pt x="0" y="0"/>
                  </a:moveTo>
                  <a:cubicBezTo>
                    <a:pt x="0" y="3"/>
                    <a:pt x="2" y="35"/>
                    <a:pt x="75" y="35"/>
                  </a:cubicBezTo>
                  <a:cubicBezTo>
                    <a:pt x="897" y="35"/>
                    <a:pt x="897" y="35"/>
                    <a:pt x="897" y="35"/>
                  </a:cubicBezTo>
                  <a:cubicBezTo>
                    <a:pt x="897" y="35"/>
                    <a:pt x="973" y="35"/>
                    <a:pt x="973" y="0"/>
                  </a:cubicBezTo>
                  <a:lnTo>
                    <a:pt x="0"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1" name="Freeform 84"/>
            <p:cNvSpPr>
              <a:spLocks/>
            </p:cNvSpPr>
            <p:nvPr/>
          </p:nvSpPr>
          <p:spPr bwMode="gray">
            <a:xfrm>
              <a:off x="6831455" y="4434306"/>
              <a:ext cx="1111852" cy="802255"/>
            </a:xfrm>
            <a:custGeom>
              <a:avLst/>
              <a:gdLst>
                <a:gd name="T0" fmla="*/ 60 w 710"/>
                <a:gd name="T1" fmla="*/ 0 h 515"/>
                <a:gd name="T2" fmla="*/ 0 w 710"/>
                <a:gd name="T3" fmla="*/ 60 h 515"/>
                <a:gd name="T4" fmla="*/ 0 w 710"/>
                <a:gd name="T5" fmla="*/ 515 h 515"/>
                <a:gd name="T6" fmla="*/ 60 w 710"/>
                <a:gd name="T7" fmla="*/ 513 h 515"/>
                <a:gd name="T8" fmla="*/ 648 w 710"/>
                <a:gd name="T9" fmla="*/ 513 h 515"/>
                <a:gd name="T10" fmla="*/ 710 w 710"/>
                <a:gd name="T11" fmla="*/ 515 h 515"/>
                <a:gd name="T12" fmla="*/ 710 w 710"/>
                <a:gd name="T13" fmla="*/ 60 h 515"/>
                <a:gd name="T14" fmla="*/ 648 w 710"/>
                <a:gd name="T15" fmla="*/ 0 h 515"/>
                <a:gd name="T16" fmla="*/ 92 w 710"/>
                <a:gd name="T17" fmla="*/ 0 h 515"/>
                <a:gd name="T18" fmla="*/ 60 w 710"/>
                <a:gd name="T19" fmla="*/ 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0" h="515">
                  <a:moveTo>
                    <a:pt x="60" y="0"/>
                  </a:moveTo>
                  <a:cubicBezTo>
                    <a:pt x="60" y="0"/>
                    <a:pt x="0" y="0"/>
                    <a:pt x="0" y="60"/>
                  </a:cubicBezTo>
                  <a:cubicBezTo>
                    <a:pt x="0" y="515"/>
                    <a:pt x="0" y="515"/>
                    <a:pt x="0" y="515"/>
                  </a:cubicBezTo>
                  <a:cubicBezTo>
                    <a:pt x="60" y="513"/>
                    <a:pt x="60" y="513"/>
                    <a:pt x="60" y="513"/>
                  </a:cubicBezTo>
                  <a:cubicBezTo>
                    <a:pt x="648" y="513"/>
                    <a:pt x="648" y="513"/>
                    <a:pt x="648" y="513"/>
                  </a:cubicBezTo>
                  <a:cubicBezTo>
                    <a:pt x="710" y="515"/>
                    <a:pt x="710" y="515"/>
                    <a:pt x="710" y="515"/>
                  </a:cubicBezTo>
                  <a:cubicBezTo>
                    <a:pt x="710" y="60"/>
                    <a:pt x="710" y="60"/>
                    <a:pt x="710" y="60"/>
                  </a:cubicBezTo>
                  <a:cubicBezTo>
                    <a:pt x="710" y="60"/>
                    <a:pt x="710" y="0"/>
                    <a:pt x="648" y="0"/>
                  </a:cubicBezTo>
                  <a:cubicBezTo>
                    <a:pt x="92" y="0"/>
                    <a:pt x="92" y="0"/>
                    <a:pt x="92" y="0"/>
                  </a:cubicBezTo>
                  <a:lnTo>
                    <a:pt x="60"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2" name="Freeform 85"/>
            <p:cNvSpPr>
              <a:spLocks/>
            </p:cNvSpPr>
            <p:nvPr/>
          </p:nvSpPr>
          <p:spPr bwMode="gray">
            <a:xfrm>
              <a:off x="6879914" y="4469303"/>
              <a:ext cx="1012242" cy="726876"/>
            </a:xfrm>
            <a:custGeom>
              <a:avLst/>
              <a:gdLst>
                <a:gd name="T0" fmla="*/ 55 w 646"/>
                <a:gd name="T1" fmla="*/ 0 h 466"/>
                <a:gd name="T2" fmla="*/ 0 w 646"/>
                <a:gd name="T3" fmla="*/ 55 h 466"/>
                <a:gd name="T4" fmla="*/ 0 w 646"/>
                <a:gd name="T5" fmla="*/ 411 h 466"/>
                <a:gd name="T6" fmla="*/ 55 w 646"/>
                <a:gd name="T7" fmla="*/ 466 h 466"/>
                <a:gd name="T8" fmla="*/ 590 w 646"/>
                <a:gd name="T9" fmla="*/ 466 h 466"/>
                <a:gd name="T10" fmla="*/ 646 w 646"/>
                <a:gd name="T11" fmla="*/ 411 h 466"/>
                <a:gd name="T12" fmla="*/ 646 w 646"/>
                <a:gd name="T13" fmla="*/ 55 h 466"/>
                <a:gd name="T14" fmla="*/ 590 w 646"/>
                <a:gd name="T15" fmla="*/ 0 h 466"/>
                <a:gd name="T16" fmla="*/ 220 w 646"/>
                <a:gd name="T17" fmla="*/ 0 h 466"/>
                <a:gd name="T18" fmla="*/ 55 w 646"/>
                <a:gd name="T19" fmla="*/ 0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6" h="466">
                  <a:moveTo>
                    <a:pt x="55" y="0"/>
                  </a:moveTo>
                  <a:cubicBezTo>
                    <a:pt x="55" y="0"/>
                    <a:pt x="0" y="0"/>
                    <a:pt x="0" y="55"/>
                  </a:cubicBezTo>
                  <a:cubicBezTo>
                    <a:pt x="0" y="411"/>
                    <a:pt x="0" y="411"/>
                    <a:pt x="0" y="411"/>
                  </a:cubicBezTo>
                  <a:cubicBezTo>
                    <a:pt x="0" y="411"/>
                    <a:pt x="0" y="466"/>
                    <a:pt x="55" y="466"/>
                  </a:cubicBezTo>
                  <a:cubicBezTo>
                    <a:pt x="590" y="466"/>
                    <a:pt x="590" y="466"/>
                    <a:pt x="590" y="466"/>
                  </a:cubicBezTo>
                  <a:cubicBezTo>
                    <a:pt x="590" y="466"/>
                    <a:pt x="646" y="466"/>
                    <a:pt x="646" y="411"/>
                  </a:cubicBezTo>
                  <a:cubicBezTo>
                    <a:pt x="646" y="55"/>
                    <a:pt x="646" y="55"/>
                    <a:pt x="646" y="55"/>
                  </a:cubicBezTo>
                  <a:cubicBezTo>
                    <a:pt x="646" y="55"/>
                    <a:pt x="646" y="0"/>
                    <a:pt x="590" y="0"/>
                  </a:cubicBezTo>
                  <a:cubicBezTo>
                    <a:pt x="220" y="0"/>
                    <a:pt x="220" y="0"/>
                    <a:pt x="220" y="0"/>
                  </a:cubicBezTo>
                  <a:lnTo>
                    <a:pt x="55"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3" name="Freeform 86"/>
            <p:cNvSpPr>
              <a:spLocks/>
            </p:cNvSpPr>
            <p:nvPr/>
          </p:nvSpPr>
          <p:spPr bwMode="gray">
            <a:xfrm>
              <a:off x="6624162" y="5233869"/>
              <a:ext cx="1523747" cy="37690"/>
            </a:xfrm>
            <a:custGeom>
              <a:avLst/>
              <a:gdLst>
                <a:gd name="T0" fmla="*/ 76 w 566"/>
                <a:gd name="T1" fmla="*/ 0 h 14"/>
                <a:gd name="T2" fmla="*/ 0 w 566"/>
                <a:gd name="T3" fmla="*/ 14 h 14"/>
                <a:gd name="T4" fmla="*/ 566 w 566"/>
                <a:gd name="T5" fmla="*/ 14 h 14"/>
                <a:gd name="T6" fmla="*/ 490 w 566"/>
                <a:gd name="T7" fmla="*/ 0 h 14"/>
                <a:gd name="T8" fmla="*/ 76 w 566"/>
                <a:gd name="T9" fmla="*/ 0 h 14"/>
              </a:gdLst>
              <a:ahLst/>
              <a:cxnLst>
                <a:cxn ang="0">
                  <a:pos x="T0" y="T1"/>
                </a:cxn>
                <a:cxn ang="0">
                  <a:pos x="T2" y="T3"/>
                </a:cxn>
                <a:cxn ang="0">
                  <a:pos x="T4" y="T5"/>
                </a:cxn>
                <a:cxn ang="0">
                  <a:pos x="T6" y="T7"/>
                </a:cxn>
                <a:cxn ang="0">
                  <a:pos x="T8" y="T9"/>
                </a:cxn>
              </a:cxnLst>
              <a:rect l="0" t="0" r="r" b="b"/>
              <a:pathLst>
                <a:path w="566" h="14">
                  <a:moveTo>
                    <a:pt x="76" y="0"/>
                  </a:moveTo>
                  <a:lnTo>
                    <a:pt x="0" y="14"/>
                  </a:lnTo>
                  <a:lnTo>
                    <a:pt x="566" y="14"/>
                  </a:lnTo>
                  <a:lnTo>
                    <a:pt x="490" y="0"/>
                  </a:lnTo>
                  <a:lnTo>
                    <a:pt x="76"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4" name="Freeform 87"/>
            <p:cNvSpPr>
              <a:spLocks noEditPoints="1"/>
            </p:cNvSpPr>
            <p:nvPr/>
          </p:nvSpPr>
          <p:spPr bwMode="gray">
            <a:xfrm>
              <a:off x="6974139" y="4940427"/>
              <a:ext cx="823793" cy="99610"/>
            </a:xfrm>
            <a:custGeom>
              <a:avLst/>
              <a:gdLst>
                <a:gd name="T0" fmla="*/ 4 w 526"/>
                <a:gd name="T1" fmla="*/ 0 h 65"/>
                <a:gd name="T2" fmla="*/ 16 w 526"/>
                <a:gd name="T3" fmla="*/ 8 h 65"/>
                <a:gd name="T4" fmla="*/ 0 w 526"/>
                <a:gd name="T5" fmla="*/ 61 h 65"/>
                <a:gd name="T6" fmla="*/ 41 w 526"/>
                <a:gd name="T7" fmla="*/ 61 h 65"/>
                <a:gd name="T8" fmla="*/ 33 w 526"/>
                <a:gd name="T9" fmla="*/ 39 h 65"/>
                <a:gd name="T10" fmla="*/ 68 w 526"/>
                <a:gd name="T11" fmla="*/ 0 h 65"/>
                <a:gd name="T12" fmla="*/ 68 w 526"/>
                <a:gd name="T13" fmla="*/ 65 h 65"/>
                <a:gd name="T14" fmla="*/ 101 w 526"/>
                <a:gd name="T15" fmla="*/ 8 h 65"/>
                <a:gd name="T16" fmla="*/ 68 w 526"/>
                <a:gd name="T17" fmla="*/ 8 h 65"/>
                <a:gd name="T18" fmla="*/ 68 w 526"/>
                <a:gd name="T19" fmla="*/ 57 h 65"/>
                <a:gd name="T20" fmla="*/ 145 w 526"/>
                <a:gd name="T21" fmla="*/ 0 h 65"/>
                <a:gd name="T22" fmla="*/ 125 w 526"/>
                <a:gd name="T23" fmla="*/ 8 h 65"/>
                <a:gd name="T24" fmla="*/ 125 w 526"/>
                <a:gd name="T25" fmla="*/ 57 h 65"/>
                <a:gd name="T26" fmla="*/ 158 w 526"/>
                <a:gd name="T27" fmla="*/ 65 h 65"/>
                <a:gd name="T28" fmla="*/ 158 w 526"/>
                <a:gd name="T29" fmla="*/ 36 h 65"/>
                <a:gd name="T30" fmla="*/ 145 w 526"/>
                <a:gd name="T31" fmla="*/ 57 h 65"/>
                <a:gd name="T32" fmla="*/ 181 w 526"/>
                <a:gd name="T33" fmla="*/ 57 h 65"/>
                <a:gd name="T34" fmla="*/ 223 w 526"/>
                <a:gd name="T35" fmla="*/ 57 h 65"/>
                <a:gd name="T36" fmla="*/ 190 w 526"/>
                <a:gd name="T37" fmla="*/ 0 h 65"/>
                <a:gd name="T38" fmla="*/ 214 w 526"/>
                <a:gd name="T39" fmla="*/ 57 h 65"/>
                <a:gd name="T40" fmla="*/ 267 w 526"/>
                <a:gd name="T41" fmla="*/ 57 h 65"/>
                <a:gd name="T42" fmla="*/ 242 w 526"/>
                <a:gd name="T43" fmla="*/ 4 h 65"/>
                <a:gd name="T44" fmla="*/ 258 w 526"/>
                <a:gd name="T45" fmla="*/ 57 h 65"/>
                <a:gd name="T46" fmla="*/ 246 w 526"/>
                <a:gd name="T47" fmla="*/ 65 h 65"/>
                <a:gd name="T48" fmla="*/ 283 w 526"/>
                <a:gd name="T49" fmla="*/ 39 h 65"/>
                <a:gd name="T50" fmla="*/ 275 w 526"/>
                <a:gd name="T51" fmla="*/ 57 h 65"/>
                <a:gd name="T52" fmla="*/ 303 w 526"/>
                <a:gd name="T53" fmla="*/ 8 h 65"/>
                <a:gd name="T54" fmla="*/ 336 w 526"/>
                <a:gd name="T55" fmla="*/ 65 h 65"/>
                <a:gd name="T56" fmla="*/ 336 w 526"/>
                <a:gd name="T57" fmla="*/ 0 h 65"/>
                <a:gd name="T58" fmla="*/ 336 w 526"/>
                <a:gd name="T59" fmla="*/ 8 h 65"/>
                <a:gd name="T60" fmla="*/ 310 w 526"/>
                <a:gd name="T61" fmla="*/ 8 h 65"/>
                <a:gd name="T62" fmla="*/ 367 w 526"/>
                <a:gd name="T63" fmla="*/ 0 h 65"/>
                <a:gd name="T64" fmla="*/ 380 w 526"/>
                <a:gd name="T65" fmla="*/ 8 h 65"/>
                <a:gd name="T66" fmla="*/ 363 w 526"/>
                <a:gd name="T67" fmla="*/ 61 h 65"/>
                <a:gd name="T68" fmla="*/ 404 w 526"/>
                <a:gd name="T69" fmla="*/ 61 h 65"/>
                <a:gd name="T70" fmla="*/ 396 w 526"/>
                <a:gd name="T71" fmla="*/ 39 h 65"/>
                <a:gd name="T72" fmla="*/ 432 w 526"/>
                <a:gd name="T73" fmla="*/ 0 h 65"/>
                <a:gd name="T74" fmla="*/ 432 w 526"/>
                <a:gd name="T75" fmla="*/ 65 h 65"/>
                <a:gd name="T76" fmla="*/ 465 w 526"/>
                <a:gd name="T77" fmla="*/ 8 h 65"/>
                <a:gd name="T78" fmla="*/ 432 w 526"/>
                <a:gd name="T79" fmla="*/ 8 h 65"/>
                <a:gd name="T80" fmla="*/ 432 w 526"/>
                <a:gd name="T81" fmla="*/ 57 h 65"/>
                <a:gd name="T82" fmla="*/ 484 w 526"/>
                <a:gd name="T83" fmla="*/ 8 h 65"/>
                <a:gd name="T84" fmla="*/ 517 w 526"/>
                <a:gd name="T85" fmla="*/ 65 h 65"/>
                <a:gd name="T86" fmla="*/ 517 w 526"/>
                <a:gd name="T87" fmla="*/ 0 h 65"/>
                <a:gd name="T88" fmla="*/ 517 w 526"/>
                <a:gd name="T89" fmla="*/ 8 h 65"/>
                <a:gd name="T90" fmla="*/ 493 w 526"/>
                <a:gd name="T91" fmla="*/ 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6" h="65">
                  <a:moveTo>
                    <a:pt x="25" y="57"/>
                  </a:move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7"/>
                    <a:pt x="16" y="57"/>
                    <a:pt x="16" y="57"/>
                  </a:cubicBezTo>
                  <a:cubicBezTo>
                    <a:pt x="4" y="57"/>
                    <a:pt x="4" y="57"/>
                    <a:pt x="4" y="57"/>
                  </a:cubicBezTo>
                  <a:cubicBezTo>
                    <a:pt x="1" y="57"/>
                    <a:pt x="0" y="58"/>
                    <a:pt x="0" y="61"/>
                  </a:cubicBezTo>
                  <a:cubicBezTo>
                    <a:pt x="0" y="64"/>
                    <a:pt x="1" y="65"/>
                    <a:pt x="4" y="65"/>
                  </a:cubicBezTo>
                  <a:cubicBezTo>
                    <a:pt x="37" y="65"/>
                    <a:pt x="37" y="65"/>
                    <a:pt x="37" y="65"/>
                  </a:cubicBezTo>
                  <a:cubicBezTo>
                    <a:pt x="39" y="65"/>
                    <a:pt x="41" y="64"/>
                    <a:pt x="41" y="61"/>
                  </a:cubicBezTo>
                  <a:cubicBezTo>
                    <a:pt x="41" y="39"/>
                    <a:pt x="41" y="39"/>
                    <a:pt x="41" y="39"/>
                  </a:cubicBezTo>
                  <a:cubicBezTo>
                    <a:pt x="41" y="38"/>
                    <a:pt x="40" y="36"/>
                    <a:pt x="37" y="36"/>
                  </a:cubicBezTo>
                  <a:cubicBezTo>
                    <a:pt x="33" y="36"/>
                    <a:pt x="33" y="38"/>
                    <a:pt x="33" y="39"/>
                  </a:cubicBezTo>
                  <a:cubicBezTo>
                    <a:pt x="33" y="57"/>
                    <a:pt x="33" y="57"/>
                    <a:pt x="33" y="57"/>
                  </a:cubicBezTo>
                  <a:lnTo>
                    <a:pt x="25" y="57"/>
                  </a:lnTo>
                  <a:close/>
                  <a:moveTo>
                    <a:pt x="68" y="0"/>
                  </a:moveTo>
                  <a:cubicBezTo>
                    <a:pt x="64" y="0"/>
                    <a:pt x="60" y="4"/>
                    <a:pt x="60" y="8"/>
                  </a:cubicBezTo>
                  <a:cubicBezTo>
                    <a:pt x="60" y="57"/>
                    <a:pt x="60" y="57"/>
                    <a:pt x="60" y="57"/>
                  </a:cubicBezTo>
                  <a:cubicBezTo>
                    <a:pt x="60" y="61"/>
                    <a:pt x="64" y="65"/>
                    <a:pt x="68" y="65"/>
                  </a:cubicBezTo>
                  <a:cubicBezTo>
                    <a:pt x="93" y="65"/>
                    <a:pt x="93" y="65"/>
                    <a:pt x="93" y="65"/>
                  </a:cubicBezTo>
                  <a:cubicBezTo>
                    <a:pt x="98" y="65"/>
                    <a:pt x="101" y="61"/>
                    <a:pt x="101" y="57"/>
                  </a:cubicBezTo>
                  <a:cubicBezTo>
                    <a:pt x="101" y="8"/>
                    <a:pt x="101" y="8"/>
                    <a:pt x="101" y="8"/>
                  </a:cubicBezTo>
                  <a:cubicBezTo>
                    <a:pt x="101" y="4"/>
                    <a:pt x="98" y="0"/>
                    <a:pt x="93" y="0"/>
                  </a:cubicBezTo>
                  <a:lnTo>
                    <a:pt x="68" y="0"/>
                  </a:lnTo>
                  <a:close/>
                  <a:moveTo>
                    <a:pt x="68" y="8"/>
                  </a:moveTo>
                  <a:cubicBezTo>
                    <a:pt x="93" y="8"/>
                    <a:pt x="93" y="8"/>
                    <a:pt x="93" y="8"/>
                  </a:cubicBezTo>
                  <a:cubicBezTo>
                    <a:pt x="93" y="57"/>
                    <a:pt x="93" y="57"/>
                    <a:pt x="93" y="57"/>
                  </a:cubicBezTo>
                  <a:cubicBezTo>
                    <a:pt x="68" y="57"/>
                    <a:pt x="68" y="57"/>
                    <a:pt x="68" y="57"/>
                  </a:cubicBezTo>
                  <a:lnTo>
                    <a:pt x="68" y="8"/>
                  </a:lnTo>
                  <a:close/>
                  <a:moveTo>
                    <a:pt x="145" y="57"/>
                  </a:move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7"/>
                    <a:pt x="137" y="57"/>
                    <a:pt x="137" y="57"/>
                  </a:cubicBezTo>
                  <a:cubicBezTo>
                    <a:pt x="125" y="57"/>
                    <a:pt x="125" y="57"/>
                    <a:pt x="125" y="57"/>
                  </a:cubicBezTo>
                  <a:cubicBezTo>
                    <a:pt x="123" y="57"/>
                    <a:pt x="120" y="58"/>
                    <a:pt x="120" y="61"/>
                  </a:cubicBezTo>
                  <a:cubicBezTo>
                    <a:pt x="120" y="64"/>
                    <a:pt x="123" y="65"/>
                    <a:pt x="125" y="65"/>
                  </a:cubicBezTo>
                  <a:cubicBezTo>
                    <a:pt x="158" y="65"/>
                    <a:pt x="158" y="65"/>
                    <a:pt x="158" y="65"/>
                  </a:cubicBezTo>
                  <a:cubicBezTo>
                    <a:pt x="160" y="65"/>
                    <a:pt x="162" y="64"/>
                    <a:pt x="162" y="61"/>
                  </a:cubicBezTo>
                  <a:cubicBezTo>
                    <a:pt x="162" y="39"/>
                    <a:pt x="162" y="39"/>
                    <a:pt x="162" y="39"/>
                  </a:cubicBezTo>
                  <a:cubicBezTo>
                    <a:pt x="162" y="38"/>
                    <a:pt x="161" y="36"/>
                    <a:pt x="158" y="36"/>
                  </a:cubicBezTo>
                  <a:cubicBezTo>
                    <a:pt x="155" y="36"/>
                    <a:pt x="154" y="38"/>
                    <a:pt x="154" y="39"/>
                  </a:cubicBezTo>
                  <a:cubicBezTo>
                    <a:pt x="154" y="57"/>
                    <a:pt x="154" y="57"/>
                    <a:pt x="154" y="57"/>
                  </a:cubicBezTo>
                  <a:lnTo>
                    <a:pt x="145" y="57"/>
                  </a:lnTo>
                  <a:close/>
                  <a:moveTo>
                    <a:pt x="190" y="0"/>
                  </a:moveTo>
                  <a:cubicBezTo>
                    <a:pt x="184" y="0"/>
                    <a:pt x="181" y="4"/>
                    <a:pt x="181" y="8"/>
                  </a:cubicBezTo>
                  <a:cubicBezTo>
                    <a:pt x="181" y="57"/>
                    <a:pt x="181" y="57"/>
                    <a:pt x="181" y="57"/>
                  </a:cubicBezTo>
                  <a:cubicBezTo>
                    <a:pt x="181" y="61"/>
                    <a:pt x="184" y="65"/>
                    <a:pt x="190" y="65"/>
                  </a:cubicBezTo>
                  <a:cubicBezTo>
                    <a:pt x="214" y="65"/>
                    <a:pt x="214" y="65"/>
                    <a:pt x="214" y="65"/>
                  </a:cubicBezTo>
                  <a:cubicBezTo>
                    <a:pt x="219" y="65"/>
                    <a:pt x="223" y="61"/>
                    <a:pt x="223" y="57"/>
                  </a:cubicBezTo>
                  <a:cubicBezTo>
                    <a:pt x="223" y="8"/>
                    <a:pt x="223" y="8"/>
                    <a:pt x="223" y="8"/>
                  </a:cubicBezTo>
                  <a:cubicBezTo>
                    <a:pt x="223" y="4"/>
                    <a:pt x="219" y="0"/>
                    <a:pt x="214" y="0"/>
                  </a:cubicBezTo>
                  <a:lnTo>
                    <a:pt x="190" y="0"/>
                  </a:lnTo>
                  <a:close/>
                  <a:moveTo>
                    <a:pt x="190" y="8"/>
                  </a:moveTo>
                  <a:cubicBezTo>
                    <a:pt x="214" y="8"/>
                    <a:pt x="214" y="8"/>
                    <a:pt x="214" y="8"/>
                  </a:cubicBezTo>
                  <a:cubicBezTo>
                    <a:pt x="214" y="57"/>
                    <a:pt x="214" y="57"/>
                    <a:pt x="214" y="57"/>
                  </a:cubicBezTo>
                  <a:cubicBezTo>
                    <a:pt x="190" y="57"/>
                    <a:pt x="190" y="57"/>
                    <a:pt x="190" y="57"/>
                  </a:cubicBezTo>
                  <a:lnTo>
                    <a:pt x="190" y="8"/>
                  </a:lnTo>
                  <a:close/>
                  <a:moveTo>
                    <a:pt x="267" y="57"/>
                  </a:move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7"/>
                    <a:pt x="258" y="57"/>
                    <a:pt x="258" y="57"/>
                  </a:cubicBezTo>
                  <a:cubicBezTo>
                    <a:pt x="246" y="57"/>
                    <a:pt x="246" y="57"/>
                    <a:pt x="246" y="57"/>
                  </a:cubicBezTo>
                  <a:cubicBezTo>
                    <a:pt x="244" y="57"/>
                    <a:pt x="242" y="58"/>
                    <a:pt x="242" y="61"/>
                  </a:cubicBezTo>
                  <a:cubicBezTo>
                    <a:pt x="242" y="64"/>
                    <a:pt x="244" y="65"/>
                    <a:pt x="246" y="65"/>
                  </a:cubicBezTo>
                  <a:cubicBezTo>
                    <a:pt x="279" y="65"/>
                    <a:pt x="279" y="65"/>
                    <a:pt x="279" y="65"/>
                  </a:cubicBezTo>
                  <a:cubicBezTo>
                    <a:pt x="281" y="65"/>
                    <a:pt x="283" y="64"/>
                    <a:pt x="283" y="61"/>
                  </a:cubicBezTo>
                  <a:cubicBezTo>
                    <a:pt x="283" y="39"/>
                    <a:pt x="283" y="39"/>
                    <a:pt x="283" y="39"/>
                  </a:cubicBezTo>
                  <a:cubicBezTo>
                    <a:pt x="283" y="38"/>
                    <a:pt x="283" y="36"/>
                    <a:pt x="279" y="36"/>
                  </a:cubicBezTo>
                  <a:cubicBezTo>
                    <a:pt x="276" y="36"/>
                    <a:pt x="275" y="38"/>
                    <a:pt x="275" y="39"/>
                  </a:cubicBezTo>
                  <a:cubicBezTo>
                    <a:pt x="275" y="57"/>
                    <a:pt x="275" y="57"/>
                    <a:pt x="275" y="57"/>
                  </a:cubicBezTo>
                  <a:lnTo>
                    <a:pt x="267" y="57"/>
                  </a:lnTo>
                  <a:close/>
                  <a:moveTo>
                    <a:pt x="310" y="0"/>
                  </a:moveTo>
                  <a:cubicBezTo>
                    <a:pt x="306" y="0"/>
                    <a:pt x="303" y="4"/>
                    <a:pt x="303" y="8"/>
                  </a:cubicBezTo>
                  <a:cubicBezTo>
                    <a:pt x="303" y="57"/>
                    <a:pt x="303" y="57"/>
                    <a:pt x="303" y="57"/>
                  </a:cubicBezTo>
                  <a:cubicBezTo>
                    <a:pt x="303" y="61"/>
                    <a:pt x="306" y="65"/>
                    <a:pt x="310" y="65"/>
                  </a:cubicBezTo>
                  <a:cubicBezTo>
                    <a:pt x="336" y="65"/>
                    <a:pt x="336" y="65"/>
                    <a:pt x="336" y="65"/>
                  </a:cubicBezTo>
                  <a:cubicBezTo>
                    <a:pt x="340" y="65"/>
                    <a:pt x="344" y="61"/>
                    <a:pt x="344" y="57"/>
                  </a:cubicBezTo>
                  <a:cubicBezTo>
                    <a:pt x="344" y="8"/>
                    <a:pt x="344" y="8"/>
                    <a:pt x="344" y="8"/>
                  </a:cubicBezTo>
                  <a:cubicBezTo>
                    <a:pt x="344" y="4"/>
                    <a:pt x="340" y="0"/>
                    <a:pt x="336" y="0"/>
                  </a:cubicBezTo>
                  <a:lnTo>
                    <a:pt x="310" y="0"/>
                  </a:lnTo>
                  <a:close/>
                  <a:moveTo>
                    <a:pt x="310" y="8"/>
                  </a:moveTo>
                  <a:cubicBezTo>
                    <a:pt x="336" y="8"/>
                    <a:pt x="336" y="8"/>
                    <a:pt x="336" y="8"/>
                  </a:cubicBezTo>
                  <a:cubicBezTo>
                    <a:pt x="336" y="57"/>
                    <a:pt x="336" y="57"/>
                    <a:pt x="336" y="57"/>
                  </a:cubicBezTo>
                  <a:cubicBezTo>
                    <a:pt x="310" y="57"/>
                    <a:pt x="310" y="57"/>
                    <a:pt x="310" y="57"/>
                  </a:cubicBezTo>
                  <a:lnTo>
                    <a:pt x="310" y="8"/>
                  </a:lnTo>
                  <a:close/>
                  <a:moveTo>
                    <a:pt x="388" y="57"/>
                  </a:move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7"/>
                    <a:pt x="380" y="57"/>
                    <a:pt x="380" y="57"/>
                  </a:cubicBezTo>
                  <a:cubicBezTo>
                    <a:pt x="367" y="57"/>
                    <a:pt x="367" y="57"/>
                    <a:pt x="367" y="57"/>
                  </a:cubicBezTo>
                  <a:cubicBezTo>
                    <a:pt x="365" y="57"/>
                    <a:pt x="363" y="58"/>
                    <a:pt x="363" y="61"/>
                  </a:cubicBezTo>
                  <a:cubicBezTo>
                    <a:pt x="363" y="64"/>
                    <a:pt x="365" y="65"/>
                    <a:pt x="367" y="65"/>
                  </a:cubicBezTo>
                  <a:cubicBezTo>
                    <a:pt x="401" y="65"/>
                    <a:pt x="401" y="65"/>
                    <a:pt x="401" y="65"/>
                  </a:cubicBezTo>
                  <a:cubicBezTo>
                    <a:pt x="402" y="65"/>
                    <a:pt x="404" y="64"/>
                    <a:pt x="404" y="61"/>
                  </a:cubicBezTo>
                  <a:cubicBezTo>
                    <a:pt x="404" y="39"/>
                    <a:pt x="404" y="39"/>
                    <a:pt x="404" y="39"/>
                  </a:cubicBezTo>
                  <a:cubicBezTo>
                    <a:pt x="404" y="38"/>
                    <a:pt x="403" y="36"/>
                    <a:pt x="401" y="36"/>
                  </a:cubicBezTo>
                  <a:cubicBezTo>
                    <a:pt x="397" y="36"/>
                    <a:pt x="396" y="38"/>
                    <a:pt x="396" y="39"/>
                  </a:cubicBezTo>
                  <a:cubicBezTo>
                    <a:pt x="396" y="57"/>
                    <a:pt x="396" y="57"/>
                    <a:pt x="396" y="57"/>
                  </a:cubicBezTo>
                  <a:lnTo>
                    <a:pt x="388" y="57"/>
                  </a:lnTo>
                  <a:close/>
                  <a:moveTo>
                    <a:pt x="432" y="0"/>
                  </a:moveTo>
                  <a:cubicBezTo>
                    <a:pt x="428" y="0"/>
                    <a:pt x="423" y="4"/>
                    <a:pt x="423" y="8"/>
                  </a:cubicBezTo>
                  <a:cubicBezTo>
                    <a:pt x="423" y="57"/>
                    <a:pt x="423" y="57"/>
                    <a:pt x="423" y="57"/>
                  </a:cubicBezTo>
                  <a:cubicBezTo>
                    <a:pt x="423" y="61"/>
                    <a:pt x="427" y="65"/>
                    <a:pt x="432" y="65"/>
                  </a:cubicBezTo>
                  <a:cubicBezTo>
                    <a:pt x="457" y="65"/>
                    <a:pt x="457" y="65"/>
                    <a:pt x="457" y="65"/>
                  </a:cubicBezTo>
                  <a:cubicBezTo>
                    <a:pt x="461" y="65"/>
                    <a:pt x="465" y="61"/>
                    <a:pt x="465" y="57"/>
                  </a:cubicBezTo>
                  <a:cubicBezTo>
                    <a:pt x="465" y="8"/>
                    <a:pt x="465" y="8"/>
                    <a:pt x="465" y="8"/>
                  </a:cubicBezTo>
                  <a:cubicBezTo>
                    <a:pt x="465" y="4"/>
                    <a:pt x="461" y="0"/>
                    <a:pt x="457" y="0"/>
                  </a:cubicBezTo>
                  <a:lnTo>
                    <a:pt x="432" y="0"/>
                  </a:lnTo>
                  <a:close/>
                  <a:moveTo>
                    <a:pt x="432" y="8"/>
                  </a:moveTo>
                  <a:cubicBezTo>
                    <a:pt x="457" y="8"/>
                    <a:pt x="457" y="8"/>
                    <a:pt x="457" y="8"/>
                  </a:cubicBezTo>
                  <a:cubicBezTo>
                    <a:pt x="457" y="57"/>
                    <a:pt x="457" y="57"/>
                    <a:pt x="457" y="57"/>
                  </a:cubicBezTo>
                  <a:cubicBezTo>
                    <a:pt x="432" y="57"/>
                    <a:pt x="432" y="57"/>
                    <a:pt x="432" y="57"/>
                  </a:cubicBezTo>
                  <a:lnTo>
                    <a:pt x="432" y="8"/>
                  </a:lnTo>
                  <a:close/>
                  <a:moveTo>
                    <a:pt x="493" y="0"/>
                  </a:moveTo>
                  <a:cubicBezTo>
                    <a:pt x="488" y="0"/>
                    <a:pt x="484" y="4"/>
                    <a:pt x="484" y="8"/>
                  </a:cubicBezTo>
                  <a:cubicBezTo>
                    <a:pt x="484" y="57"/>
                    <a:pt x="484" y="57"/>
                    <a:pt x="484" y="57"/>
                  </a:cubicBezTo>
                  <a:cubicBezTo>
                    <a:pt x="484" y="61"/>
                    <a:pt x="488" y="65"/>
                    <a:pt x="493" y="65"/>
                  </a:cubicBezTo>
                  <a:cubicBezTo>
                    <a:pt x="517" y="65"/>
                    <a:pt x="517" y="65"/>
                    <a:pt x="517" y="65"/>
                  </a:cubicBezTo>
                  <a:cubicBezTo>
                    <a:pt x="522" y="65"/>
                    <a:pt x="526" y="61"/>
                    <a:pt x="526" y="57"/>
                  </a:cubicBezTo>
                  <a:cubicBezTo>
                    <a:pt x="526" y="8"/>
                    <a:pt x="526" y="8"/>
                    <a:pt x="526" y="8"/>
                  </a:cubicBezTo>
                  <a:cubicBezTo>
                    <a:pt x="526" y="4"/>
                    <a:pt x="522" y="0"/>
                    <a:pt x="517" y="0"/>
                  </a:cubicBezTo>
                  <a:lnTo>
                    <a:pt x="493" y="0"/>
                  </a:lnTo>
                  <a:close/>
                  <a:moveTo>
                    <a:pt x="493" y="8"/>
                  </a:moveTo>
                  <a:cubicBezTo>
                    <a:pt x="517" y="8"/>
                    <a:pt x="517" y="8"/>
                    <a:pt x="517" y="8"/>
                  </a:cubicBezTo>
                  <a:cubicBezTo>
                    <a:pt x="517" y="57"/>
                    <a:pt x="517" y="57"/>
                    <a:pt x="517" y="57"/>
                  </a:cubicBezTo>
                  <a:cubicBezTo>
                    <a:pt x="493" y="57"/>
                    <a:pt x="493" y="57"/>
                    <a:pt x="493" y="57"/>
                  </a:cubicBezTo>
                  <a:lnTo>
                    <a:pt x="493"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5" name="Freeform 88"/>
            <p:cNvSpPr>
              <a:spLocks noEditPoints="1"/>
            </p:cNvSpPr>
            <p:nvPr/>
          </p:nvSpPr>
          <p:spPr bwMode="gray">
            <a:xfrm>
              <a:off x="6974139" y="4781591"/>
              <a:ext cx="823793" cy="102301"/>
            </a:xfrm>
            <a:custGeom>
              <a:avLst/>
              <a:gdLst>
                <a:gd name="T0" fmla="*/ 0 w 526"/>
                <a:gd name="T1" fmla="*/ 57 h 65"/>
                <a:gd name="T2" fmla="*/ 41 w 526"/>
                <a:gd name="T3" fmla="*/ 57 h 65"/>
                <a:gd name="T4" fmla="*/ 7 w 526"/>
                <a:gd name="T5" fmla="*/ 0 h 65"/>
                <a:gd name="T6" fmla="*/ 33 w 526"/>
                <a:gd name="T7" fmla="*/ 57 h 65"/>
                <a:gd name="T8" fmla="*/ 68 w 526"/>
                <a:gd name="T9" fmla="*/ 0 h 65"/>
                <a:gd name="T10" fmla="*/ 68 w 526"/>
                <a:gd name="T11" fmla="*/ 65 h 65"/>
                <a:gd name="T12" fmla="*/ 101 w 526"/>
                <a:gd name="T13" fmla="*/ 9 h 65"/>
                <a:gd name="T14" fmla="*/ 68 w 526"/>
                <a:gd name="T15" fmla="*/ 9 h 65"/>
                <a:gd name="T16" fmla="*/ 68 w 526"/>
                <a:gd name="T17" fmla="*/ 57 h 65"/>
                <a:gd name="T18" fmla="*/ 145 w 526"/>
                <a:gd name="T19" fmla="*/ 0 h 65"/>
                <a:gd name="T20" fmla="*/ 125 w 526"/>
                <a:gd name="T21" fmla="*/ 9 h 65"/>
                <a:gd name="T22" fmla="*/ 125 w 526"/>
                <a:gd name="T23" fmla="*/ 57 h 65"/>
                <a:gd name="T24" fmla="*/ 158 w 526"/>
                <a:gd name="T25" fmla="*/ 65 h 65"/>
                <a:gd name="T26" fmla="*/ 158 w 526"/>
                <a:gd name="T27" fmla="*/ 36 h 65"/>
                <a:gd name="T28" fmla="*/ 145 w 526"/>
                <a:gd name="T29" fmla="*/ 57 h 65"/>
                <a:gd name="T30" fmla="*/ 181 w 526"/>
                <a:gd name="T31" fmla="*/ 57 h 65"/>
                <a:gd name="T32" fmla="*/ 223 w 526"/>
                <a:gd name="T33" fmla="*/ 57 h 65"/>
                <a:gd name="T34" fmla="*/ 190 w 526"/>
                <a:gd name="T35" fmla="*/ 0 h 65"/>
                <a:gd name="T36" fmla="*/ 214 w 526"/>
                <a:gd name="T37" fmla="*/ 57 h 65"/>
                <a:gd name="T38" fmla="*/ 267 w 526"/>
                <a:gd name="T39" fmla="*/ 57 h 65"/>
                <a:gd name="T40" fmla="*/ 242 w 526"/>
                <a:gd name="T41" fmla="*/ 5 h 65"/>
                <a:gd name="T42" fmla="*/ 258 w 526"/>
                <a:gd name="T43" fmla="*/ 57 h 65"/>
                <a:gd name="T44" fmla="*/ 246 w 526"/>
                <a:gd name="T45" fmla="*/ 65 h 65"/>
                <a:gd name="T46" fmla="*/ 283 w 526"/>
                <a:gd name="T47" fmla="*/ 40 h 65"/>
                <a:gd name="T48" fmla="*/ 275 w 526"/>
                <a:gd name="T49" fmla="*/ 57 h 65"/>
                <a:gd name="T50" fmla="*/ 303 w 526"/>
                <a:gd name="T51" fmla="*/ 9 h 65"/>
                <a:gd name="T52" fmla="*/ 336 w 526"/>
                <a:gd name="T53" fmla="*/ 65 h 65"/>
                <a:gd name="T54" fmla="*/ 336 w 526"/>
                <a:gd name="T55" fmla="*/ 0 h 65"/>
                <a:gd name="T56" fmla="*/ 336 w 526"/>
                <a:gd name="T57" fmla="*/ 9 h 65"/>
                <a:gd name="T58" fmla="*/ 310 w 526"/>
                <a:gd name="T59" fmla="*/ 9 h 65"/>
                <a:gd name="T60" fmla="*/ 367 w 526"/>
                <a:gd name="T61" fmla="*/ 0 h 65"/>
                <a:gd name="T62" fmla="*/ 380 w 526"/>
                <a:gd name="T63" fmla="*/ 9 h 65"/>
                <a:gd name="T64" fmla="*/ 363 w 526"/>
                <a:gd name="T65" fmla="*/ 61 h 65"/>
                <a:gd name="T66" fmla="*/ 404 w 526"/>
                <a:gd name="T67" fmla="*/ 61 h 65"/>
                <a:gd name="T68" fmla="*/ 396 w 526"/>
                <a:gd name="T69" fmla="*/ 40 h 65"/>
                <a:gd name="T70" fmla="*/ 432 w 526"/>
                <a:gd name="T71" fmla="*/ 0 h 65"/>
                <a:gd name="T72" fmla="*/ 432 w 526"/>
                <a:gd name="T73" fmla="*/ 65 h 65"/>
                <a:gd name="T74" fmla="*/ 465 w 526"/>
                <a:gd name="T75" fmla="*/ 9 h 65"/>
                <a:gd name="T76" fmla="*/ 432 w 526"/>
                <a:gd name="T77" fmla="*/ 9 h 65"/>
                <a:gd name="T78" fmla="*/ 432 w 526"/>
                <a:gd name="T79" fmla="*/ 57 h 65"/>
                <a:gd name="T80" fmla="*/ 509 w 526"/>
                <a:gd name="T81" fmla="*/ 0 h 65"/>
                <a:gd name="T82" fmla="*/ 488 w 526"/>
                <a:gd name="T83" fmla="*/ 9 h 65"/>
                <a:gd name="T84" fmla="*/ 488 w 526"/>
                <a:gd name="T85" fmla="*/ 57 h 65"/>
                <a:gd name="T86" fmla="*/ 521 w 526"/>
                <a:gd name="T87" fmla="*/ 65 h 65"/>
                <a:gd name="T88" fmla="*/ 521 w 526"/>
                <a:gd name="T89" fmla="*/ 36 h 65"/>
                <a:gd name="T90" fmla="*/ 509 w 526"/>
                <a:gd name="T91" fmla="*/ 57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6" h="65">
                  <a:moveTo>
                    <a:pt x="7" y="0"/>
                  </a:moveTo>
                  <a:cubicBezTo>
                    <a:pt x="3" y="0"/>
                    <a:pt x="0" y="4"/>
                    <a:pt x="0" y="9"/>
                  </a:cubicBezTo>
                  <a:cubicBezTo>
                    <a:pt x="0" y="57"/>
                    <a:pt x="0" y="57"/>
                    <a:pt x="0" y="57"/>
                  </a:cubicBezTo>
                  <a:cubicBezTo>
                    <a:pt x="0" y="62"/>
                    <a:pt x="3" y="65"/>
                    <a:pt x="7" y="65"/>
                  </a:cubicBezTo>
                  <a:cubicBezTo>
                    <a:pt x="33" y="65"/>
                    <a:pt x="33" y="65"/>
                    <a:pt x="33" y="65"/>
                  </a:cubicBezTo>
                  <a:cubicBezTo>
                    <a:pt x="37" y="65"/>
                    <a:pt x="41" y="62"/>
                    <a:pt x="41" y="57"/>
                  </a:cubicBezTo>
                  <a:cubicBezTo>
                    <a:pt x="41" y="9"/>
                    <a:pt x="41" y="9"/>
                    <a:pt x="41" y="9"/>
                  </a:cubicBezTo>
                  <a:cubicBezTo>
                    <a:pt x="41" y="4"/>
                    <a:pt x="37" y="0"/>
                    <a:pt x="33" y="0"/>
                  </a:cubicBezTo>
                  <a:lnTo>
                    <a:pt x="7" y="0"/>
                  </a:lnTo>
                  <a:close/>
                  <a:moveTo>
                    <a:pt x="7" y="9"/>
                  </a:moveTo>
                  <a:cubicBezTo>
                    <a:pt x="33" y="9"/>
                    <a:pt x="33" y="9"/>
                    <a:pt x="33" y="9"/>
                  </a:cubicBezTo>
                  <a:cubicBezTo>
                    <a:pt x="33" y="57"/>
                    <a:pt x="33" y="57"/>
                    <a:pt x="33" y="57"/>
                  </a:cubicBezTo>
                  <a:cubicBezTo>
                    <a:pt x="7" y="57"/>
                    <a:pt x="7" y="57"/>
                    <a:pt x="7" y="57"/>
                  </a:cubicBezTo>
                  <a:lnTo>
                    <a:pt x="7" y="9"/>
                  </a:lnTo>
                  <a:close/>
                  <a:moveTo>
                    <a:pt x="68" y="0"/>
                  </a:moveTo>
                  <a:cubicBezTo>
                    <a:pt x="64" y="0"/>
                    <a:pt x="60" y="4"/>
                    <a:pt x="60" y="9"/>
                  </a:cubicBezTo>
                  <a:cubicBezTo>
                    <a:pt x="60" y="57"/>
                    <a:pt x="60" y="57"/>
                    <a:pt x="60" y="57"/>
                  </a:cubicBezTo>
                  <a:cubicBezTo>
                    <a:pt x="60" y="62"/>
                    <a:pt x="64" y="65"/>
                    <a:pt x="68" y="65"/>
                  </a:cubicBezTo>
                  <a:cubicBezTo>
                    <a:pt x="93" y="65"/>
                    <a:pt x="93" y="65"/>
                    <a:pt x="93" y="65"/>
                  </a:cubicBezTo>
                  <a:cubicBezTo>
                    <a:pt x="98" y="65"/>
                    <a:pt x="101" y="62"/>
                    <a:pt x="101" y="57"/>
                  </a:cubicBezTo>
                  <a:cubicBezTo>
                    <a:pt x="101" y="9"/>
                    <a:pt x="101" y="9"/>
                    <a:pt x="101" y="9"/>
                  </a:cubicBezTo>
                  <a:cubicBezTo>
                    <a:pt x="101" y="4"/>
                    <a:pt x="98" y="0"/>
                    <a:pt x="93" y="0"/>
                  </a:cubicBezTo>
                  <a:lnTo>
                    <a:pt x="68" y="0"/>
                  </a:lnTo>
                  <a:close/>
                  <a:moveTo>
                    <a:pt x="68" y="9"/>
                  </a:moveTo>
                  <a:cubicBezTo>
                    <a:pt x="93" y="9"/>
                    <a:pt x="93" y="9"/>
                    <a:pt x="93" y="9"/>
                  </a:cubicBezTo>
                  <a:cubicBezTo>
                    <a:pt x="93" y="57"/>
                    <a:pt x="93" y="57"/>
                    <a:pt x="93" y="57"/>
                  </a:cubicBezTo>
                  <a:cubicBezTo>
                    <a:pt x="68" y="57"/>
                    <a:pt x="68" y="57"/>
                    <a:pt x="68" y="57"/>
                  </a:cubicBezTo>
                  <a:lnTo>
                    <a:pt x="68" y="9"/>
                  </a:lnTo>
                  <a:close/>
                  <a:moveTo>
                    <a:pt x="145" y="57"/>
                  </a:moveTo>
                  <a:cubicBezTo>
                    <a:pt x="145" y="0"/>
                    <a:pt x="145" y="0"/>
                    <a:pt x="145" y="0"/>
                  </a:cubicBezTo>
                  <a:cubicBezTo>
                    <a:pt x="125" y="0"/>
                    <a:pt x="125" y="0"/>
                    <a:pt x="125" y="0"/>
                  </a:cubicBezTo>
                  <a:cubicBezTo>
                    <a:pt x="123" y="0"/>
                    <a:pt x="120" y="1"/>
                    <a:pt x="120" y="5"/>
                  </a:cubicBezTo>
                  <a:cubicBezTo>
                    <a:pt x="120" y="7"/>
                    <a:pt x="123" y="9"/>
                    <a:pt x="125" y="9"/>
                  </a:cubicBezTo>
                  <a:cubicBezTo>
                    <a:pt x="137" y="9"/>
                    <a:pt x="137" y="9"/>
                    <a:pt x="137" y="9"/>
                  </a:cubicBezTo>
                  <a:cubicBezTo>
                    <a:pt x="137" y="57"/>
                    <a:pt x="137" y="57"/>
                    <a:pt x="137" y="57"/>
                  </a:cubicBezTo>
                  <a:cubicBezTo>
                    <a:pt x="125" y="57"/>
                    <a:pt x="125" y="57"/>
                    <a:pt x="125" y="57"/>
                  </a:cubicBezTo>
                  <a:cubicBezTo>
                    <a:pt x="123" y="57"/>
                    <a:pt x="120" y="58"/>
                    <a:pt x="120" y="61"/>
                  </a:cubicBezTo>
                  <a:cubicBezTo>
                    <a:pt x="120" y="64"/>
                    <a:pt x="123" y="65"/>
                    <a:pt x="125" y="65"/>
                  </a:cubicBezTo>
                  <a:cubicBezTo>
                    <a:pt x="158" y="65"/>
                    <a:pt x="158" y="65"/>
                    <a:pt x="158" y="65"/>
                  </a:cubicBezTo>
                  <a:cubicBezTo>
                    <a:pt x="160" y="65"/>
                    <a:pt x="162" y="64"/>
                    <a:pt x="162" y="61"/>
                  </a:cubicBezTo>
                  <a:cubicBezTo>
                    <a:pt x="162" y="40"/>
                    <a:pt x="162" y="40"/>
                    <a:pt x="162" y="40"/>
                  </a:cubicBezTo>
                  <a:cubicBezTo>
                    <a:pt x="162" y="38"/>
                    <a:pt x="161" y="36"/>
                    <a:pt x="158" y="36"/>
                  </a:cubicBezTo>
                  <a:cubicBezTo>
                    <a:pt x="155" y="36"/>
                    <a:pt x="154" y="38"/>
                    <a:pt x="154" y="40"/>
                  </a:cubicBezTo>
                  <a:cubicBezTo>
                    <a:pt x="154" y="57"/>
                    <a:pt x="154" y="57"/>
                    <a:pt x="154" y="57"/>
                  </a:cubicBezTo>
                  <a:lnTo>
                    <a:pt x="145" y="57"/>
                  </a:lnTo>
                  <a:close/>
                  <a:moveTo>
                    <a:pt x="190" y="0"/>
                  </a:moveTo>
                  <a:cubicBezTo>
                    <a:pt x="184" y="0"/>
                    <a:pt x="181" y="4"/>
                    <a:pt x="181" y="9"/>
                  </a:cubicBezTo>
                  <a:cubicBezTo>
                    <a:pt x="181" y="57"/>
                    <a:pt x="181" y="57"/>
                    <a:pt x="181" y="57"/>
                  </a:cubicBezTo>
                  <a:cubicBezTo>
                    <a:pt x="181" y="62"/>
                    <a:pt x="184" y="65"/>
                    <a:pt x="190" y="65"/>
                  </a:cubicBezTo>
                  <a:cubicBezTo>
                    <a:pt x="214" y="65"/>
                    <a:pt x="214" y="65"/>
                    <a:pt x="214" y="65"/>
                  </a:cubicBezTo>
                  <a:cubicBezTo>
                    <a:pt x="219" y="65"/>
                    <a:pt x="223" y="62"/>
                    <a:pt x="223" y="57"/>
                  </a:cubicBezTo>
                  <a:cubicBezTo>
                    <a:pt x="223" y="9"/>
                    <a:pt x="223" y="9"/>
                    <a:pt x="223" y="9"/>
                  </a:cubicBezTo>
                  <a:cubicBezTo>
                    <a:pt x="223" y="4"/>
                    <a:pt x="219" y="0"/>
                    <a:pt x="214" y="0"/>
                  </a:cubicBezTo>
                  <a:lnTo>
                    <a:pt x="190" y="0"/>
                  </a:lnTo>
                  <a:close/>
                  <a:moveTo>
                    <a:pt x="190" y="9"/>
                  </a:moveTo>
                  <a:cubicBezTo>
                    <a:pt x="214" y="9"/>
                    <a:pt x="214" y="9"/>
                    <a:pt x="214" y="9"/>
                  </a:cubicBezTo>
                  <a:cubicBezTo>
                    <a:pt x="214" y="57"/>
                    <a:pt x="214" y="57"/>
                    <a:pt x="214" y="57"/>
                  </a:cubicBezTo>
                  <a:cubicBezTo>
                    <a:pt x="190" y="57"/>
                    <a:pt x="190" y="57"/>
                    <a:pt x="190" y="57"/>
                  </a:cubicBezTo>
                  <a:lnTo>
                    <a:pt x="190" y="9"/>
                  </a:lnTo>
                  <a:close/>
                  <a:moveTo>
                    <a:pt x="267" y="57"/>
                  </a:moveTo>
                  <a:cubicBezTo>
                    <a:pt x="267" y="0"/>
                    <a:pt x="267" y="0"/>
                    <a:pt x="267" y="0"/>
                  </a:cubicBezTo>
                  <a:cubicBezTo>
                    <a:pt x="246" y="0"/>
                    <a:pt x="246" y="0"/>
                    <a:pt x="246" y="0"/>
                  </a:cubicBezTo>
                  <a:cubicBezTo>
                    <a:pt x="244" y="0"/>
                    <a:pt x="242" y="1"/>
                    <a:pt x="242" y="5"/>
                  </a:cubicBezTo>
                  <a:cubicBezTo>
                    <a:pt x="242" y="7"/>
                    <a:pt x="244" y="9"/>
                    <a:pt x="246" y="9"/>
                  </a:cubicBezTo>
                  <a:cubicBezTo>
                    <a:pt x="258" y="9"/>
                    <a:pt x="258" y="9"/>
                    <a:pt x="258" y="9"/>
                  </a:cubicBezTo>
                  <a:cubicBezTo>
                    <a:pt x="258" y="57"/>
                    <a:pt x="258" y="57"/>
                    <a:pt x="258" y="57"/>
                  </a:cubicBezTo>
                  <a:cubicBezTo>
                    <a:pt x="246" y="57"/>
                    <a:pt x="246" y="57"/>
                    <a:pt x="246" y="57"/>
                  </a:cubicBezTo>
                  <a:cubicBezTo>
                    <a:pt x="244" y="57"/>
                    <a:pt x="242" y="58"/>
                    <a:pt x="242" y="61"/>
                  </a:cubicBezTo>
                  <a:cubicBezTo>
                    <a:pt x="242" y="64"/>
                    <a:pt x="244" y="65"/>
                    <a:pt x="246" y="65"/>
                  </a:cubicBezTo>
                  <a:cubicBezTo>
                    <a:pt x="279" y="65"/>
                    <a:pt x="279" y="65"/>
                    <a:pt x="279" y="65"/>
                  </a:cubicBezTo>
                  <a:cubicBezTo>
                    <a:pt x="281" y="65"/>
                    <a:pt x="283" y="64"/>
                    <a:pt x="283" y="61"/>
                  </a:cubicBezTo>
                  <a:cubicBezTo>
                    <a:pt x="283" y="40"/>
                    <a:pt x="283" y="40"/>
                    <a:pt x="283" y="40"/>
                  </a:cubicBezTo>
                  <a:cubicBezTo>
                    <a:pt x="283" y="38"/>
                    <a:pt x="283" y="36"/>
                    <a:pt x="279" y="36"/>
                  </a:cubicBezTo>
                  <a:cubicBezTo>
                    <a:pt x="276" y="36"/>
                    <a:pt x="275" y="38"/>
                    <a:pt x="275" y="40"/>
                  </a:cubicBezTo>
                  <a:cubicBezTo>
                    <a:pt x="275" y="57"/>
                    <a:pt x="275" y="57"/>
                    <a:pt x="275" y="57"/>
                  </a:cubicBezTo>
                  <a:lnTo>
                    <a:pt x="267" y="57"/>
                  </a:lnTo>
                  <a:close/>
                  <a:moveTo>
                    <a:pt x="310" y="0"/>
                  </a:moveTo>
                  <a:cubicBezTo>
                    <a:pt x="306" y="0"/>
                    <a:pt x="303" y="4"/>
                    <a:pt x="303" y="9"/>
                  </a:cubicBezTo>
                  <a:cubicBezTo>
                    <a:pt x="303" y="57"/>
                    <a:pt x="303" y="57"/>
                    <a:pt x="303" y="57"/>
                  </a:cubicBezTo>
                  <a:cubicBezTo>
                    <a:pt x="303" y="62"/>
                    <a:pt x="306" y="65"/>
                    <a:pt x="310" y="65"/>
                  </a:cubicBezTo>
                  <a:cubicBezTo>
                    <a:pt x="336" y="65"/>
                    <a:pt x="336" y="65"/>
                    <a:pt x="336" y="65"/>
                  </a:cubicBezTo>
                  <a:cubicBezTo>
                    <a:pt x="340" y="65"/>
                    <a:pt x="344" y="62"/>
                    <a:pt x="344" y="57"/>
                  </a:cubicBezTo>
                  <a:cubicBezTo>
                    <a:pt x="344" y="9"/>
                    <a:pt x="344" y="9"/>
                    <a:pt x="344" y="9"/>
                  </a:cubicBezTo>
                  <a:cubicBezTo>
                    <a:pt x="344" y="4"/>
                    <a:pt x="340" y="0"/>
                    <a:pt x="336" y="0"/>
                  </a:cubicBezTo>
                  <a:lnTo>
                    <a:pt x="310" y="0"/>
                  </a:lnTo>
                  <a:close/>
                  <a:moveTo>
                    <a:pt x="310" y="9"/>
                  </a:moveTo>
                  <a:cubicBezTo>
                    <a:pt x="336" y="9"/>
                    <a:pt x="336" y="9"/>
                    <a:pt x="336" y="9"/>
                  </a:cubicBezTo>
                  <a:cubicBezTo>
                    <a:pt x="336" y="57"/>
                    <a:pt x="336" y="57"/>
                    <a:pt x="336" y="57"/>
                  </a:cubicBezTo>
                  <a:cubicBezTo>
                    <a:pt x="310" y="57"/>
                    <a:pt x="310" y="57"/>
                    <a:pt x="310" y="57"/>
                  </a:cubicBezTo>
                  <a:lnTo>
                    <a:pt x="310" y="9"/>
                  </a:lnTo>
                  <a:close/>
                  <a:moveTo>
                    <a:pt x="388" y="57"/>
                  </a:moveTo>
                  <a:cubicBezTo>
                    <a:pt x="388" y="0"/>
                    <a:pt x="388" y="0"/>
                    <a:pt x="388" y="0"/>
                  </a:cubicBezTo>
                  <a:cubicBezTo>
                    <a:pt x="367" y="0"/>
                    <a:pt x="367" y="0"/>
                    <a:pt x="367" y="0"/>
                  </a:cubicBezTo>
                  <a:cubicBezTo>
                    <a:pt x="365" y="0"/>
                    <a:pt x="363" y="1"/>
                    <a:pt x="363" y="5"/>
                  </a:cubicBezTo>
                  <a:cubicBezTo>
                    <a:pt x="363" y="7"/>
                    <a:pt x="365" y="9"/>
                    <a:pt x="367" y="9"/>
                  </a:cubicBezTo>
                  <a:cubicBezTo>
                    <a:pt x="380" y="9"/>
                    <a:pt x="380" y="9"/>
                    <a:pt x="380" y="9"/>
                  </a:cubicBezTo>
                  <a:cubicBezTo>
                    <a:pt x="380" y="57"/>
                    <a:pt x="380" y="57"/>
                    <a:pt x="380" y="57"/>
                  </a:cubicBezTo>
                  <a:cubicBezTo>
                    <a:pt x="367" y="57"/>
                    <a:pt x="367" y="57"/>
                    <a:pt x="367" y="57"/>
                  </a:cubicBezTo>
                  <a:cubicBezTo>
                    <a:pt x="365" y="57"/>
                    <a:pt x="363" y="58"/>
                    <a:pt x="363" y="61"/>
                  </a:cubicBezTo>
                  <a:cubicBezTo>
                    <a:pt x="363" y="64"/>
                    <a:pt x="365" y="65"/>
                    <a:pt x="367" y="65"/>
                  </a:cubicBezTo>
                  <a:cubicBezTo>
                    <a:pt x="401" y="65"/>
                    <a:pt x="401" y="65"/>
                    <a:pt x="401" y="65"/>
                  </a:cubicBezTo>
                  <a:cubicBezTo>
                    <a:pt x="402" y="65"/>
                    <a:pt x="404" y="64"/>
                    <a:pt x="404" y="61"/>
                  </a:cubicBezTo>
                  <a:cubicBezTo>
                    <a:pt x="404" y="40"/>
                    <a:pt x="404" y="40"/>
                    <a:pt x="404" y="40"/>
                  </a:cubicBezTo>
                  <a:cubicBezTo>
                    <a:pt x="404" y="38"/>
                    <a:pt x="403" y="36"/>
                    <a:pt x="401" y="36"/>
                  </a:cubicBezTo>
                  <a:cubicBezTo>
                    <a:pt x="397" y="36"/>
                    <a:pt x="396" y="38"/>
                    <a:pt x="396" y="40"/>
                  </a:cubicBezTo>
                  <a:cubicBezTo>
                    <a:pt x="396" y="57"/>
                    <a:pt x="396" y="57"/>
                    <a:pt x="396" y="57"/>
                  </a:cubicBezTo>
                  <a:lnTo>
                    <a:pt x="388" y="57"/>
                  </a:lnTo>
                  <a:close/>
                  <a:moveTo>
                    <a:pt x="432" y="0"/>
                  </a:moveTo>
                  <a:cubicBezTo>
                    <a:pt x="428" y="0"/>
                    <a:pt x="423" y="4"/>
                    <a:pt x="423" y="9"/>
                  </a:cubicBezTo>
                  <a:cubicBezTo>
                    <a:pt x="423" y="57"/>
                    <a:pt x="423" y="57"/>
                    <a:pt x="423" y="57"/>
                  </a:cubicBezTo>
                  <a:cubicBezTo>
                    <a:pt x="423" y="62"/>
                    <a:pt x="427" y="65"/>
                    <a:pt x="432" y="65"/>
                  </a:cubicBezTo>
                  <a:cubicBezTo>
                    <a:pt x="457" y="65"/>
                    <a:pt x="457" y="65"/>
                    <a:pt x="457" y="65"/>
                  </a:cubicBezTo>
                  <a:cubicBezTo>
                    <a:pt x="461" y="65"/>
                    <a:pt x="465" y="62"/>
                    <a:pt x="465" y="57"/>
                  </a:cubicBezTo>
                  <a:cubicBezTo>
                    <a:pt x="465" y="9"/>
                    <a:pt x="465" y="9"/>
                    <a:pt x="465" y="9"/>
                  </a:cubicBezTo>
                  <a:cubicBezTo>
                    <a:pt x="465" y="4"/>
                    <a:pt x="461" y="0"/>
                    <a:pt x="457" y="0"/>
                  </a:cubicBezTo>
                  <a:lnTo>
                    <a:pt x="432" y="0"/>
                  </a:lnTo>
                  <a:close/>
                  <a:moveTo>
                    <a:pt x="432" y="9"/>
                  </a:moveTo>
                  <a:cubicBezTo>
                    <a:pt x="457" y="9"/>
                    <a:pt x="457" y="9"/>
                    <a:pt x="457" y="9"/>
                  </a:cubicBezTo>
                  <a:cubicBezTo>
                    <a:pt x="457" y="57"/>
                    <a:pt x="457" y="57"/>
                    <a:pt x="457" y="57"/>
                  </a:cubicBezTo>
                  <a:cubicBezTo>
                    <a:pt x="432" y="57"/>
                    <a:pt x="432" y="57"/>
                    <a:pt x="432" y="57"/>
                  </a:cubicBezTo>
                  <a:lnTo>
                    <a:pt x="432" y="9"/>
                  </a:lnTo>
                  <a:close/>
                  <a:moveTo>
                    <a:pt x="509" y="57"/>
                  </a:moveTo>
                  <a:cubicBezTo>
                    <a:pt x="509" y="0"/>
                    <a:pt x="509" y="0"/>
                    <a:pt x="509" y="0"/>
                  </a:cubicBezTo>
                  <a:cubicBezTo>
                    <a:pt x="488" y="0"/>
                    <a:pt x="488" y="0"/>
                    <a:pt x="488" y="0"/>
                  </a:cubicBezTo>
                  <a:cubicBezTo>
                    <a:pt x="486" y="0"/>
                    <a:pt x="484" y="1"/>
                    <a:pt x="484" y="5"/>
                  </a:cubicBezTo>
                  <a:cubicBezTo>
                    <a:pt x="484" y="7"/>
                    <a:pt x="486" y="9"/>
                    <a:pt x="488" y="9"/>
                  </a:cubicBezTo>
                  <a:cubicBezTo>
                    <a:pt x="500" y="9"/>
                    <a:pt x="500" y="9"/>
                    <a:pt x="500" y="9"/>
                  </a:cubicBezTo>
                  <a:cubicBezTo>
                    <a:pt x="500" y="57"/>
                    <a:pt x="500" y="57"/>
                    <a:pt x="500" y="57"/>
                  </a:cubicBezTo>
                  <a:cubicBezTo>
                    <a:pt x="488" y="57"/>
                    <a:pt x="488" y="57"/>
                    <a:pt x="488" y="57"/>
                  </a:cubicBezTo>
                  <a:cubicBezTo>
                    <a:pt x="486" y="57"/>
                    <a:pt x="484" y="58"/>
                    <a:pt x="484" y="61"/>
                  </a:cubicBezTo>
                  <a:cubicBezTo>
                    <a:pt x="484" y="64"/>
                    <a:pt x="486" y="65"/>
                    <a:pt x="488" y="65"/>
                  </a:cubicBezTo>
                  <a:cubicBezTo>
                    <a:pt x="521" y="65"/>
                    <a:pt x="521" y="65"/>
                    <a:pt x="521" y="65"/>
                  </a:cubicBezTo>
                  <a:cubicBezTo>
                    <a:pt x="524" y="65"/>
                    <a:pt x="526" y="64"/>
                    <a:pt x="526" y="61"/>
                  </a:cubicBezTo>
                  <a:cubicBezTo>
                    <a:pt x="526" y="40"/>
                    <a:pt x="526" y="40"/>
                    <a:pt x="526" y="40"/>
                  </a:cubicBezTo>
                  <a:cubicBezTo>
                    <a:pt x="526" y="38"/>
                    <a:pt x="525" y="36"/>
                    <a:pt x="521" y="36"/>
                  </a:cubicBezTo>
                  <a:cubicBezTo>
                    <a:pt x="519" y="36"/>
                    <a:pt x="517" y="38"/>
                    <a:pt x="517" y="40"/>
                  </a:cubicBezTo>
                  <a:cubicBezTo>
                    <a:pt x="517" y="57"/>
                    <a:pt x="517" y="57"/>
                    <a:pt x="517" y="57"/>
                  </a:cubicBezTo>
                  <a:lnTo>
                    <a:pt x="509"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6" name="Freeform 89"/>
            <p:cNvSpPr>
              <a:spLocks noEditPoints="1"/>
            </p:cNvSpPr>
            <p:nvPr/>
          </p:nvSpPr>
          <p:spPr bwMode="gray">
            <a:xfrm>
              <a:off x="6974139" y="4625447"/>
              <a:ext cx="823793" cy="102301"/>
            </a:xfrm>
            <a:custGeom>
              <a:avLst/>
              <a:gdLst>
                <a:gd name="T0" fmla="*/ 4 w 526"/>
                <a:gd name="T1" fmla="*/ 0 h 65"/>
                <a:gd name="T2" fmla="*/ 16 w 526"/>
                <a:gd name="T3" fmla="*/ 8 h 65"/>
                <a:gd name="T4" fmla="*/ 0 w 526"/>
                <a:gd name="T5" fmla="*/ 61 h 65"/>
                <a:gd name="T6" fmla="*/ 41 w 526"/>
                <a:gd name="T7" fmla="*/ 61 h 65"/>
                <a:gd name="T8" fmla="*/ 33 w 526"/>
                <a:gd name="T9" fmla="*/ 40 h 65"/>
                <a:gd name="T10" fmla="*/ 68 w 526"/>
                <a:gd name="T11" fmla="*/ 0 h 65"/>
                <a:gd name="T12" fmla="*/ 68 w 526"/>
                <a:gd name="T13" fmla="*/ 65 h 65"/>
                <a:gd name="T14" fmla="*/ 101 w 526"/>
                <a:gd name="T15" fmla="*/ 8 h 65"/>
                <a:gd name="T16" fmla="*/ 68 w 526"/>
                <a:gd name="T17" fmla="*/ 8 h 65"/>
                <a:gd name="T18" fmla="*/ 68 w 526"/>
                <a:gd name="T19" fmla="*/ 56 h 65"/>
                <a:gd name="T20" fmla="*/ 145 w 526"/>
                <a:gd name="T21" fmla="*/ 0 h 65"/>
                <a:gd name="T22" fmla="*/ 125 w 526"/>
                <a:gd name="T23" fmla="*/ 8 h 65"/>
                <a:gd name="T24" fmla="*/ 125 w 526"/>
                <a:gd name="T25" fmla="*/ 56 h 65"/>
                <a:gd name="T26" fmla="*/ 158 w 526"/>
                <a:gd name="T27" fmla="*/ 65 h 65"/>
                <a:gd name="T28" fmla="*/ 158 w 526"/>
                <a:gd name="T29" fmla="*/ 36 h 65"/>
                <a:gd name="T30" fmla="*/ 145 w 526"/>
                <a:gd name="T31" fmla="*/ 56 h 65"/>
                <a:gd name="T32" fmla="*/ 181 w 526"/>
                <a:gd name="T33" fmla="*/ 56 h 65"/>
                <a:gd name="T34" fmla="*/ 223 w 526"/>
                <a:gd name="T35" fmla="*/ 56 h 65"/>
                <a:gd name="T36" fmla="*/ 190 w 526"/>
                <a:gd name="T37" fmla="*/ 0 h 65"/>
                <a:gd name="T38" fmla="*/ 214 w 526"/>
                <a:gd name="T39" fmla="*/ 56 h 65"/>
                <a:gd name="T40" fmla="*/ 267 w 526"/>
                <a:gd name="T41" fmla="*/ 56 h 65"/>
                <a:gd name="T42" fmla="*/ 242 w 526"/>
                <a:gd name="T43" fmla="*/ 4 h 65"/>
                <a:gd name="T44" fmla="*/ 258 w 526"/>
                <a:gd name="T45" fmla="*/ 56 h 65"/>
                <a:gd name="T46" fmla="*/ 246 w 526"/>
                <a:gd name="T47" fmla="*/ 65 h 65"/>
                <a:gd name="T48" fmla="*/ 283 w 526"/>
                <a:gd name="T49" fmla="*/ 40 h 65"/>
                <a:gd name="T50" fmla="*/ 275 w 526"/>
                <a:gd name="T51" fmla="*/ 56 h 65"/>
                <a:gd name="T52" fmla="*/ 303 w 526"/>
                <a:gd name="T53" fmla="*/ 8 h 65"/>
                <a:gd name="T54" fmla="*/ 336 w 526"/>
                <a:gd name="T55" fmla="*/ 65 h 65"/>
                <a:gd name="T56" fmla="*/ 336 w 526"/>
                <a:gd name="T57" fmla="*/ 0 h 65"/>
                <a:gd name="T58" fmla="*/ 336 w 526"/>
                <a:gd name="T59" fmla="*/ 8 h 65"/>
                <a:gd name="T60" fmla="*/ 310 w 526"/>
                <a:gd name="T61" fmla="*/ 8 h 65"/>
                <a:gd name="T62" fmla="*/ 367 w 526"/>
                <a:gd name="T63" fmla="*/ 0 h 65"/>
                <a:gd name="T64" fmla="*/ 380 w 526"/>
                <a:gd name="T65" fmla="*/ 8 h 65"/>
                <a:gd name="T66" fmla="*/ 363 w 526"/>
                <a:gd name="T67" fmla="*/ 61 h 65"/>
                <a:gd name="T68" fmla="*/ 404 w 526"/>
                <a:gd name="T69" fmla="*/ 61 h 65"/>
                <a:gd name="T70" fmla="*/ 396 w 526"/>
                <a:gd name="T71" fmla="*/ 40 h 65"/>
                <a:gd name="T72" fmla="*/ 432 w 526"/>
                <a:gd name="T73" fmla="*/ 0 h 65"/>
                <a:gd name="T74" fmla="*/ 432 w 526"/>
                <a:gd name="T75" fmla="*/ 65 h 65"/>
                <a:gd name="T76" fmla="*/ 465 w 526"/>
                <a:gd name="T77" fmla="*/ 8 h 65"/>
                <a:gd name="T78" fmla="*/ 432 w 526"/>
                <a:gd name="T79" fmla="*/ 8 h 65"/>
                <a:gd name="T80" fmla="*/ 432 w 526"/>
                <a:gd name="T81" fmla="*/ 56 h 65"/>
                <a:gd name="T82" fmla="*/ 509 w 526"/>
                <a:gd name="T83" fmla="*/ 0 h 65"/>
                <a:gd name="T84" fmla="*/ 488 w 526"/>
                <a:gd name="T85" fmla="*/ 8 h 65"/>
                <a:gd name="T86" fmla="*/ 488 w 526"/>
                <a:gd name="T87" fmla="*/ 56 h 65"/>
                <a:gd name="T88" fmla="*/ 521 w 526"/>
                <a:gd name="T89" fmla="*/ 65 h 65"/>
                <a:gd name="T90" fmla="*/ 521 w 526"/>
                <a:gd name="T91" fmla="*/ 36 h 65"/>
                <a:gd name="T92" fmla="*/ 509 w 526"/>
                <a:gd name="T93" fmla="*/ 5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6" h="65">
                  <a:moveTo>
                    <a:pt x="25" y="56"/>
                  </a:move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6"/>
                    <a:pt x="16" y="56"/>
                    <a:pt x="16" y="56"/>
                  </a:cubicBezTo>
                  <a:cubicBezTo>
                    <a:pt x="4" y="56"/>
                    <a:pt x="4" y="56"/>
                    <a:pt x="4" y="56"/>
                  </a:cubicBezTo>
                  <a:cubicBezTo>
                    <a:pt x="1" y="56"/>
                    <a:pt x="0" y="58"/>
                    <a:pt x="0" y="61"/>
                  </a:cubicBezTo>
                  <a:cubicBezTo>
                    <a:pt x="0" y="64"/>
                    <a:pt x="1" y="65"/>
                    <a:pt x="4" y="65"/>
                  </a:cubicBezTo>
                  <a:cubicBezTo>
                    <a:pt x="37" y="65"/>
                    <a:pt x="37" y="65"/>
                    <a:pt x="37" y="65"/>
                  </a:cubicBezTo>
                  <a:cubicBezTo>
                    <a:pt x="39" y="65"/>
                    <a:pt x="41" y="64"/>
                    <a:pt x="41" y="61"/>
                  </a:cubicBezTo>
                  <a:cubicBezTo>
                    <a:pt x="41" y="40"/>
                    <a:pt x="41" y="40"/>
                    <a:pt x="41" y="40"/>
                  </a:cubicBezTo>
                  <a:cubicBezTo>
                    <a:pt x="41" y="37"/>
                    <a:pt x="40" y="36"/>
                    <a:pt x="37" y="36"/>
                  </a:cubicBezTo>
                  <a:cubicBezTo>
                    <a:pt x="33" y="36"/>
                    <a:pt x="33" y="37"/>
                    <a:pt x="33" y="40"/>
                  </a:cubicBezTo>
                  <a:cubicBezTo>
                    <a:pt x="33" y="56"/>
                    <a:pt x="33" y="56"/>
                    <a:pt x="33" y="56"/>
                  </a:cubicBezTo>
                  <a:lnTo>
                    <a:pt x="25" y="56"/>
                  </a:lnTo>
                  <a:close/>
                  <a:moveTo>
                    <a:pt x="68" y="0"/>
                  </a:moveTo>
                  <a:cubicBezTo>
                    <a:pt x="64" y="0"/>
                    <a:pt x="60" y="4"/>
                    <a:pt x="60" y="8"/>
                  </a:cubicBezTo>
                  <a:cubicBezTo>
                    <a:pt x="60" y="56"/>
                    <a:pt x="60" y="56"/>
                    <a:pt x="60" y="56"/>
                  </a:cubicBezTo>
                  <a:cubicBezTo>
                    <a:pt x="60" y="61"/>
                    <a:pt x="64" y="65"/>
                    <a:pt x="68" y="65"/>
                  </a:cubicBezTo>
                  <a:cubicBezTo>
                    <a:pt x="93" y="65"/>
                    <a:pt x="93" y="65"/>
                    <a:pt x="93" y="65"/>
                  </a:cubicBezTo>
                  <a:cubicBezTo>
                    <a:pt x="98" y="65"/>
                    <a:pt x="101" y="61"/>
                    <a:pt x="101" y="56"/>
                  </a:cubicBezTo>
                  <a:cubicBezTo>
                    <a:pt x="101" y="8"/>
                    <a:pt x="101" y="8"/>
                    <a:pt x="101" y="8"/>
                  </a:cubicBezTo>
                  <a:cubicBezTo>
                    <a:pt x="101" y="4"/>
                    <a:pt x="98" y="0"/>
                    <a:pt x="93" y="0"/>
                  </a:cubicBezTo>
                  <a:lnTo>
                    <a:pt x="68" y="0"/>
                  </a:lnTo>
                  <a:close/>
                  <a:moveTo>
                    <a:pt x="68" y="8"/>
                  </a:moveTo>
                  <a:cubicBezTo>
                    <a:pt x="93" y="8"/>
                    <a:pt x="93" y="8"/>
                    <a:pt x="93" y="8"/>
                  </a:cubicBezTo>
                  <a:cubicBezTo>
                    <a:pt x="93" y="56"/>
                    <a:pt x="93" y="56"/>
                    <a:pt x="93" y="56"/>
                  </a:cubicBezTo>
                  <a:cubicBezTo>
                    <a:pt x="68" y="56"/>
                    <a:pt x="68" y="56"/>
                    <a:pt x="68" y="56"/>
                  </a:cubicBezTo>
                  <a:lnTo>
                    <a:pt x="68" y="8"/>
                  </a:lnTo>
                  <a:close/>
                  <a:moveTo>
                    <a:pt x="145" y="56"/>
                  </a:move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6"/>
                    <a:pt x="137" y="56"/>
                    <a:pt x="137" y="56"/>
                  </a:cubicBezTo>
                  <a:cubicBezTo>
                    <a:pt x="125" y="56"/>
                    <a:pt x="125" y="56"/>
                    <a:pt x="125" y="56"/>
                  </a:cubicBezTo>
                  <a:cubicBezTo>
                    <a:pt x="123" y="56"/>
                    <a:pt x="120" y="58"/>
                    <a:pt x="120" y="61"/>
                  </a:cubicBezTo>
                  <a:cubicBezTo>
                    <a:pt x="120" y="64"/>
                    <a:pt x="123" y="65"/>
                    <a:pt x="125" y="65"/>
                  </a:cubicBezTo>
                  <a:cubicBezTo>
                    <a:pt x="158" y="65"/>
                    <a:pt x="158" y="65"/>
                    <a:pt x="158" y="65"/>
                  </a:cubicBezTo>
                  <a:cubicBezTo>
                    <a:pt x="160" y="65"/>
                    <a:pt x="162" y="64"/>
                    <a:pt x="162" y="61"/>
                  </a:cubicBezTo>
                  <a:cubicBezTo>
                    <a:pt x="162" y="40"/>
                    <a:pt x="162" y="40"/>
                    <a:pt x="162" y="40"/>
                  </a:cubicBezTo>
                  <a:cubicBezTo>
                    <a:pt x="162" y="37"/>
                    <a:pt x="161" y="36"/>
                    <a:pt x="158" y="36"/>
                  </a:cubicBezTo>
                  <a:cubicBezTo>
                    <a:pt x="155" y="36"/>
                    <a:pt x="154" y="37"/>
                    <a:pt x="154" y="40"/>
                  </a:cubicBezTo>
                  <a:cubicBezTo>
                    <a:pt x="154" y="56"/>
                    <a:pt x="154" y="56"/>
                    <a:pt x="154" y="56"/>
                  </a:cubicBezTo>
                  <a:lnTo>
                    <a:pt x="145" y="56"/>
                  </a:lnTo>
                  <a:close/>
                  <a:moveTo>
                    <a:pt x="190" y="0"/>
                  </a:moveTo>
                  <a:cubicBezTo>
                    <a:pt x="184" y="0"/>
                    <a:pt x="181" y="4"/>
                    <a:pt x="181" y="8"/>
                  </a:cubicBezTo>
                  <a:cubicBezTo>
                    <a:pt x="181" y="56"/>
                    <a:pt x="181" y="56"/>
                    <a:pt x="181" y="56"/>
                  </a:cubicBezTo>
                  <a:cubicBezTo>
                    <a:pt x="181" y="61"/>
                    <a:pt x="184" y="65"/>
                    <a:pt x="190" y="65"/>
                  </a:cubicBezTo>
                  <a:cubicBezTo>
                    <a:pt x="214" y="65"/>
                    <a:pt x="214" y="65"/>
                    <a:pt x="214" y="65"/>
                  </a:cubicBezTo>
                  <a:cubicBezTo>
                    <a:pt x="219" y="65"/>
                    <a:pt x="223" y="61"/>
                    <a:pt x="223" y="56"/>
                  </a:cubicBezTo>
                  <a:cubicBezTo>
                    <a:pt x="223" y="8"/>
                    <a:pt x="223" y="8"/>
                    <a:pt x="223" y="8"/>
                  </a:cubicBezTo>
                  <a:cubicBezTo>
                    <a:pt x="223" y="4"/>
                    <a:pt x="219" y="0"/>
                    <a:pt x="214" y="0"/>
                  </a:cubicBezTo>
                  <a:lnTo>
                    <a:pt x="190" y="0"/>
                  </a:lnTo>
                  <a:close/>
                  <a:moveTo>
                    <a:pt x="190" y="8"/>
                  </a:moveTo>
                  <a:cubicBezTo>
                    <a:pt x="214" y="8"/>
                    <a:pt x="214" y="8"/>
                    <a:pt x="214" y="8"/>
                  </a:cubicBezTo>
                  <a:cubicBezTo>
                    <a:pt x="214" y="56"/>
                    <a:pt x="214" y="56"/>
                    <a:pt x="214" y="56"/>
                  </a:cubicBezTo>
                  <a:cubicBezTo>
                    <a:pt x="190" y="56"/>
                    <a:pt x="190" y="56"/>
                    <a:pt x="190" y="56"/>
                  </a:cubicBezTo>
                  <a:lnTo>
                    <a:pt x="190" y="8"/>
                  </a:lnTo>
                  <a:close/>
                  <a:moveTo>
                    <a:pt x="267" y="56"/>
                  </a:move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6"/>
                    <a:pt x="258" y="56"/>
                    <a:pt x="258" y="56"/>
                  </a:cubicBezTo>
                  <a:cubicBezTo>
                    <a:pt x="246" y="56"/>
                    <a:pt x="246" y="56"/>
                    <a:pt x="246" y="56"/>
                  </a:cubicBezTo>
                  <a:cubicBezTo>
                    <a:pt x="244" y="56"/>
                    <a:pt x="242" y="58"/>
                    <a:pt x="242" y="61"/>
                  </a:cubicBezTo>
                  <a:cubicBezTo>
                    <a:pt x="242" y="64"/>
                    <a:pt x="244" y="65"/>
                    <a:pt x="246" y="65"/>
                  </a:cubicBezTo>
                  <a:cubicBezTo>
                    <a:pt x="279" y="65"/>
                    <a:pt x="279" y="65"/>
                    <a:pt x="279" y="65"/>
                  </a:cubicBezTo>
                  <a:cubicBezTo>
                    <a:pt x="281" y="65"/>
                    <a:pt x="283" y="64"/>
                    <a:pt x="283" y="61"/>
                  </a:cubicBezTo>
                  <a:cubicBezTo>
                    <a:pt x="283" y="40"/>
                    <a:pt x="283" y="40"/>
                    <a:pt x="283" y="40"/>
                  </a:cubicBezTo>
                  <a:cubicBezTo>
                    <a:pt x="283" y="37"/>
                    <a:pt x="283" y="36"/>
                    <a:pt x="279" y="36"/>
                  </a:cubicBezTo>
                  <a:cubicBezTo>
                    <a:pt x="276" y="36"/>
                    <a:pt x="275" y="37"/>
                    <a:pt x="275" y="40"/>
                  </a:cubicBezTo>
                  <a:cubicBezTo>
                    <a:pt x="275" y="56"/>
                    <a:pt x="275" y="56"/>
                    <a:pt x="275" y="56"/>
                  </a:cubicBezTo>
                  <a:lnTo>
                    <a:pt x="267" y="56"/>
                  </a:lnTo>
                  <a:close/>
                  <a:moveTo>
                    <a:pt x="310" y="0"/>
                  </a:moveTo>
                  <a:cubicBezTo>
                    <a:pt x="306" y="0"/>
                    <a:pt x="303" y="4"/>
                    <a:pt x="303" y="8"/>
                  </a:cubicBezTo>
                  <a:cubicBezTo>
                    <a:pt x="303" y="56"/>
                    <a:pt x="303" y="56"/>
                    <a:pt x="303" y="56"/>
                  </a:cubicBezTo>
                  <a:cubicBezTo>
                    <a:pt x="303" y="61"/>
                    <a:pt x="306" y="65"/>
                    <a:pt x="310" y="65"/>
                  </a:cubicBezTo>
                  <a:cubicBezTo>
                    <a:pt x="336" y="65"/>
                    <a:pt x="336" y="65"/>
                    <a:pt x="336" y="65"/>
                  </a:cubicBezTo>
                  <a:cubicBezTo>
                    <a:pt x="340" y="65"/>
                    <a:pt x="344" y="61"/>
                    <a:pt x="344" y="56"/>
                  </a:cubicBezTo>
                  <a:cubicBezTo>
                    <a:pt x="344" y="8"/>
                    <a:pt x="344" y="8"/>
                    <a:pt x="344" y="8"/>
                  </a:cubicBezTo>
                  <a:cubicBezTo>
                    <a:pt x="344" y="4"/>
                    <a:pt x="340" y="0"/>
                    <a:pt x="336" y="0"/>
                  </a:cubicBezTo>
                  <a:lnTo>
                    <a:pt x="310" y="0"/>
                  </a:lnTo>
                  <a:close/>
                  <a:moveTo>
                    <a:pt x="310" y="8"/>
                  </a:moveTo>
                  <a:cubicBezTo>
                    <a:pt x="336" y="8"/>
                    <a:pt x="336" y="8"/>
                    <a:pt x="336" y="8"/>
                  </a:cubicBezTo>
                  <a:cubicBezTo>
                    <a:pt x="336" y="56"/>
                    <a:pt x="336" y="56"/>
                    <a:pt x="336" y="56"/>
                  </a:cubicBezTo>
                  <a:cubicBezTo>
                    <a:pt x="310" y="56"/>
                    <a:pt x="310" y="56"/>
                    <a:pt x="310" y="56"/>
                  </a:cubicBezTo>
                  <a:lnTo>
                    <a:pt x="310" y="8"/>
                  </a:lnTo>
                  <a:close/>
                  <a:moveTo>
                    <a:pt x="388" y="56"/>
                  </a:move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6"/>
                    <a:pt x="380" y="56"/>
                    <a:pt x="380" y="56"/>
                  </a:cubicBezTo>
                  <a:cubicBezTo>
                    <a:pt x="367" y="56"/>
                    <a:pt x="367" y="56"/>
                    <a:pt x="367" y="56"/>
                  </a:cubicBezTo>
                  <a:cubicBezTo>
                    <a:pt x="365" y="56"/>
                    <a:pt x="363" y="58"/>
                    <a:pt x="363" y="61"/>
                  </a:cubicBezTo>
                  <a:cubicBezTo>
                    <a:pt x="363" y="64"/>
                    <a:pt x="365" y="65"/>
                    <a:pt x="367" y="65"/>
                  </a:cubicBezTo>
                  <a:cubicBezTo>
                    <a:pt x="401" y="65"/>
                    <a:pt x="401" y="65"/>
                    <a:pt x="401" y="65"/>
                  </a:cubicBezTo>
                  <a:cubicBezTo>
                    <a:pt x="402" y="65"/>
                    <a:pt x="404" y="64"/>
                    <a:pt x="404" y="61"/>
                  </a:cubicBezTo>
                  <a:cubicBezTo>
                    <a:pt x="404" y="40"/>
                    <a:pt x="404" y="40"/>
                    <a:pt x="404" y="40"/>
                  </a:cubicBezTo>
                  <a:cubicBezTo>
                    <a:pt x="404" y="37"/>
                    <a:pt x="403" y="36"/>
                    <a:pt x="401" y="36"/>
                  </a:cubicBezTo>
                  <a:cubicBezTo>
                    <a:pt x="397" y="36"/>
                    <a:pt x="396" y="37"/>
                    <a:pt x="396" y="40"/>
                  </a:cubicBezTo>
                  <a:cubicBezTo>
                    <a:pt x="396" y="56"/>
                    <a:pt x="396" y="56"/>
                    <a:pt x="396" y="56"/>
                  </a:cubicBezTo>
                  <a:lnTo>
                    <a:pt x="388" y="56"/>
                  </a:lnTo>
                  <a:close/>
                  <a:moveTo>
                    <a:pt x="432" y="0"/>
                  </a:moveTo>
                  <a:cubicBezTo>
                    <a:pt x="428" y="0"/>
                    <a:pt x="423" y="4"/>
                    <a:pt x="423" y="8"/>
                  </a:cubicBezTo>
                  <a:cubicBezTo>
                    <a:pt x="423" y="56"/>
                    <a:pt x="423" y="56"/>
                    <a:pt x="423" y="56"/>
                  </a:cubicBezTo>
                  <a:cubicBezTo>
                    <a:pt x="423" y="61"/>
                    <a:pt x="427" y="65"/>
                    <a:pt x="432" y="65"/>
                  </a:cubicBezTo>
                  <a:cubicBezTo>
                    <a:pt x="457" y="65"/>
                    <a:pt x="457" y="65"/>
                    <a:pt x="457" y="65"/>
                  </a:cubicBezTo>
                  <a:cubicBezTo>
                    <a:pt x="461" y="65"/>
                    <a:pt x="465" y="61"/>
                    <a:pt x="465" y="56"/>
                  </a:cubicBezTo>
                  <a:cubicBezTo>
                    <a:pt x="465" y="8"/>
                    <a:pt x="465" y="8"/>
                    <a:pt x="465" y="8"/>
                  </a:cubicBezTo>
                  <a:cubicBezTo>
                    <a:pt x="465" y="4"/>
                    <a:pt x="461" y="0"/>
                    <a:pt x="457" y="0"/>
                  </a:cubicBezTo>
                  <a:lnTo>
                    <a:pt x="432" y="0"/>
                  </a:lnTo>
                  <a:close/>
                  <a:moveTo>
                    <a:pt x="432" y="8"/>
                  </a:moveTo>
                  <a:cubicBezTo>
                    <a:pt x="457" y="8"/>
                    <a:pt x="457" y="8"/>
                    <a:pt x="457" y="8"/>
                  </a:cubicBezTo>
                  <a:cubicBezTo>
                    <a:pt x="457" y="56"/>
                    <a:pt x="457" y="56"/>
                    <a:pt x="457" y="56"/>
                  </a:cubicBezTo>
                  <a:cubicBezTo>
                    <a:pt x="432" y="56"/>
                    <a:pt x="432" y="56"/>
                    <a:pt x="432" y="56"/>
                  </a:cubicBezTo>
                  <a:lnTo>
                    <a:pt x="432" y="8"/>
                  </a:lnTo>
                  <a:close/>
                  <a:moveTo>
                    <a:pt x="509" y="56"/>
                  </a:moveTo>
                  <a:cubicBezTo>
                    <a:pt x="509" y="0"/>
                    <a:pt x="509" y="0"/>
                    <a:pt x="509" y="0"/>
                  </a:cubicBezTo>
                  <a:cubicBezTo>
                    <a:pt x="488" y="0"/>
                    <a:pt x="488" y="0"/>
                    <a:pt x="488" y="0"/>
                  </a:cubicBezTo>
                  <a:cubicBezTo>
                    <a:pt x="486" y="0"/>
                    <a:pt x="484" y="1"/>
                    <a:pt x="484" y="4"/>
                  </a:cubicBezTo>
                  <a:cubicBezTo>
                    <a:pt x="484" y="7"/>
                    <a:pt x="486" y="8"/>
                    <a:pt x="488" y="8"/>
                  </a:cubicBezTo>
                  <a:cubicBezTo>
                    <a:pt x="500" y="8"/>
                    <a:pt x="500" y="8"/>
                    <a:pt x="500" y="8"/>
                  </a:cubicBezTo>
                  <a:cubicBezTo>
                    <a:pt x="500" y="56"/>
                    <a:pt x="500" y="56"/>
                    <a:pt x="500" y="56"/>
                  </a:cubicBezTo>
                  <a:cubicBezTo>
                    <a:pt x="488" y="56"/>
                    <a:pt x="488" y="56"/>
                    <a:pt x="488" y="56"/>
                  </a:cubicBezTo>
                  <a:cubicBezTo>
                    <a:pt x="486" y="56"/>
                    <a:pt x="484" y="58"/>
                    <a:pt x="484" y="61"/>
                  </a:cubicBezTo>
                  <a:cubicBezTo>
                    <a:pt x="484" y="64"/>
                    <a:pt x="486" y="65"/>
                    <a:pt x="488" y="65"/>
                  </a:cubicBezTo>
                  <a:cubicBezTo>
                    <a:pt x="521" y="65"/>
                    <a:pt x="521" y="65"/>
                    <a:pt x="521" y="65"/>
                  </a:cubicBezTo>
                  <a:cubicBezTo>
                    <a:pt x="524" y="65"/>
                    <a:pt x="526" y="64"/>
                    <a:pt x="526" y="61"/>
                  </a:cubicBezTo>
                  <a:cubicBezTo>
                    <a:pt x="526" y="40"/>
                    <a:pt x="526" y="40"/>
                    <a:pt x="526" y="40"/>
                  </a:cubicBezTo>
                  <a:cubicBezTo>
                    <a:pt x="526" y="37"/>
                    <a:pt x="525" y="36"/>
                    <a:pt x="521" y="36"/>
                  </a:cubicBezTo>
                  <a:cubicBezTo>
                    <a:pt x="519" y="36"/>
                    <a:pt x="517" y="37"/>
                    <a:pt x="517" y="40"/>
                  </a:cubicBezTo>
                  <a:cubicBezTo>
                    <a:pt x="517" y="56"/>
                    <a:pt x="517" y="56"/>
                    <a:pt x="517" y="56"/>
                  </a:cubicBezTo>
                  <a:lnTo>
                    <a:pt x="509" y="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7" name="Freeform 90"/>
            <p:cNvSpPr>
              <a:spLocks noEditPoints="1"/>
            </p:cNvSpPr>
            <p:nvPr/>
          </p:nvSpPr>
          <p:spPr bwMode="gray">
            <a:xfrm>
              <a:off x="6974139" y="4625447"/>
              <a:ext cx="823793" cy="414588"/>
            </a:xfrm>
            <a:custGeom>
              <a:avLst/>
              <a:gdLst>
                <a:gd name="T0" fmla="*/ 493 w 526"/>
                <a:gd name="T1" fmla="*/ 266 h 266"/>
                <a:gd name="T2" fmla="*/ 517 w 526"/>
                <a:gd name="T3" fmla="*/ 258 h 266"/>
                <a:gd name="T4" fmla="*/ 509 w 526"/>
                <a:gd name="T5" fmla="*/ 100 h 266"/>
                <a:gd name="T6" fmla="*/ 484 w 526"/>
                <a:gd name="T7" fmla="*/ 161 h 266"/>
                <a:gd name="T8" fmla="*/ 517 w 526"/>
                <a:gd name="T9" fmla="*/ 40 h 266"/>
                <a:gd name="T10" fmla="*/ 500 w 526"/>
                <a:gd name="T11" fmla="*/ 8 h 266"/>
                <a:gd name="T12" fmla="*/ 465 w 526"/>
                <a:gd name="T13" fmla="*/ 258 h 266"/>
                <a:gd name="T14" fmla="*/ 457 w 526"/>
                <a:gd name="T15" fmla="*/ 266 h 266"/>
                <a:gd name="T16" fmla="*/ 465 w 526"/>
                <a:gd name="T17" fmla="*/ 157 h 266"/>
                <a:gd name="T18" fmla="*/ 457 w 526"/>
                <a:gd name="T19" fmla="*/ 165 h 266"/>
                <a:gd name="T20" fmla="*/ 465 w 526"/>
                <a:gd name="T21" fmla="*/ 56 h 266"/>
                <a:gd name="T22" fmla="*/ 457 w 526"/>
                <a:gd name="T23" fmla="*/ 65 h 266"/>
                <a:gd name="T24" fmla="*/ 404 w 526"/>
                <a:gd name="T25" fmla="*/ 262 h 266"/>
                <a:gd name="T26" fmla="*/ 367 w 526"/>
                <a:gd name="T27" fmla="*/ 201 h 266"/>
                <a:gd name="T28" fmla="*/ 367 w 526"/>
                <a:gd name="T29" fmla="*/ 266 h 266"/>
                <a:gd name="T30" fmla="*/ 396 w 526"/>
                <a:gd name="T31" fmla="*/ 157 h 266"/>
                <a:gd name="T32" fmla="*/ 380 w 526"/>
                <a:gd name="T33" fmla="*/ 157 h 266"/>
                <a:gd name="T34" fmla="*/ 404 w 526"/>
                <a:gd name="T35" fmla="*/ 40 h 266"/>
                <a:gd name="T36" fmla="*/ 363 w 526"/>
                <a:gd name="T37" fmla="*/ 4 h 266"/>
                <a:gd name="T38" fmla="*/ 401 w 526"/>
                <a:gd name="T39" fmla="*/ 65 h 266"/>
                <a:gd name="T40" fmla="*/ 303 w 526"/>
                <a:gd name="T41" fmla="*/ 258 h 266"/>
                <a:gd name="T42" fmla="*/ 336 w 526"/>
                <a:gd name="T43" fmla="*/ 209 h 266"/>
                <a:gd name="T44" fmla="*/ 303 w 526"/>
                <a:gd name="T45" fmla="*/ 157 h 266"/>
                <a:gd name="T46" fmla="*/ 336 w 526"/>
                <a:gd name="T47" fmla="*/ 109 h 266"/>
                <a:gd name="T48" fmla="*/ 303 w 526"/>
                <a:gd name="T49" fmla="*/ 56 h 266"/>
                <a:gd name="T50" fmla="*/ 336 w 526"/>
                <a:gd name="T51" fmla="*/ 8 h 266"/>
                <a:gd name="T52" fmla="*/ 267 w 526"/>
                <a:gd name="T53" fmla="*/ 258 h 266"/>
                <a:gd name="T54" fmla="*/ 246 w 526"/>
                <a:gd name="T55" fmla="*/ 258 h 266"/>
                <a:gd name="T56" fmla="*/ 279 w 526"/>
                <a:gd name="T57" fmla="*/ 136 h 266"/>
                <a:gd name="T58" fmla="*/ 246 w 526"/>
                <a:gd name="T59" fmla="*/ 109 h 266"/>
                <a:gd name="T60" fmla="*/ 283 w 526"/>
                <a:gd name="T61" fmla="*/ 161 h 266"/>
                <a:gd name="T62" fmla="*/ 267 w 526"/>
                <a:gd name="T63" fmla="*/ 0 h 266"/>
                <a:gd name="T64" fmla="*/ 242 w 526"/>
                <a:gd name="T65" fmla="*/ 61 h 266"/>
                <a:gd name="T66" fmla="*/ 190 w 526"/>
                <a:gd name="T67" fmla="*/ 201 h 266"/>
                <a:gd name="T68" fmla="*/ 190 w 526"/>
                <a:gd name="T69" fmla="*/ 258 h 266"/>
                <a:gd name="T70" fmla="*/ 190 w 526"/>
                <a:gd name="T71" fmla="*/ 100 h 266"/>
                <a:gd name="T72" fmla="*/ 190 w 526"/>
                <a:gd name="T73" fmla="*/ 157 h 266"/>
                <a:gd name="T74" fmla="*/ 190 w 526"/>
                <a:gd name="T75" fmla="*/ 0 h 266"/>
                <a:gd name="T76" fmla="*/ 190 w 526"/>
                <a:gd name="T77" fmla="*/ 56 h 266"/>
                <a:gd name="T78" fmla="*/ 154 w 526"/>
                <a:gd name="T79" fmla="*/ 240 h 266"/>
                <a:gd name="T80" fmla="*/ 137 w 526"/>
                <a:gd name="T81" fmla="*/ 209 h 266"/>
                <a:gd name="T82" fmla="*/ 162 w 526"/>
                <a:gd name="T83" fmla="*/ 161 h 266"/>
                <a:gd name="T84" fmla="*/ 125 w 526"/>
                <a:gd name="T85" fmla="*/ 100 h 266"/>
                <a:gd name="T86" fmla="*/ 125 w 526"/>
                <a:gd name="T87" fmla="*/ 165 h 266"/>
                <a:gd name="T88" fmla="*/ 154 w 526"/>
                <a:gd name="T89" fmla="*/ 56 h 266"/>
                <a:gd name="T90" fmla="*/ 137 w 526"/>
                <a:gd name="T91" fmla="*/ 56 h 266"/>
                <a:gd name="T92" fmla="*/ 101 w 526"/>
                <a:gd name="T93" fmla="*/ 209 h 266"/>
                <a:gd name="T94" fmla="*/ 101 w 526"/>
                <a:gd name="T95" fmla="*/ 258 h 266"/>
                <a:gd name="T96" fmla="*/ 101 w 526"/>
                <a:gd name="T97" fmla="*/ 109 h 266"/>
                <a:gd name="T98" fmla="*/ 101 w 526"/>
                <a:gd name="T99" fmla="*/ 157 h 266"/>
                <a:gd name="T100" fmla="*/ 101 w 526"/>
                <a:gd name="T101" fmla="*/ 8 h 266"/>
                <a:gd name="T102" fmla="*/ 101 w 526"/>
                <a:gd name="T103" fmla="*/ 56 h 266"/>
                <a:gd name="T104" fmla="*/ 41 w 526"/>
                <a:gd name="T105" fmla="*/ 240 h 266"/>
                <a:gd name="T106" fmla="*/ 0 w 526"/>
                <a:gd name="T107" fmla="*/ 205 h 266"/>
                <a:gd name="T108" fmla="*/ 37 w 526"/>
                <a:gd name="T109" fmla="*/ 266 h 266"/>
                <a:gd name="T110" fmla="*/ 0 w 526"/>
                <a:gd name="T111" fmla="*/ 157 h 266"/>
                <a:gd name="T112" fmla="*/ 33 w 526"/>
                <a:gd name="T113" fmla="*/ 109 h 266"/>
                <a:gd name="T114" fmla="*/ 25 w 526"/>
                <a:gd name="T115" fmla="*/ 56 h 266"/>
                <a:gd name="T116" fmla="*/ 4 w 526"/>
                <a:gd name="T117" fmla="*/ 56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26" h="266">
                  <a:moveTo>
                    <a:pt x="526" y="258"/>
                  </a:moveTo>
                  <a:cubicBezTo>
                    <a:pt x="526" y="209"/>
                    <a:pt x="526" y="209"/>
                    <a:pt x="526" y="209"/>
                  </a:cubicBezTo>
                  <a:cubicBezTo>
                    <a:pt x="526" y="205"/>
                    <a:pt x="522" y="201"/>
                    <a:pt x="517" y="201"/>
                  </a:cubicBezTo>
                  <a:cubicBezTo>
                    <a:pt x="493" y="201"/>
                    <a:pt x="493" y="201"/>
                    <a:pt x="493" y="201"/>
                  </a:cubicBezTo>
                  <a:cubicBezTo>
                    <a:pt x="488" y="201"/>
                    <a:pt x="484" y="205"/>
                    <a:pt x="484" y="209"/>
                  </a:cubicBezTo>
                  <a:cubicBezTo>
                    <a:pt x="484" y="258"/>
                    <a:pt x="484" y="258"/>
                    <a:pt x="484" y="258"/>
                  </a:cubicBezTo>
                  <a:cubicBezTo>
                    <a:pt x="484" y="262"/>
                    <a:pt x="488" y="266"/>
                    <a:pt x="493" y="266"/>
                  </a:cubicBezTo>
                  <a:cubicBezTo>
                    <a:pt x="517" y="266"/>
                    <a:pt x="517" y="266"/>
                    <a:pt x="517" y="266"/>
                  </a:cubicBezTo>
                  <a:cubicBezTo>
                    <a:pt x="522" y="266"/>
                    <a:pt x="526" y="262"/>
                    <a:pt x="526" y="258"/>
                  </a:cubicBezTo>
                  <a:close/>
                  <a:moveTo>
                    <a:pt x="517" y="258"/>
                  </a:moveTo>
                  <a:cubicBezTo>
                    <a:pt x="493" y="258"/>
                    <a:pt x="493" y="258"/>
                    <a:pt x="493" y="258"/>
                  </a:cubicBezTo>
                  <a:cubicBezTo>
                    <a:pt x="493" y="209"/>
                    <a:pt x="493" y="209"/>
                    <a:pt x="493" y="209"/>
                  </a:cubicBezTo>
                  <a:cubicBezTo>
                    <a:pt x="517" y="209"/>
                    <a:pt x="517" y="209"/>
                    <a:pt x="517" y="209"/>
                  </a:cubicBezTo>
                  <a:lnTo>
                    <a:pt x="517" y="258"/>
                  </a:lnTo>
                  <a:close/>
                  <a:moveTo>
                    <a:pt x="526" y="161"/>
                  </a:moveTo>
                  <a:cubicBezTo>
                    <a:pt x="526" y="140"/>
                    <a:pt x="526" y="140"/>
                    <a:pt x="526" y="140"/>
                  </a:cubicBezTo>
                  <a:cubicBezTo>
                    <a:pt x="526" y="138"/>
                    <a:pt x="525" y="136"/>
                    <a:pt x="521" y="136"/>
                  </a:cubicBezTo>
                  <a:cubicBezTo>
                    <a:pt x="519" y="136"/>
                    <a:pt x="517" y="138"/>
                    <a:pt x="517" y="140"/>
                  </a:cubicBezTo>
                  <a:cubicBezTo>
                    <a:pt x="517" y="157"/>
                    <a:pt x="517" y="157"/>
                    <a:pt x="517" y="157"/>
                  </a:cubicBezTo>
                  <a:cubicBezTo>
                    <a:pt x="509" y="157"/>
                    <a:pt x="509" y="157"/>
                    <a:pt x="509" y="157"/>
                  </a:cubicBezTo>
                  <a:cubicBezTo>
                    <a:pt x="509" y="100"/>
                    <a:pt x="509" y="100"/>
                    <a:pt x="509" y="100"/>
                  </a:cubicBezTo>
                  <a:cubicBezTo>
                    <a:pt x="488" y="100"/>
                    <a:pt x="488" y="100"/>
                    <a:pt x="488" y="100"/>
                  </a:cubicBezTo>
                  <a:cubicBezTo>
                    <a:pt x="486" y="100"/>
                    <a:pt x="484" y="101"/>
                    <a:pt x="484" y="105"/>
                  </a:cubicBezTo>
                  <a:cubicBezTo>
                    <a:pt x="484" y="107"/>
                    <a:pt x="486" y="109"/>
                    <a:pt x="488" y="109"/>
                  </a:cubicBezTo>
                  <a:cubicBezTo>
                    <a:pt x="500" y="109"/>
                    <a:pt x="500" y="109"/>
                    <a:pt x="500" y="109"/>
                  </a:cubicBezTo>
                  <a:cubicBezTo>
                    <a:pt x="500" y="157"/>
                    <a:pt x="500" y="157"/>
                    <a:pt x="500" y="157"/>
                  </a:cubicBezTo>
                  <a:cubicBezTo>
                    <a:pt x="488" y="157"/>
                    <a:pt x="488" y="157"/>
                    <a:pt x="488" y="157"/>
                  </a:cubicBezTo>
                  <a:cubicBezTo>
                    <a:pt x="486" y="157"/>
                    <a:pt x="484" y="158"/>
                    <a:pt x="484" y="161"/>
                  </a:cubicBezTo>
                  <a:cubicBezTo>
                    <a:pt x="484" y="164"/>
                    <a:pt x="486" y="165"/>
                    <a:pt x="488" y="165"/>
                  </a:cubicBezTo>
                  <a:cubicBezTo>
                    <a:pt x="521" y="165"/>
                    <a:pt x="521" y="165"/>
                    <a:pt x="521" y="165"/>
                  </a:cubicBezTo>
                  <a:cubicBezTo>
                    <a:pt x="524" y="165"/>
                    <a:pt x="526" y="164"/>
                    <a:pt x="526" y="161"/>
                  </a:cubicBezTo>
                  <a:close/>
                  <a:moveTo>
                    <a:pt x="526" y="61"/>
                  </a:moveTo>
                  <a:cubicBezTo>
                    <a:pt x="526" y="40"/>
                    <a:pt x="526" y="40"/>
                    <a:pt x="526" y="40"/>
                  </a:cubicBezTo>
                  <a:cubicBezTo>
                    <a:pt x="526" y="37"/>
                    <a:pt x="525" y="36"/>
                    <a:pt x="521" y="36"/>
                  </a:cubicBezTo>
                  <a:cubicBezTo>
                    <a:pt x="519" y="36"/>
                    <a:pt x="517" y="37"/>
                    <a:pt x="517" y="40"/>
                  </a:cubicBezTo>
                  <a:cubicBezTo>
                    <a:pt x="517" y="56"/>
                    <a:pt x="517" y="56"/>
                    <a:pt x="517" y="56"/>
                  </a:cubicBezTo>
                  <a:cubicBezTo>
                    <a:pt x="509" y="56"/>
                    <a:pt x="509" y="56"/>
                    <a:pt x="509" y="56"/>
                  </a:cubicBezTo>
                  <a:cubicBezTo>
                    <a:pt x="509" y="0"/>
                    <a:pt x="509" y="0"/>
                    <a:pt x="509" y="0"/>
                  </a:cubicBezTo>
                  <a:cubicBezTo>
                    <a:pt x="488" y="0"/>
                    <a:pt x="488" y="0"/>
                    <a:pt x="488" y="0"/>
                  </a:cubicBezTo>
                  <a:cubicBezTo>
                    <a:pt x="486" y="0"/>
                    <a:pt x="484" y="1"/>
                    <a:pt x="484" y="4"/>
                  </a:cubicBezTo>
                  <a:cubicBezTo>
                    <a:pt x="484" y="7"/>
                    <a:pt x="486" y="8"/>
                    <a:pt x="488" y="8"/>
                  </a:cubicBezTo>
                  <a:cubicBezTo>
                    <a:pt x="500" y="8"/>
                    <a:pt x="500" y="8"/>
                    <a:pt x="500" y="8"/>
                  </a:cubicBezTo>
                  <a:cubicBezTo>
                    <a:pt x="500" y="56"/>
                    <a:pt x="500" y="56"/>
                    <a:pt x="500" y="56"/>
                  </a:cubicBezTo>
                  <a:cubicBezTo>
                    <a:pt x="488" y="56"/>
                    <a:pt x="488" y="56"/>
                    <a:pt x="488" y="56"/>
                  </a:cubicBezTo>
                  <a:cubicBezTo>
                    <a:pt x="486" y="56"/>
                    <a:pt x="484" y="58"/>
                    <a:pt x="484" y="61"/>
                  </a:cubicBezTo>
                  <a:cubicBezTo>
                    <a:pt x="484" y="64"/>
                    <a:pt x="486" y="65"/>
                    <a:pt x="488" y="65"/>
                  </a:cubicBezTo>
                  <a:cubicBezTo>
                    <a:pt x="521" y="65"/>
                    <a:pt x="521" y="65"/>
                    <a:pt x="521" y="65"/>
                  </a:cubicBezTo>
                  <a:cubicBezTo>
                    <a:pt x="524" y="65"/>
                    <a:pt x="526" y="64"/>
                    <a:pt x="526" y="61"/>
                  </a:cubicBezTo>
                  <a:close/>
                  <a:moveTo>
                    <a:pt x="465" y="258"/>
                  </a:moveTo>
                  <a:cubicBezTo>
                    <a:pt x="465" y="209"/>
                    <a:pt x="465" y="209"/>
                    <a:pt x="465" y="209"/>
                  </a:cubicBezTo>
                  <a:cubicBezTo>
                    <a:pt x="465" y="205"/>
                    <a:pt x="461" y="201"/>
                    <a:pt x="457" y="201"/>
                  </a:cubicBezTo>
                  <a:cubicBezTo>
                    <a:pt x="432" y="201"/>
                    <a:pt x="432" y="201"/>
                    <a:pt x="432" y="201"/>
                  </a:cubicBezTo>
                  <a:cubicBezTo>
                    <a:pt x="428" y="201"/>
                    <a:pt x="423" y="205"/>
                    <a:pt x="423" y="209"/>
                  </a:cubicBezTo>
                  <a:cubicBezTo>
                    <a:pt x="423" y="258"/>
                    <a:pt x="423" y="258"/>
                    <a:pt x="423" y="258"/>
                  </a:cubicBezTo>
                  <a:cubicBezTo>
                    <a:pt x="423" y="262"/>
                    <a:pt x="427" y="266"/>
                    <a:pt x="432" y="266"/>
                  </a:cubicBezTo>
                  <a:cubicBezTo>
                    <a:pt x="457" y="266"/>
                    <a:pt x="457" y="266"/>
                    <a:pt x="457" y="266"/>
                  </a:cubicBezTo>
                  <a:cubicBezTo>
                    <a:pt x="461" y="266"/>
                    <a:pt x="465" y="262"/>
                    <a:pt x="465" y="258"/>
                  </a:cubicBezTo>
                  <a:close/>
                  <a:moveTo>
                    <a:pt x="457" y="258"/>
                  </a:moveTo>
                  <a:cubicBezTo>
                    <a:pt x="432" y="258"/>
                    <a:pt x="432" y="258"/>
                    <a:pt x="432" y="258"/>
                  </a:cubicBezTo>
                  <a:cubicBezTo>
                    <a:pt x="432" y="209"/>
                    <a:pt x="432" y="209"/>
                    <a:pt x="432" y="209"/>
                  </a:cubicBezTo>
                  <a:cubicBezTo>
                    <a:pt x="457" y="209"/>
                    <a:pt x="457" y="209"/>
                    <a:pt x="457" y="209"/>
                  </a:cubicBezTo>
                  <a:lnTo>
                    <a:pt x="457" y="258"/>
                  </a:lnTo>
                  <a:close/>
                  <a:moveTo>
                    <a:pt x="465" y="157"/>
                  </a:moveTo>
                  <a:cubicBezTo>
                    <a:pt x="465" y="109"/>
                    <a:pt x="465" y="109"/>
                    <a:pt x="465" y="109"/>
                  </a:cubicBezTo>
                  <a:cubicBezTo>
                    <a:pt x="465" y="104"/>
                    <a:pt x="461" y="100"/>
                    <a:pt x="457" y="100"/>
                  </a:cubicBezTo>
                  <a:cubicBezTo>
                    <a:pt x="432" y="100"/>
                    <a:pt x="432" y="100"/>
                    <a:pt x="432" y="100"/>
                  </a:cubicBezTo>
                  <a:cubicBezTo>
                    <a:pt x="428" y="100"/>
                    <a:pt x="423" y="104"/>
                    <a:pt x="423" y="109"/>
                  </a:cubicBezTo>
                  <a:cubicBezTo>
                    <a:pt x="423" y="157"/>
                    <a:pt x="423" y="157"/>
                    <a:pt x="423" y="157"/>
                  </a:cubicBezTo>
                  <a:cubicBezTo>
                    <a:pt x="423" y="162"/>
                    <a:pt x="427" y="165"/>
                    <a:pt x="432" y="165"/>
                  </a:cubicBezTo>
                  <a:cubicBezTo>
                    <a:pt x="457" y="165"/>
                    <a:pt x="457" y="165"/>
                    <a:pt x="457" y="165"/>
                  </a:cubicBezTo>
                  <a:cubicBezTo>
                    <a:pt x="461" y="165"/>
                    <a:pt x="465" y="162"/>
                    <a:pt x="465" y="157"/>
                  </a:cubicBezTo>
                  <a:close/>
                  <a:moveTo>
                    <a:pt x="457" y="157"/>
                  </a:moveTo>
                  <a:cubicBezTo>
                    <a:pt x="432" y="157"/>
                    <a:pt x="432" y="157"/>
                    <a:pt x="432" y="157"/>
                  </a:cubicBezTo>
                  <a:cubicBezTo>
                    <a:pt x="432" y="109"/>
                    <a:pt x="432" y="109"/>
                    <a:pt x="432" y="109"/>
                  </a:cubicBezTo>
                  <a:cubicBezTo>
                    <a:pt x="457" y="109"/>
                    <a:pt x="457" y="109"/>
                    <a:pt x="457" y="109"/>
                  </a:cubicBezTo>
                  <a:lnTo>
                    <a:pt x="457" y="157"/>
                  </a:lnTo>
                  <a:close/>
                  <a:moveTo>
                    <a:pt x="465" y="56"/>
                  </a:moveTo>
                  <a:cubicBezTo>
                    <a:pt x="465" y="8"/>
                    <a:pt x="465" y="8"/>
                    <a:pt x="465" y="8"/>
                  </a:cubicBezTo>
                  <a:cubicBezTo>
                    <a:pt x="465" y="4"/>
                    <a:pt x="461" y="0"/>
                    <a:pt x="457" y="0"/>
                  </a:cubicBezTo>
                  <a:cubicBezTo>
                    <a:pt x="432" y="0"/>
                    <a:pt x="432" y="0"/>
                    <a:pt x="432" y="0"/>
                  </a:cubicBezTo>
                  <a:cubicBezTo>
                    <a:pt x="428" y="0"/>
                    <a:pt x="423" y="4"/>
                    <a:pt x="423" y="8"/>
                  </a:cubicBezTo>
                  <a:cubicBezTo>
                    <a:pt x="423" y="56"/>
                    <a:pt x="423" y="56"/>
                    <a:pt x="423" y="56"/>
                  </a:cubicBezTo>
                  <a:cubicBezTo>
                    <a:pt x="423" y="61"/>
                    <a:pt x="427" y="65"/>
                    <a:pt x="432" y="65"/>
                  </a:cubicBezTo>
                  <a:cubicBezTo>
                    <a:pt x="457" y="65"/>
                    <a:pt x="457" y="65"/>
                    <a:pt x="457" y="65"/>
                  </a:cubicBezTo>
                  <a:cubicBezTo>
                    <a:pt x="461" y="65"/>
                    <a:pt x="465" y="61"/>
                    <a:pt x="465" y="56"/>
                  </a:cubicBezTo>
                  <a:close/>
                  <a:moveTo>
                    <a:pt x="457" y="56"/>
                  </a:moveTo>
                  <a:cubicBezTo>
                    <a:pt x="432" y="56"/>
                    <a:pt x="432" y="56"/>
                    <a:pt x="432" y="56"/>
                  </a:cubicBezTo>
                  <a:cubicBezTo>
                    <a:pt x="432" y="8"/>
                    <a:pt x="432" y="8"/>
                    <a:pt x="432" y="8"/>
                  </a:cubicBezTo>
                  <a:cubicBezTo>
                    <a:pt x="457" y="8"/>
                    <a:pt x="457" y="8"/>
                    <a:pt x="457" y="8"/>
                  </a:cubicBezTo>
                  <a:lnTo>
                    <a:pt x="457" y="56"/>
                  </a:lnTo>
                  <a:close/>
                  <a:moveTo>
                    <a:pt x="404" y="262"/>
                  </a:moveTo>
                  <a:cubicBezTo>
                    <a:pt x="404" y="240"/>
                    <a:pt x="404" y="240"/>
                    <a:pt x="404" y="240"/>
                  </a:cubicBezTo>
                  <a:cubicBezTo>
                    <a:pt x="404" y="239"/>
                    <a:pt x="403" y="237"/>
                    <a:pt x="401" y="237"/>
                  </a:cubicBezTo>
                  <a:cubicBezTo>
                    <a:pt x="397" y="237"/>
                    <a:pt x="396" y="239"/>
                    <a:pt x="396" y="240"/>
                  </a:cubicBezTo>
                  <a:cubicBezTo>
                    <a:pt x="396" y="258"/>
                    <a:pt x="396" y="258"/>
                    <a:pt x="396" y="258"/>
                  </a:cubicBezTo>
                  <a:cubicBezTo>
                    <a:pt x="388" y="258"/>
                    <a:pt x="388" y="258"/>
                    <a:pt x="388" y="258"/>
                  </a:cubicBezTo>
                  <a:cubicBezTo>
                    <a:pt x="388" y="201"/>
                    <a:pt x="388" y="201"/>
                    <a:pt x="388" y="201"/>
                  </a:cubicBezTo>
                  <a:cubicBezTo>
                    <a:pt x="367" y="201"/>
                    <a:pt x="367" y="201"/>
                    <a:pt x="367" y="201"/>
                  </a:cubicBezTo>
                  <a:cubicBezTo>
                    <a:pt x="365" y="201"/>
                    <a:pt x="363" y="202"/>
                    <a:pt x="363" y="205"/>
                  </a:cubicBezTo>
                  <a:cubicBezTo>
                    <a:pt x="363" y="208"/>
                    <a:pt x="365" y="209"/>
                    <a:pt x="367" y="209"/>
                  </a:cubicBezTo>
                  <a:cubicBezTo>
                    <a:pt x="380" y="209"/>
                    <a:pt x="380" y="209"/>
                    <a:pt x="380" y="209"/>
                  </a:cubicBezTo>
                  <a:cubicBezTo>
                    <a:pt x="380" y="258"/>
                    <a:pt x="380" y="258"/>
                    <a:pt x="380" y="258"/>
                  </a:cubicBezTo>
                  <a:cubicBezTo>
                    <a:pt x="367" y="258"/>
                    <a:pt x="367" y="258"/>
                    <a:pt x="367" y="258"/>
                  </a:cubicBezTo>
                  <a:cubicBezTo>
                    <a:pt x="365" y="258"/>
                    <a:pt x="363" y="259"/>
                    <a:pt x="363" y="262"/>
                  </a:cubicBezTo>
                  <a:cubicBezTo>
                    <a:pt x="363" y="265"/>
                    <a:pt x="365" y="266"/>
                    <a:pt x="367" y="266"/>
                  </a:cubicBezTo>
                  <a:cubicBezTo>
                    <a:pt x="401" y="266"/>
                    <a:pt x="401" y="266"/>
                    <a:pt x="401" y="266"/>
                  </a:cubicBezTo>
                  <a:cubicBezTo>
                    <a:pt x="402" y="266"/>
                    <a:pt x="404" y="265"/>
                    <a:pt x="404" y="262"/>
                  </a:cubicBezTo>
                  <a:close/>
                  <a:moveTo>
                    <a:pt x="404" y="161"/>
                  </a:moveTo>
                  <a:cubicBezTo>
                    <a:pt x="404" y="140"/>
                    <a:pt x="404" y="140"/>
                    <a:pt x="404" y="140"/>
                  </a:cubicBezTo>
                  <a:cubicBezTo>
                    <a:pt x="404" y="138"/>
                    <a:pt x="403" y="136"/>
                    <a:pt x="401" y="136"/>
                  </a:cubicBezTo>
                  <a:cubicBezTo>
                    <a:pt x="397" y="136"/>
                    <a:pt x="396" y="138"/>
                    <a:pt x="396" y="140"/>
                  </a:cubicBezTo>
                  <a:cubicBezTo>
                    <a:pt x="396" y="157"/>
                    <a:pt x="396" y="157"/>
                    <a:pt x="396" y="157"/>
                  </a:cubicBezTo>
                  <a:cubicBezTo>
                    <a:pt x="388" y="157"/>
                    <a:pt x="388" y="157"/>
                    <a:pt x="388" y="157"/>
                  </a:cubicBezTo>
                  <a:cubicBezTo>
                    <a:pt x="388" y="100"/>
                    <a:pt x="388" y="100"/>
                    <a:pt x="388" y="100"/>
                  </a:cubicBezTo>
                  <a:cubicBezTo>
                    <a:pt x="367" y="100"/>
                    <a:pt x="367" y="100"/>
                    <a:pt x="367" y="100"/>
                  </a:cubicBezTo>
                  <a:cubicBezTo>
                    <a:pt x="365" y="100"/>
                    <a:pt x="363" y="101"/>
                    <a:pt x="363" y="105"/>
                  </a:cubicBezTo>
                  <a:cubicBezTo>
                    <a:pt x="363" y="107"/>
                    <a:pt x="365" y="109"/>
                    <a:pt x="367" y="109"/>
                  </a:cubicBezTo>
                  <a:cubicBezTo>
                    <a:pt x="380" y="109"/>
                    <a:pt x="380" y="109"/>
                    <a:pt x="380" y="109"/>
                  </a:cubicBezTo>
                  <a:cubicBezTo>
                    <a:pt x="380" y="157"/>
                    <a:pt x="380" y="157"/>
                    <a:pt x="380" y="157"/>
                  </a:cubicBezTo>
                  <a:cubicBezTo>
                    <a:pt x="367" y="157"/>
                    <a:pt x="367" y="157"/>
                    <a:pt x="367" y="157"/>
                  </a:cubicBezTo>
                  <a:cubicBezTo>
                    <a:pt x="365" y="157"/>
                    <a:pt x="363" y="158"/>
                    <a:pt x="363" y="161"/>
                  </a:cubicBezTo>
                  <a:cubicBezTo>
                    <a:pt x="363" y="164"/>
                    <a:pt x="365" y="165"/>
                    <a:pt x="367" y="165"/>
                  </a:cubicBezTo>
                  <a:cubicBezTo>
                    <a:pt x="401" y="165"/>
                    <a:pt x="401" y="165"/>
                    <a:pt x="401" y="165"/>
                  </a:cubicBezTo>
                  <a:cubicBezTo>
                    <a:pt x="402" y="165"/>
                    <a:pt x="404" y="164"/>
                    <a:pt x="404" y="161"/>
                  </a:cubicBezTo>
                  <a:close/>
                  <a:moveTo>
                    <a:pt x="404" y="61"/>
                  </a:moveTo>
                  <a:cubicBezTo>
                    <a:pt x="404" y="40"/>
                    <a:pt x="404" y="40"/>
                    <a:pt x="404" y="40"/>
                  </a:cubicBezTo>
                  <a:cubicBezTo>
                    <a:pt x="404" y="37"/>
                    <a:pt x="403" y="36"/>
                    <a:pt x="401" y="36"/>
                  </a:cubicBezTo>
                  <a:cubicBezTo>
                    <a:pt x="397" y="36"/>
                    <a:pt x="396" y="37"/>
                    <a:pt x="396" y="40"/>
                  </a:cubicBezTo>
                  <a:cubicBezTo>
                    <a:pt x="396" y="56"/>
                    <a:pt x="396" y="56"/>
                    <a:pt x="396" y="56"/>
                  </a:cubicBezTo>
                  <a:cubicBezTo>
                    <a:pt x="388" y="56"/>
                    <a:pt x="388" y="56"/>
                    <a:pt x="388" y="56"/>
                  </a:cubicBez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6"/>
                    <a:pt x="380" y="56"/>
                    <a:pt x="380" y="56"/>
                  </a:cubicBezTo>
                  <a:cubicBezTo>
                    <a:pt x="367" y="56"/>
                    <a:pt x="367" y="56"/>
                    <a:pt x="367" y="56"/>
                  </a:cubicBezTo>
                  <a:cubicBezTo>
                    <a:pt x="365" y="56"/>
                    <a:pt x="363" y="58"/>
                    <a:pt x="363" y="61"/>
                  </a:cubicBezTo>
                  <a:cubicBezTo>
                    <a:pt x="363" y="64"/>
                    <a:pt x="365" y="65"/>
                    <a:pt x="367" y="65"/>
                  </a:cubicBezTo>
                  <a:cubicBezTo>
                    <a:pt x="401" y="65"/>
                    <a:pt x="401" y="65"/>
                    <a:pt x="401" y="65"/>
                  </a:cubicBezTo>
                  <a:cubicBezTo>
                    <a:pt x="402" y="65"/>
                    <a:pt x="404" y="64"/>
                    <a:pt x="404" y="61"/>
                  </a:cubicBezTo>
                  <a:close/>
                  <a:moveTo>
                    <a:pt x="344" y="258"/>
                  </a:moveTo>
                  <a:cubicBezTo>
                    <a:pt x="344" y="209"/>
                    <a:pt x="344" y="209"/>
                    <a:pt x="344" y="209"/>
                  </a:cubicBezTo>
                  <a:cubicBezTo>
                    <a:pt x="344" y="205"/>
                    <a:pt x="340" y="201"/>
                    <a:pt x="336" y="201"/>
                  </a:cubicBezTo>
                  <a:cubicBezTo>
                    <a:pt x="310" y="201"/>
                    <a:pt x="310" y="201"/>
                    <a:pt x="310" y="201"/>
                  </a:cubicBezTo>
                  <a:cubicBezTo>
                    <a:pt x="306" y="201"/>
                    <a:pt x="303" y="205"/>
                    <a:pt x="303" y="209"/>
                  </a:cubicBezTo>
                  <a:cubicBezTo>
                    <a:pt x="303" y="258"/>
                    <a:pt x="303" y="258"/>
                    <a:pt x="303" y="258"/>
                  </a:cubicBezTo>
                  <a:cubicBezTo>
                    <a:pt x="303" y="262"/>
                    <a:pt x="306" y="266"/>
                    <a:pt x="310" y="266"/>
                  </a:cubicBezTo>
                  <a:cubicBezTo>
                    <a:pt x="336" y="266"/>
                    <a:pt x="336" y="266"/>
                    <a:pt x="336" y="266"/>
                  </a:cubicBezTo>
                  <a:cubicBezTo>
                    <a:pt x="340" y="266"/>
                    <a:pt x="344" y="262"/>
                    <a:pt x="344" y="258"/>
                  </a:cubicBezTo>
                  <a:close/>
                  <a:moveTo>
                    <a:pt x="336" y="258"/>
                  </a:moveTo>
                  <a:cubicBezTo>
                    <a:pt x="310" y="258"/>
                    <a:pt x="310" y="258"/>
                    <a:pt x="310" y="258"/>
                  </a:cubicBezTo>
                  <a:cubicBezTo>
                    <a:pt x="310" y="209"/>
                    <a:pt x="310" y="209"/>
                    <a:pt x="310" y="209"/>
                  </a:cubicBezTo>
                  <a:cubicBezTo>
                    <a:pt x="336" y="209"/>
                    <a:pt x="336" y="209"/>
                    <a:pt x="336" y="209"/>
                  </a:cubicBezTo>
                  <a:lnTo>
                    <a:pt x="336" y="258"/>
                  </a:lnTo>
                  <a:close/>
                  <a:moveTo>
                    <a:pt x="344" y="157"/>
                  </a:moveTo>
                  <a:cubicBezTo>
                    <a:pt x="344" y="109"/>
                    <a:pt x="344" y="109"/>
                    <a:pt x="344" y="109"/>
                  </a:cubicBezTo>
                  <a:cubicBezTo>
                    <a:pt x="344" y="104"/>
                    <a:pt x="340" y="100"/>
                    <a:pt x="336" y="100"/>
                  </a:cubicBezTo>
                  <a:cubicBezTo>
                    <a:pt x="310" y="100"/>
                    <a:pt x="310" y="100"/>
                    <a:pt x="310" y="100"/>
                  </a:cubicBezTo>
                  <a:cubicBezTo>
                    <a:pt x="306" y="100"/>
                    <a:pt x="303" y="104"/>
                    <a:pt x="303" y="109"/>
                  </a:cubicBezTo>
                  <a:cubicBezTo>
                    <a:pt x="303" y="157"/>
                    <a:pt x="303" y="157"/>
                    <a:pt x="303" y="157"/>
                  </a:cubicBezTo>
                  <a:cubicBezTo>
                    <a:pt x="303" y="162"/>
                    <a:pt x="306" y="165"/>
                    <a:pt x="310" y="165"/>
                  </a:cubicBezTo>
                  <a:cubicBezTo>
                    <a:pt x="336" y="165"/>
                    <a:pt x="336" y="165"/>
                    <a:pt x="336" y="165"/>
                  </a:cubicBezTo>
                  <a:cubicBezTo>
                    <a:pt x="340" y="165"/>
                    <a:pt x="344" y="162"/>
                    <a:pt x="344" y="157"/>
                  </a:cubicBezTo>
                  <a:close/>
                  <a:moveTo>
                    <a:pt x="336" y="157"/>
                  </a:moveTo>
                  <a:cubicBezTo>
                    <a:pt x="310" y="157"/>
                    <a:pt x="310" y="157"/>
                    <a:pt x="310" y="157"/>
                  </a:cubicBezTo>
                  <a:cubicBezTo>
                    <a:pt x="310" y="109"/>
                    <a:pt x="310" y="109"/>
                    <a:pt x="310" y="109"/>
                  </a:cubicBezTo>
                  <a:cubicBezTo>
                    <a:pt x="336" y="109"/>
                    <a:pt x="336" y="109"/>
                    <a:pt x="336" y="109"/>
                  </a:cubicBezTo>
                  <a:lnTo>
                    <a:pt x="336" y="157"/>
                  </a:lnTo>
                  <a:close/>
                  <a:moveTo>
                    <a:pt x="344" y="56"/>
                  </a:moveTo>
                  <a:cubicBezTo>
                    <a:pt x="344" y="8"/>
                    <a:pt x="344" y="8"/>
                    <a:pt x="344" y="8"/>
                  </a:cubicBezTo>
                  <a:cubicBezTo>
                    <a:pt x="344" y="4"/>
                    <a:pt x="340" y="0"/>
                    <a:pt x="336" y="0"/>
                  </a:cubicBezTo>
                  <a:cubicBezTo>
                    <a:pt x="310" y="0"/>
                    <a:pt x="310" y="0"/>
                    <a:pt x="310" y="0"/>
                  </a:cubicBezTo>
                  <a:cubicBezTo>
                    <a:pt x="306" y="0"/>
                    <a:pt x="303" y="4"/>
                    <a:pt x="303" y="8"/>
                  </a:cubicBezTo>
                  <a:cubicBezTo>
                    <a:pt x="303" y="56"/>
                    <a:pt x="303" y="56"/>
                    <a:pt x="303" y="56"/>
                  </a:cubicBezTo>
                  <a:cubicBezTo>
                    <a:pt x="303" y="61"/>
                    <a:pt x="306" y="65"/>
                    <a:pt x="310" y="65"/>
                  </a:cubicBezTo>
                  <a:cubicBezTo>
                    <a:pt x="336" y="65"/>
                    <a:pt x="336" y="65"/>
                    <a:pt x="336" y="65"/>
                  </a:cubicBezTo>
                  <a:cubicBezTo>
                    <a:pt x="340" y="65"/>
                    <a:pt x="344" y="61"/>
                    <a:pt x="344" y="56"/>
                  </a:cubicBezTo>
                  <a:close/>
                  <a:moveTo>
                    <a:pt x="336" y="56"/>
                  </a:moveTo>
                  <a:cubicBezTo>
                    <a:pt x="310" y="56"/>
                    <a:pt x="310" y="56"/>
                    <a:pt x="310" y="56"/>
                  </a:cubicBezTo>
                  <a:cubicBezTo>
                    <a:pt x="310" y="8"/>
                    <a:pt x="310" y="8"/>
                    <a:pt x="310" y="8"/>
                  </a:cubicBezTo>
                  <a:cubicBezTo>
                    <a:pt x="336" y="8"/>
                    <a:pt x="336" y="8"/>
                    <a:pt x="336" y="8"/>
                  </a:cubicBezTo>
                  <a:lnTo>
                    <a:pt x="336" y="56"/>
                  </a:lnTo>
                  <a:close/>
                  <a:moveTo>
                    <a:pt x="283" y="262"/>
                  </a:moveTo>
                  <a:cubicBezTo>
                    <a:pt x="283" y="240"/>
                    <a:pt x="283" y="240"/>
                    <a:pt x="283" y="240"/>
                  </a:cubicBezTo>
                  <a:cubicBezTo>
                    <a:pt x="283" y="239"/>
                    <a:pt x="283" y="237"/>
                    <a:pt x="279" y="237"/>
                  </a:cubicBezTo>
                  <a:cubicBezTo>
                    <a:pt x="276" y="237"/>
                    <a:pt x="275" y="239"/>
                    <a:pt x="275" y="240"/>
                  </a:cubicBezTo>
                  <a:cubicBezTo>
                    <a:pt x="275" y="258"/>
                    <a:pt x="275" y="258"/>
                    <a:pt x="275" y="258"/>
                  </a:cubicBezTo>
                  <a:cubicBezTo>
                    <a:pt x="267" y="258"/>
                    <a:pt x="267" y="258"/>
                    <a:pt x="267" y="258"/>
                  </a:cubicBezTo>
                  <a:cubicBezTo>
                    <a:pt x="267" y="201"/>
                    <a:pt x="267" y="201"/>
                    <a:pt x="267" y="201"/>
                  </a:cubicBezTo>
                  <a:cubicBezTo>
                    <a:pt x="246" y="201"/>
                    <a:pt x="246" y="201"/>
                    <a:pt x="246" y="201"/>
                  </a:cubicBezTo>
                  <a:cubicBezTo>
                    <a:pt x="244" y="201"/>
                    <a:pt x="242" y="202"/>
                    <a:pt x="242" y="205"/>
                  </a:cubicBezTo>
                  <a:cubicBezTo>
                    <a:pt x="242" y="208"/>
                    <a:pt x="244" y="209"/>
                    <a:pt x="246" y="209"/>
                  </a:cubicBezTo>
                  <a:cubicBezTo>
                    <a:pt x="258" y="209"/>
                    <a:pt x="258" y="209"/>
                    <a:pt x="258" y="209"/>
                  </a:cubicBezTo>
                  <a:cubicBezTo>
                    <a:pt x="258" y="258"/>
                    <a:pt x="258" y="258"/>
                    <a:pt x="258" y="258"/>
                  </a:cubicBezTo>
                  <a:cubicBezTo>
                    <a:pt x="246" y="258"/>
                    <a:pt x="246" y="258"/>
                    <a:pt x="246" y="258"/>
                  </a:cubicBezTo>
                  <a:cubicBezTo>
                    <a:pt x="244" y="258"/>
                    <a:pt x="242" y="259"/>
                    <a:pt x="242" y="262"/>
                  </a:cubicBezTo>
                  <a:cubicBezTo>
                    <a:pt x="242" y="265"/>
                    <a:pt x="244" y="266"/>
                    <a:pt x="246" y="266"/>
                  </a:cubicBezTo>
                  <a:cubicBezTo>
                    <a:pt x="279" y="266"/>
                    <a:pt x="279" y="266"/>
                    <a:pt x="279" y="266"/>
                  </a:cubicBezTo>
                  <a:cubicBezTo>
                    <a:pt x="281" y="266"/>
                    <a:pt x="283" y="265"/>
                    <a:pt x="283" y="262"/>
                  </a:cubicBezTo>
                  <a:close/>
                  <a:moveTo>
                    <a:pt x="283" y="161"/>
                  </a:moveTo>
                  <a:cubicBezTo>
                    <a:pt x="283" y="140"/>
                    <a:pt x="283" y="140"/>
                    <a:pt x="283" y="140"/>
                  </a:cubicBezTo>
                  <a:cubicBezTo>
                    <a:pt x="283" y="138"/>
                    <a:pt x="283" y="136"/>
                    <a:pt x="279" y="136"/>
                  </a:cubicBezTo>
                  <a:cubicBezTo>
                    <a:pt x="276" y="136"/>
                    <a:pt x="275" y="138"/>
                    <a:pt x="275" y="140"/>
                  </a:cubicBezTo>
                  <a:cubicBezTo>
                    <a:pt x="275" y="157"/>
                    <a:pt x="275" y="157"/>
                    <a:pt x="275" y="157"/>
                  </a:cubicBezTo>
                  <a:cubicBezTo>
                    <a:pt x="267" y="157"/>
                    <a:pt x="267" y="157"/>
                    <a:pt x="267" y="157"/>
                  </a:cubicBezTo>
                  <a:cubicBezTo>
                    <a:pt x="267" y="100"/>
                    <a:pt x="267" y="100"/>
                    <a:pt x="267" y="100"/>
                  </a:cubicBezTo>
                  <a:cubicBezTo>
                    <a:pt x="246" y="100"/>
                    <a:pt x="246" y="100"/>
                    <a:pt x="246" y="100"/>
                  </a:cubicBezTo>
                  <a:cubicBezTo>
                    <a:pt x="244" y="100"/>
                    <a:pt x="242" y="101"/>
                    <a:pt x="242" y="105"/>
                  </a:cubicBezTo>
                  <a:cubicBezTo>
                    <a:pt x="242" y="107"/>
                    <a:pt x="244" y="109"/>
                    <a:pt x="246" y="109"/>
                  </a:cubicBezTo>
                  <a:cubicBezTo>
                    <a:pt x="258" y="109"/>
                    <a:pt x="258" y="109"/>
                    <a:pt x="258" y="109"/>
                  </a:cubicBezTo>
                  <a:cubicBezTo>
                    <a:pt x="258" y="157"/>
                    <a:pt x="258" y="157"/>
                    <a:pt x="258" y="157"/>
                  </a:cubicBezTo>
                  <a:cubicBezTo>
                    <a:pt x="246" y="157"/>
                    <a:pt x="246" y="157"/>
                    <a:pt x="246" y="157"/>
                  </a:cubicBezTo>
                  <a:cubicBezTo>
                    <a:pt x="244" y="157"/>
                    <a:pt x="242" y="158"/>
                    <a:pt x="242" y="161"/>
                  </a:cubicBezTo>
                  <a:cubicBezTo>
                    <a:pt x="242" y="164"/>
                    <a:pt x="244" y="165"/>
                    <a:pt x="246" y="165"/>
                  </a:cubicBezTo>
                  <a:cubicBezTo>
                    <a:pt x="279" y="165"/>
                    <a:pt x="279" y="165"/>
                    <a:pt x="279" y="165"/>
                  </a:cubicBezTo>
                  <a:cubicBezTo>
                    <a:pt x="281" y="165"/>
                    <a:pt x="283" y="164"/>
                    <a:pt x="283" y="161"/>
                  </a:cubicBezTo>
                  <a:close/>
                  <a:moveTo>
                    <a:pt x="283" y="61"/>
                  </a:moveTo>
                  <a:cubicBezTo>
                    <a:pt x="283" y="40"/>
                    <a:pt x="283" y="40"/>
                    <a:pt x="283" y="40"/>
                  </a:cubicBezTo>
                  <a:cubicBezTo>
                    <a:pt x="283" y="37"/>
                    <a:pt x="283" y="36"/>
                    <a:pt x="279" y="36"/>
                  </a:cubicBezTo>
                  <a:cubicBezTo>
                    <a:pt x="276" y="36"/>
                    <a:pt x="275" y="37"/>
                    <a:pt x="275" y="40"/>
                  </a:cubicBezTo>
                  <a:cubicBezTo>
                    <a:pt x="275" y="56"/>
                    <a:pt x="275" y="56"/>
                    <a:pt x="275" y="56"/>
                  </a:cubicBezTo>
                  <a:cubicBezTo>
                    <a:pt x="267" y="56"/>
                    <a:pt x="267" y="56"/>
                    <a:pt x="267" y="56"/>
                  </a:cubicBez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6"/>
                    <a:pt x="258" y="56"/>
                    <a:pt x="258" y="56"/>
                  </a:cubicBezTo>
                  <a:cubicBezTo>
                    <a:pt x="246" y="56"/>
                    <a:pt x="246" y="56"/>
                    <a:pt x="246" y="56"/>
                  </a:cubicBezTo>
                  <a:cubicBezTo>
                    <a:pt x="244" y="56"/>
                    <a:pt x="242" y="58"/>
                    <a:pt x="242" y="61"/>
                  </a:cubicBezTo>
                  <a:cubicBezTo>
                    <a:pt x="242" y="64"/>
                    <a:pt x="244" y="65"/>
                    <a:pt x="246" y="65"/>
                  </a:cubicBezTo>
                  <a:cubicBezTo>
                    <a:pt x="279" y="65"/>
                    <a:pt x="279" y="65"/>
                    <a:pt x="279" y="65"/>
                  </a:cubicBezTo>
                  <a:cubicBezTo>
                    <a:pt x="281" y="65"/>
                    <a:pt x="283" y="64"/>
                    <a:pt x="283" y="61"/>
                  </a:cubicBezTo>
                  <a:close/>
                  <a:moveTo>
                    <a:pt x="223" y="258"/>
                  </a:moveTo>
                  <a:cubicBezTo>
                    <a:pt x="223" y="209"/>
                    <a:pt x="223" y="209"/>
                    <a:pt x="223" y="209"/>
                  </a:cubicBezTo>
                  <a:cubicBezTo>
                    <a:pt x="223" y="205"/>
                    <a:pt x="219" y="201"/>
                    <a:pt x="214" y="201"/>
                  </a:cubicBezTo>
                  <a:cubicBezTo>
                    <a:pt x="190" y="201"/>
                    <a:pt x="190" y="201"/>
                    <a:pt x="190" y="201"/>
                  </a:cubicBezTo>
                  <a:cubicBezTo>
                    <a:pt x="184" y="201"/>
                    <a:pt x="181" y="205"/>
                    <a:pt x="181" y="209"/>
                  </a:cubicBezTo>
                  <a:cubicBezTo>
                    <a:pt x="181" y="258"/>
                    <a:pt x="181" y="258"/>
                    <a:pt x="181" y="258"/>
                  </a:cubicBezTo>
                  <a:cubicBezTo>
                    <a:pt x="181" y="262"/>
                    <a:pt x="184" y="266"/>
                    <a:pt x="190" y="266"/>
                  </a:cubicBezTo>
                  <a:cubicBezTo>
                    <a:pt x="214" y="266"/>
                    <a:pt x="214" y="266"/>
                    <a:pt x="214" y="266"/>
                  </a:cubicBezTo>
                  <a:cubicBezTo>
                    <a:pt x="219" y="266"/>
                    <a:pt x="223" y="262"/>
                    <a:pt x="223" y="258"/>
                  </a:cubicBezTo>
                  <a:close/>
                  <a:moveTo>
                    <a:pt x="214" y="258"/>
                  </a:moveTo>
                  <a:cubicBezTo>
                    <a:pt x="190" y="258"/>
                    <a:pt x="190" y="258"/>
                    <a:pt x="190" y="258"/>
                  </a:cubicBezTo>
                  <a:cubicBezTo>
                    <a:pt x="190" y="209"/>
                    <a:pt x="190" y="209"/>
                    <a:pt x="190" y="209"/>
                  </a:cubicBezTo>
                  <a:cubicBezTo>
                    <a:pt x="214" y="209"/>
                    <a:pt x="214" y="209"/>
                    <a:pt x="214" y="209"/>
                  </a:cubicBezTo>
                  <a:lnTo>
                    <a:pt x="214" y="258"/>
                  </a:lnTo>
                  <a:close/>
                  <a:moveTo>
                    <a:pt x="223" y="157"/>
                  </a:moveTo>
                  <a:cubicBezTo>
                    <a:pt x="223" y="109"/>
                    <a:pt x="223" y="109"/>
                    <a:pt x="223" y="109"/>
                  </a:cubicBezTo>
                  <a:cubicBezTo>
                    <a:pt x="223" y="104"/>
                    <a:pt x="219" y="100"/>
                    <a:pt x="214" y="100"/>
                  </a:cubicBezTo>
                  <a:cubicBezTo>
                    <a:pt x="190" y="100"/>
                    <a:pt x="190" y="100"/>
                    <a:pt x="190" y="100"/>
                  </a:cubicBezTo>
                  <a:cubicBezTo>
                    <a:pt x="184" y="100"/>
                    <a:pt x="181" y="104"/>
                    <a:pt x="181" y="109"/>
                  </a:cubicBezTo>
                  <a:cubicBezTo>
                    <a:pt x="181" y="157"/>
                    <a:pt x="181" y="157"/>
                    <a:pt x="181" y="157"/>
                  </a:cubicBezTo>
                  <a:cubicBezTo>
                    <a:pt x="181" y="162"/>
                    <a:pt x="184" y="165"/>
                    <a:pt x="190" y="165"/>
                  </a:cubicBezTo>
                  <a:cubicBezTo>
                    <a:pt x="214" y="165"/>
                    <a:pt x="214" y="165"/>
                    <a:pt x="214" y="165"/>
                  </a:cubicBezTo>
                  <a:cubicBezTo>
                    <a:pt x="219" y="165"/>
                    <a:pt x="223" y="162"/>
                    <a:pt x="223" y="157"/>
                  </a:cubicBezTo>
                  <a:close/>
                  <a:moveTo>
                    <a:pt x="214" y="157"/>
                  </a:moveTo>
                  <a:cubicBezTo>
                    <a:pt x="190" y="157"/>
                    <a:pt x="190" y="157"/>
                    <a:pt x="190" y="157"/>
                  </a:cubicBezTo>
                  <a:cubicBezTo>
                    <a:pt x="190" y="109"/>
                    <a:pt x="190" y="109"/>
                    <a:pt x="190" y="109"/>
                  </a:cubicBezTo>
                  <a:cubicBezTo>
                    <a:pt x="214" y="109"/>
                    <a:pt x="214" y="109"/>
                    <a:pt x="214" y="109"/>
                  </a:cubicBezTo>
                  <a:lnTo>
                    <a:pt x="214" y="157"/>
                  </a:lnTo>
                  <a:close/>
                  <a:moveTo>
                    <a:pt x="223" y="56"/>
                  </a:moveTo>
                  <a:cubicBezTo>
                    <a:pt x="223" y="8"/>
                    <a:pt x="223" y="8"/>
                    <a:pt x="223" y="8"/>
                  </a:cubicBezTo>
                  <a:cubicBezTo>
                    <a:pt x="223" y="4"/>
                    <a:pt x="219" y="0"/>
                    <a:pt x="214" y="0"/>
                  </a:cubicBezTo>
                  <a:cubicBezTo>
                    <a:pt x="190" y="0"/>
                    <a:pt x="190" y="0"/>
                    <a:pt x="190" y="0"/>
                  </a:cubicBezTo>
                  <a:cubicBezTo>
                    <a:pt x="184" y="0"/>
                    <a:pt x="181" y="4"/>
                    <a:pt x="181" y="8"/>
                  </a:cubicBezTo>
                  <a:cubicBezTo>
                    <a:pt x="181" y="56"/>
                    <a:pt x="181" y="56"/>
                    <a:pt x="181" y="56"/>
                  </a:cubicBezTo>
                  <a:cubicBezTo>
                    <a:pt x="181" y="61"/>
                    <a:pt x="184" y="65"/>
                    <a:pt x="190" y="65"/>
                  </a:cubicBezTo>
                  <a:cubicBezTo>
                    <a:pt x="214" y="65"/>
                    <a:pt x="214" y="65"/>
                    <a:pt x="214" y="65"/>
                  </a:cubicBezTo>
                  <a:cubicBezTo>
                    <a:pt x="219" y="65"/>
                    <a:pt x="223" y="61"/>
                    <a:pt x="223" y="56"/>
                  </a:cubicBezTo>
                  <a:close/>
                  <a:moveTo>
                    <a:pt x="214" y="56"/>
                  </a:moveTo>
                  <a:cubicBezTo>
                    <a:pt x="190" y="56"/>
                    <a:pt x="190" y="56"/>
                    <a:pt x="190" y="56"/>
                  </a:cubicBezTo>
                  <a:cubicBezTo>
                    <a:pt x="190" y="8"/>
                    <a:pt x="190" y="8"/>
                    <a:pt x="190" y="8"/>
                  </a:cubicBezTo>
                  <a:cubicBezTo>
                    <a:pt x="214" y="8"/>
                    <a:pt x="214" y="8"/>
                    <a:pt x="214" y="8"/>
                  </a:cubicBezTo>
                  <a:lnTo>
                    <a:pt x="214" y="56"/>
                  </a:lnTo>
                  <a:close/>
                  <a:moveTo>
                    <a:pt x="162" y="262"/>
                  </a:moveTo>
                  <a:cubicBezTo>
                    <a:pt x="162" y="240"/>
                    <a:pt x="162" y="240"/>
                    <a:pt x="162" y="240"/>
                  </a:cubicBezTo>
                  <a:cubicBezTo>
                    <a:pt x="162" y="239"/>
                    <a:pt x="161" y="237"/>
                    <a:pt x="158" y="237"/>
                  </a:cubicBezTo>
                  <a:cubicBezTo>
                    <a:pt x="155" y="237"/>
                    <a:pt x="154" y="239"/>
                    <a:pt x="154" y="240"/>
                  </a:cubicBezTo>
                  <a:cubicBezTo>
                    <a:pt x="154" y="258"/>
                    <a:pt x="154" y="258"/>
                    <a:pt x="154" y="258"/>
                  </a:cubicBezTo>
                  <a:cubicBezTo>
                    <a:pt x="145" y="258"/>
                    <a:pt x="145" y="258"/>
                    <a:pt x="145" y="258"/>
                  </a:cubicBezTo>
                  <a:cubicBezTo>
                    <a:pt x="145" y="201"/>
                    <a:pt x="145" y="201"/>
                    <a:pt x="145" y="201"/>
                  </a:cubicBezTo>
                  <a:cubicBezTo>
                    <a:pt x="125" y="201"/>
                    <a:pt x="125" y="201"/>
                    <a:pt x="125" y="201"/>
                  </a:cubicBezTo>
                  <a:cubicBezTo>
                    <a:pt x="123" y="201"/>
                    <a:pt x="120" y="202"/>
                    <a:pt x="120" y="205"/>
                  </a:cubicBezTo>
                  <a:cubicBezTo>
                    <a:pt x="120" y="208"/>
                    <a:pt x="123" y="209"/>
                    <a:pt x="125" y="209"/>
                  </a:cubicBezTo>
                  <a:cubicBezTo>
                    <a:pt x="137" y="209"/>
                    <a:pt x="137" y="209"/>
                    <a:pt x="137" y="209"/>
                  </a:cubicBezTo>
                  <a:cubicBezTo>
                    <a:pt x="137" y="258"/>
                    <a:pt x="137" y="258"/>
                    <a:pt x="137" y="258"/>
                  </a:cubicBezTo>
                  <a:cubicBezTo>
                    <a:pt x="125" y="258"/>
                    <a:pt x="125" y="258"/>
                    <a:pt x="125" y="258"/>
                  </a:cubicBezTo>
                  <a:cubicBezTo>
                    <a:pt x="123" y="258"/>
                    <a:pt x="120" y="259"/>
                    <a:pt x="120" y="262"/>
                  </a:cubicBezTo>
                  <a:cubicBezTo>
                    <a:pt x="120" y="265"/>
                    <a:pt x="123" y="266"/>
                    <a:pt x="125" y="266"/>
                  </a:cubicBezTo>
                  <a:cubicBezTo>
                    <a:pt x="158" y="266"/>
                    <a:pt x="158" y="266"/>
                    <a:pt x="158" y="266"/>
                  </a:cubicBezTo>
                  <a:cubicBezTo>
                    <a:pt x="160" y="266"/>
                    <a:pt x="162" y="265"/>
                    <a:pt x="162" y="262"/>
                  </a:cubicBezTo>
                  <a:close/>
                  <a:moveTo>
                    <a:pt x="162" y="161"/>
                  </a:moveTo>
                  <a:cubicBezTo>
                    <a:pt x="162" y="140"/>
                    <a:pt x="162" y="140"/>
                    <a:pt x="162" y="140"/>
                  </a:cubicBezTo>
                  <a:cubicBezTo>
                    <a:pt x="162" y="138"/>
                    <a:pt x="161" y="136"/>
                    <a:pt x="158" y="136"/>
                  </a:cubicBezTo>
                  <a:cubicBezTo>
                    <a:pt x="155" y="136"/>
                    <a:pt x="154" y="138"/>
                    <a:pt x="154" y="140"/>
                  </a:cubicBezTo>
                  <a:cubicBezTo>
                    <a:pt x="154" y="157"/>
                    <a:pt x="154" y="157"/>
                    <a:pt x="154" y="157"/>
                  </a:cubicBezTo>
                  <a:cubicBezTo>
                    <a:pt x="145" y="157"/>
                    <a:pt x="145" y="157"/>
                    <a:pt x="145" y="157"/>
                  </a:cubicBezTo>
                  <a:cubicBezTo>
                    <a:pt x="145" y="100"/>
                    <a:pt x="145" y="100"/>
                    <a:pt x="145" y="100"/>
                  </a:cubicBezTo>
                  <a:cubicBezTo>
                    <a:pt x="125" y="100"/>
                    <a:pt x="125" y="100"/>
                    <a:pt x="125" y="100"/>
                  </a:cubicBezTo>
                  <a:cubicBezTo>
                    <a:pt x="123" y="100"/>
                    <a:pt x="120" y="101"/>
                    <a:pt x="120" y="105"/>
                  </a:cubicBezTo>
                  <a:cubicBezTo>
                    <a:pt x="120" y="107"/>
                    <a:pt x="123" y="109"/>
                    <a:pt x="125" y="109"/>
                  </a:cubicBezTo>
                  <a:cubicBezTo>
                    <a:pt x="137" y="109"/>
                    <a:pt x="137" y="109"/>
                    <a:pt x="137" y="109"/>
                  </a:cubicBezTo>
                  <a:cubicBezTo>
                    <a:pt x="137" y="157"/>
                    <a:pt x="137" y="157"/>
                    <a:pt x="137" y="157"/>
                  </a:cubicBezTo>
                  <a:cubicBezTo>
                    <a:pt x="125" y="157"/>
                    <a:pt x="125" y="157"/>
                    <a:pt x="125" y="157"/>
                  </a:cubicBezTo>
                  <a:cubicBezTo>
                    <a:pt x="123" y="157"/>
                    <a:pt x="120" y="158"/>
                    <a:pt x="120" y="161"/>
                  </a:cubicBezTo>
                  <a:cubicBezTo>
                    <a:pt x="120" y="164"/>
                    <a:pt x="123" y="165"/>
                    <a:pt x="125" y="165"/>
                  </a:cubicBezTo>
                  <a:cubicBezTo>
                    <a:pt x="158" y="165"/>
                    <a:pt x="158" y="165"/>
                    <a:pt x="158" y="165"/>
                  </a:cubicBezTo>
                  <a:cubicBezTo>
                    <a:pt x="160" y="165"/>
                    <a:pt x="162" y="164"/>
                    <a:pt x="162" y="161"/>
                  </a:cubicBezTo>
                  <a:close/>
                  <a:moveTo>
                    <a:pt x="162" y="61"/>
                  </a:moveTo>
                  <a:cubicBezTo>
                    <a:pt x="162" y="40"/>
                    <a:pt x="162" y="40"/>
                    <a:pt x="162" y="40"/>
                  </a:cubicBezTo>
                  <a:cubicBezTo>
                    <a:pt x="162" y="37"/>
                    <a:pt x="161" y="36"/>
                    <a:pt x="158" y="36"/>
                  </a:cubicBezTo>
                  <a:cubicBezTo>
                    <a:pt x="155" y="36"/>
                    <a:pt x="154" y="37"/>
                    <a:pt x="154" y="40"/>
                  </a:cubicBezTo>
                  <a:cubicBezTo>
                    <a:pt x="154" y="56"/>
                    <a:pt x="154" y="56"/>
                    <a:pt x="154" y="56"/>
                  </a:cubicBezTo>
                  <a:cubicBezTo>
                    <a:pt x="145" y="56"/>
                    <a:pt x="145" y="56"/>
                    <a:pt x="145" y="56"/>
                  </a:cubicBez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6"/>
                    <a:pt x="137" y="56"/>
                    <a:pt x="137" y="56"/>
                  </a:cubicBezTo>
                  <a:cubicBezTo>
                    <a:pt x="125" y="56"/>
                    <a:pt x="125" y="56"/>
                    <a:pt x="125" y="56"/>
                  </a:cubicBezTo>
                  <a:cubicBezTo>
                    <a:pt x="123" y="56"/>
                    <a:pt x="120" y="58"/>
                    <a:pt x="120" y="61"/>
                  </a:cubicBezTo>
                  <a:cubicBezTo>
                    <a:pt x="120" y="64"/>
                    <a:pt x="123" y="65"/>
                    <a:pt x="125" y="65"/>
                  </a:cubicBezTo>
                  <a:cubicBezTo>
                    <a:pt x="158" y="65"/>
                    <a:pt x="158" y="65"/>
                    <a:pt x="158" y="65"/>
                  </a:cubicBezTo>
                  <a:cubicBezTo>
                    <a:pt x="160" y="65"/>
                    <a:pt x="162" y="64"/>
                    <a:pt x="162" y="61"/>
                  </a:cubicBezTo>
                  <a:close/>
                  <a:moveTo>
                    <a:pt x="101" y="258"/>
                  </a:moveTo>
                  <a:cubicBezTo>
                    <a:pt x="101" y="209"/>
                    <a:pt x="101" y="209"/>
                    <a:pt x="101" y="209"/>
                  </a:cubicBezTo>
                  <a:cubicBezTo>
                    <a:pt x="101" y="205"/>
                    <a:pt x="98" y="201"/>
                    <a:pt x="93" y="201"/>
                  </a:cubicBezTo>
                  <a:cubicBezTo>
                    <a:pt x="68" y="201"/>
                    <a:pt x="68" y="201"/>
                    <a:pt x="68" y="201"/>
                  </a:cubicBezTo>
                  <a:cubicBezTo>
                    <a:pt x="64" y="201"/>
                    <a:pt x="60" y="205"/>
                    <a:pt x="60" y="209"/>
                  </a:cubicBezTo>
                  <a:cubicBezTo>
                    <a:pt x="60" y="258"/>
                    <a:pt x="60" y="258"/>
                    <a:pt x="60" y="258"/>
                  </a:cubicBezTo>
                  <a:cubicBezTo>
                    <a:pt x="60" y="262"/>
                    <a:pt x="64" y="266"/>
                    <a:pt x="68" y="266"/>
                  </a:cubicBezTo>
                  <a:cubicBezTo>
                    <a:pt x="93" y="266"/>
                    <a:pt x="93" y="266"/>
                    <a:pt x="93" y="266"/>
                  </a:cubicBezTo>
                  <a:cubicBezTo>
                    <a:pt x="98" y="266"/>
                    <a:pt x="101" y="262"/>
                    <a:pt x="101" y="258"/>
                  </a:cubicBezTo>
                  <a:close/>
                  <a:moveTo>
                    <a:pt x="93" y="258"/>
                  </a:moveTo>
                  <a:cubicBezTo>
                    <a:pt x="68" y="258"/>
                    <a:pt x="68" y="258"/>
                    <a:pt x="68" y="258"/>
                  </a:cubicBezTo>
                  <a:cubicBezTo>
                    <a:pt x="68" y="209"/>
                    <a:pt x="68" y="209"/>
                    <a:pt x="68" y="209"/>
                  </a:cubicBezTo>
                  <a:cubicBezTo>
                    <a:pt x="93" y="209"/>
                    <a:pt x="93" y="209"/>
                    <a:pt x="93" y="209"/>
                  </a:cubicBezTo>
                  <a:lnTo>
                    <a:pt x="93" y="258"/>
                  </a:lnTo>
                  <a:close/>
                  <a:moveTo>
                    <a:pt x="101" y="157"/>
                  </a:moveTo>
                  <a:cubicBezTo>
                    <a:pt x="101" y="109"/>
                    <a:pt x="101" y="109"/>
                    <a:pt x="101" y="109"/>
                  </a:cubicBezTo>
                  <a:cubicBezTo>
                    <a:pt x="101" y="104"/>
                    <a:pt x="98" y="100"/>
                    <a:pt x="93" y="100"/>
                  </a:cubicBezTo>
                  <a:cubicBezTo>
                    <a:pt x="68" y="100"/>
                    <a:pt x="68" y="100"/>
                    <a:pt x="68" y="100"/>
                  </a:cubicBezTo>
                  <a:cubicBezTo>
                    <a:pt x="64" y="100"/>
                    <a:pt x="60" y="104"/>
                    <a:pt x="60" y="109"/>
                  </a:cubicBezTo>
                  <a:cubicBezTo>
                    <a:pt x="60" y="157"/>
                    <a:pt x="60" y="157"/>
                    <a:pt x="60" y="157"/>
                  </a:cubicBezTo>
                  <a:cubicBezTo>
                    <a:pt x="60" y="162"/>
                    <a:pt x="64" y="165"/>
                    <a:pt x="68" y="165"/>
                  </a:cubicBezTo>
                  <a:cubicBezTo>
                    <a:pt x="93" y="165"/>
                    <a:pt x="93" y="165"/>
                    <a:pt x="93" y="165"/>
                  </a:cubicBezTo>
                  <a:cubicBezTo>
                    <a:pt x="98" y="165"/>
                    <a:pt x="101" y="162"/>
                    <a:pt x="101" y="157"/>
                  </a:cubicBezTo>
                  <a:close/>
                  <a:moveTo>
                    <a:pt x="93" y="157"/>
                  </a:moveTo>
                  <a:cubicBezTo>
                    <a:pt x="68" y="157"/>
                    <a:pt x="68" y="157"/>
                    <a:pt x="68" y="157"/>
                  </a:cubicBezTo>
                  <a:cubicBezTo>
                    <a:pt x="68" y="109"/>
                    <a:pt x="68" y="109"/>
                    <a:pt x="68" y="109"/>
                  </a:cubicBezTo>
                  <a:cubicBezTo>
                    <a:pt x="93" y="109"/>
                    <a:pt x="93" y="109"/>
                    <a:pt x="93" y="109"/>
                  </a:cubicBezTo>
                  <a:lnTo>
                    <a:pt x="93" y="157"/>
                  </a:lnTo>
                  <a:close/>
                  <a:moveTo>
                    <a:pt x="101" y="56"/>
                  </a:moveTo>
                  <a:cubicBezTo>
                    <a:pt x="101" y="8"/>
                    <a:pt x="101" y="8"/>
                    <a:pt x="101" y="8"/>
                  </a:cubicBezTo>
                  <a:cubicBezTo>
                    <a:pt x="101" y="4"/>
                    <a:pt x="98" y="0"/>
                    <a:pt x="93" y="0"/>
                  </a:cubicBezTo>
                  <a:cubicBezTo>
                    <a:pt x="68" y="0"/>
                    <a:pt x="68" y="0"/>
                    <a:pt x="68" y="0"/>
                  </a:cubicBezTo>
                  <a:cubicBezTo>
                    <a:pt x="64" y="0"/>
                    <a:pt x="60" y="4"/>
                    <a:pt x="60" y="8"/>
                  </a:cubicBezTo>
                  <a:cubicBezTo>
                    <a:pt x="60" y="56"/>
                    <a:pt x="60" y="56"/>
                    <a:pt x="60" y="56"/>
                  </a:cubicBezTo>
                  <a:cubicBezTo>
                    <a:pt x="60" y="61"/>
                    <a:pt x="64" y="65"/>
                    <a:pt x="68" y="65"/>
                  </a:cubicBezTo>
                  <a:cubicBezTo>
                    <a:pt x="93" y="65"/>
                    <a:pt x="93" y="65"/>
                    <a:pt x="93" y="65"/>
                  </a:cubicBezTo>
                  <a:cubicBezTo>
                    <a:pt x="98" y="65"/>
                    <a:pt x="101" y="61"/>
                    <a:pt x="101" y="56"/>
                  </a:cubicBezTo>
                  <a:close/>
                  <a:moveTo>
                    <a:pt x="93" y="56"/>
                  </a:moveTo>
                  <a:cubicBezTo>
                    <a:pt x="68" y="56"/>
                    <a:pt x="68" y="56"/>
                    <a:pt x="68" y="56"/>
                  </a:cubicBezTo>
                  <a:cubicBezTo>
                    <a:pt x="68" y="8"/>
                    <a:pt x="68" y="8"/>
                    <a:pt x="68" y="8"/>
                  </a:cubicBezTo>
                  <a:cubicBezTo>
                    <a:pt x="93" y="8"/>
                    <a:pt x="93" y="8"/>
                    <a:pt x="93" y="8"/>
                  </a:cubicBezTo>
                  <a:lnTo>
                    <a:pt x="93" y="56"/>
                  </a:lnTo>
                  <a:close/>
                  <a:moveTo>
                    <a:pt x="41" y="262"/>
                  </a:moveTo>
                  <a:cubicBezTo>
                    <a:pt x="41" y="240"/>
                    <a:pt x="41" y="240"/>
                    <a:pt x="41" y="240"/>
                  </a:cubicBezTo>
                  <a:cubicBezTo>
                    <a:pt x="41" y="239"/>
                    <a:pt x="40" y="237"/>
                    <a:pt x="37" y="237"/>
                  </a:cubicBezTo>
                  <a:cubicBezTo>
                    <a:pt x="33" y="237"/>
                    <a:pt x="33" y="239"/>
                    <a:pt x="33" y="240"/>
                  </a:cubicBezTo>
                  <a:cubicBezTo>
                    <a:pt x="33" y="258"/>
                    <a:pt x="33" y="258"/>
                    <a:pt x="33" y="258"/>
                  </a:cubicBezTo>
                  <a:cubicBezTo>
                    <a:pt x="25" y="258"/>
                    <a:pt x="25" y="258"/>
                    <a:pt x="25" y="258"/>
                  </a:cubicBezTo>
                  <a:cubicBezTo>
                    <a:pt x="25" y="201"/>
                    <a:pt x="25" y="201"/>
                    <a:pt x="25" y="201"/>
                  </a:cubicBezTo>
                  <a:cubicBezTo>
                    <a:pt x="4" y="201"/>
                    <a:pt x="4" y="201"/>
                    <a:pt x="4" y="201"/>
                  </a:cubicBezTo>
                  <a:cubicBezTo>
                    <a:pt x="1" y="201"/>
                    <a:pt x="0" y="202"/>
                    <a:pt x="0" y="205"/>
                  </a:cubicBezTo>
                  <a:cubicBezTo>
                    <a:pt x="0" y="208"/>
                    <a:pt x="1" y="209"/>
                    <a:pt x="4" y="209"/>
                  </a:cubicBezTo>
                  <a:cubicBezTo>
                    <a:pt x="16" y="209"/>
                    <a:pt x="16" y="209"/>
                    <a:pt x="16" y="209"/>
                  </a:cubicBezTo>
                  <a:cubicBezTo>
                    <a:pt x="16" y="258"/>
                    <a:pt x="16" y="258"/>
                    <a:pt x="16" y="258"/>
                  </a:cubicBezTo>
                  <a:cubicBezTo>
                    <a:pt x="4" y="258"/>
                    <a:pt x="4" y="258"/>
                    <a:pt x="4" y="258"/>
                  </a:cubicBezTo>
                  <a:cubicBezTo>
                    <a:pt x="1" y="258"/>
                    <a:pt x="0" y="259"/>
                    <a:pt x="0" y="262"/>
                  </a:cubicBezTo>
                  <a:cubicBezTo>
                    <a:pt x="0" y="265"/>
                    <a:pt x="1" y="266"/>
                    <a:pt x="4" y="266"/>
                  </a:cubicBezTo>
                  <a:cubicBezTo>
                    <a:pt x="37" y="266"/>
                    <a:pt x="37" y="266"/>
                    <a:pt x="37" y="266"/>
                  </a:cubicBezTo>
                  <a:cubicBezTo>
                    <a:pt x="39" y="266"/>
                    <a:pt x="41" y="265"/>
                    <a:pt x="41" y="262"/>
                  </a:cubicBezTo>
                  <a:close/>
                  <a:moveTo>
                    <a:pt x="41" y="157"/>
                  </a:moveTo>
                  <a:cubicBezTo>
                    <a:pt x="41" y="109"/>
                    <a:pt x="41" y="109"/>
                    <a:pt x="41" y="109"/>
                  </a:cubicBezTo>
                  <a:cubicBezTo>
                    <a:pt x="41" y="104"/>
                    <a:pt x="37" y="100"/>
                    <a:pt x="33" y="100"/>
                  </a:cubicBezTo>
                  <a:cubicBezTo>
                    <a:pt x="7" y="100"/>
                    <a:pt x="7" y="100"/>
                    <a:pt x="7" y="100"/>
                  </a:cubicBezTo>
                  <a:cubicBezTo>
                    <a:pt x="3" y="100"/>
                    <a:pt x="0" y="104"/>
                    <a:pt x="0" y="109"/>
                  </a:cubicBezTo>
                  <a:cubicBezTo>
                    <a:pt x="0" y="157"/>
                    <a:pt x="0" y="157"/>
                    <a:pt x="0" y="157"/>
                  </a:cubicBezTo>
                  <a:cubicBezTo>
                    <a:pt x="0" y="162"/>
                    <a:pt x="3" y="165"/>
                    <a:pt x="7" y="165"/>
                  </a:cubicBezTo>
                  <a:cubicBezTo>
                    <a:pt x="33" y="165"/>
                    <a:pt x="33" y="165"/>
                    <a:pt x="33" y="165"/>
                  </a:cubicBezTo>
                  <a:cubicBezTo>
                    <a:pt x="37" y="165"/>
                    <a:pt x="41" y="162"/>
                    <a:pt x="41" y="157"/>
                  </a:cubicBezTo>
                  <a:close/>
                  <a:moveTo>
                    <a:pt x="33" y="157"/>
                  </a:moveTo>
                  <a:cubicBezTo>
                    <a:pt x="7" y="157"/>
                    <a:pt x="7" y="157"/>
                    <a:pt x="7" y="157"/>
                  </a:cubicBezTo>
                  <a:cubicBezTo>
                    <a:pt x="7" y="109"/>
                    <a:pt x="7" y="109"/>
                    <a:pt x="7" y="109"/>
                  </a:cubicBezTo>
                  <a:cubicBezTo>
                    <a:pt x="33" y="109"/>
                    <a:pt x="33" y="109"/>
                    <a:pt x="33" y="109"/>
                  </a:cubicBezTo>
                  <a:lnTo>
                    <a:pt x="33" y="157"/>
                  </a:lnTo>
                  <a:close/>
                  <a:moveTo>
                    <a:pt x="41" y="61"/>
                  </a:moveTo>
                  <a:cubicBezTo>
                    <a:pt x="41" y="40"/>
                    <a:pt x="41" y="40"/>
                    <a:pt x="41" y="40"/>
                  </a:cubicBezTo>
                  <a:cubicBezTo>
                    <a:pt x="41" y="37"/>
                    <a:pt x="40" y="36"/>
                    <a:pt x="37" y="36"/>
                  </a:cubicBezTo>
                  <a:cubicBezTo>
                    <a:pt x="33" y="36"/>
                    <a:pt x="33" y="37"/>
                    <a:pt x="33" y="40"/>
                  </a:cubicBezTo>
                  <a:cubicBezTo>
                    <a:pt x="33" y="56"/>
                    <a:pt x="33" y="56"/>
                    <a:pt x="33" y="56"/>
                  </a:cubicBezTo>
                  <a:cubicBezTo>
                    <a:pt x="25" y="56"/>
                    <a:pt x="25" y="56"/>
                    <a:pt x="25" y="56"/>
                  </a:cubicBez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6"/>
                    <a:pt x="16" y="56"/>
                    <a:pt x="16" y="56"/>
                  </a:cubicBezTo>
                  <a:cubicBezTo>
                    <a:pt x="4" y="56"/>
                    <a:pt x="4" y="56"/>
                    <a:pt x="4" y="56"/>
                  </a:cubicBezTo>
                  <a:cubicBezTo>
                    <a:pt x="1" y="56"/>
                    <a:pt x="0" y="58"/>
                    <a:pt x="0" y="61"/>
                  </a:cubicBezTo>
                  <a:cubicBezTo>
                    <a:pt x="0" y="64"/>
                    <a:pt x="1" y="65"/>
                    <a:pt x="4" y="65"/>
                  </a:cubicBezTo>
                  <a:cubicBezTo>
                    <a:pt x="37" y="65"/>
                    <a:pt x="37" y="65"/>
                    <a:pt x="37" y="65"/>
                  </a:cubicBezTo>
                  <a:cubicBezTo>
                    <a:pt x="39" y="65"/>
                    <a:pt x="41" y="64"/>
                    <a:pt x="41" y="6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39216701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72695519"/>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66880525"/>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4251216081"/>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393826105"/>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82791536"/>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8178696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4904469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544252303"/>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9197303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1537165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1736079378"/>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0205711"/>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125330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9747062"/>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48212" y="471692"/>
            <a:ext cx="1454257" cy="304828"/>
          </a:xfrm>
          <a:prstGeom prst="rect">
            <a:avLst/>
          </a:prstGeom>
        </p:spPr>
      </p:pic>
    </p:spTree>
    <p:extLst>
      <p:ext uri="{BB962C8B-B14F-4D97-AF65-F5344CB8AC3E}">
        <p14:creationId xmlns:p14="http://schemas.microsoft.com/office/powerpoint/2010/main" val="275180012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57729600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email">
            <a:extLst>
              <a:ext uri="{BEBA8EAE-BF5A-486C-A8C5-ECC9F3942E4B}">
                <a14:imgProps xmlns:a14="http://schemas.microsoft.com/office/drawing/2010/main">
                  <a14:imgLayer r:embed="rId3">
                    <a14:imgEffect>
                      <a14:saturation sat="99000"/>
                    </a14:imgEffect>
                  </a14:imgLayer>
                </a14:imgProps>
              </a:ext>
              <a:ext uri="{28A0092B-C50C-407E-A947-70E740481C1C}">
                <a14:useLocalDpi xmlns:a14="http://schemas.microsoft.com/office/drawing/2010/main"/>
              </a:ext>
            </a:extLst>
          </a:blip>
          <a:srcRect/>
          <a:stretch/>
        </p:blipFill>
        <p:spPr>
          <a:xfrm>
            <a:off x="-12270" y="0"/>
            <a:ext cx="12204269" cy="6858000"/>
          </a:xfrm>
          <a:prstGeom prst="rect">
            <a:avLst/>
          </a:prstGeom>
        </p:spPr>
      </p:pic>
      <p:sp>
        <p:nvSpPr>
          <p:cNvPr id="4" name="Rectangle 3"/>
          <p:cNvSpPr/>
          <p:nvPr userDrawn="1"/>
        </p:nvSpPr>
        <p:spPr bwMode="auto">
          <a:xfrm>
            <a:off x="-12271" y="0"/>
            <a:ext cx="12204269" cy="6858000"/>
          </a:xfrm>
          <a:prstGeom prst="rect">
            <a:avLst/>
          </a:prstGeom>
          <a:solidFill>
            <a:schemeClr val="bg1">
              <a:alpha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dirty="0" err="1">
              <a:ln>
                <a:solidFill>
                  <a:sysClr val="windowText" lastClr="000000"/>
                </a:solidFill>
              </a:ln>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064896061"/>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b="15625"/>
          <a:stretch/>
        </p:blipFill>
        <p:spPr>
          <a:xfrm>
            <a:off x="0" y="0"/>
            <a:ext cx="12192000" cy="6858000"/>
          </a:xfrm>
          <a:prstGeom prst="rect">
            <a:avLst/>
          </a:prstGeom>
        </p:spPr>
      </p:pic>
    </p:spTree>
    <p:extLst>
      <p:ext uri="{BB962C8B-B14F-4D97-AF65-F5344CB8AC3E}">
        <p14:creationId xmlns:p14="http://schemas.microsoft.com/office/powerpoint/2010/main" val="989588767"/>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solidFill>
                  <a:schemeClr val="accent4"/>
                </a:soli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44933057"/>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91019709"/>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7476042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solidFill>
                  <a:schemeClr val="accent4"/>
                </a:soli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46343807"/>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21685089"/>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solidFill>
                  <a:schemeClr val="accent4"/>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solidFill>
                  <a:schemeClr val="accent4"/>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53935293"/>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18125775"/>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accent4"/>
              </a:buClr>
              <a:buFont typeface="Arial" pitchFamily="34" charset="0"/>
              <a:buChar char="•"/>
              <a:defRPr sz="3137">
                <a:solidFill>
                  <a:schemeClr val="accent4"/>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accent4"/>
              </a:buClr>
              <a:buFont typeface="Arial" pitchFamily="34" charset="0"/>
              <a:buChar char="•"/>
              <a:defRPr sz="3137">
                <a:solidFill>
                  <a:schemeClr val="accent4"/>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51933188"/>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17782840"/>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552613642"/>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AEE01251-1F2C-4A44-BC63-0FD8C1CC2632}"/>
              </a:ext>
            </a:extLst>
          </p:cNvPr>
          <p:cNvSpPr>
            <a:spLocks noGrp="1"/>
          </p:cNvSpPr>
          <p:nvPr>
            <p:ph type="title"/>
            <p:extLst/>
          </p:nvPr>
        </p:nvSpPr>
        <p:spPr>
          <a:xfrm>
            <a:off x="269239" y="2638808"/>
            <a:ext cx="11653523" cy="932563"/>
          </a:xfrm>
        </p:spPr>
        <p:txBody>
          <a:bodyPr/>
          <a:lstStyle>
            <a:lvl1pPr>
              <a:defRPr/>
            </a:lvl1pPr>
          </a:lstStyle>
          <a:p>
            <a:pPr algn="ctr"/>
            <a:r>
              <a:rPr lang="en-US" sz="5400" dirty="0"/>
              <a:t>Click to edit Master title style</a:t>
            </a:r>
          </a:p>
        </p:txBody>
      </p:sp>
    </p:spTree>
    <p:extLst>
      <p:ext uri="{BB962C8B-B14F-4D97-AF65-F5344CB8AC3E}">
        <p14:creationId xmlns:p14="http://schemas.microsoft.com/office/powerpoint/2010/main" val="15553030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Demo">
    <p:bg>
      <p:bgRef idx="1001">
        <a:schemeClr val="bg2"/>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4525970-B167-4135-A23D-204633B6093D}"/>
              </a:ext>
            </a:extLst>
          </p:cNvPr>
          <p:cNvSpPr/>
          <p:nvPr userDrawn="1"/>
        </p:nvSpPr>
        <p:spPr>
          <a:xfrm>
            <a:off x="613458" y="3239351"/>
            <a:ext cx="1431995" cy="535531"/>
          </a:xfrm>
          <a:prstGeom prst="rect">
            <a:avLst/>
          </a:prstGeom>
        </p:spPr>
        <p:txBody>
          <a:bodyPr wrap="none" lIns="146304" rIns="146304">
            <a:spAutoFit/>
          </a:bodyPr>
          <a:lstStyle/>
          <a:p>
            <a:pPr lvl="0" defTabSz="914016">
              <a:lnSpc>
                <a:spcPct val="90000"/>
              </a:lnSpc>
              <a:spcBef>
                <a:spcPct val="20000"/>
              </a:spcBef>
              <a:buSzPct val="90000"/>
              <a:defRPr/>
            </a:pPr>
            <a:r>
              <a:rPr lang="en-US" sz="3200" dirty="0">
                <a:solidFill>
                  <a:srgbClr val="FFFFFF"/>
                </a:solidFill>
                <a:latin typeface="Segoe UI Light"/>
              </a:rPr>
              <a:t>DEMO</a:t>
            </a:r>
          </a:p>
        </p:txBody>
      </p:sp>
      <p:sp>
        <p:nvSpPr>
          <p:cNvPr id="5" name="Title 4">
            <a:extLst>
              <a:ext uri="{FF2B5EF4-FFF2-40B4-BE49-F238E27FC236}">
                <a16:creationId xmlns:a16="http://schemas.microsoft.com/office/drawing/2014/main" id="{A7848BCF-E761-4EB7-ADF2-D442D94798EE}"/>
              </a:ext>
            </a:extLst>
          </p:cNvPr>
          <p:cNvSpPr>
            <a:spLocks noGrp="1"/>
          </p:cNvSpPr>
          <p:nvPr>
            <p:ph type="title"/>
          </p:nvPr>
        </p:nvSpPr>
        <p:spPr>
          <a:xfrm>
            <a:off x="613458" y="3774882"/>
            <a:ext cx="10967404" cy="899665"/>
          </a:xfrm>
        </p:spPr>
        <p:txBody>
          <a:bodyPr/>
          <a:lstStyle>
            <a:lvl1pPr>
              <a:defRPr>
                <a:latin typeface="Segoe UI Semilight" panose="020B0402040204020203" pitchFamily="34" charset="0"/>
                <a:cs typeface="Segoe UI Semilight" panose="020B0402040204020203" pitchFamily="34" charset="0"/>
              </a:defRPr>
            </a:lvl1pPr>
          </a:lstStyle>
          <a:p>
            <a:r>
              <a:rPr lang="en-US" dirty="0"/>
              <a:t>Click to edit Master title style</a:t>
            </a:r>
          </a:p>
        </p:txBody>
      </p:sp>
    </p:spTree>
    <p:extLst>
      <p:ext uri="{BB962C8B-B14F-4D97-AF65-F5344CB8AC3E}">
        <p14:creationId xmlns:p14="http://schemas.microsoft.com/office/powerpoint/2010/main" val="15839561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76382419"/>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4124283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2270" y="0"/>
            <a:ext cx="12204269" cy="6858000"/>
          </a:xfrm>
          <a:prstGeom prst="rect">
            <a:avLst/>
          </a:prstGeom>
        </p:spPr>
      </p:pic>
      <p:sp>
        <p:nvSpPr>
          <p:cNvPr id="4" name="Rectangle 3"/>
          <p:cNvSpPr/>
          <p:nvPr userDrawn="1"/>
        </p:nvSpPr>
        <p:spPr bwMode="auto">
          <a:xfrm>
            <a:off x="-12271" y="0"/>
            <a:ext cx="12204269" cy="6858000"/>
          </a:xfrm>
          <a:prstGeom prst="rect">
            <a:avLst/>
          </a:prstGeom>
          <a:solidFill>
            <a:srgbClr val="000000">
              <a:alpha val="7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dirty="0" err="1">
              <a:ln>
                <a:solidFill>
                  <a:sysClr val="windowText" lastClr="000000"/>
                </a:solidFill>
              </a:ln>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34338152"/>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bg1">
            <a:lumMod val="50000"/>
          </a:schemeClr>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9679191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itle Slide">
    <p:bg bwMode="gray">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gray">
          <a:xfrm>
            <a:off x="269302" y="2084187"/>
            <a:ext cx="8964185" cy="1793090"/>
          </a:xfrm>
          <a:noFill/>
        </p:spPr>
        <p:txBody>
          <a:bodyPr lIns="146304" tIns="91440" rIns="146304" bIns="91440" anchor="t" anchorCtr="0"/>
          <a:lstStyle>
            <a:lvl1pPr>
              <a:defRPr sz="5293" cap="none" spc="-98" baseline="0">
                <a:solidFill>
                  <a:schemeClr val="tx1"/>
                </a:solidFill>
                <a:latin typeface="+mj-lt"/>
              </a:defRPr>
            </a:lvl1pPr>
          </a:lstStyle>
          <a:p>
            <a:r>
              <a:rPr lang="en-US" dirty="0"/>
              <a:t>Presentation title</a:t>
            </a:r>
          </a:p>
        </p:txBody>
      </p:sp>
      <p:sp>
        <p:nvSpPr>
          <p:cNvPr id="5" name="Text Placeholder 4"/>
          <p:cNvSpPr>
            <a:spLocks noGrp="1"/>
          </p:cNvSpPr>
          <p:nvPr>
            <p:ph type="body" sz="quarter" idx="12" hasCustomPrompt="1"/>
          </p:nvPr>
        </p:nvSpPr>
        <p:spPr bwMode="gray">
          <a:xfrm>
            <a:off x="269302" y="3878574"/>
            <a:ext cx="7171337"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8" name="MS logo white - EMF">
            <a:extLst>
              <a:ext uri="{FF2B5EF4-FFF2-40B4-BE49-F238E27FC236}">
                <a16:creationId xmlns:a16="http://schemas.microsoft.com/office/drawing/2014/main" id="{4B2448B7-4736-40F6-B6E5-8B83FDA251F3}"/>
              </a:ext>
            </a:extLst>
          </p:cNvPr>
          <p:cNvPicPr>
            <a:picLocks noChangeAspect="1"/>
          </p:cNvPicPr>
          <p:nvPr userDrawn="1"/>
        </p:nvPicPr>
        <p:blipFill>
          <a:blip r:embed="rId2"/>
          <a:stretch>
            <a:fillRect/>
          </a:stretch>
        </p:blipFill>
        <p:spPr bwMode="black">
          <a:xfrm>
            <a:off x="451633" y="470067"/>
            <a:ext cx="1423303" cy="304828"/>
          </a:xfrm>
          <a:prstGeom prst="rect">
            <a:avLst/>
          </a:prstGeom>
        </p:spPr>
      </p:pic>
    </p:spTree>
    <p:extLst>
      <p:ext uri="{BB962C8B-B14F-4D97-AF65-F5344CB8AC3E}">
        <p14:creationId xmlns:p14="http://schemas.microsoft.com/office/powerpoint/2010/main" val="10734380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400"/>
            </a:lvl1pPr>
          </a:lstStyle>
          <a:p>
            <a:r>
              <a:rPr lang="en-US"/>
              <a:t>Click to edit Master title style</a:t>
            </a:r>
          </a:p>
        </p:txBody>
      </p:sp>
    </p:spTree>
    <p:extLst>
      <p:ext uri="{BB962C8B-B14F-4D97-AF65-F5344CB8AC3E}">
        <p14:creationId xmlns:p14="http://schemas.microsoft.com/office/powerpoint/2010/main" val="2453204890"/>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p:cSld name="Title Only blue centered">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4"/>
            <a:ext cx="11655840" cy="619444"/>
          </a:xfrm>
        </p:spPr>
        <p:txBody>
          <a:bodyPr/>
          <a:lstStyle>
            <a:lvl1pPr algn="ctr">
              <a:defRPr lang="en-US" sz="2400" b="0" kern="1200" cap="all" spc="800" baseline="0" dirty="0">
                <a:ln w="3175">
                  <a:noFill/>
                </a:ln>
                <a:solidFill>
                  <a:schemeClr val="tx2"/>
                </a:solidFill>
                <a:effectLst/>
                <a:latin typeface="+mn-lt"/>
                <a:ea typeface="+mn-ea"/>
                <a:cs typeface="Segoe UI Light" charset="0"/>
              </a:defRPr>
            </a:lvl1pPr>
          </a:lstStyle>
          <a:p>
            <a:r>
              <a:rPr lang="en-US" dirty="0"/>
              <a:t>Click to edit Master title style</a:t>
            </a:r>
          </a:p>
        </p:txBody>
      </p:sp>
    </p:spTree>
    <p:extLst>
      <p:ext uri="{BB962C8B-B14F-4D97-AF65-F5344CB8AC3E}">
        <p14:creationId xmlns:p14="http://schemas.microsoft.com/office/powerpoint/2010/main" val="1939801886"/>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1375761"/>
          </a:xfrm>
        </p:spPr>
        <p:txBody>
          <a:bodyPr>
            <a:spAutoFit/>
          </a:bodyPr>
          <a:lstStyle>
            <a:lvl1pPr>
              <a:defRPr sz="2000"/>
            </a:lvl1pPr>
            <a:lvl2pPr>
              <a:defRPr sz="1600"/>
            </a:lvl2pPr>
            <a:lvl3pPr>
              <a:defRPr sz="1400"/>
            </a:lvl3pPr>
            <a:lvl4pPr>
              <a:defRPr sz="1200"/>
            </a:lvl4pPr>
            <a:lvl5pPr>
              <a:defRPr sz="12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24560443"/>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Left sidebar">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324160"/>
            <a:ext cx="5826760" cy="726353"/>
          </a:xfrm>
        </p:spPr>
        <p:txBody>
          <a:bodyPr wrap="square">
            <a:spAutoFit/>
          </a:bodyPr>
          <a:lstStyle>
            <a:lvl1pPr marL="0" indent="0">
              <a:lnSpc>
                <a:spcPct val="100000"/>
              </a:lnSpc>
              <a:spcBef>
                <a:spcPts val="1800"/>
              </a:spcBef>
              <a:buNone/>
              <a:defRPr sz="1600" cap="all" baseline="0">
                <a:latin typeface="Segoe UI Semibold" panose="020B0702040204020203" pitchFamily="34" charset="0"/>
                <a:cs typeface="Segoe UI Semibold" panose="020B0702040204020203" pitchFamily="34" charset="0"/>
              </a:defRPr>
            </a:lvl1pPr>
            <a:lvl2pPr marL="0" indent="0">
              <a:lnSpc>
                <a:spcPct val="100000"/>
              </a:lnSpc>
              <a:buNone/>
              <a:defRPr sz="1600"/>
            </a:lvl2pPr>
            <a:lvl3pPr>
              <a:defRPr sz="1400"/>
            </a:lvl3pPr>
            <a:lvl4pPr>
              <a:defRPr sz="1200"/>
            </a:lvl4pPr>
            <a:lvl5pPr>
              <a:defRPr sz="1200"/>
            </a:lvl5pPr>
          </a:lstStyle>
          <a:p>
            <a:pPr lvl="0"/>
            <a:r>
              <a:rPr lang="en-US" dirty="0"/>
              <a:t>Edit Master text styles</a:t>
            </a:r>
          </a:p>
          <a:p>
            <a:pPr lvl="1"/>
            <a:r>
              <a:rPr lang="en-US" dirty="0"/>
              <a:t>Second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92584735"/>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1" y="1189179"/>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11" indent="0">
              <a:buNone/>
              <a:defRPr/>
            </a:lvl3pPr>
            <a:lvl4pPr marL="448021" indent="0">
              <a:buNone/>
              <a:defRPr/>
            </a:lvl4pPr>
            <a:lvl5pPr marL="672032"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0258273"/>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962719"/>
            <a:ext cx="11653523" cy="932563"/>
          </a:xfrm>
          <a:noFill/>
        </p:spPr>
        <p:txBody>
          <a:bodyPr tIns="91440" bIns="91440" anchor="ctr" anchorCtr="0">
            <a:spAutoFit/>
          </a:bodyPr>
          <a:lstStyle>
            <a:lvl1pPr>
              <a:defRPr sz="5400" spc="-98" baseline="0">
                <a:gradFill>
                  <a:gsLst>
                    <a:gs pos="100000">
                      <a:schemeClr val="tx1"/>
                    </a:gs>
                    <a:gs pos="0">
                      <a:schemeClr val="tx1"/>
                    </a:gs>
                  </a:gsLst>
                  <a:lin ang="5400000" scaled="0"/>
                </a:gradFill>
                <a:latin typeface="+mj-lt"/>
              </a:defRPr>
            </a:lvl1pPr>
          </a:lstStyle>
          <a:p>
            <a:r>
              <a:rPr lang="en-US" dirty="0"/>
              <a:t>Section title</a:t>
            </a:r>
          </a:p>
        </p:txBody>
      </p:sp>
    </p:spTree>
    <p:extLst>
      <p:ext uri="{BB962C8B-B14F-4D97-AF65-F5344CB8AC3E}">
        <p14:creationId xmlns:p14="http://schemas.microsoft.com/office/powerpoint/2010/main" val="644718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99516394"/>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ENTERED 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FB69365-B741-4E17-A9F6-2F9D819B1A50}"/>
              </a:ext>
            </a:extLst>
          </p:cNvPr>
          <p:cNvSpPr>
            <a:spLocks noGrp="1"/>
          </p:cNvSpPr>
          <p:nvPr>
            <p:ph type="title"/>
          </p:nvPr>
        </p:nvSpPr>
        <p:spPr/>
        <p:txBody>
          <a:bodyPr/>
          <a:lstStyle>
            <a:lvl1pPr marL="0" algn="ctr" defTabSz="914102" rtl="0" eaLnBrk="1" fontAlgn="base" latinLnBrk="0" hangingPunct="1">
              <a:lnSpc>
                <a:spcPct val="90000"/>
              </a:lnSpc>
              <a:spcBef>
                <a:spcPct val="0"/>
              </a:spcBef>
              <a:spcAft>
                <a:spcPct val="0"/>
              </a:spcAft>
              <a:buNone/>
              <a:defRPr lang="en-US" sz="2400" b="0" kern="1200" cap="all" spc="800" baseline="0" dirty="0" smtClean="0">
                <a:ln w="3175">
                  <a:noFill/>
                </a:ln>
                <a:solidFill>
                  <a:srgbClr val="0078D7"/>
                </a:solidFill>
                <a:effectLst/>
                <a:latin typeface="+mj-lt"/>
                <a:ea typeface="+mn-ea"/>
                <a:cs typeface="Segoe UI Light" charset="0"/>
              </a:defRPr>
            </a:lvl1pPr>
          </a:lstStyle>
          <a:p>
            <a:r>
              <a:rPr lang="en-US"/>
              <a:t>Click to edit Master title style</a:t>
            </a:r>
          </a:p>
        </p:txBody>
      </p:sp>
    </p:spTree>
    <p:extLst>
      <p:ext uri="{BB962C8B-B14F-4D97-AF65-F5344CB8AC3E}">
        <p14:creationId xmlns:p14="http://schemas.microsoft.com/office/powerpoint/2010/main" val="1609384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0.xml><?xml version="1.0" encoding="utf-8"?>
<p:sldLayout xmlns:a="http://schemas.openxmlformats.org/drawingml/2006/main" xmlns:r="http://schemas.openxmlformats.org/officeDocument/2006/relationships" xmlns:p="http://schemas.openxmlformats.org/presentationml/2006/main" userDrawn="1">
  <p:cSld name="Closing slide">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B7121EF-EC1D-4673-87A0-44E37FA2579F}"/>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5524" t="10319" r="5524" b="10319"/>
          <a:stretch/>
        </p:blipFill>
        <p:spPr>
          <a:xfrm>
            <a:off x="0" y="2656114"/>
            <a:ext cx="4206970" cy="1682300"/>
          </a:xfrm>
          <a:prstGeom prst="rect">
            <a:avLst/>
          </a:prstGeom>
        </p:spPr>
      </p:pic>
      <p:sp>
        <p:nvSpPr>
          <p:cNvPr id="4" name="TextBox 3"/>
          <p:cNvSpPr txBox="1">
            <a:spLocks noChangeArrowheads="1"/>
          </p:cNvSpPr>
          <p:nvPr userDrawn="1"/>
        </p:nvSpPr>
        <p:spPr bwMode="auto">
          <a:xfrm>
            <a:off x="266127" y="5819469"/>
            <a:ext cx="11659748" cy="88864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79234" tIns="143389" rIns="179234" bIns="143389"/>
          <a:lstStyle>
            <a:lvl1pPr>
              <a:defRPr>
                <a:solidFill>
                  <a:schemeClr val="tx1"/>
                </a:solidFill>
                <a:latin typeface="Segoe UI" charset="0"/>
                <a:ea typeface="ＭＳ Ｐゴシック" charset="0"/>
                <a:cs typeface="ＭＳ Ｐゴシック" charset="0"/>
              </a:defRPr>
            </a:lvl1pPr>
            <a:lvl2pPr marL="742950" indent="-285750">
              <a:defRPr>
                <a:solidFill>
                  <a:schemeClr val="tx1"/>
                </a:solidFill>
                <a:latin typeface="Segoe UI" charset="0"/>
                <a:ea typeface="ＭＳ Ｐゴシック" charset="0"/>
              </a:defRPr>
            </a:lvl2pPr>
            <a:lvl3pPr marL="1143000" indent="-228600">
              <a:defRPr>
                <a:solidFill>
                  <a:schemeClr val="tx1"/>
                </a:solidFill>
                <a:latin typeface="Segoe UI" charset="0"/>
                <a:ea typeface="ＭＳ Ｐゴシック" charset="0"/>
              </a:defRPr>
            </a:lvl3pPr>
            <a:lvl4pPr marL="1600200" indent="-228600">
              <a:defRPr>
                <a:solidFill>
                  <a:schemeClr val="tx1"/>
                </a:solidFill>
                <a:latin typeface="Segoe UI" charset="0"/>
                <a:ea typeface="ＭＳ Ｐゴシック" charset="0"/>
              </a:defRPr>
            </a:lvl4pPr>
            <a:lvl5pPr marL="2057400" indent="-228600">
              <a:defRPr>
                <a:solidFill>
                  <a:schemeClr val="tx1"/>
                </a:solidFill>
                <a:latin typeface="Segoe UI" charset="0"/>
                <a:ea typeface="ＭＳ Ｐゴシック" charset="0"/>
              </a:defRPr>
            </a:lvl5pPr>
            <a:lvl6pPr marL="2514600" indent="-228600" defTabSz="931863" fontAlgn="base">
              <a:spcBef>
                <a:spcPct val="0"/>
              </a:spcBef>
              <a:spcAft>
                <a:spcPct val="0"/>
              </a:spcAft>
              <a:defRPr>
                <a:solidFill>
                  <a:schemeClr val="tx1"/>
                </a:solidFill>
                <a:latin typeface="Segoe UI" charset="0"/>
                <a:ea typeface="ＭＳ Ｐゴシック" charset="0"/>
              </a:defRPr>
            </a:lvl6pPr>
            <a:lvl7pPr marL="2971800" indent="-228600" defTabSz="931863" fontAlgn="base">
              <a:spcBef>
                <a:spcPct val="0"/>
              </a:spcBef>
              <a:spcAft>
                <a:spcPct val="0"/>
              </a:spcAft>
              <a:defRPr>
                <a:solidFill>
                  <a:schemeClr val="tx1"/>
                </a:solidFill>
                <a:latin typeface="Segoe UI" charset="0"/>
                <a:ea typeface="ＭＳ Ｐゴシック" charset="0"/>
              </a:defRPr>
            </a:lvl7pPr>
            <a:lvl8pPr marL="3429000" indent="-228600" defTabSz="931863" fontAlgn="base">
              <a:spcBef>
                <a:spcPct val="0"/>
              </a:spcBef>
              <a:spcAft>
                <a:spcPct val="0"/>
              </a:spcAft>
              <a:defRPr>
                <a:solidFill>
                  <a:schemeClr val="tx1"/>
                </a:solidFill>
                <a:latin typeface="Segoe UI" charset="0"/>
                <a:ea typeface="ＭＳ Ｐゴシック" charset="0"/>
              </a:defRPr>
            </a:lvl8pPr>
            <a:lvl9pPr marL="3886200" indent="-228600" defTabSz="931863" fontAlgn="base">
              <a:spcBef>
                <a:spcPct val="0"/>
              </a:spcBef>
              <a:spcAft>
                <a:spcPct val="0"/>
              </a:spcAft>
              <a:defRPr>
                <a:solidFill>
                  <a:schemeClr val="tx1"/>
                </a:solidFill>
                <a:latin typeface="Segoe UI" charset="0"/>
                <a:ea typeface="ＭＳ Ｐゴシック" charset="0"/>
              </a:defRPr>
            </a:lvl9pPr>
          </a:lstStyle>
          <a:p>
            <a:pPr defTabSz="913154" fontAlgn="base">
              <a:lnSpc>
                <a:spcPts val="1174"/>
              </a:lnSpc>
              <a:spcBef>
                <a:spcPct val="0"/>
              </a:spcBef>
              <a:spcAft>
                <a:spcPct val="0"/>
              </a:spcAft>
            </a:pPr>
            <a:r>
              <a:rPr lang="en-US" sz="980" dirty="0">
                <a:solidFill>
                  <a:srgbClr val="FFFFFF"/>
                </a:solidFill>
              </a:rPr>
              <a:t>© 2017 Microsoft Corporation. All rights reserved. Microsoft, Windows, and other product names are or may be registered trademarks and/or trademarks in the U.S. and/or other countries.</a:t>
            </a:r>
          </a:p>
          <a:p>
            <a:pPr defTabSz="913154" fontAlgn="base">
              <a:lnSpc>
                <a:spcPts val="1174"/>
              </a:lnSpc>
              <a:spcBef>
                <a:spcPct val="0"/>
              </a:spcBef>
              <a:spcAft>
                <a:spcPct val="0"/>
              </a:spcAft>
            </a:pPr>
            <a:r>
              <a:rPr lang="en-US" sz="980" dirty="0">
                <a:solidFill>
                  <a:srgbClr val="FFFFFF"/>
                </a:solidFill>
              </a:rPr>
              <a:t>The information herein is for informational purposes only and represents the current view of Microsoft Corporation as of the date of this presentation. Because Microsoft must respond to changing market</a:t>
            </a:r>
          </a:p>
          <a:p>
            <a:pPr defTabSz="913154" fontAlgn="base">
              <a:lnSpc>
                <a:spcPts val="1174"/>
              </a:lnSpc>
              <a:spcBef>
                <a:spcPct val="0"/>
              </a:spcBef>
              <a:spcAft>
                <a:spcPct val="0"/>
              </a:spcAft>
            </a:pPr>
            <a:r>
              <a:rPr lang="en-US" sz="980" dirty="0">
                <a:solidFill>
                  <a:srgbClr val="FFFFFF"/>
                </a:solidFill>
              </a:rPr>
              <a:t>conditions, it should not be interpreted to be a commitment on the part of Microsoft, and Microsoft cannot guarantee the accuracy of any information provided after the date of this presentation.</a:t>
            </a:r>
          </a:p>
          <a:p>
            <a:pPr defTabSz="913154" fontAlgn="base">
              <a:lnSpc>
                <a:spcPts val="1174"/>
              </a:lnSpc>
              <a:spcBef>
                <a:spcPct val="0"/>
              </a:spcBef>
              <a:spcAft>
                <a:spcPct val="0"/>
              </a:spcAft>
            </a:pPr>
            <a:r>
              <a:rPr lang="en-US" sz="980" dirty="0">
                <a:solidFill>
                  <a:srgbClr val="FFFFFF"/>
                </a:solidFill>
              </a:rPr>
              <a:t>MICROSOFT MAKES NO WARRANTIES, EXPRESS, IMPLIED OR STATUTORY, AS TO THE INFORMATION IN THIS PRESENTATION.</a:t>
            </a:r>
          </a:p>
        </p:txBody>
      </p:sp>
    </p:spTree>
    <p:extLst>
      <p:ext uri="{BB962C8B-B14F-4D97-AF65-F5344CB8AC3E}">
        <p14:creationId xmlns:p14="http://schemas.microsoft.com/office/powerpoint/2010/main" val="3662748058"/>
      </p:ext>
    </p:extLst>
  </p:cSld>
  <p:clrMapOvr>
    <a:overrideClrMapping bg1="dk1" tx1="lt1" bg2="dk2" tx2="lt2" accent1="accent1" accent2="accent2" accent3="accent3" accent4="accent4" accent5="accent5" accent6="accent6" hlink="hlink" folHlink="folHlink"/>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B2511B-3533-4B86-B4F2-4C58ECB02DE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3FA0768-27B2-47AD-ACC6-4B1E0F06F19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7D5938E-8F7A-4FA2-9F7C-4011BCA7C5AE}"/>
              </a:ext>
            </a:extLst>
          </p:cNvPr>
          <p:cNvSpPr>
            <a:spLocks noGrp="1"/>
          </p:cNvSpPr>
          <p:nvPr>
            <p:ph type="dt" sz="half" idx="10"/>
          </p:nvPr>
        </p:nvSpPr>
        <p:spPr/>
        <p:txBody>
          <a:bodyPr/>
          <a:lstStyle/>
          <a:p>
            <a:fld id="{F428FC35-BB51-43CE-979D-1372BBC4E717}" type="datetimeFigureOut">
              <a:rPr lang="en-US" smtClean="0"/>
              <a:t>6/5/2018</a:t>
            </a:fld>
            <a:endParaRPr lang="en-US"/>
          </a:p>
        </p:txBody>
      </p:sp>
      <p:sp>
        <p:nvSpPr>
          <p:cNvPr id="5" name="Footer Placeholder 4">
            <a:extLst>
              <a:ext uri="{FF2B5EF4-FFF2-40B4-BE49-F238E27FC236}">
                <a16:creationId xmlns:a16="http://schemas.microsoft.com/office/drawing/2014/main" id="{96BF259E-9818-4E8D-BCD1-02ED84D5F7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58F202F-8D4D-4219-87B8-6DD448F7E1D4}"/>
              </a:ext>
            </a:extLst>
          </p:cNvPr>
          <p:cNvSpPr>
            <a:spLocks noGrp="1"/>
          </p:cNvSpPr>
          <p:nvPr>
            <p:ph type="sldNum" sz="quarter" idx="12"/>
          </p:nvPr>
        </p:nvSpPr>
        <p:spPr/>
        <p:txBody>
          <a:bodyPr/>
          <a:lstStyle/>
          <a:p>
            <a:fld id="{ABC838D7-4801-4718-9B61-F442E6004B64}" type="slidenum">
              <a:rPr lang="en-US" smtClean="0"/>
              <a:t>‹#›</a:t>
            </a:fld>
            <a:endParaRPr lang="en-US"/>
          </a:p>
        </p:txBody>
      </p:sp>
    </p:spTree>
    <p:extLst>
      <p:ext uri="{BB962C8B-B14F-4D97-AF65-F5344CB8AC3E}">
        <p14:creationId xmlns:p14="http://schemas.microsoft.com/office/powerpoint/2010/main" val="184270962"/>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8D7B37-BECB-4FE9-AA46-5D36BACFEE1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60EB447-F492-4CC8-8B9F-CB7CF060795F}"/>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53CBAA8-554E-4CD3-8ADC-70548DDFC3BA}"/>
              </a:ext>
            </a:extLst>
          </p:cNvPr>
          <p:cNvSpPr>
            <a:spLocks noGrp="1"/>
          </p:cNvSpPr>
          <p:nvPr>
            <p:ph type="dt" sz="half" idx="10"/>
          </p:nvPr>
        </p:nvSpPr>
        <p:spPr/>
        <p:txBody>
          <a:bodyPr/>
          <a:lstStyle/>
          <a:p>
            <a:fld id="{F428FC35-BB51-43CE-979D-1372BBC4E717}" type="datetimeFigureOut">
              <a:rPr lang="en-US" smtClean="0"/>
              <a:t>6/5/2018</a:t>
            </a:fld>
            <a:endParaRPr lang="en-US"/>
          </a:p>
        </p:txBody>
      </p:sp>
      <p:sp>
        <p:nvSpPr>
          <p:cNvPr id="5" name="Footer Placeholder 4">
            <a:extLst>
              <a:ext uri="{FF2B5EF4-FFF2-40B4-BE49-F238E27FC236}">
                <a16:creationId xmlns:a16="http://schemas.microsoft.com/office/drawing/2014/main" id="{773F0E8D-0DC5-49A6-8CD8-1F5776B361D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1286B84-1E8E-4D7F-B05A-9E8BA0530017}"/>
              </a:ext>
            </a:extLst>
          </p:cNvPr>
          <p:cNvSpPr>
            <a:spLocks noGrp="1"/>
          </p:cNvSpPr>
          <p:nvPr>
            <p:ph type="sldNum" sz="quarter" idx="12"/>
          </p:nvPr>
        </p:nvSpPr>
        <p:spPr/>
        <p:txBody>
          <a:bodyPr/>
          <a:lstStyle/>
          <a:p>
            <a:fld id="{ABC838D7-4801-4718-9B61-F442E6004B64}" type="slidenum">
              <a:rPr lang="en-US" smtClean="0"/>
              <a:t>‹#›</a:t>
            </a:fld>
            <a:endParaRPr lang="en-US"/>
          </a:p>
        </p:txBody>
      </p:sp>
    </p:spTree>
    <p:extLst>
      <p:ext uri="{BB962C8B-B14F-4D97-AF65-F5344CB8AC3E}">
        <p14:creationId xmlns:p14="http://schemas.microsoft.com/office/powerpoint/2010/main" val="4141769731"/>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FAE029-CECA-4A1B-9616-B5C79A7659B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EC5F4F5-C501-48ED-9973-71E4311A9D7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42CA337E-2A5C-4CCF-A9E5-84723E96763F}"/>
              </a:ext>
            </a:extLst>
          </p:cNvPr>
          <p:cNvSpPr>
            <a:spLocks noGrp="1"/>
          </p:cNvSpPr>
          <p:nvPr>
            <p:ph type="dt" sz="half" idx="10"/>
          </p:nvPr>
        </p:nvSpPr>
        <p:spPr/>
        <p:txBody>
          <a:bodyPr/>
          <a:lstStyle/>
          <a:p>
            <a:fld id="{F428FC35-BB51-43CE-979D-1372BBC4E717}" type="datetimeFigureOut">
              <a:rPr lang="en-US" smtClean="0"/>
              <a:t>6/5/2018</a:t>
            </a:fld>
            <a:endParaRPr lang="en-US"/>
          </a:p>
        </p:txBody>
      </p:sp>
      <p:sp>
        <p:nvSpPr>
          <p:cNvPr id="5" name="Footer Placeholder 4">
            <a:extLst>
              <a:ext uri="{FF2B5EF4-FFF2-40B4-BE49-F238E27FC236}">
                <a16:creationId xmlns:a16="http://schemas.microsoft.com/office/drawing/2014/main" id="{23CC216A-7A36-46BC-BA1D-1241E0BE189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10A57ED-A2DA-4C41-9721-6E55A11A7577}"/>
              </a:ext>
            </a:extLst>
          </p:cNvPr>
          <p:cNvSpPr>
            <a:spLocks noGrp="1"/>
          </p:cNvSpPr>
          <p:nvPr>
            <p:ph type="sldNum" sz="quarter" idx="12"/>
          </p:nvPr>
        </p:nvSpPr>
        <p:spPr/>
        <p:txBody>
          <a:bodyPr/>
          <a:lstStyle/>
          <a:p>
            <a:fld id="{ABC838D7-4801-4718-9B61-F442E6004B64}" type="slidenum">
              <a:rPr lang="en-US" smtClean="0"/>
              <a:t>‹#›</a:t>
            </a:fld>
            <a:endParaRPr lang="en-US"/>
          </a:p>
        </p:txBody>
      </p:sp>
    </p:spTree>
    <p:extLst>
      <p:ext uri="{BB962C8B-B14F-4D97-AF65-F5344CB8AC3E}">
        <p14:creationId xmlns:p14="http://schemas.microsoft.com/office/powerpoint/2010/main" val="1534530812"/>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CD4C1-94AB-48FD-BAC4-2B5E868178D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FC6032E-9088-4A1C-9418-83EBDB847316}"/>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358F6AF-5908-4D38-8A69-2EE3053027B6}"/>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5C7EBFD-55F7-4EE0-8840-1C0525F0EDDB}"/>
              </a:ext>
            </a:extLst>
          </p:cNvPr>
          <p:cNvSpPr>
            <a:spLocks noGrp="1"/>
          </p:cNvSpPr>
          <p:nvPr>
            <p:ph type="dt" sz="half" idx="10"/>
          </p:nvPr>
        </p:nvSpPr>
        <p:spPr/>
        <p:txBody>
          <a:bodyPr/>
          <a:lstStyle/>
          <a:p>
            <a:fld id="{F428FC35-BB51-43CE-979D-1372BBC4E717}" type="datetimeFigureOut">
              <a:rPr lang="en-US" smtClean="0"/>
              <a:t>6/5/2018</a:t>
            </a:fld>
            <a:endParaRPr lang="en-US"/>
          </a:p>
        </p:txBody>
      </p:sp>
      <p:sp>
        <p:nvSpPr>
          <p:cNvPr id="6" name="Footer Placeholder 5">
            <a:extLst>
              <a:ext uri="{FF2B5EF4-FFF2-40B4-BE49-F238E27FC236}">
                <a16:creationId xmlns:a16="http://schemas.microsoft.com/office/drawing/2014/main" id="{F88780A3-B978-4DFA-89E4-316281071E0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958F245-D044-47E2-9E66-0D6E0D3A9623}"/>
              </a:ext>
            </a:extLst>
          </p:cNvPr>
          <p:cNvSpPr>
            <a:spLocks noGrp="1"/>
          </p:cNvSpPr>
          <p:nvPr>
            <p:ph type="sldNum" sz="quarter" idx="12"/>
          </p:nvPr>
        </p:nvSpPr>
        <p:spPr/>
        <p:txBody>
          <a:bodyPr/>
          <a:lstStyle/>
          <a:p>
            <a:fld id="{ABC838D7-4801-4718-9B61-F442E6004B64}" type="slidenum">
              <a:rPr lang="en-US" smtClean="0"/>
              <a:t>‹#›</a:t>
            </a:fld>
            <a:endParaRPr lang="en-US"/>
          </a:p>
        </p:txBody>
      </p:sp>
    </p:spTree>
    <p:extLst>
      <p:ext uri="{BB962C8B-B14F-4D97-AF65-F5344CB8AC3E}">
        <p14:creationId xmlns:p14="http://schemas.microsoft.com/office/powerpoint/2010/main" val="1761852732"/>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186EAF-8909-4DA6-9B72-60963993BDD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DBA73FC-D803-45D4-9579-BD60DB6613F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87CA4997-0F51-4867-953A-9BDE86739303}"/>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77182E3-CF2C-4D08-8C78-4E71753D013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F1F4BCD6-DB7B-4F5A-9F21-7CBEE5D189B5}"/>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CFA84BD-CE34-4044-8079-535C7E1C5F6A}"/>
              </a:ext>
            </a:extLst>
          </p:cNvPr>
          <p:cNvSpPr>
            <a:spLocks noGrp="1"/>
          </p:cNvSpPr>
          <p:nvPr>
            <p:ph type="dt" sz="half" idx="10"/>
          </p:nvPr>
        </p:nvSpPr>
        <p:spPr/>
        <p:txBody>
          <a:bodyPr/>
          <a:lstStyle/>
          <a:p>
            <a:fld id="{F428FC35-BB51-43CE-979D-1372BBC4E717}" type="datetimeFigureOut">
              <a:rPr lang="en-US" smtClean="0"/>
              <a:t>6/5/2018</a:t>
            </a:fld>
            <a:endParaRPr lang="en-US"/>
          </a:p>
        </p:txBody>
      </p:sp>
      <p:sp>
        <p:nvSpPr>
          <p:cNvPr id="8" name="Footer Placeholder 7">
            <a:extLst>
              <a:ext uri="{FF2B5EF4-FFF2-40B4-BE49-F238E27FC236}">
                <a16:creationId xmlns:a16="http://schemas.microsoft.com/office/drawing/2014/main" id="{90D1E640-AAA0-4733-90FE-C19DB4DCA70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61430BA-1352-42C4-830A-23CCAC63FB65}"/>
              </a:ext>
            </a:extLst>
          </p:cNvPr>
          <p:cNvSpPr>
            <a:spLocks noGrp="1"/>
          </p:cNvSpPr>
          <p:nvPr>
            <p:ph type="sldNum" sz="quarter" idx="12"/>
          </p:nvPr>
        </p:nvSpPr>
        <p:spPr/>
        <p:txBody>
          <a:bodyPr/>
          <a:lstStyle/>
          <a:p>
            <a:fld id="{ABC838D7-4801-4718-9B61-F442E6004B64}" type="slidenum">
              <a:rPr lang="en-US" smtClean="0"/>
              <a:t>‹#›</a:t>
            </a:fld>
            <a:endParaRPr lang="en-US"/>
          </a:p>
        </p:txBody>
      </p:sp>
    </p:spTree>
    <p:extLst>
      <p:ext uri="{BB962C8B-B14F-4D97-AF65-F5344CB8AC3E}">
        <p14:creationId xmlns:p14="http://schemas.microsoft.com/office/powerpoint/2010/main" val="944362709"/>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909BF8-9F29-449D-869E-70FF7CC7B73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4575217-5C28-4576-AC1B-CDDF74C9FEA3}"/>
              </a:ext>
            </a:extLst>
          </p:cNvPr>
          <p:cNvSpPr>
            <a:spLocks noGrp="1"/>
          </p:cNvSpPr>
          <p:nvPr>
            <p:ph type="dt" sz="half" idx="10"/>
          </p:nvPr>
        </p:nvSpPr>
        <p:spPr/>
        <p:txBody>
          <a:bodyPr/>
          <a:lstStyle/>
          <a:p>
            <a:fld id="{F428FC35-BB51-43CE-979D-1372BBC4E717}" type="datetimeFigureOut">
              <a:rPr lang="en-US" smtClean="0"/>
              <a:t>6/5/2018</a:t>
            </a:fld>
            <a:endParaRPr lang="en-US"/>
          </a:p>
        </p:txBody>
      </p:sp>
      <p:sp>
        <p:nvSpPr>
          <p:cNvPr id="4" name="Footer Placeholder 3">
            <a:extLst>
              <a:ext uri="{FF2B5EF4-FFF2-40B4-BE49-F238E27FC236}">
                <a16:creationId xmlns:a16="http://schemas.microsoft.com/office/drawing/2014/main" id="{58C23096-D76F-4F32-BB3F-776F11A8DE2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C79D4F5-D364-4613-B927-756DF28301D0}"/>
              </a:ext>
            </a:extLst>
          </p:cNvPr>
          <p:cNvSpPr>
            <a:spLocks noGrp="1"/>
          </p:cNvSpPr>
          <p:nvPr>
            <p:ph type="sldNum" sz="quarter" idx="12"/>
          </p:nvPr>
        </p:nvSpPr>
        <p:spPr/>
        <p:txBody>
          <a:bodyPr/>
          <a:lstStyle/>
          <a:p>
            <a:fld id="{ABC838D7-4801-4718-9B61-F442E6004B64}" type="slidenum">
              <a:rPr lang="en-US" smtClean="0"/>
              <a:t>‹#›</a:t>
            </a:fld>
            <a:endParaRPr lang="en-US"/>
          </a:p>
        </p:txBody>
      </p:sp>
    </p:spTree>
    <p:extLst>
      <p:ext uri="{BB962C8B-B14F-4D97-AF65-F5344CB8AC3E}">
        <p14:creationId xmlns:p14="http://schemas.microsoft.com/office/powerpoint/2010/main" val="2038704613"/>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BE2AD5D-B2D4-4263-9E66-8F81565C1A60}"/>
              </a:ext>
            </a:extLst>
          </p:cNvPr>
          <p:cNvSpPr>
            <a:spLocks noGrp="1"/>
          </p:cNvSpPr>
          <p:nvPr>
            <p:ph type="dt" sz="half" idx="10"/>
          </p:nvPr>
        </p:nvSpPr>
        <p:spPr/>
        <p:txBody>
          <a:bodyPr/>
          <a:lstStyle/>
          <a:p>
            <a:fld id="{F428FC35-BB51-43CE-979D-1372BBC4E717}" type="datetimeFigureOut">
              <a:rPr lang="en-US" smtClean="0"/>
              <a:t>6/5/2018</a:t>
            </a:fld>
            <a:endParaRPr lang="en-US"/>
          </a:p>
        </p:txBody>
      </p:sp>
      <p:sp>
        <p:nvSpPr>
          <p:cNvPr id="3" name="Footer Placeholder 2">
            <a:extLst>
              <a:ext uri="{FF2B5EF4-FFF2-40B4-BE49-F238E27FC236}">
                <a16:creationId xmlns:a16="http://schemas.microsoft.com/office/drawing/2014/main" id="{0DFEAB25-C751-4F39-990C-F9CD267CE81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FC11B75-6E09-4BB5-B957-BB873FF9C547}"/>
              </a:ext>
            </a:extLst>
          </p:cNvPr>
          <p:cNvSpPr>
            <a:spLocks noGrp="1"/>
          </p:cNvSpPr>
          <p:nvPr>
            <p:ph type="sldNum" sz="quarter" idx="12"/>
          </p:nvPr>
        </p:nvSpPr>
        <p:spPr/>
        <p:txBody>
          <a:bodyPr/>
          <a:lstStyle/>
          <a:p>
            <a:fld id="{ABC838D7-4801-4718-9B61-F442E6004B64}" type="slidenum">
              <a:rPr lang="en-US" smtClean="0"/>
              <a:t>‹#›</a:t>
            </a:fld>
            <a:endParaRPr lang="en-US"/>
          </a:p>
        </p:txBody>
      </p:sp>
    </p:spTree>
    <p:extLst>
      <p:ext uri="{BB962C8B-B14F-4D97-AF65-F5344CB8AC3E}">
        <p14:creationId xmlns:p14="http://schemas.microsoft.com/office/powerpoint/2010/main" val="2164398454"/>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08622E-9FEF-4EB5-908A-B5B2750196A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5B8C67B-A457-4AF7-B40D-FF04E7CAC11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13D6B2B-D8CB-4B5D-B649-DF371F1E47F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D5C91E90-CD3D-4D7B-AC92-30D59EB30EC9}"/>
              </a:ext>
            </a:extLst>
          </p:cNvPr>
          <p:cNvSpPr>
            <a:spLocks noGrp="1"/>
          </p:cNvSpPr>
          <p:nvPr>
            <p:ph type="dt" sz="half" idx="10"/>
          </p:nvPr>
        </p:nvSpPr>
        <p:spPr/>
        <p:txBody>
          <a:bodyPr/>
          <a:lstStyle/>
          <a:p>
            <a:fld id="{F428FC35-BB51-43CE-979D-1372BBC4E717}" type="datetimeFigureOut">
              <a:rPr lang="en-US" smtClean="0"/>
              <a:t>6/5/2018</a:t>
            </a:fld>
            <a:endParaRPr lang="en-US"/>
          </a:p>
        </p:txBody>
      </p:sp>
      <p:sp>
        <p:nvSpPr>
          <p:cNvPr id="6" name="Footer Placeholder 5">
            <a:extLst>
              <a:ext uri="{FF2B5EF4-FFF2-40B4-BE49-F238E27FC236}">
                <a16:creationId xmlns:a16="http://schemas.microsoft.com/office/drawing/2014/main" id="{2A45BA89-92A1-4460-BAE0-2009DE41FE3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1CC7379-C26D-47DD-B580-AE44463EFE0C}"/>
              </a:ext>
            </a:extLst>
          </p:cNvPr>
          <p:cNvSpPr>
            <a:spLocks noGrp="1"/>
          </p:cNvSpPr>
          <p:nvPr>
            <p:ph type="sldNum" sz="quarter" idx="12"/>
          </p:nvPr>
        </p:nvSpPr>
        <p:spPr/>
        <p:txBody>
          <a:bodyPr/>
          <a:lstStyle/>
          <a:p>
            <a:fld id="{ABC838D7-4801-4718-9B61-F442E6004B64}" type="slidenum">
              <a:rPr lang="en-US" smtClean="0"/>
              <a:t>‹#›</a:t>
            </a:fld>
            <a:endParaRPr lang="en-US"/>
          </a:p>
        </p:txBody>
      </p:sp>
    </p:spTree>
    <p:extLst>
      <p:ext uri="{BB962C8B-B14F-4D97-AF65-F5344CB8AC3E}">
        <p14:creationId xmlns:p14="http://schemas.microsoft.com/office/powerpoint/2010/main" val="2680817897"/>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D909F9-83E5-4F8F-8A1B-A513E9E14DE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41E8EB5-58F3-4EB4-98B4-57033826F1C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F52F3CD-0F06-45A0-BCE3-3D880044F5B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50E6139-5A0C-49CE-983A-145620CD57B1}"/>
              </a:ext>
            </a:extLst>
          </p:cNvPr>
          <p:cNvSpPr>
            <a:spLocks noGrp="1"/>
          </p:cNvSpPr>
          <p:nvPr>
            <p:ph type="dt" sz="half" idx="10"/>
          </p:nvPr>
        </p:nvSpPr>
        <p:spPr/>
        <p:txBody>
          <a:bodyPr/>
          <a:lstStyle/>
          <a:p>
            <a:fld id="{F428FC35-BB51-43CE-979D-1372BBC4E717}" type="datetimeFigureOut">
              <a:rPr lang="en-US" smtClean="0"/>
              <a:t>6/5/2018</a:t>
            </a:fld>
            <a:endParaRPr lang="en-US"/>
          </a:p>
        </p:txBody>
      </p:sp>
      <p:sp>
        <p:nvSpPr>
          <p:cNvPr id="6" name="Footer Placeholder 5">
            <a:extLst>
              <a:ext uri="{FF2B5EF4-FFF2-40B4-BE49-F238E27FC236}">
                <a16:creationId xmlns:a16="http://schemas.microsoft.com/office/drawing/2014/main" id="{81557F06-D6DF-4192-A74C-F5FC63D38B6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18A31B2-291B-4A7A-90AE-DF2B5A56D99A}"/>
              </a:ext>
            </a:extLst>
          </p:cNvPr>
          <p:cNvSpPr>
            <a:spLocks noGrp="1"/>
          </p:cNvSpPr>
          <p:nvPr>
            <p:ph type="sldNum" sz="quarter" idx="12"/>
          </p:nvPr>
        </p:nvSpPr>
        <p:spPr/>
        <p:txBody>
          <a:bodyPr/>
          <a:lstStyle/>
          <a:p>
            <a:fld id="{ABC838D7-4801-4718-9B61-F442E6004B64}" type="slidenum">
              <a:rPr lang="en-US" smtClean="0"/>
              <a:t>‹#›</a:t>
            </a:fld>
            <a:endParaRPr lang="en-US"/>
          </a:p>
        </p:txBody>
      </p:sp>
    </p:spTree>
    <p:extLst>
      <p:ext uri="{BB962C8B-B14F-4D97-AF65-F5344CB8AC3E}">
        <p14:creationId xmlns:p14="http://schemas.microsoft.com/office/powerpoint/2010/main" val="260486946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402817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57C786-0E56-4AC9-BF29-19EB15AFC6A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F41DCB4-15ED-4E50-A0DA-57443BD2D0A5}"/>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AEC8BB-DE49-43B0-A307-C66E637696B3}"/>
              </a:ext>
            </a:extLst>
          </p:cNvPr>
          <p:cNvSpPr>
            <a:spLocks noGrp="1"/>
          </p:cNvSpPr>
          <p:nvPr>
            <p:ph type="dt" sz="half" idx="10"/>
          </p:nvPr>
        </p:nvSpPr>
        <p:spPr/>
        <p:txBody>
          <a:bodyPr/>
          <a:lstStyle/>
          <a:p>
            <a:fld id="{F428FC35-BB51-43CE-979D-1372BBC4E717}" type="datetimeFigureOut">
              <a:rPr lang="en-US" smtClean="0"/>
              <a:t>6/5/2018</a:t>
            </a:fld>
            <a:endParaRPr lang="en-US"/>
          </a:p>
        </p:txBody>
      </p:sp>
      <p:sp>
        <p:nvSpPr>
          <p:cNvPr id="5" name="Footer Placeholder 4">
            <a:extLst>
              <a:ext uri="{FF2B5EF4-FFF2-40B4-BE49-F238E27FC236}">
                <a16:creationId xmlns:a16="http://schemas.microsoft.com/office/drawing/2014/main" id="{E94733F3-F687-49AF-9BFC-1912864CC41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129ED50-BCEF-42C8-9B52-6964DC1CF862}"/>
              </a:ext>
            </a:extLst>
          </p:cNvPr>
          <p:cNvSpPr>
            <a:spLocks noGrp="1"/>
          </p:cNvSpPr>
          <p:nvPr>
            <p:ph type="sldNum" sz="quarter" idx="12"/>
          </p:nvPr>
        </p:nvSpPr>
        <p:spPr/>
        <p:txBody>
          <a:bodyPr/>
          <a:lstStyle/>
          <a:p>
            <a:fld id="{ABC838D7-4801-4718-9B61-F442E6004B64}" type="slidenum">
              <a:rPr lang="en-US" smtClean="0"/>
              <a:t>‹#›</a:t>
            </a:fld>
            <a:endParaRPr lang="en-US"/>
          </a:p>
        </p:txBody>
      </p:sp>
    </p:spTree>
    <p:extLst>
      <p:ext uri="{BB962C8B-B14F-4D97-AF65-F5344CB8AC3E}">
        <p14:creationId xmlns:p14="http://schemas.microsoft.com/office/powerpoint/2010/main" val="3856045041"/>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17FFCE6-0599-405C-8875-52B7FE02B4B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B3D2BD6-7B68-4B12-9B18-EED9E301E39B}"/>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8191E02-11EA-43A5-969C-A46ADBC31BCC}"/>
              </a:ext>
            </a:extLst>
          </p:cNvPr>
          <p:cNvSpPr>
            <a:spLocks noGrp="1"/>
          </p:cNvSpPr>
          <p:nvPr>
            <p:ph type="dt" sz="half" idx="10"/>
          </p:nvPr>
        </p:nvSpPr>
        <p:spPr/>
        <p:txBody>
          <a:bodyPr/>
          <a:lstStyle/>
          <a:p>
            <a:fld id="{F428FC35-BB51-43CE-979D-1372BBC4E717}" type="datetimeFigureOut">
              <a:rPr lang="en-US" smtClean="0"/>
              <a:t>6/5/2018</a:t>
            </a:fld>
            <a:endParaRPr lang="en-US"/>
          </a:p>
        </p:txBody>
      </p:sp>
      <p:sp>
        <p:nvSpPr>
          <p:cNvPr id="5" name="Footer Placeholder 4">
            <a:extLst>
              <a:ext uri="{FF2B5EF4-FFF2-40B4-BE49-F238E27FC236}">
                <a16:creationId xmlns:a16="http://schemas.microsoft.com/office/drawing/2014/main" id="{E9EF994B-47A0-4905-ABBB-023C3090A0E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B807E4E-D659-4B94-A3C8-5287D29DD80A}"/>
              </a:ext>
            </a:extLst>
          </p:cNvPr>
          <p:cNvSpPr>
            <a:spLocks noGrp="1"/>
          </p:cNvSpPr>
          <p:nvPr>
            <p:ph type="sldNum" sz="quarter" idx="12"/>
          </p:nvPr>
        </p:nvSpPr>
        <p:spPr/>
        <p:txBody>
          <a:bodyPr/>
          <a:lstStyle/>
          <a:p>
            <a:fld id="{ABC838D7-4801-4718-9B61-F442E6004B64}" type="slidenum">
              <a:rPr lang="en-US" smtClean="0"/>
              <a:t>‹#›</a:t>
            </a:fld>
            <a:endParaRPr lang="en-US"/>
          </a:p>
        </p:txBody>
      </p:sp>
    </p:spTree>
    <p:extLst>
      <p:ext uri="{BB962C8B-B14F-4D97-AF65-F5344CB8AC3E}">
        <p14:creationId xmlns:p14="http://schemas.microsoft.com/office/powerpoint/2010/main" val="1045436397"/>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03504" y="770467"/>
            <a:ext cx="10782300" cy="3352800"/>
          </a:xfrm>
        </p:spPr>
        <p:txBody>
          <a:bodyPr anchor="b">
            <a:noAutofit/>
          </a:bodyPr>
          <a:lstStyle>
            <a:lvl1pPr algn="l">
              <a:lnSpc>
                <a:spcPct val="80000"/>
              </a:lnSpc>
              <a:defRPr sz="8800" b="0" i="0" spc="-120" baseline="0">
                <a:solidFill>
                  <a:srgbClr val="FFFFFF"/>
                </a:solidFill>
                <a:latin typeface="Segoe UI Light" charset="0"/>
                <a:ea typeface="Segoe UI Light" charset="0"/>
                <a:cs typeface="Segoe UI Light" charset="0"/>
              </a:defRPr>
            </a:lvl1pPr>
          </a:lstStyle>
          <a:p>
            <a:r>
              <a:rPr lang="en-US"/>
              <a:t>Click to edit Master title style</a:t>
            </a:r>
            <a:endParaRPr lang="en-US" dirty="0"/>
          </a:p>
        </p:txBody>
      </p:sp>
      <p:sp>
        <p:nvSpPr>
          <p:cNvPr id="3" name="Subtitle 2"/>
          <p:cNvSpPr>
            <a:spLocks noGrp="1"/>
          </p:cNvSpPr>
          <p:nvPr>
            <p:ph type="subTitle" idx="1"/>
          </p:nvPr>
        </p:nvSpPr>
        <p:spPr>
          <a:xfrm>
            <a:off x="667512" y="4206876"/>
            <a:ext cx="9228201" cy="1645920"/>
          </a:xfrm>
        </p:spPr>
        <p:txBody>
          <a:bodyPr>
            <a:normAutofit/>
          </a:bodyPr>
          <a:lstStyle>
            <a:lvl1pPr marL="0" indent="0" algn="l">
              <a:buNone/>
              <a:defRPr sz="3200" b="1" i="0">
                <a:solidFill>
                  <a:schemeClr val="bg1"/>
                </a:solidFill>
                <a:latin typeface="Segoe UI Semibold" charset="0"/>
                <a:ea typeface="Segoe UI Semibold" charset="0"/>
                <a:cs typeface="Segoe UI Semibold" charset="0"/>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lvl1pPr>
              <a:defRPr b="0" i="0">
                <a:solidFill>
                  <a:srgbClr val="FFFFFF">
                    <a:alpha val="80000"/>
                  </a:srgbClr>
                </a:solidFill>
                <a:latin typeface="Segoe UI" charset="0"/>
                <a:ea typeface="Segoe UI" charset="0"/>
                <a:cs typeface="Segoe UI" charset="0"/>
              </a:defRPr>
            </a:lvl1pPr>
          </a:lstStyle>
          <a:p>
            <a:fld id="{A6E7D8A3-575E-46AE-AE2C-E3FA805CB784}" type="datetimeFigureOut">
              <a:rPr lang="en-US" smtClean="0"/>
              <a:pPr/>
              <a:t>6/5/2018</a:t>
            </a:fld>
            <a:endParaRPr lang="en-US" dirty="0"/>
          </a:p>
        </p:txBody>
      </p:sp>
      <p:sp>
        <p:nvSpPr>
          <p:cNvPr id="8" name="Footer Placeholder 7"/>
          <p:cNvSpPr>
            <a:spLocks noGrp="1"/>
          </p:cNvSpPr>
          <p:nvPr>
            <p:ph type="ftr" sz="quarter" idx="11"/>
          </p:nvPr>
        </p:nvSpPr>
        <p:spPr/>
        <p:txBody>
          <a:bodyPr/>
          <a:lstStyle>
            <a:lvl1pPr>
              <a:defRPr b="0" i="0">
                <a:solidFill>
                  <a:srgbClr val="FFFFFF">
                    <a:alpha val="80000"/>
                  </a:srgbClr>
                </a:solidFill>
                <a:latin typeface="Segoe UI" charset="0"/>
                <a:ea typeface="Segoe UI" charset="0"/>
                <a:cs typeface="Segoe UI" charset="0"/>
              </a:defRPr>
            </a:lvl1pPr>
          </a:lstStyle>
          <a:p>
            <a:endParaRPr lang="en-US"/>
          </a:p>
        </p:txBody>
      </p:sp>
      <p:sp>
        <p:nvSpPr>
          <p:cNvPr id="9" name="Slide Number Placeholder 8"/>
          <p:cNvSpPr>
            <a:spLocks noGrp="1"/>
          </p:cNvSpPr>
          <p:nvPr>
            <p:ph type="sldNum" sz="quarter" idx="12"/>
          </p:nvPr>
        </p:nvSpPr>
        <p:spPr/>
        <p:txBody>
          <a:bodyPr/>
          <a:lstStyle>
            <a:lvl1pPr>
              <a:defRPr b="0" i="0">
                <a:solidFill>
                  <a:srgbClr val="FFFFFF">
                    <a:alpha val="25000"/>
                  </a:srgbClr>
                </a:solidFill>
                <a:latin typeface="Segoe UI Light" charset="0"/>
                <a:ea typeface="Segoe UI Light" charset="0"/>
                <a:cs typeface="Segoe UI Light" charset="0"/>
              </a:defRPr>
            </a:lvl1pPr>
          </a:lstStyle>
          <a:p>
            <a:fld id="{6A53A25A-664E-4CB3-8455-DC762378D21F}" type="slidenum">
              <a:rPr lang="en-US" smtClean="0"/>
              <a:pPr/>
              <a:t>‹#›</a:t>
            </a:fld>
            <a:endParaRPr lang="en-US" dirty="0"/>
          </a:p>
        </p:txBody>
      </p:sp>
    </p:spTree>
    <p:extLst>
      <p:ext uri="{BB962C8B-B14F-4D97-AF65-F5344CB8AC3E}">
        <p14:creationId xmlns:p14="http://schemas.microsoft.com/office/powerpoint/2010/main" val="796627193"/>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A6E7D8A3-575E-46AE-AE2C-E3FA805CB784}" type="datetimeFigureOut">
              <a:rPr lang="en-US" smtClean="0"/>
              <a:t>6/5/2018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A53A25A-664E-4CB3-8455-DC762378D21F}" type="slidenum">
              <a:rPr lang="en-US" smtClean="0"/>
              <a:t>‹#›</a:t>
            </a:fld>
            <a:endParaRPr lang="en-US"/>
          </a:p>
        </p:txBody>
      </p:sp>
    </p:spTree>
    <p:extLst>
      <p:ext uri="{BB962C8B-B14F-4D97-AF65-F5344CB8AC3E}">
        <p14:creationId xmlns:p14="http://schemas.microsoft.com/office/powerpoint/2010/main" val="962057885"/>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3504" y="767419"/>
            <a:ext cx="10780776" cy="3355848"/>
          </a:xfrm>
        </p:spPr>
        <p:txBody>
          <a:bodyPr anchor="b">
            <a:normAutofit/>
          </a:bodyPr>
          <a:lstStyle>
            <a:lvl1pPr>
              <a:lnSpc>
                <a:spcPct val="80000"/>
              </a:lnSpc>
              <a:defRPr sz="8800" b="0" baseline="0">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667512" y="4204209"/>
            <a:ext cx="9226296" cy="1645920"/>
          </a:xfrm>
        </p:spPr>
        <p:txBody>
          <a:bodyPr anchor="t">
            <a:normAutofit/>
          </a:bodyPr>
          <a:lstStyle>
            <a:lvl1pPr marL="0" indent="0">
              <a:buNone/>
              <a:defRPr sz="3200">
                <a:solidFill>
                  <a:schemeClr val="tx1"/>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6E7D8A3-575E-46AE-AE2C-E3FA805CB784}" type="datetimeFigureOut">
              <a:rPr lang="en-US" smtClean="0"/>
              <a:t>6/5/2018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A53A25A-664E-4CB3-8455-DC762378D21F}" type="slidenum">
              <a:rPr lang="en-US" smtClean="0"/>
              <a:t>‹#›</a:t>
            </a:fld>
            <a:endParaRPr lang="en-US"/>
          </a:p>
        </p:txBody>
      </p:sp>
    </p:spTree>
    <p:extLst>
      <p:ext uri="{BB962C8B-B14F-4D97-AF65-F5344CB8AC3E}">
        <p14:creationId xmlns:p14="http://schemas.microsoft.com/office/powerpoint/2010/main" val="1913245086"/>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6656"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011330"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6E7D8A3-575E-46AE-AE2C-E3FA805CB784}" type="datetimeFigureOut">
              <a:rPr lang="en-US" smtClean="0"/>
              <a:t>6/5/2018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A53A25A-664E-4CB3-8455-DC762378D21F}" type="slidenum">
              <a:rPr lang="en-US" smtClean="0"/>
              <a:t>‹#›</a:t>
            </a:fld>
            <a:endParaRPr lang="en-US"/>
          </a:p>
        </p:txBody>
      </p:sp>
    </p:spTree>
    <p:extLst>
      <p:ext uri="{BB962C8B-B14F-4D97-AF65-F5344CB8AC3E}">
        <p14:creationId xmlns:p14="http://schemas.microsoft.com/office/powerpoint/2010/main" val="736480"/>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676656" y="2040467"/>
            <a:ext cx="4663440" cy="723400"/>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76656" y="2753084"/>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07608" y="2038435"/>
            <a:ext cx="4663440" cy="722376"/>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007608" y="2750990"/>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6E7D8A3-575E-46AE-AE2C-E3FA805CB784}" type="datetimeFigureOut">
              <a:rPr lang="en-US" smtClean="0"/>
              <a:t>6/5/2018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A53A25A-664E-4CB3-8455-DC762378D21F}" type="slidenum">
              <a:rPr lang="en-US" smtClean="0"/>
              <a:t>‹#›</a:t>
            </a:fld>
            <a:endParaRPr lang="en-US"/>
          </a:p>
        </p:txBody>
      </p:sp>
    </p:spTree>
    <p:extLst>
      <p:ext uri="{BB962C8B-B14F-4D97-AF65-F5344CB8AC3E}">
        <p14:creationId xmlns:p14="http://schemas.microsoft.com/office/powerpoint/2010/main" val="3778160632"/>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6E7D8A3-575E-46AE-AE2C-E3FA805CB784}" type="datetimeFigureOut">
              <a:rPr lang="en-US" smtClean="0"/>
              <a:t>6/5/2018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A53A25A-664E-4CB3-8455-DC762378D21F}" type="slidenum">
              <a:rPr lang="en-US" smtClean="0"/>
              <a:t>‹#›</a:t>
            </a:fld>
            <a:endParaRPr lang="en-US"/>
          </a:p>
        </p:txBody>
      </p:sp>
    </p:spTree>
    <p:extLst>
      <p:ext uri="{BB962C8B-B14F-4D97-AF65-F5344CB8AC3E}">
        <p14:creationId xmlns:p14="http://schemas.microsoft.com/office/powerpoint/2010/main" val="3076867898"/>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6E7D8A3-575E-46AE-AE2C-E3FA805CB784}" type="datetimeFigureOut">
              <a:rPr lang="en-US" smtClean="0"/>
              <a:t>6/5/2018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A53A25A-664E-4CB3-8455-DC762378D21F}" type="slidenum">
              <a:rPr lang="en-US" smtClean="0"/>
              <a:t>‹#›</a:t>
            </a:fld>
            <a:endParaRPr lang="en-US"/>
          </a:p>
        </p:txBody>
      </p:sp>
    </p:spTree>
    <p:extLst>
      <p:ext uri="{BB962C8B-B14F-4D97-AF65-F5344CB8AC3E}">
        <p14:creationId xmlns:p14="http://schemas.microsoft.com/office/powerpoint/2010/main" val="163945226"/>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Rectangle 1"/>
          <p:cNvSpPr/>
          <p:nvPr/>
        </p:nvSpPr>
        <p:spPr>
          <a:xfrm>
            <a:off x="7620000" y="0"/>
            <a:ext cx="457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9" name="Title 8"/>
          <p:cNvSpPr>
            <a:spLocks noGrp="1"/>
          </p:cNvSpPr>
          <p:nvPr>
            <p:ph type="title"/>
          </p:nvPr>
        </p:nvSpPr>
        <p:spPr>
          <a:xfrm>
            <a:off x="8261404" y="542282"/>
            <a:ext cx="3383280" cy="1920240"/>
          </a:xfrm>
        </p:spPr>
        <p:txBody>
          <a:bodyPr anchor="b">
            <a:noAutofit/>
          </a:bodyPr>
          <a:lstStyle>
            <a:lvl1pPr>
              <a:lnSpc>
                <a:spcPct val="85000"/>
              </a:lnSpc>
              <a:defRPr sz="400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762000" y="762000"/>
            <a:ext cx="6096000" cy="45720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275982" y="2511813"/>
            <a:ext cx="3398520" cy="3126987"/>
          </a:xfrm>
        </p:spPr>
        <p:txBody>
          <a:bodyPr>
            <a:normAutofit/>
          </a:bodyPr>
          <a:lstStyle>
            <a:lvl1pPr marL="0" marR="0" indent="0" algn="l" defTabSz="914400" rtl="0" eaLnBrk="1" fontAlgn="auto" latinLnBrk="0" hangingPunct="1">
              <a:lnSpc>
                <a:spcPct val="100000"/>
              </a:lnSpc>
              <a:spcBef>
                <a:spcPts val="1200"/>
              </a:spcBef>
              <a:spcAft>
                <a:spcPts val="0"/>
              </a:spcAft>
              <a:buClrTx/>
              <a:buSzTx/>
              <a:buFontTx/>
              <a:buNone/>
              <a:tabLst/>
              <a:defRPr sz="18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1400"/>
              </a:spcBef>
              <a:spcAft>
                <a:spcPts val="0"/>
              </a:spcAft>
              <a:buClrTx/>
              <a:buSzTx/>
              <a:buFontTx/>
              <a:buNone/>
              <a:tabLst/>
              <a:defRPr/>
            </a:pPr>
            <a:r>
              <a:rPr lang="en-US"/>
              <a:t>Edit Master text styles</a:t>
            </a:r>
          </a:p>
        </p:txBody>
      </p:sp>
      <p:sp>
        <p:nvSpPr>
          <p:cNvPr id="5" name="Date Placeholder 4"/>
          <p:cNvSpPr>
            <a:spLocks noGrp="1"/>
          </p:cNvSpPr>
          <p:nvPr>
            <p:ph type="dt" sz="half" idx="10"/>
          </p:nvPr>
        </p:nvSpPr>
        <p:spPr/>
        <p:txBody>
          <a:bodyPr/>
          <a:lstStyle/>
          <a:p>
            <a:fld id="{A6E7D8A3-575E-46AE-AE2C-E3FA805CB784}" type="datetimeFigureOut">
              <a:rPr lang="en-US" smtClean="0"/>
              <a:t>6/5/2018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lvl1pPr>
              <a:defRPr>
                <a:solidFill>
                  <a:srgbClr val="FFFFFF">
                    <a:alpha val="20000"/>
                  </a:srgbClr>
                </a:solidFill>
              </a:defRPr>
            </a:lvl1pPr>
          </a:lstStyle>
          <a:p>
            <a:fld id="{6A53A25A-664E-4CB3-8455-DC762378D21F}" type="slidenum">
              <a:rPr lang="en-US" smtClean="0"/>
              <a:t>‹#›</a:t>
            </a:fld>
            <a:endParaRPr lang="en-US"/>
          </a:p>
        </p:txBody>
      </p:sp>
    </p:spTree>
    <p:extLst>
      <p:ext uri="{BB962C8B-B14F-4D97-AF65-F5344CB8AC3E}">
        <p14:creationId xmlns:p14="http://schemas.microsoft.com/office/powerpoint/2010/main" val="413480894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
        <p:nvSpPr>
          <p:cNvPr id="3" name="Rectangle 2">
            <a:extLst>
              <a:ext uri="{FF2B5EF4-FFF2-40B4-BE49-F238E27FC236}">
                <a16:creationId xmlns:a16="http://schemas.microsoft.com/office/drawing/2014/main" id="{60CAC8BA-2822-4268-8012-1AC6D819C040}"/>
              </a:ext>
            </a:extLst>
          </p:cNvPr>
          <p:cNvSpPr/>
          <p:nvPr userDrawn="1"/>
        </p:nvSpPr>
        <p:spPr bwMode="auto">
          <a:xfrm rot="10800000">
            <a:off x="-1" y="0"/>
            <a:ext cx="6075175" cy="6878006"/>
          </a:xfrm>
          <a:prstGeom prst="rect">
            <a:avLst/>
          </a:prstGeom>
          <a:solidFill>
            <a:schemeClr val="tx2"/>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 </a:t>
            </a:r>
          </a:p>
        </p:txBody>
      </p:sp>
      <p:sp>
        <p:nvSpPr>
          <p:cNvPr id="4" name="Title 3">
            <a:extLst>
              <a:ext uri="{FF2B5EF4-FFF2-40B4-BE49-F238E27FC236}">
                <a16:creationId xmlns:a16="http://schemas.microsoft.com/office/drawing/2014/main" id="{8859978A-B6A8-4DF2-BAFD-2F54141795E9}"/>
              </a:ext>
            </a:extLst>
          </p:cNvPr>
          <p:cNvSpPr>
            <a:spLocks noGrp="1"/>
          </p:cNvSpPr>
          <p:nvPr>
            <p:ph type="title"/>
          </p:nvPr>
        </p:nvSpPr>
        <p:spPr>
          <a:xfrm>
            <a:off x="6679096" y="2383784"/>
            <a:ext cx="5245984" cy="899665"/>
          </a:xfrm>
        </p:spPr>
        <p:txBody>
          <a:bodyPr/>
          <a:lstStyle>
            <a:lvl1pPr>
              <a:defRPr lang="en-US" sz="3200" kern="0" spc="49" dirty="0">
                <a:solidFill>
                  <a:sysClr val="windowText" lastClr="000000"/>
                </a:solidFill>
                <a:latin typeface="Segoe UI Semilight" charset="0"/>
                <a:ea typeface="Segoe UI Semilight" charset="0"/>
                <a:cs typeface="Segoe UI Semilight" charset="0"/>
              </a:defRPr>
            </a:lvl1pPr>
          </a:lstStyle>
          <a:p>
            <a:r>
              <a:rPr lang="en-US"/>
              <a:t>Click to edit Master</a:t>
            </a:r>
          </a:p>
        </p:txBody>
      </p:sp>
      <p:sp>
        <p:nvSpPr>
          <p:cNvPr id="6" name="Text Placeholder 5">
            <a:extLst>
              <a:ext uri="{FF2B5EF4-FFF2-40B4-BE49-F238E27FC236}">
                <a16:creationId xmlns:a16="http://schemas.microsoft.com/office/drawing/2014/main" id="{063C8F30-DABB-468B-9E5B-AE6522F33630}"/>
              </a:ext>
            </a:extLst>
          </p:cNvPr>
          <p:cNvSpPr>
            <a:spLocks noGrp="1"/>
          </p:cNvSpPr>
          <p:nvPr>
            <p:ph type="body" sz="quarter" idx="10"/>
          </p:nvPr>
        </p:nvSpPr>
        <p:spPr>
          <a:xfrm>
            <a:off x="6679096" y="3633930"/>
            <a:ext cx="4488274" cy="1751249"/>
          </a:xfrm>
        </p:spPr>
        <p:txBody>
          <a:bodyPr/>
          <a:lstStyle>
            <a:lvl1pPr marL="0" indent="0">
              <a:spcAft>
                <a:spcPts val="600"/>
              </a:spcAft>
              <a:buNone/>
              <a:defRPr sz="2000"/>
            </a:lvl1pPr>
            <a:lvl2pPr marL="0" indent="0">
              <a:spcAft>
                <a:spcPts val="600"/>
              </a:spcAft>
              <a:buNone/>
              <a:defRPr sz="1600"/>
            </a:lvl2pPr>
            <a:lvl3pPr marL="0" indent="0">
              <a:spcAft>
                <a:spcPts val="600"/>
              </a:spcAft>
              <a:buNone/>
              <a:defRPr sz="1400"/>
            </a:lvl3pPr>
            <a:lvl4pPr marL="0" indent="0">
              <a:spcAft>
                <a:spcPts val="600"/>
              </a:spcAft>
              <a:buNone/>
              <a:defRPr sz="1400"/>
            </a:lvl4pPr>
            <a:lvl5pPr marL="0" indent="0">
              <a:spcAft>
                <a:spcPts val="600"/>
              </a:spcAft>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2B245F05-2A5C-4361-934C-961107DD4FBC}"/>
              </a:ext>
            </a:extLst>
          </p:cNvPr>
          <p:cNvCxnSpPr>
            <a:cxnSpLocks/>
          </p:cNvCxnSpPr>
          <p:nvPr userDrawn="1"/>
        </p:nvCxnSpPr>
        <p:spPr>
          <a:xfrm flipH="1">
            <a:off x="6679096" y="3510463"/>
            <a:ext cx="4488274" cy="0"/>
          </a:xfrm>
          <a:prstGeom prst="line">
            <a:avLst/>
          </a:prstGeom>
          <a:ln>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92852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0.xml><?xml version="1.0" encoding="utf-8"?>
<p:sldLayout xmlns:a="http://schemas.openxmlformats.org/drawingml/2006/main" xmlns:r="http://schemas.openxmlformats.org/officeDocument/2006/relationships" xmlns:p="http://schemas.openxmlformats.org/presentationml/2006/main" type="picTx" preserve="1">
  <p:cSld name="Picture with Caption">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49224" y="5418667"/>
            <a:ext cx="10780776" cy="613283"/>
          </a:xfrm>
        </p:spPr>
        <p:txBody>
          <a:bodyPr anchor="b">
            <a:normAutofit/>
          </a:bodyPr>
          <a:lstStyle>
            <a:lvl1pPr>
              <a:defRPr sz="32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12192000" cy="5330952"/>
          </a:xfrm>
          <a:solidFill>
            <a:schemeClr val="accent1">
              <a:lumMod val="40000"/>
              <a:lumOff val="60000"/>
            </a:schemeClr>
          </a:solidFill>
        </p:spPr>
        <p:txBody>
          <a:bodyPr anchor="t"/>
          <a:lstStyle>
            <a:lvl1pPr marL="0" indent="0" algn="ctr">
              <a:spcBef>
                <a:spcPts val="800"/>
              </a:spcBef>
              <a:buNone/>
              <a:defRPr sz="3200">
                <a:solidFill>
                  <a:schemeClr val="tx1">
                    <a:lumMod val="75000"/>
                    <a:lumOff val="2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76656" y="5909735"/>
            <a:ext cx="9229344" cy="533400"/>
          </a:xfrm>
        </p:spPr>
        <p:txBody>
          <a:bodyPr>
            <a:normAutofit/>
          </a:bodyPr>
          <a:lstStyle>
            <a:lvl1pPr marL="0" indent="0">
              <a:lnSpc>
                <a:spcPct val="90000"/>
              </a:lnSpc>
              <a:buNone/>
              <a:defRPr sz="14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2" name="Date Placeholder 11"/>
          <p:cNvSpPr>
            <a:spLocks noGrp="1"/>
          </p:cNvSpPr>
          <p:nvPr>
            <p:ph type="dt" sz="half" idx="10"/>
          </p:nvPr>
        </p:nvSpPr>
        <p:spPr/>
        <p:txBody>
          <a:bodyPr/>
          <a:lstStyle>
            <a:lvl1pPr>
              <a:defRPr>
                <a:solidFill>
                  <a:srgbClr val="FFFFFF">
                    <a:alpha val="80000"/>
                  </a:srgbClr>
                </a:solidFill>
              </a:defRPr>
            </a:lvl1pPr>
          </a:lstStyle>
          <a:p>
            <a:fld id="{A6E7D8A3-575E-46AE-AE2C-E3FA805CB784}" type="datetimeFigureOut">
              <a:rPr lang="en-US" smtClean="0"/>
              <a:t>6/5/2018</a:t>
            </a:fld>
            <a:endParaRPr lang="en-US"/>
          </a:p>
        </p:txBody>
      </p:sp>
      <p:sp>
        <p:nvSpPr>
          <p:cNvPr id="13" name="Footer Placeholder 12"/>
          <p:cNvSpPr>
            <a:spLocks noGrp="1"/>
          </p:cNvSpPr>
          <p:nvPr>
            <p:ph type="ftr" sz="quarter" idx="11"/>
          </p:nvPr>
        </p:nvSpPr>
        <p:spPr/>
        <p:txBody>
          <a:bodyPr/>
          <a:lstStyle>
            <a:lvl1pPr>
              <a:defRPr>
                <a:solidFill>
                  <a:srgbClr val="FFFFFF">
                    <a:alpha val="80000"/>
                  </a:srgbClr>
                </a:solidFill>
              </a:defRPr>
            </a:lvl1pPr>
          </a:lstStyle>
          <a:p>
            <a:endParaRPr lang="en-US"/>
          </a:p>
        </p:txBody>
      </p:sp>
      <p:sp>
        <p:nvSpPr>
          <p:cNvPr id="14" name="Slide Number Placeholder 13"/>
          <p:cNvSpPr>
            <a:spLocks noGrp="1"/>
          </p:cNvSpPr>
          <p:nvPr>
            <p:ph type="sldNum" sz="quarter" idx="12"/>
          </p:nvPr>
        </p:nvSpPr>
        <p:spPr/>
        <p:txBody>
          <a:bodyPr/>
          <a:lstStyle>
            <a:lvl1pPr>
              <a:defRPr>
                <a:solidFill>
                  <a:srgbClr val="FFFFFF">
                    <a:alpha val="25000"/>
                  </a:srgbClr>
                </a:solidFill>
              </a:defRPr>
            </a:lvl1pPr>
          </a:lstStyle>
          <a:p>
            <a:fld id="{6A53A25A-664E-4CB3-8455-DC762378D21F}" type="slidenum">
              <a:rPr lang="en-US" smtClean="0"/>
              <a:t>‹#›</a:t>
            </a:fld>
            <a:endParaRPr lang="en-US"/>
          </a:p>
        </p:txBody>
      </p:sp>
    </p:spTree>
    <p:extLst>
      <p:ext uri="{BB962C8B-B14F-4D97-AF65-F5344CB8AC3E}">
        <p14:creationId xmlns:p14="http://schemas.microsoft.com/office/powerpoint/2010/main" val="1084128775"/>
      </p:ext>
    </p:extLst>
  </p:cSld>
  <p:clrMapOvr>
    <a:overrideClrMapping bg1="lt1" tx1="dk1" bg2="lt2" tx2="dk2" accent1="accent1" accent2="accent2" accent3="accent3" accent4="accent4" accent5="accent5" accent6="accent6" hlink="hlink" folHlink="folHlink"/>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6E7D8A3-575E-46AE-AE2C-E3FA805CB784}" type="datetimeFigureOut">
              <a:rPr lang="en-US" smtClean="0"/>
              <a:t>6/5/2018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A53A25A-664E-4CB3-8455-DC762378D21F}" type="slidenum">
              <a:rPr lang="en-US" smtClean="0"/>
              <a:t>‹#›</a:t>
            </a:fld>
            <a:endParaRPr lang="en-US"/>
          </a:p>
        </p:txBody>
      </p:sp>
    </p:spTree>
    <p:extLst>
      <p:ext uri="{BB962C8B-B14F-4D97-AF65-F5344CB8AC3E}">
        <p14:creationId xmlns:p14="http://schemas.microsoft.com/office/powerpoint/2010/main" val="795688164"/>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43950" y="695325"/>
            <a:ext cx="2628900" cy="48006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1525" y="714375"/>
            <a:ext cx="7734300" cy="540067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6E7D8A3-575E-46AE-AE2C-E3FA805CB784}" type="datetimeFigureOut">
              <a:rPr lang="en-US" smtClean="0"/>
              <a:t>6/5/2018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A53A25A-664E-4CB3-8455-DC762378D21F}" type="slidenum">
              <a:rPr lang="en-US" smtClean="0"/>
              <a:t>‹#›</a:t>
            </a:fld>
            <a:endParaRPr lang="en-US"/>
          </a:p>
        </p:txBody>
      </p:sp>
    </p:spTree>
    <p:extLst>
      <p:ext uri="{BB962C8B-B14F-4D97-AF65-F5344CB8AC3E}">
        <p14:creationId xmlns:p14="http://schemas.microsoft.com/office/powerpoint/2010/main" val="3608197303"/>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Click to edit Master title style</a:t>
            </a:r>
          </a:p>
        </p:txBody>
      </p:sp>
      <p:sp>
        <p:nvSpPr>
          <p:cNvPr id="6" name="Text Placeholder 5"/>
          <p:cNvSpPr>
            <a:spLocks noGrp="1"/>
          </p:cNvSpPr>
          <p:nvPr>
            <p:ph type="body" sz="quarter" idx="10"/>
          </p:nvPr>
        </p:nvSpPr>
        <p:spPr>
          <a:xfrm>
            <a:off x="269240" y="1189177"/>
            <a:ext cx="11653523" cy="2012279"/>
          </a:xfrm>
        </p:spPr>
        <p:txBody>
          <a:bodyPr/>
          <a:lstStyle>
            <a:lvl1pPr marL="0" indent="0">
              <a:buNone/>
              <a:defRPr>
                <a:solidFill>
                  <a:schemeClr val="accent2"/>
                </a:solidFill>
              </a:defRPr>
            </a:lvl1pPr>
            <a:lvl2pPr marL="0" indent="0">
              <a:buFontTx/>
              <a:buNone/>
              <a:defRPr sz="1961"/>
            </a:lvl2pPr>
            <a:lvl3pPr marL="223988" indent="0">
              <a:buNone/>
              <a:defRPr/>
            </a:lvl3pPr>
            <a:lvl4pPr marL="447975" indent="0">
              <a:buNone/>
              <a:defRPr/>
            </a:lvl4pPr>
            <a:lvl5pPr marL="671963"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3871352"/>
      </p:ext>
    </p:extLst>
  </p:cSld>
  <p:clrMapOvr>
    <a:masterClrMapping/>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userDrawn="1">
  <p:cSld name="6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668236612"/>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B8E2A8F7-D8D0-4A16-A171-EECCAB19CB58}"/>
              </a:ext>
            </a:extLst>
          </p:cNvPr>
          <p:cNvSpPr>
            <a:spLocks noGrp="1"/>
          </p:cNvSpPr>
          <p:nvPr>
            <p:ph type="title" hasCustomPrompt="1"/>
          </p:nvPr>
        </p:nvSpPr>
        <p:spPr>
          <a:xfrm>
            <a:off x="361536" y="367690"/>
            <a:ext cx="11487563" cy="549987"/>
          </a:xfrm>
          <a:prstGeom prst="rect">
            <a:avLst/>
          </a:prstGeom>
        </p:spPr>
        <p:txBody>
          <a:bodyPr anchor="t" anchorCtr="0">
            <a:noAutofit/>
          </a:bodyPr>
          <a:lstStyle>
            <a:lvl1pPr marL="0" indent="0" defTabSz="685800" rtl="0" eaLnBrk="1" latinLnBrk="0" hangingPunct="1">
              <a:lnSpc>
                <a:spcPct val="90000"/>
              </a:lnSpc>
              <a:spcBef>
                <a:spcPts val="750"/>
              </a:spcBef>
              <a:buFont typeface="Arial" panose="020B0604020202020204" pitchFamily="34" charset="0"/>
              <a:defRPr lang="en-US" sz="3600" b="1" i="0" spc="-60" baseline="0">
                <a:solidFill>
                  <a:schemeClr val="tx1">
                    <a:lumMod val="75000"/>
                    <a:lumOff val="25000"/>
                  </a:schemeClr>
                </a:solidFill>
                <a:latin typeface="Arial" charset="0"/>
                <a:ea typeface="Arial" charset="0"/>
                <a:cs typeface="Arial" charset="0"/>
              </a:defRPr>
            </a:lvl1pPr>
          </a:lstStyle>
          <a:p>
            <a:pPr marL="0" lvl="0" indent="0">
              <a:spcBef>
                <a:spcPts val="750"/>
              </a:spcBef>
              <a:buFont typeface="Arial" panose="020B0604020202020204" pitchFamily="34" charset="0"/>
            </a:pPr>
            <a:r>
              <a:rPr lang="en-US"/>
              <a:t>Add Your Title Here</a:t>
            </a:r>
          </a:p>
        </p:txBody>
      </p:sp>
      <p:sp>
        <p:nvSpPr>
          <p:cNvPr id="4" name="Text Placeholder 2">
            <a:extLst>
              <a:ext uri="{FF2B5EF4-FFF2-40B4-BE49-F238E27FC236}">
                <a16:creationId xmlns:a16="http://schemas.microsoft.com/office/drawing/2014/main" id="{296A0D8E-3208-4D29-84E8-D246CCE8BA74}"/>
              </a:ext>
            </a:extLst>
          </p:cNvPr>
          <p:cNvSpPr>
            <a:spLocks noGrp="1"/>
          </p:cNvSpPr>
          <p:nvPr>
            <p:ph type="body" sz="quarter" idx="36"/>
          </p:nvPr>
        </p:nvSpPr>
        <p:spPr>
          <a:xfrm>
            <a:off x="365695" y="1102518"/>
            <a:ext cx="11484864" cy="5317331"/>
          </a:xfrm>
          <a:prstGeom prst="rect">
            <a:avLst/>
          </a:prstGeom>
        </p:spPr>
        <p:txBody>
          <a:bodyPr vert="horz"/>
          <a:lstStyle>
            <a:lvl1pPr marL="171450" indent="-171450" algn="l" defTabSz="685800" rtl="0" eaLnBrk="1" latinLnBrk="0" hangingPunct="1">
              <a:lnSpc>
                <a:spcPct val="90000"/>
              </a:lnSpc>
              <a:spcBef>
                <a:spcPts val="0"/>
              </a:spcBef>
              <a:spcAft>
                <a:spcPts val="600"/>
              </a:spcAft>
              <a:buClr>
                <a:schemeClr val="tx1">
                  <a:lumMod val="50000"/>
                  <a:lumOff val="50000"/>
                </a:schemeClr>
              </a:buClr>
              <a:buSzPct val="100000"/>
              <a:buFont typeface="Arial" charset="0"/>
              <a:buChar char="•"/>
              <a:defRPr lang="en-US" sz="2800" b="0" i="0" kern="1200" spc="0" dirty="0" smtClean="0">
                <a:solidFill>
                  <a:schemeClr val="tx1">
                    <a:lumMod val="75000"/>
                    <a:lumOff val="25000"/>
                  </a:schemeClr>
                </a:solidFill>
                <a:latin typeface="Arial" charset="0"/>
                <a:ea typeface="Arial" charset="0"/>
                <a:cs typeface="Arial" charset="0"/>
              </a:defRPr>
            </a:lvl1pPr>
            <a:lvl2pPr marL="457200" indent="-171450" algn="l" defTabSz="685800" rtl="0" eaLnBrk="1" latinLnBrk="0" hangingPunct="1">
              <a:lnSpc>
                <a:spcPct val="90000"/>
              </a:lnSpc>
              <a:spcBef>
                <a:spcPts val="0"/>
              </a:spcBef>
              <a:spcAft>
                <a:spcPts val="600"/>
              </a:spcAft>
              <a:buClr>
                <a:schemeClr val="tx1">
                  <a:lumMod val="50000"/>
                  <a:lumOff val="50000"/>
                </a:schemeClr>
              </a:buClr>
              <a:buSzPct val="100000"/>
              <a:buFont typeface=".AppleSystemUIFont" charset="-120"/>
              <a:buChar char="–"/>
              <a:tabLst/>
              <a:defRPr lang="en-US" sz="2000" b="0" i="0" kern="1200" spc="0" dirty="0" smtClean="0">
                <a:solidFill>
                  <a:schemeClr val="tx1">
                    <a:lumMod val="75000"/>
                    <a:lumOff val="25000"/>
                  </a:schemeClr>
                </a:solidFill>
                <a:latin typeface="Arial" charset="0"/>
                <a:ea typeface="Arial" charset="0"/>
                <a:cs typeface="Arial" charset="0"/>
              </a:defRPr>
            </a:lvl2pPr>
            <a:lvl3pPr marL="687388" indent="-171450" algn="l" defTabSz="685800" rtl="0" eaLnBrk="1" latinLnBrk="0" hangingPunct="1">
              <a:lnSpc>
                <a:spcPct val="90000"/>
              </a:lnSpc>
              <a:spcBef>
                <a:spcPts val="0"/>
              </a:spcBef>
              <a:spcAft>
                <a:spcPts val="600"/>
              </a:spcAft>
              <a:buClr>
                <a:schemeClr val="tx1">
                  <a:lumMod val="50000"/>
                  <a:lumOff val="50000"/>
                </a:schemeClr>
              </a:buClr>
              <a:buSzPct val="100000"/>
              <a:buFont typeface="Arial" charset="0"/>
              <a:buChar char="•"/>
              <a:tabLst/>
              <a:defRPr lang="en-US" sz="1800" b="0" i="0" kern="1200" spc="0" dirty="0" smtClean="0">
                <a:solidFill>
                  <a:schemeClr val="tx1">
                    <a:lumMod val="75000"/>
                    <a:lumOff val="25000"/>
                  </a:schemeClr>
                </a:solidFill>
                <a:latin typeface="Arial" charset="0"/>
                <a:ea typeface="Arial" charset="0"/>
                <a:cs typeface="Arial" charset="0"/>
              </a:defRPr>
            </a:lvl3pPr>
            <a:lvl4pPr marL="914400" indent="-171450" algn="l" defTabSz="685800" rtl="0" eaLnBrk="1" latinLnBrk="0" hangingPunct="1">
              <a:lnSpc>
                <a:spcPct val="90000"/>
              </a:lnSpc>
              <a:spcBef>
                <a:spcPts val="0"/>
              </a:spcBef>
              <a:spcAft>
                <a:spcPts val="600"/>
              </a:spcAft>
              <a:buClr>
                <a:schemeClr val="tx1">
                  <a:lumMod val="50000"/>
                  <a:lumOff val="50000"/>
                </a:schemeClr>
              </a:buClr>
              <a:buSzPct val="100000"/>
              <a:buFont typeface=".AppleSystemUIFont" charset="-120"/>
              <a:buChar char="–"/>
              <a:tabLst/>
              <a:defRPr lang="en-US" sz="1800" b="0" i="0" kern="1200" spc="0" dirty="0" smtClean="0">
                <a:solidFill>
                  <a:schemeClr val="tx1">
                    <a:lumMod val="75000"/>
                    <a:lumOff val="25000"/>
                  </a:schemeClr>
                </a:solidFill>
                <a:latin typeface="Arial" charset="0"/>
                <a:ea typeface="Arial" charset="0"/>
                <a:cs typeface="Arial" charset="0"/>
              </a:defRPr>
            </a:lvl4pPr>
            <a:lvl5pPr marL="1144588" indent="-169863" algn="l" defTabSz="685800" rtl="0" eaLnBrk="1" latinLnBrk="0" hangingPunct="1">
              <a:lnSpc>
                <a:spcPct val="90000"/>
              </a:lnSpc>
              <a:spcBef>
                <a:spcPts val="0"/>
              </a:spcBef>
              <a:spcAft>
                <a:spcPts val="600"/>
              </a:spcAft>
              <a:buClr>
                <a:schemeClr val="tx1">
                  <a:lumMod val="50000"/>
                  <a:lumOff val="50000"/>
                </a:schemeClr>
              </a:buClr>
              <a:buSzPct val="100000"/>
              <a:buFont typeface="Arial" charset="0"/>
              <a:buChar char="•"/>
              <a:tabLst/>
              <a:defRPr lang="en-US" sz="1800" b="0" i="0" kern="1200" spc="0" dirty="0" smtClean="0">
                <a:solidFill>
                  <a:schemeClr val="tx1">
                    <a:lumMod val="75000"/>
                    <a:lumOff val="25000"/>
                  </a:schemeClr>
                </a:solidFill>
                <a:latin typeface="Arial" charset="0"/>
                <a:ea typeface="Arial" charset="0"/>
                <a:cs typeface="Arial" charset="0"/>
              </a:defRPr>
            </a:lvl5pPr>
            <a:lvl6pPr marL="709910" indent="-66973">
              <a:buNone/>
              <a:defRPr sz="788"/>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92274967"/>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FA76C1-0958-4080-977A-116239B8127F}"/>
              </a:ext>
            </a:extLst>
          </p:cNvPr>
          <p:cNvSpPr>
            <a:spLocks noGrp="1"/>
          </p:cNvSpPr>
          <p:nvPr>
            <p:ph type="title" hasCustomPrompt="1"/>
          </p:nvPr>
        </p:nvSpPr>
        <p:spPr>
          <a:xfrm>
            <a:off x="361536" y="367690"/>
            <a:ext cx="11487563" cy="549987"/>
          </a:xfrm>
          <a:prstGeom prst="rect">
            <a:avLst/>
          </a:prstGeom>
        </p:spPr>
        <p:txBody>
          <a:bodyPr anchor="t" anchorCtr="0">
            <a:noAutofit/>
          </a:bodyPr>
          <a:lstStyle>
            <a:lvl1pPr marL="0" indent="0" defTabSz="685800" rtl="0" eaLnBrk="1" latinLnBrk="0" hangingPunct="1">
              <a:lnSpc>
                <a:spcPct val="90000"/>
              </a:lnSpc>
              <a:spcBef>
                <a:spcPts val="750"/>
              </a:spcBef>
              <a:buFont typeface="Arial" panose="020B0604020202020204" pitchFamily="34" charset="0"/>
              <a:defRPr lang="en-US" sz="3600" b="1" i="0" spc="-60" baseline="0">
                <a:solidFill>
                  <a:schemeClr val="tx1">
                    <a:lumMod val="75000"/>
                    <a:lumOff val="25000"/>
                  </a:schemeClr>
                </a:solidFill>
                <a:latin typeface="Arial" charset="0"/>
                <a:ea typeface="Arial" charset="0"/>
                <a:cs typeface="Arial" charset="0"/>
              </a:defRPr>
            </a:lvl1pPr>
          </a:lstStyle>
          <a:p>
            <a:pPr marL="0" lvl="0" indent="0">
              <a:spcBef>
                <a:spcPts val="750"/>
              </a:spcBef>
              <a:buFont typeface="Arial" panose="020B0604020202020204" pitchFamily="34" charset="0"/>
            </a:pPr>
            <a:r>
              <a:rPr lang="en-US"/>
              <a:t>Add Your Title Here</a:t>
            </a:r>
          </a:p>
        </p:txBody>
      </p:sp>
      <p:sp>
        <p:nvSpPr>
          <p:cNvPr id="3" name="Text Placeholder 2">
            <a:extLst>
              <a:ext uri="{FF2B5EF4-FFF2-40B4-BE49-F238E27FC236}">
                <a16:creationId xmlns:a16="http://schemas.microsoft.com/office/drawing/2014/main" id="{887E3A5B-7AE0-46A5-8181-62073CBD502C}"/>
              </a:ext>
            </a:extLst>
          </p:cNvPr>
          <p:cNvSpPr>
            <a:spLocks noGrp="1"/>
          </p:cNvSpPr>
          <p:nvPr>
            <p:ph type="body" sz="quarter" idx="36"/>
          </p:nvPr>
        </p:nvSpPr>
        <p:spPr>
          <a:xfrm>
            <a:off x="365695" y="1102518"/>
            <a:ext cx="5631245" cy="5317331"/>
          </a:xfrm>
          <a:prstGeom prst="rect">
            <a:avLst/>
          </a:prstGeom>
        </p:spPr>
        <p:txBody>
          <a:bodyPr vert="horz"/>
          <a:lstStyle>
            <a:lvl1pPr marL="171450" indent="-171450" algn="l" defTabSz="685800" rtl="0" eaLnBrk="1" latinLnBrk="0" hangingPunct="1">
              <a:lnSpc>
                <a:spcPct val="90000"/>
              </a:lnSpc>
              <a:spcBef>
                <a:spcPts val="0"/>
              </a:spcBef>
              <a:spcAft>
                <a:spcPts val="600"/>
              </a:spcAft>
              <a:buClr>
                <a:schemeClr val="tx1">
                  <a:lumMod val="50000"/>
                  <a:lumOff val="50000"/>
                </a:schemeClr>
              </a:buClr>
              <a:buSzPct val="100000"/>
              <a:buFont typeface="Arial" charset="0"/>
              <a:buChar char="•"/>
              <a:defRPr lang="en-US" sz="2800" b="0" i="0" kern="1200" spc="0" dirty="0" smtClean="0">
                <a:solidFill>
                  <a:schemeClr val="tx1">
                    <a:lumMod val="75000"/>
                    <a:lumOff val="25000"/>
                  </a:schemeClr>
                </a:solidFill>
                <a:latin typeface="Arial" charset="0"/>
                <a:ea typeface="Arial" charset="0"/>
                <a:cs typeface="Arial" charset="0"/>
              </a:defRPr>
            </a:lvl1pPr>
            <a:lvl2pPr marL="457200" indent="-171450" algn="l" defTabSz="685800" rtl="0" eaLnBrk="1" latinLnBrk="0" hangingPunct="1">
              <a:lnSpc>
                <a:spcPct val="90000"/>
              </a:lnSpc>
              <a:spcBef>
                <a:spcPts val="0"/>
              </a:spcBef>
              <a:spcAft>
                <a:spcPts val="600"/>
              </a:spcAft>
              <a:buClr>
                <a:schemeClr val="tx1">
                  <a:lumMod val="50000"/>
                  <a:lumOff val="50000"/>
                </a:schemeClr>
              </a:buClr>
              <a:buSzPct val="100000"/>
              <a:buFont typeface=".AppleSystemUIFont" charset="-120"/>
              <a:buChar char="–"/>
              <a:tabLst/>
              <a:defRPr lang="en-US" sz="2000" b="0" i="0" kern="1200" spc="0" dirty="0" smtClean="0">
                <a:solidFill>
                  <a:schemeClr val="tx1">
                    <a:lumMod val="75000"/>
                    <a:lumOff val="25000"/>
                  </a:schemeClr>
                </a:solidFill>
                <a:latin typeface="Arial" charset="0"/>
                <a:ea typeface="Arial" charset="0"/>
                <a:cs typeface="Arial" charset="0"/>
              </a:defRPr>
            </a:lvl2pPr>
            <a:lvl3pPr marL="687388" indent="-171450" algn="l" defTabSz="685800" rtl="0" eaLnBrk="1" latinLnBrk="0" hangingPunct="1">
              <a:lnSpc>
                <a:spcPct val="90000"/>
              </a:lnSpc>
              <a:spcBef>
                <a:spcPts val="0"/>
              </a:spcBef>
              <a:spcAft>
                <a:spcPts val="600"/>
              </a:spcAft>
              <a:buClr>
                <a:schemeClr val="tx1">
                  <a:lumMod val="50000"/>
                  <a:lumOff val="50000"/>
                </a:schemeClr>
              </a:buClr>
              <a:buSzPct val="100000"/>
              <a:buFont typeface="Arial" charset="0"/>
              <a:buChar char="•"/>
              <a:tabLst/>
              <a:defRPr lang="en-US" sz="1800" b="0" i="0" kern="1200" spc="0" dirty="0" smtClean="0">
                <a:solidFill>
                  <a:schemeClr val="tx1">
                    <a:lumMod val="75000"/>
                    <a:lumOff val="25000"/>
                  </a:schemeClr>
                </a:solidFill>
                <a:latin typeface="Arial" charset="0"/>
                <a:ea typeface="Arial" charset="0"/>
                <a:cs typeface="Arial" charset="0"/>
              </a:defRPr>
            </a:lvl3pPr>
            <a:lvl4pPr marL="914400" indent="-171450" algn="l" defTabSz="685800" rtl="0" eaLnBrk="1" latinLnBrk="0" hangingPunct="1">
              <a:lnSpc>
                <a:spcPct val="90000"/>
              </a:lnSpc>
              <a:spcBef>
                <a:spcPts val="0"/>
              </a:spcBef>
              <a:spcAft>
                <a:spcPts val="600"/>
              </a:spcAft>
              <a:buClr>
                <a:schemeClr val="tx1">
                  <a:lumMod val="50000"/>
                  <a:lumOff val="50000"/>
                </a:schemeClr>
              </a:buClr>
              <a:buSzPct val="100000"/>
              <a:buFont typeface=".AppleSystemUIFont" charset="-120"/>
              <a:buChar char="–"/>
              <a:tabLst/>
              <a:defRPr lang="en-US" sz="1800" b="0" i="0" kern="1200" spc="0" dirty="0" smtClean="0">
                <a:solidFill>
                  <a:schemeClr val="tx1">
                    <a:lumMod val="75000"/>
                    <a:lumOff val="25000"/>
                  </a:schemeClr>
                </a:solidFill>
                <a:latin typeface="Arial" charset="0"/>
                <a:ea typeface="Arial" charset="0"/>
                <a:cs typeface="Arial" charset="0"/>
              </a:defRPr>
            </a:lvl4pPr>
            <a:lvl5pPr marL="1144588" indent="-169863" algn="l" defTabSz="685800" rtl="0" eaLnBrk="1" latinLnBrk="0" hangingPunct="1">
              <a:lnSpc>
                <a:spcPct val="90000"/>
              </a:lnSpc>
              <a:spcBef>
                <a:spcPts val="0"/>
              </a:spcBef>
              <a:spcAft>
                <a:spcPts val="600"/>
              </a:spcAft>
              <a:buClr>
                <a:schemeClr val="tx1">
                  <a:lumMod val="50000"/>
                  <a:lumOff val="50000"/>
                </a:schemeClr>
              </a:buClr>
              <a:buSzPct val="100000"/>
              <a:buFont typeface="Arial" charset="0"/>
              <a:buChar char="•"/>
              <a:tabLst/>
              <a:defRPr lang="en-US" sz="1800" b="0" i="0" kern="1200" spc="0" dirty="0" smtClean="0">
                <a:solidFill>
                  <a:schemeClr val="tx1">
                    <a:lumMod val="75000"/>
                    <a:lumOff val="25000"/>
                  </a:schemeClr>
                </a:solidFill>
                <a:latin typeface="Arial" charset="0"/>
                <a:ea typeface="Arial" charset="0"/>
                <a:cs typeface="Arial" charset="0"/>
              </a:defRPr>
            </a:lvl5pPr>
            <a:lvl6pPr marL="709910" indent="-66973">
              <a:buNone/>
              <a:defRPr sz="788"/>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2">
            <a:extLst>
              <a:ext uri="{FF2B5EF4-FFF2-40B4-BE49-F238E27FC236}">
                <a16:creationId xmlns:a16="http://schemas.microsoft.com/office/drawing/2014/main" id="{0E357FF4-033E-4CE9-8D79-8E7E75BB6D5A}"/>
              </a:ext>
            </a:extLst>
          </p:cNvPr>
          <p:cNvSpPr>
            <a:spLocks noGrp="1"/>
          </p:cNvSpPr>
          <p:nvPr>
            <p:ph type="body" sz="quarter" idx="37"/>
          </p:nvPr>
        </p:nvSpPr>
        <p:spPr>
          <a:xfrm>
            <a:off x="6217855" y="1102518"/>
            <a:ext cx="5631245" cy="5317331"/>
          </a:xfrm>
          <a:prstGeom prst="rect">
            <a:avLst/>
          </a:prstGeom>
        </p:spPr>
        <p:txBody>
          <a:bodyPr vert="horz"/>
          <a:lstStyle>
            <a:lvl1pPr marL="171450" indent="-171450" algn="l" defTabSz="685800" rtl="0" eaLnBrk="1" latinLnBrk="0" hangingPunct="1">
              <a:lnSpc>
                <a:spcPct val="90000"/>
              </a:lnSpc>
              <a:spcBef>
                <a:spcPts val="0"/>
              </a:spcBef>
              <a:spcAft>
                <a:spcPts val="600"/>
              </a:spcAft>
              <a:buClr>
                <a:schemeClr val="tx1">
                  <a:lumMod val="50000"/>
                  <a:lumOff val="50000"/>
                </a:schemeClr>
              </a:buClr>
              <a:buSzPct val="100000"/>
              <a:buFont typeface="Arial" charset="0"/>
              <a:buChar char="•"/>
              <a:defRPr lang="en-US" sz="2800" b="0" i="0" kern="1200" spc="0" dirty="0" smtClean="0">
                <a:solidFill>
                  <a:schemeClr val="tx1">
                    <a:lumMod val="75000"/>
                    <a:lumOff val="25000"/>
                  </a:schemeClr>
                </a:solidFill>
                <a:latin typeface="Arial" charset="0"/>
                <a:ea typeface="Arial" charset="0"/>
                <a:cs typeface="Arial" charset="0"/>
              </a:defRPr>
            </a:lvl1pPr>
            <a:lvl2pPr marL="457200" indent="-171450" algn="l" defTabSz="685800" rtl="0" eaLnBrk="1" latinLnBrk="0" hangingPunct="1">
              <a:lnSpc>
                <a:spcPct val="90000"/>
              </a:lnSpc>
              <a:spcBef>
                <a:spcPts val="0"/>
              </a:spcBef>
              <a:spcAft>
                <a:spcPts val="600"/>
              </a:spcAft>
              <a:buClr>
                <a:schemeClr val="tx1">
                  <a:lumMod val="50000"/>
                  <a:lumOff val="50000"/>
                </a:schemeClr>
              </a:buClr>
              <a:buSzPct val="100000"/>
              <a:buFont typeface=".AppleSystemUIFont" charset="-120"/>
              <a:buChar char="–"/>
              <a:tabLst/>
              <a:defRPr lang="en-US" sz="2000" b="0" i="0" kern="1200" spc="0" dirty="0" smtClean="0">
                <a:solidFill>
                  <a:schemeClr val="tx1">
                    <a:lumMod val="75000"/>
                    <a:lumOff val="25000"/>
                  </a:schemeClr>
                </a:solidFill>
                <a:latin typeface="Arial" charset="0"/>
                <a:ea typeface="Arial" charset="0"/>
                <a:cs typeface="Arial" charset="0"/>
              </a:defRPr>
            </a:lvl2pPr>
            <a:lvl3pPr marL="687388" indent="-171450" algn="l" defTabSz="685800" rtl="0" eaLnBrk="1" latinLnBrk="0" hangingPunct="1">
              <a:lnSpc>
                <a:spcPct val="90000"/>
              </a:lnSpc>
              <a:spcBef>
                <a:spcPts val="0"/>
              </a:spcBef>
              <a:spcAft>
                <a:spcPts val="600"/>
              </a:spcAft>
              <a:buClr>
                <a:schemeClr val="tx1">
                  <a:lumMod val="50000"/>
                  <a:lumOff val="50000"/>
                </a:schemeClr>
              </a:buClr>
              <a:buSzPct val="100000"/>
              <a:buFont typeface="Arial" charset="0"/>
              <a:buChar char="•"/>
              <a:tabLst/>
              <a:defRPr lang="en-US" sz="1800" b="0" i="0" kern="1200" spc="0" dirty="0" smtClean="0">
                <a:solidFill>
                  <a:schemeClr val="tx1">
                    <a:lumMod val="75000"/>
                    <a:lumOff val="25000"/>
                  </a:schemeClr>
                </a:solidFill>
                <a:latin typeface="Arial" charset="0"/>
                <a:ea typeface="Arial" charset="0"/>
                <a:cs typeface="Arial" charset="0"/>
              </a:defRPr>
            </a:lvl3pPr>
            <a:lvl4pPr marL="914400" indent="-171450" algn="l" defTabSz="685800" rtl="0" eaLnBrk="1" latinLnBrk="0" hangingPunct="1">
              <a:lnSpc>
                <a:spcPct val="90000"/>
              </a:lnSpc>
              <a:spcBef>
                <a:spcPts val="0"/>
              </a:spcBef>
              <a:spcAft>
                <a:spcPts val="600"/>
              </a:spcAft>
              <a:buClr>
                <a:schemeClr val="tx1">
                  <a:lumMod val="50000"/>
                  <a:lumOff val="50000"/>
                </a:schemeClr>
              </a:buClr>
              <a:buSzPct val="100000"/>
              <a:buFont typeface=".AppleSystemUIFont" charset="-120"/>
              <a:buChar char="–"/>
              <a:tabLst/>
              <a:defRPr lang="en-US" sz="1800" b="0" i="0" kern="1200" spc="0" dirty="0" smtClean="0">
                <a:solidFill>
                  <a:schemeClr val="tx1">
                    <a:lumMod val="75000"/>
                    <a:lumOff val="25000"/>
                  </a:schemeClr>
                </a:solidFill>
                <a:latin typeface="Arial" charset="0"/>
                <a:ea typeface="Arial" charset="0"/>
                <a:cs typeface="Arial" charset="0"/>
              </a:defRPr>
            </a:lvl4pPr>
            <a:lvl5pPr marL="1144588" indent="-169863" algn="l" defTabSz="685800" rtl="0" eaLnBrk="1" latinLnBrk="0" hangingPunct="1">
              <a:lnSpc>
                <a:spcPct val="90000"/>
              </a:lnSpc>
              <a:spcBef>
                <a:spcPts val="0"/>
              </a:spcBef>
              <a:spcAft>
                <a:spcPts val="600"/>
              </a:spcAft>
              <a:buClr>
                <a:schemeClr val="tx1">
                  <a:lumMod val="50000"/>
                  <a:lumOff val="50000"/>
                </a:schemeClr>
              </a:buClr>
              <a:buSzPct val="100000"/>
              <a:buFont typeface="Arial" charset="0"/>
              <a:buChar char="•"/>
              <a:tabLst/>
              <a:defRPr lang="en-US" sz="1800" b="0" i="0" kern="1200" spc="0" dirty="0" smtClean="0">
                <a:solidFill>
                  <a:schemeClr val="tx1">
                    <a:lumMod val="75000"/>
                    <a:lumOff val="25000"/>
                  </a:schemeClr>
                </a:solidFill>
                <a:latin typeface="Arial" charset="0"/>
                <a:ea typeface="Arial" charset="0"/>
                <a:cs typeface="Arial" charset="0"/>
              </a:defRPr>
            </a:lvl5pPr>
            <a:lvl6pPr marL="709910" indent="-66973">
              <a:buNone/>
              <a:defRPr sz="788"/>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056845"/>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62349-A386-4A6C-92C0-8E109467D838}"/>
              </a:ext>
            </a:extLst>
          </p:cNvPr>
          <p:cNvSpPr>
            <a:spLocks noGrp="1"/>
          </p:cNvSpPr>
          <p:nvPr>
            <p:ph type="title" hasCustomPrompt="1"/>
          </p:nvPr>
        </p:nvSpPr>
        <p:spPr>
          <a:xfrm>
            <a:off x="361536" y="367690"/>
            <a:ext cx="11487563" cy="549987"/>
          </a:xfrm>
          <a:prstGeom prst="rect">
            <a:avLst/>
          </a:prstGeom>
        </p:spPr>
        <p:txBody>
          <a:bodyPr anchor="t" anchorCtr="0">
            <a:noAutofit/>
          </a:bodyPr>
          <a:lstStyle>
            <a:lvl1pPr marL="0" indent="0" defTabSz="685800" rtl="0" eaLnBrk="1" latinLnBrk="0" hangingPunct="1">
              <a:lnSpc>
                <a:spcPct val="90000"/>
              </a:lnSpc>
              <a:spcBef>
                <a:spcPts val="750"/>
              </a:spcBef>
              <a:buFont typeface="Arial" panose="020B0604020202020204" pitchFamily="34" charset="0"/>
              <a:defRPr lang="en-US" sz="3600" b="1" i="0" spc="-60" baseline="0">
                <a:solidFill>
                  <a:schemeClr val="tx1">
                    <a:lumMod val="75000"/>
                    <a:lumOff val="25000"/>
                  </a:schemeClr>
                </a:solidFill>
                <a:latin typeface="Arial" charset="0"/>
                <a:ea typeface="Arial" charset="0"/>
                <a:cs typeface="Arial" charset="0"/>
              </a:defRPr>
            </a:lvl1pPr>
          </a:lstStyle>
          <a:p>
            <a:pPr marL="0" lvl="0" indent="0">
              <a:spcBef>
                <a:spcPts val="750"/>
              </a:spcBef>
              <a:buFont typeface="Arial" panose="020B0604020202020204" pitchFamily="34" charset="0"/>
            </a:pPr>
            <a:r>
              <a:rPr lang="en-US"/>
              <a:t>Add Your Title Here</a:t>
            </a:r>
          </a:p>
        </p:txBody>
      </p:sp>
      <p:sp>
        <p:nvSpPr>
          <p:cNvPr id="3" name="Text Placeholder 2">
            <a:extLst>
              <a:ext uri="{FF2B5EF4-FFF2-40B4-BE49-F238E27FC236}">
                <a16:creationId xmlns:a16="http://schemas.microsoft.com/office/drawing/2014/main" id="{6C90BAB9-2443-4003-808C-07DE790A150B}"/>
              </a:ext>
            </a:extLst>
          </p:cNvPr>
          <p:cNvSpPr>
            <a:spLocks noGrp="1"/>
          </p:cNvSpPr>
          <p:nvPr>
            <p:ph type="body" sz="quarter" idx="36"/>
          </p:nvPr>
        </p:nvSpPr>
        <p:spPr>
          <a:xfrm>
            <a:off x="365695" y="1094898"/>
            <a:ext cx="3711005" cy="5317331"/>
          </a:xfrm>
          <a:prstGeom prst="rect">
            <a:avLst/>
          </a:prstGeom>
        </p:spPr>
        <p:txBody>
          <a:bodyPr vert="horz"/>
          <a:lstStyle>
            <a:lvl1pPr marL="171450" indent="-171450" algn="l" defTabSz="685800" rtl="0" eaLnBrk="1" latinLnBrk="0" hangingPunct="1">
              <a:lnSpc>
                <a:spcPct val="90000"/>
              </a:lnSpc>
              <a:spcBef>
                <a:spcPts val="0"/>
              </a:spcBef>
              <a:spcAft>
                <a:spcPts val="600"/>
              </a:spcAft>
              <a:buClr>
                <a:schemeClr val="tx1">
                  <a:lumMod val="50000"/>
                  <a:lumOff val="50000"/>
                </a:schemeClr>
              </a:buClr>
              <a:buSzPct val="100000"/>
              <a:buFont typeface="Arial" charset="0"/>
              <a:buChar char="•"/>
              <a:defRPr lang="en-US" sz="2600" b="0" i="0" kern="1200" spc="0" dirty="0" smtClean="0">
                <a:solidFill>
                  <a:schemeClr val="tx1">
                    <a:lumMod val="75000"/>
                    <a:lumOff val="25000"/>
                  </a:schemeClr>
                </a:solidFill>
                <a:latin typeface="Arial" charset="0"/>
                <a:ea typeface="Arial" charset="0"/>
                <a:cs typeface="Arial" charset="0"/>
              </a:defRPr>
            </a:lvl1pPr>
            <a:lvl2pPr marL="457200" indent="-171450" algn="l" defTabSz="685800" rtl="0" eaLnBrk="1" latinLnBrk="0" hangingPunct="1">
              <a:lnSpc>
                <a:spcPct val="90000"/>
              </a:lnSpc>
              <a:spcBef>
                <a:spcPts val="0"/>
              </a:spcBef>
              <a:spcAft>
                <a:spcPts val="600"/>
              </a:spcAft>
              <a:buClr>
                <a:schemeClr val="tx1">
                  <a:lumMod val="50000"/>
                  <a:lumOff val="50000"/>
                </a:schemeClr>
              </a:buClr>
              <a:buSzPct val="100000"/>
              <a:buFont typeface=".AppleSystemUIFont" charset="-120"/>
              <a:buChar char="–"/>
              <a:tabLst/>
              <a:defRPr lang="en-US" sz="2000" b="0" i="0" kern="1200" spc="0" dirty="0" smtClean="0">
                <a:solidFill>
                  <a:schemeClr val="tx1">
                    <a:lumMod val="75000"/>
                    <a:lumOff val="25000"/>
                  </a:schemeClr>
                </a:solidFill>
                <a:latin typeface="Arial" charset="0"/>
                <a:ea typeface="Arial" charset="0"/>
                <a:cs typeface="Arial" charset="0"/>
              </a:defRPr>
            </a:lvl2pPr>
            <a:lvl3pPr marL="687388" indent="-171450" algn="l" defTabSz="685800" rtl="0" eaLnBrk="1" latinLnBrk="0" hangingPunct="1">
              <a:lnSpc>
                <a:spcPct val="90000"/>
              </a:lnSpc>
              <a:spcBef>
                <a:spcPts val="0"/>
              </a:spcBef>
              <a:spcAft>
                <a:spcPts val="600"/>
              </a:spcAft>
              <a:buClr>
                <a:schemeClr val="tx1">
                  <a:lumMod val="50000"/>
                  <a:lumOff val="50000"/>
                </a:schemeClr>
              </a:buClr>
              <a:buSzPct val="100000"/>
              <a:buFont typeface="Arial" charset="0"/>
              <a:buChar char="•"/>
              <a:tabLst/>
              <a:defRPr lang="en-US" sz="1800" b="0" i="0" kern="1200" spc="0" dirty="0" smtClean="0">
                <a:solidFill>
                  <a:schemeClr val="tx1">
                    <a:lumMod val="75000"/>
                    <a:lumOff val="25000"/>
                  </a:schemeClr>
                </a:solidFill>
                <a:latin typeface="Arial" charset="0"/>
                <a:ea typeface="Arial" charset="0"/>
                <a:cs typeface="Arial" charset="0"/>
              </a:defRPr>
            </a:lvl3pPr>
            <a:lvl4pPr marL="914400" indent="-171450" algn="l" defTabSz="685800" rtl="0" eaLnBrk="1" latinLnBrk="0" hangingPunct="1">
              <a:lnSpc>
                <a:spcPct val="90000"/>
              </a:lnSpc>
              <a:spcBef>
                <a:spcPts val="0"/>
              </a:spcBef>
              <a:spcAft>
                <a:spcPts val="600"/>
              </a:spcAft>
              <a:buClr>
                <a:schemeClr val="tx1">
                  <a:lumMod val="50000"/>
                  <a:lumOff val="50000"/>
                </a:schemeClr>
              </a:buClr>
              <a:buSzPct val="100000"/>
              <a:buFont typeface=".AppleSystemUIFont" charset="-120"/>
              <a:buChar char="–"/>
              <a:tabLst/>
              <a:defRPr lang="en-US" sz="1800" b="0" i="0" kern="1200" spc="0" dirty="0" smtClean="0">
                <a:solidFill>
                  <a:schemeClr val="tx1">
                    <a:lumMod val="75000"/>
                    <a:lumOff val="25000"/>
                  </a:schemeClr>
                </a:solidFill>
                <a:latin typeface="Arial" charset="0"/>
                <a:ea typeface="Arial" charset="0"/>
                <a:cs typeface="Arial" charset="0"/>
              </a:defRPr>
            </a:lvl4pPr>
            <a:lvl5pPr marL="1144588" indent="-169863" algn="l" defTabSz="685800" rtl="0" eaLnBrk="1" latinLnBrk="0" hangingPunct="1">
              <a:lnSpc>
                <a:spcPct val="90000"/>
              </a:lnSpc>
              <a:spcBef>
                <a:spcPts val="0"/>
              </a:spcBef>
              <a:spcAft>
                <a:spcPts val="600"/>
              </a:spcAft>
              <a:buClr>
                <a:schemeClr val="tx1">
                  <a:lumMod val="50000"/>
                  <a:lumOff val="50000"/>
                </a:schemeClr>
              </a:buClr>
              <a:buSzPct val="100000"/>
              <a:buFont typeface="Arial" charset="0"/>
              <a:buChar char="•"/>
              <a:tabLst/>
              <a:defRPr lang="en-US" sz="1800" b="0" i="0" kern="1200" spc="0" dirty="0" smtClean="0">
                <a:solidFill>
                  <a:schemeClr val="tx1">
                    <a:lumMod val="75000"/>
                    <a:lumOff val="25000"/>
                  </a:schemeClr>
                </a:solidFill>
                <a:latin typeface="Arial" charset="0"/>
                <a:ea typeface="Arial" charset="0"/>
                <a:cs typeface="Arial" charset="0"/>
              </a:defRPr>
            </a:lvl5pPr>
            <a:lvl6pPr marL="709910" indent="-66973">
              <a:buNone/>
              <a:defRPr sz="788"/>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2">
            <a:extLst>
              <a:ext uri="{FF2B5EF4-FFF2-40B4-BE49-F238E27FC236}">
                <a16:creationId xmlns:a16="http://schemas.microsoft.com/office/drawing/2014/main" id="{85BD6603-E1C6-4D79-A4AF-3A20569F9676}"/>
              </a:ext>
            </a:extLst>
          </p:cNvPr>
          <p:cNvSpPr>
            <a:spLocks noGrp="1"/>
          </p:cNvSpPr>
          <p:nvPr>
            <p:ph type="body" sz="quarter" idx="37"/>
          </p:nvPr>
        </p:nvSpPr>
        <p:spPr>
          <a:xfrm>
            <a:off x="4248085" y="1094898"/>
            <a:ext cx="3711005" cy="5317331"/>
          </a:xfrm>
          <a:prstGeom prst="rect">
            <a:avLst/>
          </a:prstGeom>
        </p:spPr>
        <p:txBody>
          <a:bodyPr vert="horz"/>
          <a:lstStyle>
            <a:lvl1pPr marL="171450" indent="-171450" algn="l" defTabSz="685800" rtl="0" eaLnBrk="1" latinLnBrk="0" hangingPunct="1">
              <a:lnSpc>
                <a:spcPct val="90000"/>
              </a:lnSpc>
              <a:spcBef>
                <a:spcPts val="0"/>
              </a:spcBef>
              <a:spcAft>
                <a:spcPts val="600"/>
              </a:spcAft>
              <a:buClr>
                <a:schemeClr val="tx1">
                  <a:lumMod val="50000"/>
                  <a:lumOff val="50000"/>
                </a:schemeClr>
              </a:buClr>
              <a:buSzPct val="100000"/>
              <a:buFont typeface="Arial" charset="0"/>
              <a:buChar char="•"/>
              <a:defRPr lang="en-US" sz="2600" b="0" i="0" kern="1200" spc="0" dirty="0">
                <a:solidFill>
                  <a:schemeClr val="tx1">
                    <a:lumMod val="75000"/>
                    <a:lumOff val="25000"/>
                  </a:schemeClr>
                </a:solidFill>
                <a:latin typeface="Arial" charset="0"/>
                <a:ea typeface="Arial" charset="0"/>
                <a:cs typeface="Arial" charset="0"/>
              </a:defRPr>
            </a:lvl1pPr>
            <a:lvl2pPr marL="457200" indent="-171450" algn="l" defTabSz="685800" rtl="0" eaLnBrk="1" latinLnBrk="0" hangingPunct="1">
              <a:lnSpc>
                <a:spcPct val="90000"/>
              </a:lnSpc>
              <a:spcBef>
                <a:spcPts val="0"/>
              </a:spcBef>
              <a:spcAft>
                <a:spcPts val="600"/>
              </a:spcAft>
              <a:buClr>
                <a:schemeClr val="tx1">
                  <a:lumMod val="50000"/>
                  <a:lumOff val="50000"/>
                </a:schemeClr>
              </a:buClr>
              <a:buSzPct val="100000"/>
              <a:buFont typeface=".AppleSystemUIFont" charset="-120"/>
              <a:buChar char="–"/>
              <a:tabLst/>
              <a:defRPr lang="en-US" sz="2000" b="0" i="0" kern="1200" spc="0" dirty="0" smtClean="0">
                <a:solidFill>
                  <a:schemeClr val="tx1">
                    <a:lumMod val="75000"/>
                    <a:lumOff val="25000"/>
                  </a:schemeClr>
                </a:solidFill>
                <a:latin typeface="Arial" charset="0"/>
                <a:ea typeface="Arial" charset="0"/>
                <a:cs typeface="Arial" charset="0"/>
              </a:defRPr>
            </a:lvl2pPr>
            <a:lvl3pPr marL="687388" indent="-171450" algn="l" defTabSz="685800" rtl="0" eaLnBrk="1" latinLnBrk="0" hangingPunct="1">
              <a:lnSpc>
                <a:spcPct val="90000"/>
              </a:lnSpc>
              <a:spcBef>
                <a:spcPts val="0"/>
              </a:spcBef>
              <a:spcAft>
                <a:spcPts val="600"/>
              </a:spcAft>
              <a:buClr>
                <a:schemeClr val="tx1">
                  <a:lumMod val="50000"/>
                  <a:lumOff val="50000"/>
                </a:schemeClr>
              </a:buClr>
              <a:buSzPct val="100000"/>
              <a:buFont typeface="Arial" charset="0"/>
              <a:buChar char="•"/>
              <a:tabLst/>
              <a:defRPr lang="en-US" sz="1800" b="0" i="0" kern="1200" spc="0" dirty="0" smtClean="0">
                <a:solidFill>
                  <a:schemeClr val="tx1">
                    <a:lumMod val="75000"/>
                    <a:lumOff val="25000"/>
                  </a:schemeClr>
                </a:solidFill>
                <a:latin typeface="Arial" charset="0"/>
                <a:ea typeface="Arial" charset="0"/>
                <a:cs typeface="Arial" charset="0"/>
              </a:defRPr>
            </a:lvl3pPr>
            <a:lvl4pPr marL="914400" indent="-171450" algn="l" defTabSz="685800" rtl="0" eaLnBrk="1" latinLnBrk="0" hangingPunct="1">
              <a:lnSpc>
                <a:spcPct val="90000"/>
              </a:lnSpc>
              <a:spcBef>
                <a:spcPts val="0"/>
              </a:spcBef>
              <a:spcAft>
                <a:spcPts val="600"/>
              </a:spcAft>
              <a:buClr>
                <a:schemeClr val="tx1">
                  <a:lumMod val="50000"/>
                  <a:lumOff val="50000"/>
                </a:schemeClr>
              </a:buClr>
              <a:buSzPct val="100000"/>
              <a:buFont typeface=".AppleSystemUIFont" charset="-120"/>
              <a:buChar char="–"/>
              <a:tabLst/>
              <a:defRPr lang="en-US" sz="1800" b="0" i="0" kern="1200" spc="0" dirty="0" smtClean="0">
                <a:solidFill>
                  <a:schemeClr val="tx1">
                    <a:lumMod val="75000"/>
                    <a:lumOff val="25000"/>
                  </a:schemeClr>
                </a:solidFill>
                <a:latin typeface="Arial" charset="0"/>
                <a:ea typeface="Arial" charset="0"/>
                <a:cs typeface="Arial" charset="0"/>
              </a:defRPr>
            </a:lvl4pPr>
            <a:lvl5pPr marL="1144588" indent="-169863" algn="l" defTabSz="685800" rtl="0" eaLnBrk="1" latinLnBrk="0" hangingPunct="1">
              <a:lnSpc>
                <a:spcPct val="90000"/>
              </a:lnSpc>
              <a:spcBef>
                <a:spcPts val="0"/>
              </a:spcBef>
              <a:spcAft>
                <a:spcPts val="600"/>
              </a:spcAft>
              <a:buClr>
                <a:schemeClr val="tx1">
                  <a:lumMod val="50000"/>
                  <a:lumOff val="50000"/>
                </a:schemeClr>
              </a:buClr>
              <a:buSzPct val="100000"/>
              <a:buFont typeface="Arial" charset="0"/>
              <a:buChar char="•"/>
              <a:tabLst/>
              <a:defRPr lang="en-US" sz="1800" b="0" i="0" kern="1200" spc="0" dirty="0" smtClean="0">
                <a:solidFill>
                  <a:schemeClr val="tx1">
                    <a:lumMod val="75000"/>
                    <a:lumOff val="25000"/>
                  </a:schemeClr>
                </a:solidFill>
                <a:latin typeface="Arial" charset="0"/>
                <a:ea typeface="Arial" charset="0"/>
                <a:cs typeface="Arial" charset="0"/>
              </a:defRPr>
            </a:lvl5pPr>
            <a:lvl6pPr marL="709910" indent="-66973">
              <a:buNone/>
              <a:defRPr sz="788"/>
            </a:lvl6pPr>
          </a:lstStyle>
          <a:p>
            <a:pPr marL="171450" lvl="0" indent="-171450" algn="l" defTabSz="685800" rtl="0" eaLnBrk="1" latinLnBrk="0" hangingPunct="1">
              <a:lnSpc>
                <a:spcPct val="90000"/>
              </a:lnSpc>
              <a:spcBef>
                <a:spcPts val="0"/>
              </a:spcBef>
              <a:spcAft>
                <a:spcPts val="600"/>
              </a:spcAft>
              <a:buClr>
                <a:schemeClr val="tx1">
                  <a:lumMod val="50000"/>
                  <a:lumOff val="50000"/>
                </a:schemeClr>
              </a:buClr>
              <a:buSzPct val="100000"/>
              <a:buFont typeface="Arial" charset="0"/>
              <a:buChar char="•"/>
            </a:pPr>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2">
            <a:extLst>
              <a:ext uri="{FF2B5EF4-FFF2-40B4-BE49-F238E27FC236}">
                <a16:creationId xmlns:a16="http://schemas.microsoft.com/office/drawing/2014/main" id="{03107BB0-8B9F-4E78-B1A8-728E840DEB97}"/>
              </a:ext>
            </a:extLst>
          </p:cNvPr>
          <p:cNvSpPr>
            <a:spLocks noGrp="1"/>
          </p:cNvSpPr>
          <p:nvPr>
            <p:ph type="body" sz="quarter" idx="38"/>
          </p:nvPr>
        </p:nvSpPr>
        <p:spPr>
          <a:xfrm>
            <a:off x="8130475" y="1094898"/>
            <a:ext cx="3711005" cy="5317331"/>
          </a:xfrm>
          <a:prstGeom prst="rect">
            <a:avLst/>
          </a:prstGeom>
        </p:spPr>
        <p:txBody>
          <a:bodyPr vert="horz"/>
          <a:lstStyle>
            <a:lvl1pPr marL="171450" indent="-171450" algn="l" defTabSz="685800" rtl="0" eaLnBrk="1" latinLnBrk="0" hangingPunct="1">
              <a:lnSpc>
                <a:spcPct val="90000"/>
              </a:lnSpc>
              <a:spcBef>
                <a:spcPts val="0"/>
              </a:spcBef>
              <a:spcAft>
                <a:spcPts val="600"/>
              </a:spcAft>
              <a:buClr>
                <a:schemeClr val="tx1">
                  <a:lumMod val="50000"/>
                  <a:lumOff val="50000"/>
                </a:schemeClr>
              </a:buClr>
              <a:buSzPct val="100000"/>
              <a:buFont typeface="Arial" charset="0"/>
              <a:buChar char="•"/>
              <a:defRPr lang="en-US" sz="2600" b="0" i="0" kern="1200" spc="0" dirty="0">
                <a:solidFill>
                  <a:schemeClr val="tx1">
                    <a:lumMod val="75000"/>
                    <a:lumOff val="25000"/>
                  </a:schemeClr>
                </a:solidFill>
                <a:latin typeface="Arial" charset="0"/>
                <a:ea typeface="Arial" charset="0"/>
                <a:cs typeface="Arial" charset="0"/>
              </a:defRPr>
            </a:lvl1pPr>
            <a:lvl2pPr marL="457200" indent="-171450" algn="l" defTabSz="685800" rtl="0" eaLnBrk="1" latinLnBrk="0" hangingPunct="1">
              <a:lnSpc>
                <a:spcPct val="90000"/>
              </a:lnSpc>
              <a:spcBef>
                <a:spcPts val="0"/>
              </a:spcBef>
              <a:spcAft>
                <a:spcPts val="600"/>
              </a:spcAft>
              <a:buClr>
                <a:schemeClr val="tx1">
                  <a:lumMod val="50000"/>
                  <a:lumOff val="50000"/>
                </a:schemeClr>
              </a:buClr>
              <a:buSzPct val="100000"/>
              <a:buFont typeface=".AppleSystemUIFont" charset="-120"/>
              <a:buChar char="–"/>
              <a:tabLst/>
              <a:defRPr lang="en-US" sz="2000" b="0" i="0" kern="1200" spc="0" dirty="0" smtClean="0">
                <a:solidFill>
                  <a:schemeClr val="tx1">
                    <a:lumMod val="75000"/>
                    <a:lumOff val="25000"/>
                  </a:schemeClr>
                </a:solidFill>
                <a:latin typeface="Arial" charset="0"/>
                <a:ea typeface="Arial" charset="0"/>
                <a:cs typeface="Arial" charset="0"/>
              </a:defRPr>
            </a:lvl2pPr>
            <a:lvl3pPr marL="687388" indent="-171450" algn="l" defTabSz="685800" rtl="0" eaLnBrk="1" latinLnBrk="0" hangingPunct="1">
              <a:lnSpc>
                <a:spcPct val="90000"/>
              </a:lnSpc>
              <a:spcBef>
                <a:spcPts val="0"/>
              </a:spcBef>
              <a:spcAft>
                <a:spcPts val="600"/>
              </a:spcAft>
              <a:buClr>
                <a:schemeClr val="tx1">
                  <a:lumMod val="50000"/>
                  <a:lumOff val="50000"/>
                </a:schemeClr>
              </a:buClr>
              <a:buSzPct val="100000"/>
              <a:buFont typeface="Arial" charset="0"/>
              <a:buChar char="•"/>
              <a:tabLst/>
              <a:defRPr lang="en-US" sz="1800" b="0" i="0" kern="1200" spc="0" dirty="0" smtClean="0">
                <a:solidFill>
                  <a:schemeClr val="tx1">
                    <a:lumMod val="75000"/>
                    <a:lumOff val="25000"/>
                  </a:schemeClr>
                </a:solidFill>
                <a:latin typeface="Arial" charset="0"/>
                <a:ea typeface="Arial" charset="0"/>
                <a:cs typeface="Arial" charset="0"/>
              </a:defRPr>
            </a:lvl3pPr>
            <a:lvl4pPr marL="914400" indent="-171450" algn="l" defTabSz="685800" rtl="0" eaLnBrk="1" latinLnBrk="0" hangingPunct="1">
              <a:lnSpc>
                <a:spcPct val="90000"/>
              </a:lnSpc>
              <a:spcBef>
                <a:spcPts val="0"/>
              </a:spcBef>
              <a:spcAft>
                <a:spcPts val="600"/>
              </a:spcAft>
              <a:buClr>
                <a:schemeClr val="tx1">
                  <a:lumMod val="50000"/>
                  <a:lumOff val="50000"/>
                </a:schemeClr>
              </a:buClr>
              <a:buSzPct val="100000"/>
              <a:buFont typeface=".AppleSystemUIFont" charset="-120"/>
              <a:buChar char="–"/>
              <a:tabLst/>
              <a:defRPr lang="en-US" sz="1800" b="0" i="0" kern="1200" spc="0" dirty="0" smtClean="0">
                <a:solidFill>
                  <a:schemeClr val="tx1">
                    <a:lumMod val="75000"/>
                    <a:lumOff val="25000"/>
                  </a:schemeClr>
                </a:solidFill>
                <a:latin typeface="Arial" charset="0"/>
                <a:ea typeface="Arial" charset="0"/>
                <a:cs typeface="Arial" charset="0"/>
              </a:defRPr>
            </a:lvl4pPr>
            <a:lvl5pPr marL="1144588" indent="-169863" algn="l" defTabSz="685800" rtl="0" eaLnBrk="1" latinLnBrk="0" hangingPunct="1">
              <a:lnSpc>
                <a:spcPct val="90000"/>
              </a:lnSpc>
              <a:spcBef>
                <a:spcPts val="0"/>
              </a:spcBef>
              <a:spcAft>
                <a:spcPts val="600"/>
              </a:spcAft>
              <a:buClr>
                <a:schemeClr val="tx1">
                  <a:lumMod val="50000"/>
                  <a:lumOff val="50000"/>
                </a:schemeClr>
              </a:buClr>
              <a:buSzPct val="100000"/>
              <a:buFont typeface="Arial" charset="0"/>
              <a:buChar char="•"/>
              <a:tabLst/>
              <a:defRPr lang="en-US" sz="1800" b="0" i="0" kern="1200" spc="0" dirty="0" smtClean="0">
                <a:solidFill>
                  <a:schemeClr val="tx1">
                    <a:lumMod val="75000"/>
                    <a:lumOff val="25000"/>
                  </a:schemeClr>
                </a:solidFill>
                <a:latin typeface="Arial" charset="0"/>
                <a:ea typeface="Arial" charset="0"/>
                <a:cs typeface="Arial" charset="0"/>
              </a:defRPr>
            </a:lvl5pPr>
            <a:lvl6pPr marL="709910" indent="-66973">
              <a:buNone/>
              <a:defRPr sz="788"/>
            </a:lvl6pPr>
          </a:lstStyle>
          <a:p>
            <a:pPr marL="171450" lvl="0" indent="-171450" algn="l" defTabSz="685800" rtl="0" eaLnBrk="1" latinLnBrk="0" hangingPunct="1">
              <a:lnSpc>
                <a:spcPct val="90000"/>
              </a:lnSpc>
              <a:spcBef>
                <a:spcPts val="0"/>
              </a:spcBef>
              <a:spcAft>
                <a:spcPts val="600"/>
              </a:spcAft>
              <a:buClr>
                <a:schemeClr val="tx1">
                  <a:lumMod val="50000"/>
                  <a:lumOff val="50000"/>
                </a:schemeClr>
              </a:buClr>
              <a:buSzPct val="100000"/>
              <a:buFont typeface="Arial" charset="0"/>
              <a:buChar char="•"/>
            </a:pPr>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39648906"/>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780D05-E355-4E5C-8267-1D7628768EF7}"/>
              </a:ext>
            </a:extLst>
          </p:cNvPr>
          <p:cNvSpPr>
            <a:spLocks noGrp="1"/>
          </p:cNvSpPr>
          <p:nvPr>
            <p:ph type="title" hasCustomPrompt="1"/>
          </p:nvPr>
        </p:nvSpPr>
        <p:spPr>
          <a:xfrm>
            <a:off x="361536" y="367690"/>
            <a:ext cx="11487563" cy="549987"/>
          </a:xfrm>
          <a:prstGeom prst="rect">
            <a:avLst/>
          </a:prstGeom>
        </p:spPr>
        <p:txBody>
          <a:bodyPr anchor="t" anchorCtr="0">
            <a:noAutofit/>
          </a:bodyPr>
          <a:lstStyle>
            <a:lvl1pPr marL="0" indent="0" defTabSz="685800" rtl="0" eaLnBrk="1" latinLnBrk="0" hangingPunct="1">
              <a:lnSpc>
                <a:spcPct val="90000"/>
              </a:lnSpc>
              <a:spcBef>
                <a:spcPts val="750"/>
              </a:spcBef>
              <a:buFont typeface="Arial" panose="020B0604020202020204" pitchFamily="34" charset="0"/>
              <a:defRPr lang="en-US" sz="3600" b="1" i="0" spc="-60" baseline="0">
                <a:solidFill>
                  <a:schemeClr val="tx1">
                    <a:lumMod val="75000"/>
                    <a:lumOff val="25000"/>
                  </a:schemeClr>
                </a:solidFill>
                <a:latin typeface="Arial" charset="0"/>
                <a:ea typeface="Arial" charset="0"/>
                <a:cs typeface="Arial" charset="0"/>
              </a:defRPr>
            </a:lvl1pPr>
          </a:lstStyle>
          <a:p>
            <a:pPr marL="0" lvl="0" indent="0">
              <a:spcBef>
                <a:spcPts val="750"/>
              </a:spcBef>
              <a:buFont typeface="Arial" panose="020B0604020202020204" pitchFamily="34" charset="0"/>
            </a:pPr>
            <a:r>
              <a:rPr lang="en-US"/>
              <a:t>Add Your Title Here</a:t>
            </a:r>
          </a:p>
        </p:txBody>
      </p:sp>
      <p:sp>
        <p:nvSpPr>
          <p:cNvPr id="3" name="Text Placeholder 2">
            <a:extLst>
              <a:ext uri="{FF2B5EF4-FFF2-40B4-BE49-F238E27FC236}">
                <a16:creationId xmlns:a16="http://schemas.microsoft.com/office/drawing/2014/main" id="{3EF27EF8-1C0A-40CE-A5F1-73F07D5D683E}"/>
              </a:ext>
            </a:extLst>
          </p:cNvPr>
          <p:cNvSpPr>
            <a:spLocks noGrp="1"/>
          </p:cNvSpPr>
          <p:nvPr>
            <p:ph type="body" sz="quarter" idx="36"/>
          </p:nvPr>
        </p:nvSpPr>
        <p:spPr>
          <a:xfrm>
            <a:off x="365695" y="1102518"/>
            <a:ext cx="5631245" cy="5317331"/>
          </a:xfrm>
          <a:prstGeom prst="rect">
            <a:avLst/>
          </a:prstGeom>
        </p:spPr>
        <p:txBody>
          <a:bodyPr vert="horz"/>
          <a:lstStyle>
            <a:lvl1pPr marL="171450" indent="-171450" algn="l" defTabSz="685800" rtl="0" eaLnBrk="1" latinLnBrk="0" hangingPunct="1">
              <a:lnSpc>
                <a:spcPct val="90000"/>
              </a:lnSpc>
              <a:spcBef>
                <a:spcPts val="0"/>
              </a:spcBef>
              <a:spcAft>
                <a:spcPts val="600"/>
              </a:spcAft>
              <a:buClr>
                <a:schemeClr val="tx1">
                  <a:lumMod val="50000"/>
                  <a:lumOff val="50000"/>
                </a:schemeClr>
              </a:buClr>
              <a:buSzPct val="100000"/>
              <a:buFont typeface="Arial" charset="0"/>
              <a:buChar char="•"/>
              <a:defRPr lang="en-US" sz="2800" b="0" i="0" kern="1200" spc="0" dirty="0" smtClean="0">
                <a:solidFill>
                  <a:schemeClr val="tx1">
                    <a:lumMod val="75000"/>
                    <a:lumOff val="25000"/>
                  </a:schemeClr>
                </a:solidFill>
                <a:latin typeface="Arial" charset="0"/>
                <a:ea typeface="Arial" charset="0"/>
                <a:cs typeface="Arial" charset="0"/>
              </a:defRPr>
            </a:lvl1pPr>
            <a:lvl2pPr marL="457200" indent="-171450" algn="l" defTabSz="685800" rtl="0" eaLnBrk="1" latinLnBrk="0" hangingPunct="1">
              <a:lnSpc>
                <a:spcPct val="90000"/>
              </a:lnSpc>
              <a:spcBef>
                <a:spcPts val="0"/>
              </a:spcBef>
              <a:spcAft>
                <a:spcPts val="600"/>
              </a:spcAft>
              <a:buClr>
                <a:schemeClr val="tx1">
                  <a:lumMod val="50000"/>
                  <a:lumOff val="50000"/>
                </a:schemeClr>
              </a:buClr>
              <a:buSzPct val="100000"/>
              <a:buFont typeface=".AppleSystemUIFont" charset="-120"/>
              <a:buChar char="–"/>
              <a:tabLst/>
              <a:defRPr lang="en-US" sz="2000" b="0" i="0" kern="1200" spc="0" dirty="0" smtClean="0">
                <a:solidFill>
                  <a:schemeClr val="tx1">
                    <a:lumMod val="75000"/>
                    <a:lumOff val="25000"/>
                  </a:schemeClr>
                </a:solidFill>
                <a:latin typeface="Arial" charset="0"/>
                <a:ea typeface="Arial" charset="0"/>
                <a:cs typeface="Arial" charset="0"/>
              </a:defRPr>
            </a:lvl2pPr>
            <a:lvl3pPr marL="687388" indent="-171450" algn="l" defTabSz="685800" rtl="0" eaLnBrk="1" latinLnBrk="0" hangingPunct="1">
              <a:lnSpc>
                <a:spcPct val="90000"/>
              </a:lnSpc>
              <a:spcBef>
                <a:spcPts val="0"/>
              </a:spcBef>
              <a:spcAft>
                <a:spcPts val="600"/>
              </a:spcAft>
              <a:buClr>
                <a:schemeClr val="tx1">
                  <a:lumMod val="50000"/>
                  <a:lumOff val="50000"/>
                </a:schemeClr>
              </a:buClr>
              <a:buSzPct val="100000"/>
              <a:buFont typeface="Arial" charset="0"/>
              <a:buChar char="•"/>
              <a:tabLst/>
              <a:defRPr lang="en-US" sz="1800" b="0" i="0" kern="1200" spc="0" dirty="0" smtClean="0">
                <a:solidFill>
                  <a:schemeClr val="tx1">
                    <a:lumMod val="75000"/>
                    <a:lumOff val="25000"/>
                  </a:schemeClr>
                </a:solidFill>
                <a:latin typeface="Arial" charset="0"/>
                <a:ea typeface="Arial" charset="0"/>
                <a:cs typeface="Arial" charset="0"/>
              </a:defRPr>
            </a:lvl3pPr>
            <a:lvl4pPr marL="914400" indent="-171450" algn="l" defTabSz="685800" rtl="0" eaLnBrk="1" latinLnBrk="0" hangingPunct="1">
              <a:lnSpc>
                <a:spcPct val="90000"/>
              </a:lnSpc>
              <a:spcBef>
                <a:spcPts val="0"/>
              </a:spcBef>
              <a:spcAft>
                <a:spcPts val="600"/>
              </a:spcAft>
              <a:buClr>
                <a:schemeClr val="tx1">
                  <a:lumMod val="50000"/>
                  <a:lumOff val="50000"/>
                </a:schemeClr>
              </a:buClr>
              <a:buSzPct val="100000"/>
              <a:buFont typeface=".AppleSystemUIFont" charset="-120"/>
              <a:buChar char="–"/>
              <a:tabLst/>
              <a:defRPr lang="en-US" sz="1800" b="0" i="0" kern="1200" spc="0" dirty="0" smtClean="0">
                <a:solidFill>
                  <a:schemeClr val="tx1">
                    <a:lumMod val="75000"/>
                    <a:lumOff val="25000"/>
                  </a:schemeClr>
                </a:solidFill>
                <a:latin typeface="Arial" charset="0"/>
                <a:ea typeface="Arial" charset="0"/>
                <a:cs typeface="Arial" charset="0"/>
              </a:defRPr>
            </a:lvl4pPr>
            <a:lvl5pPr marL="1144588" indent="-169863" algn="l" defTabSz="685800" rtl="0" eaLnBrk="1" latinLnBrk="0" hangingPunct="1">
              <a:lnSpc>
                <a:spcPct val="90000"/>
              </a:lnSpc>
              <a:spcBef>
                <a:spcPts val="0"/>
              </a:spcBef>
              <a:spcAft>
                <a:spcPts val="600"/>
              </a:spcAft>
              <a:buClr>
                <a:schemeClr val="tx1">
                  <a:lumMod val="50000"/>
                  <a:lumOff val="50000"/>
                </a:schemeClr>
              </a:buClr>
              <a:buSzPct val="100000"/>
              <a:buFont typeface="Arial" charset="0"/>
              <a:buChar char="•"/>
              <a:tabLst/>
              <a:defRPr lang="en-US" sz="1800" b="0" i="0" kern="1200" spc="0" dirty="0" smtClean="0">
                <a:solidFill>
                  <a:schemeClr val="tx1">
                    <a:lumMod val="75000"/>
                    <a:lumOff val="25000"/>
                  </a:schemeClr>
                </a:solidFill>
                <a:latin typeface="Arial" charset="0"/>
                <a:ea typeface="Arial" charset="0"/>
                <a:cs typeface="Arial" charset="0"/>
              </a:defRPr>
            </a:lvl5pPr>
            <a:lvl6pPr marL="709910" indent="-66973">
              <a:buNone/>
              <a:defRPr sz="788"/>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Picture Placeholder 4">
            <a:extLst>
              <a:ext uri="{FF2B5EF4-FFF2-40B4-BE49-F238E27FC236}">
                <a16:creationId xmlns:a16="http://schemas.microsoft.com/office/drawing/2014/main" id="{347FDFA1-7D36-471A-B0C0-CA571884D57B}"/>
              </a:ext>
            </a:extLst>
          </p:cNvPr>
          <p:cNvSpPr>
            <a:spLocks noGrp="1"/>
          </p:cNvSpPr>
          <p:nvPr>
            <p:ph type="pic" sz="quarter" idx="43"/>
          </p:nvPr>
        </p:nvSpPr>
        <p:spPr>
          <a:xfrm>
            <a:off x="6216650" y="1102518"/>
            <a:ext cx="5632450" cy="5321808"/>
          </a:xfrm>
          <a:prstGeom prst="rect">
            <a:avLst/>
          </a:prstGeom>
          <a:solidFill>
            <a:schemeClr val="bg2"/>
          </a:solidFill>
        </p:spPr>
        <p:txBody>
          <a:bodyPr anchor="t" anchorCtr="0"/>
          <a:lstStyle>
            <a:lvl1pPr marL="0" indent="0" algn="ctr">
              <a:buNone/>
              <a:defRPr b="0" i="0">
                <a:solidFill>
                  <a:schemeClr val="tx1">
                    <a:lumMod val="75000"/>
                    <a:lumOff val="25000"/>
                  </a:schemeClr>
                </a:solidFill>
                <a:latin typeface="Arial" charset="0"/>
                <a:ea typeface="Arial" charset="0"/>
                <a:cs typeface="Arial" charset="0"/>
              </a:defRPr>
            </a:lvl1pPr>
          </a:lstStyle>
          <a:p>
            <a:r>
              <a:rPr lang="en-US"/>
              <a:t>Click icon to add picture</a:t>
            </a:r>
          </a:p>
        </p:txBody>
      </p:sp>
    </p:spTree>
    <p:extLst>
      <p:ext uri="{BB962C8B-B14F-4D97-AF65-F5344CB8AC3E}">
        <p14:creationId xmlns:p14="http://schemas.microsoft.com/office/powerpoint/2010/main" val="1846385220"/>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49223F-447D-4BBF-872F-E74592AF44E7}"/>
              </a:ext>
            </a:extLst>
          </p:cNvPr>
          <p:cNvSpPr>
            <a:spLocks noGrp="1"/>
          </p:cNvSpPr>
          <p:nvPr>
            <p:ph type="title" hasCustomPrompt="1"/>
          </p:nvPr>
        </p:nvSpPr>
        <p:spPr>
          <a:xfrm>
            <a:off x="361536" y="367690"/>
            <a:ext cx="11487563" cy="549987"/>
          </a:xfrm>
          <a:prstGeom prst="rect">
            <a:avLst/>
          </a:prstGeom>
        </p:spPr>
        <p:txBody>
          <a:bodyPr anchor="t" anchorCtr="0">
            <a:noAutofit/>
          </a:bodyPr>
          <a:lstStyle>
            <a:lvl1pPr marL="0" indent="0" defTabSz="685800" rtl="0" eaLnBrk="1" latinLnBrk="0" hangingPunct="1">
              <a:lnSpc>
                <a:spcPct val="90000"/>
              </a:lnSpc>
              <a:spcBef>
                <a:spcPts val="750"/>
              </a:spcBef>
              <a:buFont typeface="Arial" panose="020B0604020202020204" pitchFamily="34" charset="0"/>
              <a:defRPr lang="en-US" sz="3600" b="1" i="0" spc="-60" baseline="0">
                <a:solidFill>
                  <a:schemeClr val="tx1">
                    <a:lumMod val="75000"/>
                    <a:lumOff val="25000"/>
                  </a:schemeClr>
                </a:solidFill>
                <a:latin typeface="Arial" charset="0"/>
                <a:ea typeface="Arial" charset="0"/>
                <a:cs typeface="Arial" charset="0"/>
              </a:defRPr>
            </a:lvl1pPr>
          </a:lstStyle>
          <a:p>
            <a:pPr marL="0" lvl="0" indent="0">
              <a:spcBef>
                <a:spcPts val="750"/>
              </a:spcBef>
              <a:buFont typeface="Arial" panose="020B0604020202020204" pitchFamily="34" charset="0"/>
            </a:pPr>
            <a:r>
              <a:rPr lang="en-US"/>
              <a:t>Add Your Title Here</a:t>
            </a:r>
          </a:p>
        </p:txBody>
      </p:sp>
    </p:spTree>
    <p:extLst>
      <p:ext uri="{BB962C8B-B14F-4D97-AF65-F5344CB8AC3E}">
        <p14:creationId xmlns:p14="http://schemas.microsoft.com/office/powerpoint/2010/main" val="115854837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8789164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B65BC595-900B-4254-8556-1147E54F701A}"/>
              </a:ext>
            </a:extLst>
          </p:cNvPr>
          <p:cNvSpPr>
            <a:spLocks noGrp="1"/>
          </p:cNvSpPr>
          <p:nvPr>
            <p:ph type="ctrTitle" hasCustomPrompt="1"/>
          </p:nvPr>
        </p:nvSpPr>
        <p:spPr>
          <a:xfrm>
            <a:off x="480060" y="2561360"/>
            <a:ext cx="11170919" cy="1790700"/>
          </a:xfrm>
          <a:prstGeom prst="rect">
            <a:avLst/>
          </a:prstGeom>
        </p:spPr>
        <p:txBody>
          <a:bodyPr anchor="ctr" anchorCtr="0"/>
          <a:lstStyle>
            <a:lvl1pPr algn="ctr" defTabSz="685800" rtl="0" eaLnBrk="1" latinLnBrk="0" hangingPunct="1">
              <a:lnSpc>
                <a:spcPts val="4875"/>
              </a:lnSpc>
              <a:spcBef>
                <a:spcPct val="0"/>
              </a:spcBef>
              <a:buNone/>
              <a:defRPr lang="en-US" sz="4500" b="1" i="0" kern="1200" spc="-80" dirty="0">
                <a:solidFill>
                  <a:schemeClr val="tx1">
                    <a:lumMod val="75000"/>
                    <a:lumOff val="25000"/>
                  </a:schemeClr>
                </a:solidFill>
                <a:latin typeface="Arial" charset="0"/>
                <a:ea typeface="Arial" charset="0"/>
                <a:cs typeface="Arial" charset="0"/>
              </a:defRPr>
            </a:lvl1pPr>
          </a:lstStyle>
          <a:p>
            <a:r>
              <a:rPr lang="en-US"/>
              <a:t>Click to add Statement</a:t>
            </a:r>
          </a:p>
        </p:txBody>
      </p:sp>
    </p:spTree>
    <p:extLst>
      <p:ext uri="{BB962C8B-B14F-4D97-AF65-F5344CB8AC3E}">
        <p14:creationId xmlns:p14="http://schemas.microsoft.com/office/powerpoint/2010/main" val="3411634607"/>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Title - Dark">
    <p:bg>
      <p:bgPr>
        <a:solidFill>
          <a:schemeClr val="tx1"/>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A07959CC-1EB5-4F1C-89AA-6FCC9DBEB2C8}"/>
              </a:ext>
            </a:extLst>
          </p:cNvPr>
          <p:cNvGrpSpPr/>
          <p:nvPr userDrawn="1"/>
        </p:nvGrpSpPr>
        <p:grpSpPr>
          <a:xfrm>
            <a:off x="0" y="-1"/>
            <a:ext cx="12192000" cy="4331406"/>
            <a:chOff x="0" y="-1"/>
            <a:chExt cx="12192000" cy="4331406"/>
          </a:xfrm>
        </p:grpSpPr>
        <p:pic>
          <p:nvPicPr>
            <p:cNvPr id="8" name="Picture 7">
              <a:extLst>
                <a:ext uri="{FF2B5EF4-FFF2-40B4-BE49-F238E27FC236}">
                  <a16:creationId xmlns:a16="http://schemas.microsoft.com/office/drawing/2014/main" id="{1C8D94A2-4887-4B5B-9336-CABFD1D1311D}"/>
                </a:ext>
              </a:extLst>
            </p:cNvPr>
            <p:cNvPicPr>
              <a:picLocks noChangeAspect="1"/>
            </p:cNvPicPr>
            <p:nvPr userDrawn="1"/>
          </p:nvPicPr>
          <p:blipFill rotWithShape="1">
            <a:blip r:embed="rId2"/>
            <a:srcRect t="43257" r="46471" b="1"/>
            <a:stretch/>
          </p:blipFill>
          <p:spPr>
            <a:xfrm flipH="1">
              <a:off x="6088380" y="1"/>
              <a:ext cx="6103620" cy="2857662"/>
            </a:xfrm>
            <a:prstGeom prst="rect">
              <a:avLst/>
            </a:prstGeom>
          </p:spPr>
        </p:pic>
        <p:pic>
          <p:nvPicPr>
            <p:cNvPr id="10" name="Picture 9">
              <a:extLst>
                <a:ext uri="{FF2B5EF4-FFF2-40B4-BE49-F238E27FC236}">
                  <a16:creationId xmlns:a16="http://schemas.microsoft.com/office/drawing/2014/main" id="{023091A7-1BE5-45CC-835D-F7B0E06964D1}"/>
                </a:ext>
              </a:extLst>
            </p:cNvPr>
            <p:cNvPicPr>
              <a:picLocks noChangeAspect="1"/>
            </p:cNvPicPr>
            <p:nvPr userDrawn="1"/>
          </p:nvPicPr>
          <p:blipFill rotWithShape="1">
            <a:blip r:embed="rId3"/>
            <a:srcRect t="-1" b="20676"/>
            <a:stretch/>
          </p:blipFill>
          <p:spPr>
            <a:xfrm rot="10800000">
              <a:off x="3945147" y="-1"/>
              <a:ext cx="5686425" cy="1276905"/>
            </a:xfrm>
            <a:prstGeom prst="rect">
              <a:avLst/>
            </a:prstGeom>
          </p:spPr>
        </p:pic>
        <p:pic>
          <p:nvPicPr>
            <p:cNvPr id="7" name="Picture 6">
              <a:extLst>
                <a:ext uri="{FF2B5EF4-FFF2-40B4-BE49-F238E27FC236}">
                  <a16:creationId xmlns:a16="http://schemas.microsoft.com/office/drawing/2014/main" id="{160EFE19-1F57-41B1-8F55-595447AB87CD}"/>
                </a:ext>
              </a:extLst>
            </p:cNvPr>
            <p:cNvPicPr>
              <a:picLocks noChangeAspect="1"/>
            </p:cNvPicPr>
            <p:nvPr userDrawn="1"/>
          </p:nvPicPr>
          <p:blipFill rotWithShape="1">
            <a:blip r:embed="rId2"/>
            <a:srcRect t="14314" b="1"/>
            <a:stretch/>
          </p:blipFill>
          <p:spPr>
            <a:xfrm>
              <a:off x="0" y="0"/>
              <a:ext cx="11445240" cy="4331405"/>
            </a:xfrm>
            <a:prstGeom prst="rect">
              <a:avLst/>
            </a:prstGeom>
          </p:spPr>
        </p:pic>
      </p:grpSp>
      <p:pic>
        <p:nvPicPr>
          <p:cNvPr id="5" name="Picture 4">
            <a:extLst>
              <a:ext uri="{FF2B5EF4-FFF2-40B4-BE49-F238E27FC236}">
                <a16:creationId xmlns:a16="http://schemas.microsoft.com/office/drawing/2014/main" id="{72627F06-9770-4E43-884E-E61B80FAECDD}"/>
              </a:ext>
            </a:extLst>
          </p:cNvPr>
          <p:cNvPicPr>
            <a:picLocks noChangeAspect="1"/>
          </p:cNvPicPr>
          <p:nvPr userDrawn="1"/>
        </p:nvPicPr>
        <p:blipFill>
          <a:blip r:embed="rId4"/>
          <a:stretch>
            <a:fillRect/>
          </a:stretch>
        </p:blipFill>
        <p:spPr>
          <a:xfrm>
            <a:off x="4712363" y="1147393"/>
            <a:ext cx="2767275" cy="417935"/>
          </a:xfrm>
          <a:prstGeom prst="rect">
            <a:avLst/>
          </a:prstGeom>
        </p:spPr>
      </p:pic>
      <p:sp>
        <p:nvSpPr>
          <p:cNvPr id="12" name="Text Placeholder 11">
            <a:extLst>
              <a:ext uri="{FF2B5EF4-FFF2-40B4-BE49-F238E27FC236}">
                <a16:creationId xmlns:a16="http://schemas.microsoft.com/office/drawing/2014/main" id="{C26C3A60-B7D8-4179-8404-F1B3A26040F3}"/>
              </a:ext>
            </a:extLst>
          </p:cNvPr>
          <p:cNvSpPr>
            <a:spLocks noGrp="1"/>
          </p:cNvSpPr>
          <p:nvPr>
            <p:ph type="body" sz="quarter" idx="10" hasCustomPrompt="1"/>
          </p:nvPr>
        </p:nvSpPr>
        <p:spPr>
          <a:xfrm>
            <a:off x="723900" y="3512503"/>
            <a:ext cx="10721339" cy="915035"/>
          </a:xfrm>
          <a:prstGeom prst="rect">
            <a:avLst/>
          </a:prstGeom>
        </p:spPr>
        <p:txBody>
          <a:bodyPr anchor="b" anchorCtr="0"/>
          <a:lstStyle>
            <a:lvl1pPr marL="0" indent="0" algn="ctr">
              <a:buNone/>
              <a:defRPr sz="7200" b="1">
                <a:solidFill>
                  <a:schemeClr val="bg1"/>
                </a:solidFill>
                <a:latin typeface="Arial" charset="0"/>
                <a:ea typeface="Arial" charset="0"/>
                <a:cs typeface="Arial"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Presentation Title</a:t>
            </a:r>
          </a:p>
        </p:txBody>
      </p:sp>
      <p:sp>
        <p:nvSpPr>
          <p:cNvPr id="14" name="Text Placeholder 11">
            <a:extLst>
              <a:ext uri="{FF2B5EF4-FFF2-40B4-BE49-F238E27FC236}">
                <a16:creationId xmlns:a16="http://schemas.microsoft.com/office/drawing/2014/main" id="{BEDC2FBF-D251-4B16-AFCD-867534A92B72}"/>
              </a:ext>
            </a:extLst>
          </p:cNvPr>
          <p:cNvSpPr>
            <a:spLocks noGrp="1"/>
          </p:cNvSpPr>
          <p:nvPr>
            <p:ph type="body" sz="quarter" idx="11" hasCustomPrompt="1"/>
          </p:nvPr>
        </p:nvSpPr>
        <p:spPr>
          <a:xfrm>
            <a:off x="723900" y="4335463"/>
            <a:ext cx="10721339" cy="526097"/>
          </a:xfrm>
          <a:prstGeom prst="rect">
            <a:avLst/>
          </a:prstGeom>
        </p:spPr>
        <p:txBody>
          <a:bodyPr/>
          <a:lstStyle>
            <a:lvl1pPr marL="0" indent="0" algn="ctr">
              <a:buNone/>
              <a:defRPr sz="3200" b="0">
                <a:solidFill>
                  <a:schemeClr val="bg1"/>
                </a:solidFill>
                <a:latin typeface="Arial" charset="0"/>
                <a:ea typeface="Arial" charset="0"/>
                <a:cs typeface="Arial"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Presentation Subtitle</a:t>
            </a:r>
          </a:p>
        </p:txBody>
      </p:sp>
      <p:sp>
        <p:nvSpPr>
          <p:cNvPr id="15" name="Text Placeholder 11">
            <a:extLst>
              <a:ext uri="{FF2B5EF4-FFF2-40B4-BE49-F238E27FC236}">
                <a16:creationId xmlns:a16="http://schemas.microsoft.com/office/drawing/2014/main" id="{7A76ADC9-0252-4EC6-BDB3-8CC6FA3A5811}"/>
              </a:ext>
            </a:extLst>
          </p:cNvPr>
          <p:cNvSpPr>
            <a:spLocks noGrp="1"/>
          </p:cNvSpPr>
          <p:nvPr>
            <p:ph type="body" sz="quarter" idx="12" hasCustomPrompt="1"/>
          </p:nvPr>
        </p:nvSpPr>
        <p:spPr>
          <a:xfrm>
            <a:off x="723900" y="6275070"/>
            <a:ext cx="10721339" cy="388620"/>
          </a:xfrm>
          <a:prstGeom prst="rect">
            <a:avLst/>
          </a:prstGeom>
        </p:spPr>
        <p:txBody>
          <a:bodyPr/>
          <a:lstStyle>
            <a:lvl1pPr marL="0" indent="0" algn="ctr">
              <a:buNone/>
              <a:defRPr sz="1600" b="0">
                <a:solidFill>
                  <a:schemeClr val="bg1">
                    <a:lumMod val="65000"/>
                  </a:schemeClr>
                </a:solidFill>
                <a:latin typeface="Arial" charset="0"/>
                <a:ea typeface="Arial" charset="0"/>
                <a:cs typeface="Arial"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NAME /  TITLE  /  COMPANY  /  @TWITTERHANDLE</a:t>
            </a:r>
          </a:p>
        </p:txBody>
      </p:sp>
      <p:sp>
        <p:nvSpPr>
          <p:cNvPr id="16" name="Oval 15">
            <a:extLst>
              <a:ext uri="{FF2B5EF4-FFF2-40B4-BE49-F238E27FC236}">
                <a16:creationId xmlns:a16="http://schemas.microsoft.com/office/drawing/2014/main" id="{EF250EDF-C28F-4801-9058-69C90024E573}"/>
              </a:ext>
            </a:extLst>
          </p:cNvPr>
          <p:cNvSpPr/>
          <p:nvPr userDrawn="1"/>
        </p:nvSpPr>
        <p:spPr>
          <a:xfrm>
            <a:off x="5718810" y="5318760"/>
            <a:ext cx="754380" cy="754380"/>
          </a:xfrm>
          <a:prstGeom prst="ellipse">
            <a:avLst/>
          </a:prstGeom>
          <a:noFill/>
          <a:ln w="6350">
            <a:solidFill>
              <a:schemeClr val="bg1">
                <a:lumMod val="85000"/>
                <a:alpha val="4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chemeClr val="lt1">
                    <a:alpha val="45000"/>
                  </a:schemeClr>
                </a:solidFill>
                <a:latin typeface="Arial" charset="0"/>
                <a:ea typeface="Arial" charset="0"/>
                <a:cs typeface="Arial" charset="0"/>
              </a:rPr>
              <a:t>Image Here</a:t>
            </a:r>
          </a:p>
        </p:txBody>
      </p:sp>
    </p:spTree>
    <p:extLst>
      <p:ext uri="{BB962C8B-B14F-4D97-AF65-F5344CB8AC3E}">
        <p14:creationId xmlns:p14="http://schemas.microsoft.com/office/powerpoint/2010/main" val="3239131150"/>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Title - Bricks">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45BFC12-5353-4FAE-A69A-82F61D1FB853}"/>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25" name="Picture 24">
            <a:extLst>
              <a:ext uri="{FF2B5EF4-FFF2-40B4-BE49-F238E27FC236}">
                <a16:creationId xmlns:a16="http://schemas.microsoft.com/office/drawing/2014/main" id="{6CD26EF6-4C44-40AB-82BC-C3773F143E15}"/>
              </a:ext>
            </a:extLst>
          </p:cNvPr>
          <p:cNvPicPr>
            <a:picLocks noChangeAspect="1"/>
          </p:cNvPicPr>
          <p:nvPr userDrawn="1"/>
        </p:nvPicPr>
        <p:blipFill>
          <a:blip r:embed="rId3"/>
          <a:stretch>
            <a:fillRect/>
          </a:stretch>
        </p:blipFill>
        <p:spPr>
          <a:xfrm>
            <a:off x="0" y="6305550"/>
            <a:ext cx="12192000" cy="552450"/>
          </a:xfrm>
          <a:prstGeom prst="rect">
            <a:avLst/>
          </a:prstGeom>
        </p:spPr>
      </p:pic>
      <p:grpSp>
        <p:nvGrpSpPr>
          <p:cNvPr id="6" name="Group 5">
            <a:extLst>
              <a:ext uri="{FF2B5EF4-FFF2-40B4-BE49-F238E27FC236}">
                <a16:creationId xmlns:a16="http://schemas.microsoft.com/office/drawing/2014/main" id="{1E97E992-DF5E-4A2B-85AA-04C95665EAF0}"/>
              </a:ext>
            </a:extLst>
          </p:cNvPr>
          <p:cNvGrpSpPr/>
          <p:nvPr userDrawn="1"/>
        </p:nvGrpSpPr>
        <p:grpSpPr>
          <a:xfrm>
            <a:off x="649652" y="568415"/>
            <a:ext cx="2731723" cy="412660"/>
            <a:chOff x="1376363" y="6289675"/>
            <a:chExt cx="2763838" cy="417512"/>
          </a:xfrm>
        </p:grpSpPr>
        <p:sp>
          <p:nvSpPr>
            <p:cNvPr id="7" name="Freeform 5">
              <a:extLst>
                <a:ext uri="{FF2B5EF4-FFF2-40B4-BE49-F238E27FC236}">
                  <a16:creationId xmlns:a16="http://schemas.microsoft.com/office/drawing/2014/main" id="{03E81C02-5965-4F6F-9C4B-801F8BCA5178}"/>
                </a:ext>
              </a:extLst>
            </p:cNvPr>
            <p:cNvSpPr>
              <a:spLocks noEditPoints="1"/>
            </p:cNvSpPr>
            <p:nvPr userDrawn="1"/>
          </p:nvSpPr>
          <p:spPr bwMode="auto">
            <a:xfrm>
              <a:off x="4098926" y="6434137"/>
              <a:ext cx="41275" cy="41275"/>
            </a:xfrm>
            <a:custGeom>
              <a:avLst/>
              <a:gdLst>
                <a:gd name="T0" fmla="*/ 1 w 26"/>
                <a:gd name="T1" fmla="*/ 8 h 26"/>
                <a:gd name="T2" fmla="*/ 4 w 26"/>
                <a:gd name="T3" fmla="*/ 4 h 26"/>
                <a:gd name="T4" fmla="*/ 8 w 26"/>
                <a:gd name="T5" fmla="*/ 1 h 26"/>
                <a:gd name="T6" fmla="*/ 13 w 26"/>
                <a:gd name="T7" fmla="*/ 0 h 26"/>
                <a:gd name="T8" fmla="*/ 18 w 26"/>
                <a:gd name="T9" fmla="*/ 1 h 26"/>
                <a:gd name="T10" fmla="*/ 22 w 26"/>
                <a:gd name="T11" fmla="*/ 4 h 26"/>
                <a:gd name="T12" fmla="*/ 25 w 26"/>
                <a:gd name="T13" fmla="*/ 8 h 26"/>
                <a:gd name="T14" fmla="*/ 26 w 26"/>
                <a:gd name="T15" fmla="*/ 13 h 26"/>
                <a:gd name="T16" fmla="*/ 25 w 26"/>
                <a:gd name="T17" fmla="*/ 18 h 26"/>
                <a:gd name="T18" fmla="*/ 22 w 26"/>
                <a:gd name="T19" fmla="*/ 22 h 26"/>
                <a:gd name="T20" fmla="*/ 18 w 26"/>
                <a:gd name="T21" fmla="*/ 25 h 26"/>
                <a:gd name="T22" fmla="*/ 13 w 26"/>
                <a:gd name="T23" fmla="*/ 26 h 26"/>
                <a:gd name="T24" fmla="*/ 8 w 26"/>
                <a:gd name="T25" fmla="*/ 25 h 26"/>
                <a:gd name="T26" fmla="*/ 4 w 26"/>
                <a:gd name="T27" fmla="*/ 22 h 26"/>
                <a:gd name="T28" fmla="*/ 1 w 26"/>
                <a:gd name="T29" fmla="*/ 18 h 26"/>
                <a:gd name="T30" fmla="*/ 0 w 26"/>
                <a:gd name="T31" fmla="*/ 13 h 26"/>
                <a:gd name="T32" fmla="*/ 1 w 26"/>
                <a:gd name="T33" fmla="*/ 8 h 26"/>
                <a:gd name="T34" fmla="*/ 3 w 26"/>
                <a:gd name="T35" fmla="*/ 18 h 26"/>
                <a:gd name="T36" fmla="*/ 5 w 26"/>
                <a:gd name="T37" fmla="*/ 21 h 26"/>
                <a:gd name="T38" fmla="*/ 9 w 26"/>
                <a:gd name="T39" fmla="*/ 23 h 26"/>
                <a:gd name="T40" fmla="*/ 13 w 26"/>
                <a:gd name="T41" fmla="*/ 24 h 26"/>
                <a:gd name="T42" fmla="*/ 17 w 26"/>
                <a:gd name="T43" fmla="*/ 23 h 26"/>
                <a:gd name="T44" fmla="*/ 21 w 26"/>
                <a:gd name="T45" fmla="*/ 21 h 26"/>
                <a:gd name="T46" fmla="*/ 23 w 26"/>
                <a:gd name="T47" fmla="*/ 18 h 26"/>
                <a:gd name="T48" fmla="*/ 24 w 26"/>
                <a:gd name="T49" fmla="*/ 13 h 26"/>
                <a:gd name="T50" fmla="*/ 23 w 26"/>
                <a:gd name="T51" fmla="*/ 9 h 26"/>
                <a:gd name="T52" fmla="*/ 21 w 26"/>
                <a:gd name="T53" fmla="*/ 5 h 26"/>
                <a:gd name="T54" fmla="*/ 17 w 26"/>
                <a:gd name="T55" fmla="*/ 3 h 26"/>
                <a:gd name="T56" fmla="*/ 13 w 26"/>
                <a:gd name="T57" fmla="*/ 2 h 26"/>
                <a:gd name="T58" fmla="*/ 9 w 26"/>
                <a:gd name="T59" fmla="*/ 3 h 26"/>
                <a:gd name="T60" fmla="*/ 5 w 26"/>
                <a:gd name="T61" fmla="*/ 5 h 26"/>
                <a:gd name="T62" fmla="*/ 3 w 26"/>
                <a:gd name="T63" fmla="*/ 9 h 26"/>
                <a:gd name="T64" fmla="*/ 2 w 26"/>
                <a:gd name="T65" fmla="*/ 13 h 26"/>
                <a:gd name="T66" fmla="*/ 3 w 26"/>
                <a:gd name="T67" fmla="*/ 18 h 26"/>
                <a:gd name="T68" fmla="*/ 14 w 26"/>
                <a:gd name="T69" fmla="*/ 6 h 26"/>
                <a:gd name="T70" fmla="*/ 18 w 26"/>
                <a:gd name="T71" fmla="*/ 7 h 26"/>
                <a:gd name="T72" fmla="*/ 19 w 26"/>
                <a:gd name="T73" fmla="*/ 10 h 26"/>
                <a:gd name="T74" fmla="*/ 18 w 26"/>
                <a:gd name="T75" fmla="*/ 13 h 26"/>
                <a:gd name="T76" fmla="*/ 15 w 26"/>
                <a:gd name="T77" fmla="*/ 14 h 26"/>
                <a:gd name="T78" fmla="*/ 20 w 26"/>
                <a:gd name="T79" fmla="*/ 21 h 26"/>
                <a:gd name="T80" fmla="*/ 17 w 26"/>
                <a:gd name="T81" fmla="*/ 21 h 26"/>
                <a:gd name="T82" fmla="*/ 13 w 26"/>
                <a:gd name="T83" fmla="*/ 14 h 26"/>
                <a:gd name="T84" fmla="*/ 10 w 26"/>
                <a:gd name="T85" fmla="*/ 14 h 26"/>
                <a:gd name="T86" fmla="*/ 10 w 26"/>
                <a:gd name="T87" fmla="*/ 21 h 26"/>
                <a:gd name="T88" fmla="*/ 8 w 26"/>
                <a:gd name="T89" fmla="*/ 21 h 26"/>
                <a:gd name="T90" fmla="*/ 8 w 26"/>
                <a:gd name="T91" fmla="*/ 6 h 26"/>
                <a:gd name="T92" fmla="*/ 14 w 26"/>
                <a:gd name="T93" fmla="*/ 6 h 26"/>
                <a:gd name="T94" fmla="*/ 13 w 26"/>
                <a:gd name="T95" fmla="*/ 12 h 26"/>
                <a:gd name="T96" fmla="*/ 14 w 26"/>
                <a:gd name="T97" fmla="*/ 12 h 26"/>
                <a:gd name="T98" fmla="*/ 16 w 26"/>
                <a:gd name="T99" fmla="*/ 12 h 26"/>
                <a:gd name="T100" fmla="*/ 16 w 26"/>
                <a:gd name="T101" fmla="*/ 11 h 26"/>
                <a:gd name="T102" fmla="*/ 17 w 26"/>
                <a:gd name="T103" fmla="*/ 10 h 26"/>
                <a:gd name="T104" fmla="*/ 17 w 26"/>
                <a:gd name="T105" fmla="*/ 9 h 26"/>
                <a:gd name="T106" fmla="*/ 16 w 26"/>
                <a:gd name="T107" fmla="*/ 8 h 26"/>
                <a:gd name="T108" fmla="*/ 15 w 26"/>
                <a:gd name="T109" fmla="*/ 8 h 26"/>
                <a:gd name="T110" fmla="*/ 13 w 26"/>
                <a:gd name="T111" fmla="*/ 8 h 26"/>
                <a:gd name="T112" fmla="*/ 10 w 26"/>
                <a:gd name="T113" fmla="*/ 8 h 26"/>
                <a:gd name="T114" fmla="*/ 10 w 26"/>
                <a:gd name="T115" fmla="*/ 12 h 26"/>
                <a:gd name="T116" fmla="*/ 13 w 26"/>
                <a:gd name="T117" fmla="*/ 12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6" h="26">
                  <a:moveTo>
                    <a:pt x="1" y="8"/>
                  </a:moveTo>
                  <a:cubicBezTo>
                    <a:pt x="2" y="6"/>
                    <a:pt x="3" y="5"/>
                    <a:pt x="4" y="4"/>
                  </a:cubicBezTo>
                  <a:cubicBezTo>
                    <a:pt x="5" y="3"/>
                    <a:pt x="6" y="2"/>
                    <a:pt x="8" y="1"/>
                  </a:cubicBezTo>
                  <a:cubicBezTo>
                    <a:pt x="10" y="1"/>
                    <a:pt x="11" y="0"/>
                    <a:pt x="13" y="0"/>
                  </a:cubicBezTo>
                  <a:cubicBezTo>
                    <a:pt x="15" y="0"/>
                    <a:pt x="17" y="1"/>
                    <a:pt x="18" y="1"/>
                  </a:cubicBezTo>
                  <a:cubicBezTo>
                    <a:pt x="20" y="2"/>
                    <a:pt x="21" y="3"/>
                    <a:pt x="22" y="4"/>
                  </a:cubicBezTo>
                  <a:cubicBezTo>
                    <a:pt x="23" y="5"/>
                    <a:pt x="24" y="6"/>
                    <a:pt x="25" y="8"/>
                  </a:cubicBezTo>
                  <a:cubicBezTo>
                    <a:pt x="26" y="10"/>
                    <a:pt x="26" y="11"/>
                    <a:pt x="26" y="13"/>
                  </a:cubicBezTo>
                  <a:cubicBezTo>
                    <a:pt x="26" y="15"/>
                    <a:pt x="26" y="17"/>
                    <a:pt x="25" y="18"/>
                  </a:cubicBezTo>
                  <a:cubicBezTo>
                    <a:pt x="24" y="20"/>
                    <a:pt x="23" y="21"/>
                    <a:pt x="22" y="22"/>
                  </a:cubicBezTo>
                  <a:cubicBezTo>
                    <a:pt x="21" y="24"/>
                    <a:pt x="20" y="25"/>
                    <a:pt x="18" y="25"/>
                  </a:cubicBezTo>
                  <a:cubicBezTo>
                    <a:pt x="17" y="26"/>
                    <a:pt x="15" y="26"/>
                    <a:pt x="13" y="26"/>
                  </a:cubicBezTo>
                  <a:cubicBezTo>
                    <a:pt x="11" y="26"/>
                    <a:pt x="10" y="26"/>
                    <a:pt x="8" y="25"/>
                  </a:cubicBezTo>
                  <a:cubicBezTo>
                    <a:pt x="6" y="25"/>
                    <a:pt x="5" y="24"/>
                    <a:pt x="4" y="22"/>
                  </a:cubicBezTo>
                  <a:cubicBezTo>
                    <a:pt x="3" y="21"/>
                    <a:pt x="2" y="20"/>
                    <a:pt x="1" y="18"/>
                  </a:cubicBezTo>
                  <a:cubicBezTo>
                    <a:pt x="0" y="17"/>
                    <a:pt x="0" y="15"/>
                    <a:pt x="0" y="13"/>
                  </a:cubicBezTo>
                  <a:cubicBezTo>
                    <a:pt x="0" y="11"/>
                    <a:pt x="0" y="10"/>
                    <a:pt x="1" y="8"/>
                  </a:cubicBezTo>
                  <a:moveTo>
                    <a:pt x="3" y="18"/>
                  </a:moveTo>
                  <a:cubicBezTo>
                    <a:pt x="4" y="19"/>
                    <a:pt x="4" y="20"/>
                    <a:pt x="5" y="21"/>
                  </a:cubicBezTo>
                  <a:cubicBezTo>
                    <a:pt x="6" y="22"/>
                    <a:pt x="8" y="23"/>
                    <a:pt x="9" y="23"/>
                  </a:cubicBezTo>
                  <a:cubicBezTo>
                    <a:pt x="10" y="24"/>
                    <a:pt x="12" y="24"/>
                    <a:pt x="13" y="24"/>
                  </a:cubicBezTo>
                  <a:cubicBezTo>
                    <a:pt x="15" y="24"/>
                    <a:pt x="16" y="24"/>
                    <a:pt x="17" y="23"/>
                  </a:cubicBezTo>
                  <a:cubicBezTo>
                    <a:pt x="19" y="23"/>
                    <a:pt x="20" y="22"/>
                    <a:pt x="21" y="21"/>
                  </a:cubicBezTo>
                  <a:cubicBezTo>
                    <a:pt x="22" y="20"/>
                    <a:pt x="22" y="19"/>
                    <a:pt x="23" y="18"/>
                  </a:cubicBezTo>
                  <a:cubicBezTo>
                    <a:pt x="23" y="16"/>
                    <a:pt x="24" y="15"/>
                    <a:pt x="24" y="13"/>
                  </a:cubicBezTo>
                  <a:cubicBezTo>
                    <a:pt x="24" y="12"/>
                    <a:pt x="23" y="10"/>
                    <a:pt x="23" y="9"/>
                  </a:cubicBezTo>
                  <a:cubicBezTo>
                    <a:pt x="22" y="7"/>
                    <a:pt x="22" y="6"/>
                    <a:pt x="21" y="5"/>
                  </a:cubicBezTo>
                  <a:cubicBezTo>
                    <a:pt x="20" y="4"/>
                    <a:pt x="19" y="4"/>
                    <a:pt x="17" y="3"/>
                  </a:cubicBezTo>
                  <a:cubicBezTo>
                    <a:pt x="16" y="2"/>
                    <a:pt x="15" y="2"/>
                    <a:pt x="13" y="2"/>
                  </a:cubicBezTo>
                  <a:cubicBezTo>
                    <a:pt x="12" y="2"/>
                    <a:pt x="10" y="2"/>
                    <a:pt x="9" y="3"/>
                  </a:cubicBezTo>
                  <a:cubicBezTo>
                    <a:pt x="8" y="4"/>
                    <a:pt x="6" y="4"/>
                    <a:pt x="5" y="5"/>
                  </a:cubicBezTo>
                  <a:cubicBezTo>
                    <a:pt x="4" y="6"/>
                    <a:pt x="4" y="7"/>
                    <a:pt x="3" y="9"/>
                  </a:cubicBezTo>
                  <a:cubicBezTo>
                    <a:pt x="3" y="10"/>
                    <a:pt x="2" y="12"/>
                    <a:pt x="2" y="13"/>
                  </a:cubicBezTo>
                  <a:cubicBezTo>
                    <a:pt x="2" y="15"/>
                    <a:pt x="3" y="16"/>
                    <a:pt x="3" y="18"/>
                  </a:cubicBezTo>
                  <a:moveTo>
                    <a:pt x="14" y="6"/>
                  </a:moveTo>
                  <a:cubicBezTo>
                    <a:pt x="16" y="6"/>
                    <a:pt x="17" y="6"/>
                    <a:pt x="18" y="7"/>
                  </a:cubicBezTo>
                  <a:cubicBezTo>
                    <a:pt x="19" y="7"/>
                    <a:pt x="19" y="9"/>
                    <a:pt x="19" y="10"/>
                  </a:cubicBezTo>
                  <a:cubicBezTo>
                    <a:pt x="19" y="11"/>
                    <a:pt x="19" y="12"/>
                    <a:pt x="18" y="13"/>
                  </a:cubicBezTo>
                  <a:cubicBezTo>
                    <a:pt x="17" y="14"/>
                    <a:pt x="16" y="14"/>
                    <a:pt x="15" y="14"/>
                  </a:cubicBezTo>
                  <a:cubicBezTo>
                    <a:pt x="20" y="21"/>
                    <a:pt x="20" y="21"/>
                    <a:pt x="20" y="21"/>
                  </a:cubicBezTo>
                  <a:cubicBezTo>
                    <a:pt x="17" y="21"/>
                    <a:pt x="17" y="21"/>
                    <a:pt x="17" y="21"/>
                  </a:cubicBezTo>
                  <a:cubicBezTo>
                    <a:pt x="13" y="14"/>
                    <a:pt x="13" y="14"/>
                    <a:pt x="13" y="14"/>
                  </a:cubicBezTo>
                  <a:cubicBezTo>
                    <a:pt x="10" y="14"/>
                    <a:pt x="10" y="14"/>
                    <a:pt x="10" y="14"/>
                  </a:cubicBezTo>
                  <a:cubicBezTo>
                    <a:pt x="10" y="21"/>
                    <a:pt x="10" y="21"/>
                    <a:pt x="10" y="21"/>
                  </a:cubicBezTo>
                  <a:cubicBezTo>
                    <a:pt x="8" y="21"/>
                    <a:pt x="8" y="21"/>
                    <a:pt x="8" y="21"/>
                  </a:cubicBezTo>
                  <a:cubicBezTo>
                    <a:pt x="8" y="6"/>
                    <a:pt x="8" y="6"/>
                    <a:pt x="8" y="6"/>
                  </a:cubicBezTo>
                  <a:lnTo>
                    <a:pt x="14" y="6"/>
                  </a:lnTo>
                  <a:close/>
                  <a:moveTo>
                    <a:pt x="13" y="12"/>
                  </a:moveTo>
                  <a:cubicBezTo>
                    <a:pt x="13" y="12"/>
                    <a:pt x="14" y="12"/>
                    <a:pt x="14" y="12"/>
                  </a:cubicBezTo>
                  <a:cubicBezTo>
                    <a:pt x="15" y="12"/>
                    <a:pt x="15" y="12"/>
                    <a:pt x="16" y="12"/>
                  </a:cubicBezTo>
                  <a:cubicBezTo>
                    <a:pt x="16" y="12"/>
                    <a:pt x="16" y="12"/>
                    <a:pt x="16" y="11"/>
                  </a:cubicBezTo>
                  <a:cubicBezTo>
                    <a:pt x="17" y="11"/>
                    <a:pt x="17" y="10"/>
                    <a:pt x="17" y="10"/>
                  </a:cubicBezTo>
                  <a:cubicBezTo>
                    <a:pt x="17" y="9"/>
                    <a:pt x="17" y="9"/>
                    <a:pt x="17" y="9"/>
                  </a:cubicBezTo>
                  <a:cubicBezTo>
                    <a:pt x="16" y="8"/>
                    <a:pt x="16" y="8"/>
                    <a:pt x="16" y="8"/>
                  </a:cubicBezTo>
                  <a:cubicBezTo>
                    <a:pt x="15" y="8"/>
                    <a:pt x="15" y="8"/>
                    <a:pt x="15" y="8"/>
                  </a:cubicBezTo>
                  <a:cubicBezTo>
                    <a:pt x="14" y="8"/>
                    <a:pt x="14" y="8"/>
                    <a:pt x="13" y="8"/>
                  </a:cubicBezTo>
                  <a:cubicBezTo>
                    <a:pt x="10" y="8"/>
                    <a:pt x="10" y="8"/>
                    <a:pt x="10" y="8"/>
                  </a:cubicBezTo>
                  <a:cubicBezTo>
                    <a:pt x="10" y="12"/>
                    <a:pt x="10" y="12"/>
                    <a:pt x="10" y="12"/>
                  </a:cubicBezTo>
                  <a:lnTo>
                    <a:pt x="13" y="12"/>
                  </a:lnTo>
                  <a:close/>
                </a:path>
              </a:pathLst>
            </a:custGeom>
            <a:solidFill>
              <a:srgbClr val="444545"/>
            </a:solidFill>
            <a:ln>
              <a:noFill/>
            </a:ln>
          </p:spPr>
          <p:txBody>
            <a:bodyPr vert="horz" wrap="square" lIns="91440" tIns="45720" rIns="91440" bIns="45720" numCol="1" anchor="t" anchorCtr="0" compatLnSpc="1">
              <a:prstTxWarp prst="textNoShape">
                <a:avLst/>
              </a:prstTxWarp>
            </a:bodyPr>
            <a:lstStyle/>
            <a:p>
              <a:endParaRPr lang="en-US">
                <a:latin typeface="Arial" charset="0"/>
                <a:ea typeface="Arial" charset="0"/>
                <a:cs typeface="Arial" charset="0"/>
              </a:endParaRPr>
            </a:p>
          </p:txBody>
        </p:sp>
        <p:sp>
          <p:nvSpPr>
            <p:cNvPr id="8" name="Freeform 6">
              <a:extLst>
                <a:ext uri="{FF2B5EF4-FFF2-40B4-BE49-F238E27FC236}">
                  <a16:creationId xmlns:a16="http://schemas.microsoft.com/office/drawing/2014/main" id="{660BBDCA-7594-46C4-A2ED-39285938802B}"/>
                </a:ext>
              </a:extLst>
            </p:cNvPr>
            <p:cNvSpPr>
              <a:spLocks/>
            </p:cNvSpPr>
            <p:nvPr userDrawn="1"/>
          </p:nvSpPr>
          <p:spPr bwMode="auto">
            <a:xfrm>
              <a:off x="1376363" y="6337300"/>
              <a:ext cx="358775" cy="369887"/>
            </a:xfrm>
            <a:custGeom>
              <a:avLst/>
              <a:gdLst>
                <a:gd name="T0" fmla="*/ 0 w 226"/>
                <a:gd name="T1" fmla="*/ 59 h 233"/>
                <a:gd name="T2" fmla="*/ 0 w 226"/>
                <a:gd name="T3" fmla="*/ 59 h 233"/>
                <a:gd name="T4" fmla="*/ 0 w 226"/>
                <a:gd name="T5" fmla="*/ 97 h 233"/>
                <a:gd name="T6" fmla="*/ 40 w 226"/>
                <a:gd name="T7" fmla="*/ 118 h 233"/>
                <a:gd name="T8" fmla="*/ 0 w 226"/>
                <a:gd name="T9" fmla="*/ 138 h 233"/>
                <a:gd name="T10" fmla="*/ 0 w 226"/>
                <a:gd name="T11" fmla="*/ 177 h 233"/>
                <a:gd name="T12" fmla="*/ 108 w 226"/>
                <a:gd name="T13" fmla="*/ 233 h 233"/>
                <a:gd name="T14" fmla="*/ 119 w 226"/>
                <a:gd name="T15" fmla="*/ 233 h 233"/>
                <a:gd name="T16" fmla="*/ 226 w 226"/>
                <a:gd name="T17" fmla="*/ 177 h 233"/>
                <a:gd name="T18" fmla="*/ 226 w 226"/>
                <a:gd name="T19" fmla="*/ 138 h 233"/>
                <a:gd name="T20" fmla="*/ 186 w 226"/>
                <a:gd name="T21" fmla="*/ 118 h 233"/>
                <a:gd name="T22" fmla="*/ 226 w 226"/>
                <a:gd name="T23" fmla="*/ 97 h 233"/>
                <a:gd name="T24" fmla="*/ 226 w 226"/>
                <a:gd name="T25" fmla="*/ 59 h 233"/>
                <a:gd name="T26" fmla="*/ 226 w 226"/>
                <a:gd name="T27" fmla="*/ 59 h 233"/>
                <a:gd name="T28" fmla="*/ 113 w 226"/>
                <a:gd name="T29" fmla="*/ 0 h 233"/>
                <a:gd name="T30" fmla="*/ 0 w 226"/>
                <a:gd name="T31" fmla="*/ 59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6" h="233">
                  <a:moveTo>
                    <a:pt x="0" y="59"/>
                  </a:moveTo>
                  <a:lnTo>
                    <a:pt x="0" y="59"/>
                  </a:lnTo>
                  <a:lnTo>
                    <a:pt x="0" y="97"/>
                  </a:lnTo>
                  <a:lnTo>
                    <a:pt x="40" y="118"/>
                  </a:lnTo>
                  <a:lnTo>
                    <a:pt x="0" y="138"/>
                  </a:lnTo>
                  <a:lnTo>
                    <a:pt x="0" y="177"/>
                  </a:lnTo>
                  <a:lnTo>
                    <a:pt x="108" y="233"/>
                  </a:lnTo>
                  <a:lnTo>
                    <a:pt x="119" y="233"/>
                  </a:lnTo>
                  <a:lnTo>
                    <a:pt x="226" y="177"/>
                  </a:lnTo>
                  <a:lnTo>
                    <a:pt x="226" y="138"/>
                  </a:lnTo>
                  <a:lnTo>
                    <a:pt x="186" y="118"/>
                  </a:lnTo>
                  <a:lnTo>
                    <a:pt x="226" y="97"/>
                  </a:lnTo>
                  <a:lnTo>
                    <a:pt x="226" y="59"/>
                  </a:lnTo>
                  <a:lnTo>
                    <a:pt x="226" y="59"/>
                  </a:lnTo>
                  <a:lnTo>
                    <a:pt x="113" y="0"/>
                  </a:lnTo>
                  <a:lnTo>
                    <a:pt x="0" y="59"/>
                  </a:lnTo>
                  <a:close/>
                </a:path>
              </a:pathLst>
            </a:custGeom>
            <a:solidFill>
              <a:srgbClr val="DC23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charset="0"/>
                <a:ea typeface="Arial" charset="0"/>
                <a:cs typeface="Arial" charset="0"/>
              </a:endParaRPr>
            </a:p>
          </p:txBody>
        </p:sp>
        <p:sp>
          <p:nvSpPr>
            <p:cNvPr id="9" name="Freeform 7">
              <a:extLst>
                <a:ext uri="{FF2B5EF4-FFF2-40B4-BE49-F238E27FC236}">
                  <a16:creationId xmlns:a16="http://schemas.microsoft.com/office/drawing/2014/main" id="{701AE3C4-81DD-412E-85A1-5EE320A89E6E}"/>
                </a:ext>
              </a:extLst>
            </p:cNvPr>
            <p:cNvSpPr>
              <a:spLocks/>
            </p:cNvSpPr>
            <p:nvPr userDrawn="1"/>
          </p:nvSpPr>
          <p:spPr bwMode="auto">
            <a:xfrm>
              <a:off x="1376363" y="6524625"/>
              <a:ext cx="358775" cy="127000"/>
            </a:xfrm>
            <a:custGeom>
              <a:avLst/>
              <a:gdLst>
                <a:gd name="T0" fmla="*/ 186 w 226"/>
                <a:gd name="T1" fmla="*/ 0 h 80"/>
                <a:gd name="T2" fmla="*/ 113 w 226"/>
                <a:gd name="T3" fmla="*/ 38 h 80"/>
                <a:gd name="T4" fmla="*/ 40 w 226"/>
                <a:gd name="T5" fmla="*/ 0 h 80"/>
                <a:gd name="T6" fmla="*/ 0 w 226"/>
                <a:gd name="T7" fmla="*/ 20 h 80"/>
                <a:gd name="T8" fmla="*/ 113 w 226"/>
                <a:gd name="T9" fmla="*/ 80 h 80"/>
                <a:gd name="T10" fmla="*/ 226 w 226"/>
                <a:gd name="T11" fmla="*/ 20 h 80"/>
                <a:gd name="T12" fmla="*/ 186 w 226"/>
                <a:gd name="T13" fmla="*/ 0 h 80"/>
              </a:gdLst>
              <a:ahLst/>
              <a:cxnLst>
                <a:cxn ang="0">
                  <a:pos x="T0" y="T1"/>
                </a:cxn>
                <a:cxn ang="0">
                  <a:pos x="T2" y="T3"/>
                </a:cxn>
                <a:cxn ang="0">
                  <a:pos x="T4" y="T5"/>
                </a:cxn>
                <a:cxn ang="0">
                  <a:pos x="T6" y="T7"/>
                </a:cxn>
                <a:cxn ang="0">
                  <a:pos x="T8" y="T9"/>
                </a:cxn>
                <a:cxn ang="0">
                  <a:pos x="T10" y="T11"/>
                </a:cxn>
                <a:cxn ang="0">
                  <a:pos x="T12" y="T13"/>
                </a:cxn>
              </a:cxnLst>
              <a:rect l="0" t="0" r="r" b="b"/>
              <a:pathLst>
                <a:path w="226" h="80">
                  <a:moveTo>
                    <a:pt x="186" y="0"/>
                  </a:moveTo>
                  <a:lnTo>
                    <a:pt x="113" y="38"/>
                  </a:lnTo>
                  <a:lnTo>
                    <a:pt x="40" y="0"/>
                  </a:lnTo>
                  <a:lnTo>
                    <a:pt x="0" y="20"/>
                  </a:lnTo>
                  <a:lnTo>
                    <a:pt x="113" y="80"/>
                  </a:lnTo>
                  <a:lnTo>
                    <a:pt x="226" y="20"/>
                  </a:lnTo>
                  <a:lnTo>
                    <a:pt x="186" y="0"/>
                  </a:lnTo>
                  <a:close/>
                </a:path>
              </a:pathLst>
            </a:custGeom>
            <a:solidFill>
              <a:srgbClr val="F056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charset="0"/>
                <a:ea typeface="Arial" charset="0"/>
                <a:cs typeface="Arial" charset="0"/>
              </a:endParaRPr>
            </a:p>
          </p:txBody>
        </p:sp>
        <p:sp>
          <p:nvSpPr>
            <p:cNvPr id="10" name="Freeform 8">
              <a:extLst>
                <a:ext uri="{FF2B5EF4-FFF2-40B4-BE49-F238E27FC236}">
                  <a16:creationId xmlns:a16="http://schemas.microsoft.com/office/drawing/2014/main" id="{63A6AF79-096B-4C08-AAE8-E15E800F7A68}"/>
                </a:ext>
              </a:extLst>
            </p:cNvPr>
            <p:cNvSpPr>
              <a:spLocks/>
            </p:cNvSpPr>
            <p:nvPr userDrawn="1"/>
          </p:nvSpPr>
          <p:spPr bwMode="auto">
            <a:xfrm>
              <a:off x="1376363" y="6337300"/>
              <a:ext cx="358775" cy="187325"/>
            </a:xfrm>
            <a:custGeom>
              <a:avLst/>
              <a:gdLst>
                <a:gd name="T0" fmla="*/ 113 w 226"/>
                <a:gd name="T1" fmla="*/ 0 h 118"/>
                <a:gd name="T2" fmla="*/ 226 w 226"/>
                <a:gd name="T3" fmla="*/ 59 h 118"/>
                <a:gd name="T4" fmla="*/ 113 w 226"/>
                <a:gd name="T5" fmla="*/ 118 h 118"/>
                <a:gd name="T6" fmla="*/ 0 w 226"/>
                <a:gd name="T7" fmla="*/ 59 h 118"/>
                <a:gd name="T8" fmla="*/ 113 w 226"/>
                <a:gd name="T9" fmla="*/ 0 h 118"/>
              </a:gdLst>
              <a:ahLst/>
              <a:cxnLst>
                <a:cxn ang="0">
                  <a:pos x="T0" y="T1"/>
                </a:cxn>
                <a:cxn ang="0">
                  <a:pos x="T2" y="T3"/>
                </a:cxn>
                <a:cxn ang="0">
                  <a:pos x="T4" y="T5"/>
                </a:cxn>
                <a:cxn ang="0">
                  <a:pos x="T6" y="T7"/>
                </a:cxn>
                <a:cxn ang="0">
                  <a:pos x="T8" y="T9"/>
                </a:cxn>
              </a:cxnLst>
              <a:rect l="0" t="0" r="r" b="b"/>
              <a:pathLst>
                <a:path w="226" h="118">
                  <a:moveTo>
                    <a:pt x="113" y="0"/>
                  </a:moveTo>
                  <a:lnTo>
                    <a:pt x="226" y="59"/>
                  </a:lnTo>
                  <a:lnTo>
                    <a:pt x="113" y="118"/>
                  </a:lnTo>
                  <a:lnTo>
                    <a:pt x="0" y="59"/>
                  </a:lnTo>
                  <a:lnTo>
                    <a:pt x="113" y="0"/>
                  </a:lnTo>
                  <a:close/>
                </a:path>
              </a:pathLst>
            </a:custGeom>
            <a:solidFill>
              <a:srgbClr val="F056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charset="0"/>
                <a:ea typeface="Arial" charset="0"/>
                <a:cs typeface="Arial" charset="0"/>
              </a:endParaRPr>
            </a:p>
          </p:txBody>
        </p:sp>
        <p:sp>
          <p:nvSpPr>
            <p:cNvPr id="11" name="Freeform 9">
              <a:extLst>
                <a:ext uri="{FF2B5EF4-FFF2-40B4-BE49-F238E27FC236}">
                  <a16:creationId xmlns:a16="http://schemas.microsoft.com/office/drawing/2014/main" id="{3868CD5D-8176-4CE4-A32A-5C85BE911440}"/>
                </a:ext>
              </a:extLst>
            </p:cNvPr>
            <p:cNvSpPr>
              <a:spLocks noEditPoints="1"/>
            </p:cNvSpPr>
            <p:nvPr userDrawn="1"/>
          </p:nvSpPr>
          <p:spPr bwMode="auto">
            <a:xfrm>
              <a:off x="1800226" y="6289675"/>
              <a:ext cx="265113" cy="392112"/>
            </a:xfrm>
            <a:custGeom>
              <a:avLst/>
              <a:gdLst>
                <a:gd name="T0" fmla="*/ 121 w 168"/>
                <a:gd name="T1" fmla="*/ 109 h 245"/>
                <a:gd name="T2" fmla="*/ 122 w 168"/>
                <a:gd name="T3" fmla="*/ 109 h 245"/>
                <a:gd name="T4" fmla="*/ 121 w 168"/>
                <a:gd name="T5" fmla="*/ 98 h 245"/>
                <a:gd name="T6" fmla="*/ 121 w 168"/>
                <a:gd name="T7" fmla="*/ 20 h 245"/>
                <a:gd name="T8" fmla="*/ 97 w 168"/>
                <a:gd name="T9" fmla="*/ 20 h 245"/>
                <a:gd name="T10" fmla="*/ 97 w 168"/>
                <a:gd name="T11" fmla="*/ 0 h 245"/>
                <a:gd name="T12" fmla="*/ 145 w 168"/>
                <a:gd name="T13" fmla="*/ 0 h 245"/>
                <a:gd name="T14" fmla="*/ 145 w 168"/>
                <a:gd name="T15" fmla="*/ 223 h 245"/>
                <a:gd name="T16" fmla="*/ 168 w 168"/>
                <a:gd name="T17" fmla="*/ 223 h 245"/>
                <a:gd name="T18" fmla="*/ 168 w 168"/>
                <a:gd name="T19" fmla="*/ 243 h 245"/>
                <a:gd name="T20" fmla="*/ 127 w 168"/>
                <a:gd name="T21" fmla="*/ 243 h 245"/>
                <a:gd name="T22" fmla="*/ 123 w 168"/>
                <a:gd name="T23" fmla="*/ 220 h 245"/>
                <a:gd name="T24" fmla="*/ 122 w 168"/>
                <a:gd name="T25" fmla="*/ 220 h 245"/>
                <a:gd name="T26" fmla="*/ 70 w 168"/>
                <a:gd name="T27" fmla="*/ 245 h 245"/>
                <a:gd name="T28" fmla="*/ 0 w 168"/>
                <a:gd name="T29" fmla="*/ 167 h 245"/>
                <a:gd name="T30" fmla="*/ 70 w 168"/>
                <a:gd name="T31" fmla="*/ 88 h 245"/>
                <a:gd name="T32" fmla="*/ 121 w 168"/>
                <a:gd name="T33" fmla="*/ 109 h 245"/>
                <a:gd name="T34" fmla="*/ 121 w 168"/>
                <a:gd name="T35" fmla="*/ 199 h 245"/>
                <a:gd name="T36" fmla="*/ 121 w 168"/>
                <a:gd name="T37" fmla="*/ 131 h 245"/>
                <a:gd name="T38" fmla="*/ 75 w 168"/>
                <a:gd name="T39" fmla="*/ 109 h 245"/>
                <a:gd name="T40" fmla="*/ 24 w 168"/>
                <a:gd name="T41" fmla="*/ 167 h 245"/>
                <a:gd name="T42" fmla="*/ 76 w 168"/>
                <a:gd name="T43" fmla="*/ 224 h 245"/>
                <a:gd name="T44" fmla="*/ 121 w 168"/>
                <a:gd name="T45" fmla="*/ 199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8" h="245">
                  <a:moveTo>
                    <a:pt x="121" y="109"/>
                  </a:moveTo>
                  <a:cubicBezTo>
                    <a:pt x="122" y="109"/>
                    <a:pt x="122" y="109"/>
                    <a:pt x="122" y="109"/>
                  </a:cubicBezTo>
                  <a:cubicBezTo>
                    <a:pt x="122" y="109"/>
                    <a:pt x="121" y="99"/>
                    <a:pt x="121" y="98"/>
                  </a:cubicBezTo>
                  <a:cubicBezTo>
                    <a:pt x="121" y="20"/>
                    <a:pt x="121" y="20"/>
                    <a:pt x="121" y="20"/>
                  </a:cubicBezTo>
                  <a:cubicBezTo>
                    <a:pt x="97" y="20"/>
                    <a:pt x="97" y="20"/>
                    <a:pt x="97" y="20"/>
                  </a:cubicBezTo>
                  <a:cubicBezTo>
                    <a:pt x="97" y="0"/>
                    <a:pt x="97" y="0"/>
                    <a:pt x="97" y="0"/>
                  </a:cubicBezTo>
                  <a:cubicBezTo>
                    <a:pt x="145" y="0"/>
                    <a:pt x="145" y="0"/>
                    <a:pt x="145" y="0"/>
                  </a:cubicBezTo>
                  <a:cubicBezTo>
                    <a:pt x="145" y="223"/>
                    <a:pt x="145" y="223"/>
                    <a:pt x="145" y="223"/>
                  </a:cubicBezTo>
                  <a:cubicBezTo>
                    <a:pt x="168" y="223"/>
                    <a:pt x="168" y="223"/>
                    <a:pt x="168" y="223"/>
                  </a:cubicBezTo>
                  <a:cubicBezTo>
                    <a:pt x="168" y="243"/>
                    <a:pt x="168" y="243"/>
                    <a:pt x="168" y="243"/>
                  </a:cubicBezTo>
                  <a:cubicBezTo>
                    <a:pt x="127" y="243"/>
                    <a:pt x="127" y="243"/>
                    <a:pt x="127" y="243"/>
                  </a:cubicBezTo>
                  <a:cubicBezTo>
                    <a:pt x="123" y="220"/>
                    <a:pt x="123" y="220"/>
                    <a:pt x="123" y="220"/>
                  </a:cubicBezTo>
                  <a:cubicBezTo>
                    <a:pt x="122" y="220"/>
                    <a:pt x="122" y="220"/>
                    <a:pt x="122" y="220"/>
                  </a:cubicBezTo>
                  <a:cubicBezTo>
                    <a:pt x="122" y="220"/>
                    <a:pt x="107" y="245"/>
                    <a:pt x="70" y="245"/>
                  </a:cubicBezTo>
                  <a:cubicBezTo>
                    <a:pt x="30" y="245"/>
                    <a:pt x="0" y="218"/>
                    <a:pt x="0" y="167"/>
                  </a:cubicBezTo>
                  <a:cubicBezTo>
                    <a:pt x="0" y="116"/>
                    <a:pt x="32" y="88"/>
                    <a:pt x="70" y="88"/>
                  </a:cubicBezTo>
                  <a:cubicBezTo>
                    <a:pt x="109" y="88"/>
                    <a:pt x="121" y="109"/>
                    <a:pt x="121" y="109"/>
                  </a:cubicBezTo>
                  <a:moveTo>
                    <a:pt x="121" y="199"/>
                  </a:moveTo>
                  <a:cubicBezTo>
                    <a:pt x="121" y="131"/>
                    <a:pt x="121" y="131"/>
                    <a:pt x="121" y="131"/>
                  </a:cubicBezTo>
                  <a:cubicBezTo>
                    <a:pt x="117" y="124"/>
                    <a:pt x="104" y="109"/>
                    <a:pt x="75" y="109"/>
                  </a:cubicBezTo>
                  <a:cubicBezTo>
                    <a:pt x="51" y="109"/>
                    <a:pt x="24" y="127"/>
                    <a:pt x="24" y="167"/>
                  </a:cubicBezTo>
                  <a:cubicBezTo>
                    <a:pt x="24" y="206"/>
                    <a:pt x="48" y="224"/>
                    <a:pt x="76" y="224"/>
                  </a:cubicBezTo>
                  <a:cubicBezTo>
                    <a:pt x="94" y="224"/>
                    <a:pt x="112" y="216"/>
                    <a:pt x="121" y="199"/>
                  </a:cubicBezTo>
                </a:path>
              </a:pathLst>
            </a:custGeom>
            <a:solidFill>
              <a:srgbClr val="444545"/>
            </a:solidFill>
            <a:ln>
              <a:noFill/>
            </a:ln>
          </p:spPr>
          <p:txBody>
            <a:bodyPr vert="horz" wrap="square" lIns="91440" tIns="45720" rIns="91440" bIns="45720" numCol="1" anchor="t" anchorCtr="0" compatLnSpc="1">
              <a:prstTxWarp prst="textNoShape">
                <a:avLst/>
              </a:prstTxWarp>
            </a:bodyPr>
            <a:lstStyle/>
            <a:p>
              <a:endParaRPr lang="en-US">
                <a:latin typeface="Arial" charset="0"/>
                <a:ea typeface="Arial" charset="0"/>
                <a:cs typeface="Arial" charset="0"/>
              </a:endParaRPr>
            </a:p>
          </p:txBody>
        </p:sp>
        <p:sp>
          <p:nvSpPr>
            <p:cNvPr id="12" name="Freeform 10">
              <a:extLst>
                <a:ext uri="{FF2B5EF4-FFF2-40B4-BE49-F238E27FC236}">
                  <a16:creationId xmlns:a16="http://schemas.microsoft.com/office/drawing/2014/main" id="{E4EA2471-1F51-47EE-AB53-535D3ABD678B}"/>
                </a:ext>
              </a:extLst>
            </p:cNvPr>
            <p:cNvSpPr>
              <a:spLocks noEditPoints="1"/>
            </p:cNvSpPr>
            <p:nvPr userDrawn="1"/>
          </p:nvSpPr>
          <p:spPr bwMode="auto">
            <a:xfrm>
              <a:off x="2087563" y="6430962"/>
              <a:ext cx="238125" cy="250825"/>
            </a:xfrm>
            <a:custGeom>
              <a:avLst/>
              <a:gdLst>
                <a:gd name="T0" fmla="*/ 110 w 150"/>
                <a:gd name="T1" fmla="*/ 129 h 157"/>
                <a:gd name="T2" fmla="*/ 52 w 150"/>
                <a:gd name="T3" fmla="*/ 157 h 157"/>
                <a:gd name="T4" fmla="*/ 0 w 150"/>
                <a:gd name="T5" fmla="*/ 113 h 157"/>
                <a:gd name="T6" fmla="*/ 69 w 150"/>
                <a:gd name="T7" fmla="*/ 70 h 157"/>
                <a:gd name="T8" fmla="*/ 108 w 150"/>
                <a:gd name="T9" fmla="*/ 70 h 157"/>
                <a:gd name="T10" fmla="*/ 108 w 150"/>
                <a:gd name="T11" fmla="*/ 57 h 157"/>
                <a:gd name="T12" fmla="*/ 65 w 150"/>
                <a:gd name="T13" fmla="*/ 20 h 157"/>
                <a:gd name="T14" fmla="*/ 25 w 150"/>
                <a:gd name="T15" fmla="*/ 50 h 157"/>
                <a:gd name="T16" fmla="*/ 25 w 150"/>
                <a:gd name="T17" fmla="*/ 53 h 157"/>
                <a:gd name="T18" fmla="*/ 3 w 150"/>
                <a:gd name="T19" fmla="*/ 53 h 157"/>
                <a:gd name="T20" fmla="*/ 3 w 150"/>
                <a:gd name="T21" fmla="*/ 46 h 157"/>
                <a:gd name="T22" fmla="*/ 66 w 150"/>
                <a:gd name="T23" fmla="*/ 0 h 157"/>
                <a:gd name="T24" fmla="*/ 132 w 150"/>
                <a:gd name="T25" fmla="*/ 58 h 157"/>
                <a:gd name="T26" fmla="*/ 132 w 150"/>
                <a:gd name="T27" fmla="*/ 135 h 157"/>
                <a:gd name="T28" fmla="*/ 150 w 150"/>
                <a:gd name="T29" fmla="*/ 135 h 157"/>
                <a:gd name="T30" fmla="*/ 150 w 150"/>
                <a:gd name="T31" fmla="*/ 155 h 157"/>
                <a:gd name="T32" fmla="*/ 114 w 150"/>
                <a:gd name="T33" fmla="*/ 155 h 157"/>
                <a:gd name="T34" fmla="*/ 111 w 150"/>
                <a:gd name="T35" fmla="*/ 129 h 157"/>
                <a:gd name="T36" fmla="*/ 110 w 150"/>
                <a:gd name="T37" fmla="*/ 129 h 157"/>
                <a:gd name="T38" fmla="*/ 108 w 150"/>
                <a:gd name="T39" fmla="*/ 88 h 157"/>
                <a:gd name="T40" fmla="*/ 71 w 150"/>
                <a:gd name="T41" fmla="*/ 88 h 157"/>
                <a:gd name="T42" fmla="*/ 24 w 150"/>
                <a:gd name="T43" fmla="*/ 113 h 157"/>
                <a:gd name="T44" fmla="*/ 57 w 150"/>
                <a:gd name="T45" fmla="*/ 138 h 157"/>
                <a:gd name="T46" fmla="*/ 108 w 150"/>
                <a:gd name="T47" fmla="*/ 111 h 157"/>
                <a:gd name="T48" fmla="*/ 108 w 150"/>
                <a:gd name="T49" fmla="*/ 8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0" h="157">
                  <a:moveTo>
                    <a:pt x="110" y="129"/>
                  </a:moveTo>
                  <a:cubicBezTo>
                    <a:pt x="110" y="129"/>
                    <a:pt x="97" y="157"/>
                    <a:pt x="52" y="157"/>
                  </a:cubicBezTo>
                  <a:cubicBezTo>
                    <a:pt x="21" y="157"/>
                    <a:pt x="0" y="138"/>
                    <a:pt x="0" y="113"/>
                  </a:cubicBezTo>
                  <a:cubicBezTo>
                    <a:pt x="0" y="85"/>
                    <a:pt x="27" y="70"/>
                    <a:pt x="69" y="70"/>
                  </a:cubicBezTo>
                  <a:cubicBezTo>
                    <a:pt x="108" y="70"/>
                    <a:pt x="108" y="70"/>
                    <a:pt x="108" y="70"/>
                  </a:cubicBezTo>
                  <a:cubicBezTo>
                    <a:pt x="108" y="57"/>
                    <a:pt x="108" y="57"/>
                    <a:pt x="108" y="57"/>
                  </a:cubicBezTo>
                  <a:cubicBezTo>
                    <a:pt x="108" y="31"/>
                    <a:pt x="93" y="20"/>
                    <a:pt x="65" y="20"/>
                  </a:cubicBezTo>
                  <a:cubicBezTo>
                    <a:pt x="39" y="20"/>
                    <a:pt x="25" y="33"/>
                    <a:pt x="25" y="50"/>
                  </a:cubicBezTo>
                  <a:cubicBezTo>
                    <a:pt x="25" y="53"/>
                    <a:pt x="25" y="53"/>
                    <a:pt x="25" y="53"/>
                  </a:cubicBezTo>
                  <a:cubicBezTo>
                    <a:pt x="3" y="53"/>
                    <a:pt x="3" y="53"/>
                    <a:pt x="3" y="53"/>
                  </a:cubicBezTo>
                  <a:cubicBezTo>
                    <a:pt x="3" y="46"/>
                    <a:pt x="3" y="46"/>
                    <a:pt x="3" y="46"/>
                  </a:cubicBezTo>
                  <a:cubicBezTo>
                    <a:pt x="3" y="23"/>
                    <a:pt x="22" y="0"/>
                    <a:pt x="66" y="0"/>
                  </a:cubicBezTo>
                  <a:cubicBezTo>
                    <a:pt x="107" y="0"/>
                    <a:pt x="132" y="19"/>
                    <a:pt x="132" y="58"/>
                  </a:cubicBezTo>
                  <a:cubicBezTo>
                    <a:pt x="132" y="135"/>
                    <a:pt x="132" y="135"/>
                    <a:pt x="132" y="135"/>
                  </a:cubicBezTo>
                  <a:cubicBezTo>
                    <a:pt x="150" y="135"/>
                    <a:pt x="150" y="135"/>
                    <a:pt x="150" y="135"/>
                  </a:cubicBezTo>
                  <a:cubicBezTo>
                    <a:pt x="150" y="155"/>
                    <a:pt x="150" y="155"/>
                    <a:pt x="150" y="155"/>
                  </a:cubicBezTo>
                  <a:cubicBezTo>
                    <a:pt x="114" y="155"/>
                    <a:pt x="114" y="155"/>
                    <a:pt x="114" y="155"/>
                  </a:cubicBezTo>
                  <a:cubicBezTo>
                    <a:pt x="111" y="129"/>
                    <a:pt x="111" y="129"/>
                    <a:pt x="111" y="129"/>
                  </a:cubicBezTo>
                  <a:lnTo>
                    <a:pt x="110" y="129"/>
                  </a:lnTo>
                  <a:close/>
                  <a:moveTo>
                    <a:pt x="108" y="88"/>
                  </a:moveTo>
                  <a:cubicBezTo>
                    <a:pt x="71" y="88"/>
                    <a:pt x="71" y="88"/>
                    <a:pt x="71" y="88"/>
                  </a:cubicBezTo>
                  <a:cubicBezTo>
                    <a:pt x="44" y="88"/>
                    <a:pt x="24" y="95"/>
                    <a:pt x="24" y="113"/>
                  </a:cubicBezTo>
                  <a:cubicBezTo>
                    <a:pt x="24" y="128"/>
                    <a:pt x="38" y="138"/>
                    <a:pt x="57" y="138"/>
                  </a:cubicBezTo>
                  <a:cubicBezTo>
                    <a:pt x="93" y="138"/>
                    <a:pt x="108" y="111"/>
                    <a:pt x="108" y="111"/>
                  </a:cubicBezTo>
                  <a:lnTo>
                    <a:pt x="108" y="88"/>
                  </a:lnTo>
                  <a:close/>
                </a:path>
              </a:pathLst>
            </a:custGeom>
            <a:solidFill>
              <a:srgbClr val="444545"/>
            </a:solidFill>
            <a:ln>
              <a:noFill/>
            </a:ln>
          </p:spPr>
          <p:txBody>
            <a:bodyPr vert="horz" wrap="square" lIns="91440" tIns="45720" rIns="91440" bIns="45720" numCol="1" anchor="t" anchorCtr="0" compatLnSpc="1">
              <a:prstTxWarp prst="textNoShape">
                <a:avLst/>
              </a:prstTxWarp>
            </a:bodyPr>
            <a:lstStyle/>
            <a:p>
              <a:endParaRPr lang="en-US">
                <a:latin typeface="Arial" charset="0"/>
                <a:ea typeface="Arial" charset="0"/>
                <a:cs typeface="Arial" charset="0"/>
              </a:endParaRPr>
            </a:p>
          </p:txBody>
        </p:sp>
        <p:sp>
          <p:nvSpPr>
            <p:cNvPr id="13" name="Freeform 11">
              <a:extLst>
                <a:ext uri="{FF2B5EF4-FFF2-40B4-BE49-F238E27FC236}">
                  <a16:creationId xmlns:a16="http://schemas.microsoft.com/office/drawing/2014/main" id="{AE153B4E-7BA3-4CE2-916A-01DCE66A47FC}"/>
                </a:ext>
              </a:extLst>
            </p:cNvPr>
            <p:cNvSpPr>
              <a:spLocks/>
            </p:cNvSpPr>
            <p:nvPr userDrawn="1"/>
          </p:nvSpPr>
          <p:spPr bwMode="auto">
            <a:xfrm>
              <a:off x="2332038" y="6369050"/>
              <a:ext cx="158750" cy="312737"/>
            </a:xfrm>
            <a:custGeom>
              <a:avLst/>
              <a:gdLst>
                <a:gd name="T0" fmla="*/ 47 w 100"/>
                <a:gd name="T1" fmla="*/ 0 h 195"/>
                <a:gd name="T2" fmla="*/ 47 w 100"/>
                <a:gd name="T3" fmla="*/ 41 h 195"/>
                <a:gd name="T4" fmla="*/ 95 w 100"/>
                <a:gd name="T5" fmla="*/ 41 h 195"/>
                <a:gd name="T6" fmla="*/ 95 w 100"/>
                <a:gd name="T7" fmla="*/ 60 h 195"/>
                <a:gd name="T8" fmla="*/ 47 w 100"/>
                <a:gd name="T9" fmla="*/ 60 h 195"/>
                <a:gd name="T10" fmla="*/ 47 w 100"/>
                <a:gd name="T11" fmla="*/ 142 h 195"/>
                <a:gd name="T12" fmla="*/ 72 w 100"/>
                <a:gd name="T13" fmla="*/ 174 h 195"/>
                <a:gd name="T14" fmla="*/ 100 w 100"/>
                <a:gd name="T15" fmla="*/ 169 h 195"/>
                <a:gd name="T16" fmla="*/ 100 w 100"/>
                <a:gd name="T17" fmla="*/ 190 h 195"/>
                <a:gd name="T18" fmla="*/ 69 w 100"/>
                <a:gd name="T19" fmla="*/ 195 h 195"/>
                <a:gd name="T20" fmla="*/ 23 w 100"/>
                <a:gd name="T21" fmla="*/ 144 h 195"/>
                <a:gd name="T22" fmla="*/ 23 w 100"/>
                <a:gd name="T23" fmla="*/ 60 h 195"/>
                <a:gd name="T24" fmla="*/ 0 w 100"/>
                <a:gd name="T25" fmla="*/ 60 h 195"/>
                <a:gd name="T26" fmla="*/ 0 w 100"/>
                <a:gd name="T27" fmla="*/ 41 h 195"/>
                <a:gd name="T28" fmla="*/ 23 w 100"/>
                <a:gd name="T29" fmla="*/ 41 h 195"/>
                <a:gd name="T30" fmla="*/ 27 w 100"/>
                <a:gd name="T31" fmla="*/ 0 h 195"/>
                <a:gd name="T32" fmla="*/ 47 w 100"/>
                <a:gd name="T33" fmla="*/ 0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0" h="195">
                  <a:moveTo>
                    <a:pt x="47" y="0"/>
                  </a:moveTo>
                  <a:cubicBezTo>
                    <a:pt x="47" y="41"/>
                    <a:pt x="47" y="41"/>
                    <a:pt x="47" y="41"/>
                  </a:cubicBezTo>
                  <a:cubicBezTo>
                    <a:pt x="95" y="41"/>
                    <a:pt x="95" y="41"/>
                    <a:pt x="95" y="41"/>
                  </a:cubicBezTo>
                  <a:cubicBezTo>
                    <a:pt x="95" y="60"/>
                    <a:pt x="95" y="60"/>
                    <a:pt x="95" y="60"/>
                  </a:cubicBezTo>
                  <a:cubicBezTo>
                    <a:pt x="47" y="60"/>
                    <a:pt x="47" y="60"/>
                    <a:pt x="47" y="60"/>
                  </a:cubicBezTo>
                  <a:cubicBezTo>
                    <a:pt x="47" y="142"/>
                    <a:pt x="47" y="142"/>
                    <a:pt x="47" y="142"/>
                  </a:cubicBezTo>
                  <a:cubicBezTo>
                    <a:pt x="47" y="164"/>
                    <a:pt x="57" y="174"/>
                    <a:pt x="72" y="174"/>
                  </a:cubicBezTo>
                  <a:cubicBezTo>
                    <a:pt x="89" y="174"/>
                    <a:pt x="100" y="169"/>
                    <a:pt x="100" y="169"/>
                  </a:cubicBezTo>
                  <a:cubicBezTo>
                    <a:pt x="100" y="190"/>
                    <a:pt x="100" y="190"/>
                    <a:pt x="100" y="190"/>
                  </a:cubicBezTo>
                  <a:cubicBezTo>
                    <a:pt x="100" y="190"/>
                    <a:pt x="87" y="195"/>
                    <a:pt x="69" y="195"/>
                  </a:cubicBezTo>
                  <a:cubicBezTo>
                    <a:pt x="39" y="195"/>
                    <a:pt x="23" y="178"/>
                    <a:pt x="23" y="144"/>
                  </a:cubicBezTo>
                  <a:cubicBezTo>
                    <a:pt x="23" y="60"/>
                    <a:pt x="23" y="60"/>
                    <a:pt x="23" y="60"/>
                  </a:cubicBezTo>
                  <a:cubicBezTo>
                    <a:pt x="0" y="60"/>
                    <a:pt x="0" y="60"/>
                    <a:pt x="0" y="60"/>
                  </a:cubicBezTo>
                  <a:cubicBezTo>
                    <a:pt x="0" y="41"/>
                    <a:pt x="0" y="41"/>
                    <a:pt x="0" y="41"/>
                  </a:cubicBezTo>
                  <a:cubicBezTo>
                    <a:pt x="23" y="41"/>
                    <a:pt x="23" y="41"/>
                    <a:pt x="23" y="41"/>
                  </a:cubicBezTo>
                  <a:cubicBezTo>
                    <a:pt x="27" y="0"/>
                    <a:pt x="27" y="0"/>
                    <a:pt x="27" y="0"/>
                  </a:cubicBezTo>
                  <a:lnTo>
                    <a:pt x="47" y="0"/>
                  </a:lnTo>
                  <a:close/>
                </a:path>
              </a:pathLst>
            </a:custGeom>
            <a:solidFill>
              <a:srgbClr val="444545"/>
            </a:solidFill>
            <a:ln>
              <a:noFill/>
            </a:ln>
          </p:spPr>
          <p:txBody>
            <a:bodyPr vert="horz" wrap="square" lIns="91440" tIns="45720" rIns="91440" bIns="45720" numCol="1" anchor="t" anchorCtr="0" compatLnSpc="1">
              <a:prstTxWarp prst="textNoShape">
                <a:avLst/>
              </a:prstTxWarp>
            </a:bodyPr>
            <a:lstStyle/>
            <a:p>
              <a:endParaRPr lang="en-US">
                <a:latin typeface="Arial" charset="0"/>
                <a:ea typeface="Arial" charset="0"/>
                <a:cs typeface="Arial" charset="0"/>
              </a:endParaRPr>
            </a:p>
          </p:txBody>
        </p:sp>
        <p:sp>
          <p:nvSpPr>
            <p:cNvPr id="14" name="Freeform 12">
              <a:extLst>
                <a:ext uri="{FF2B5EF4-FFF2-40B4-BE49-F238E27FC236}">
                  <a16:creationId xmlns:a16="http://schemas.microsoft.com/office/drawing/2014/main" id="{4BB01FE5-B1B6-4B4E-AE49-BBCCCB89BA9E}"/>
                </a:ext>
              </a:extLst>
            </p:cNvPr>
            <p:cNvSpPr>
              <a:spLocks noEditPoints="1"/>
            </p:cNvSpPr>
            <p:nvPr userDrawn="1"/>
          </p:nvSpPr>
          <p:spPr bwMode="auto">
            <a:xfrm>
              <a:off x="2513013" y="6430962"/>
              <a:ext cx="236538" cy="250825"/>
            </a:xfrm>
            <a:custGeom>
              <a:avLst/>
              <a:gdLst>
                <a:gd name="T0" fmla="*/ 110 w 150"/>
                <a:gd name="T1" fmla="*/ 129 h 157"/>
                <a:gd name="T2" fmla="*/ 52 w 150"/>
                <a:gd name="T3" fmla="*/ 157 h 157"/>
                <a:gd name="T4" fmla="*/ 0 w 150"/>
                <a:gd name="T5" fmla="*/ 113 h 157"/>
                <a:gd name="T6" fmla="*/ 69 w 150"/>
                <a:gd name="T7" fmla="*/ 70 h 157"/>
                <a:gd name="T8" fmla="*/ 108 w 150"/>
                <a:gd name="T9" fmla="*/ 70 h 157"/>
                <a:gd name="T10" fmla="*/ 108 w 150"/>
                <a:gd name="T11" fmla="*/ 57 h 157"/>
                <a:gd name="T12" fmla="*/ 65 w 150"/>
                <a:gd name="T13" fmla="*/ 20 h 157"/>
                <a:gd name="T14" fmla="*/ 25 w 150"/>
                <a:gd name="T15" fmla="*/ 50 h 157"/>
                <a:gd name="T16" fmla="*/ 25 w 150"/>
                <a:gd name="T17" fmla="*/ 53 h 157"/>
                <a:gd name="T18" fmla="*/ 3 w 150"/>
                <a:gd name="T19" fmla="*/ 53 h 157"/>
                <a:gd name="T20" fmla="*/ 3 w 150"/>
                <a:gd name="T21" fmla="*/ 46 h 157"/>
                <a:gd name="T22" fmla="*/ 66 w 150"/>
                <a:gd name="T23" fmla="*/ 0 h 157"/>
                <a:gd name="T24" fmla="*/ 132 w 150"/>
                <a:gd name="T25" fmla="*/ 58 h 157"/>
                <a:gd name="T26" fmla="*/ 132 w 150"/>
                <a:gd name="T27" fmla="*/ 135 h 157"/>
                <a:gd name="T28" fmla="*/ 150 w 150"/>
                <a:gd name="T29" fmla="*/ 135 h 157"/>
                <a:gd name="T30" fmla="*/ 150 w 150"/>
                <a:gd name="T31" fmla="*/ 155 h 157"/>
                <a:gd name="T32" fmla="*/ 114 w 150"/>
                <a:gd name="T33" fmla="*/ 155 h 157"/>
                <a:gd name="T34" fmla="*/ 111 w 150"/>
                <a:gd name="T35" fmla="*/ 129 h 157"/>
                <a:gd name="T36" fmla="*/ 110 w 150"/>
                <a:gd name="T37" fmla="*/ 129 h 157"/>
                <a:gd name="T38" fmla="*/ 108 w 150"/>
                <a:gd name="T39" fmla="*/ 88 h 157"/>
                <a:gd name="T40" fmla="*/ 71 w 150"/>
                <a:gd name="T41" fmla="*/ 88 h 157"/>
                <a:gd name="T42" fmla="*/ 24 w 150"/>
                <a:gd name="T43" fmla="*/ 113 h 157"/>
                <a:gd name="T44" fmla="*/ 58 w 150"/>
                <a:gd name="T45" fmla="*/ 138 h 157"/>
                <a:gd name="T46" fmla="*/ 108 w 150"/>
                <a:gd name="T47" fmla="*/ 111 h 157"/>
                <a:gd name="T48" fmla="*/ 108 w 150"/>
                <a:gd name="T49" fmla="*/ 8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0" h="157">
                  <a:moveTo>
                    <a:pt x="110" y="129"/>
                  </a:moveTo>
                  <a:cubicBezTo>
                    <a:pt x="110" y="129"/>
                    <a:pt x="97" y="157"/>
                    <a:pt x="52" y="157"/>
                  </a:cubicBezTo>
                  <a:cubicBezTo>
                    <a:pt x="21" y="157"/>
                    <a:pt x="0" y="138"/>
                    <a:pt x="0" y="113"/>
                  </a:cubicBezTo>
                  <a:cubicBezTo>
                    <a:pt x="0" y="85"/>
                    <a:pt x="27" y="70"/>
                    <a:pt x="69" y="70"/>
                  </a:cubicBezTo>
                  <a:cubicBezTo>
                    <a:pt x="108" y="70"/>
                    <a:pt x="108" y="70"/>
                    <a:pt x="108" y="70"/>
                  </a:cubicBezTo>
                  <a:cubicBezTo>
                    <a:pt x="108" y="57"/>
                    <a:pt x="108" y="57"/>
                    <a:pt x="108" y="57"/>
                  </a:cubicBezTo>
                  <a:cubicBezTo>
                    <a:pt x="108" y="31"/>
                    <a:pt x="93" y="20"/>
                    <a:pt x="65" y="20"/>
                  </a:cubicBezTo>
                  <a:cubicBezTo>
                    <a:pt x="39" y="20"/>
                    <a:pt x="25" y="33"/>
                    <a:pt x="25" y="50"/>
                  </a:cubicBezTo>
                  <a:cubicBezTo>
                    <a:pt x="25" y="53"/>
                    <a:pt x="25" y="53"/>
                    <a:pt x="25" y="53"/>
                  </a:cubicBezTo>
                  <a:cubicBezTo>
                    <a:pt x="3" y="53"/>
                    <a:pt x="3" y="53"/>
                    <a:pt x="3" y="53"/>
                  </a:cubicBezTo>
                  <a:cubicBezTo>
                    <a:pt x="3" y="46"/>
                    <a:pt x="3" y="46"/>
                    <a:pt x="3" y="46"/>
                  </a:cubicBezTo>
                  <a:cubicBezTo>
                    <a:pt x="3" y="23"/>
                    <a:pt x="22" y="0"/>
                    <a:pt x="66" y="0"/>
                  </a:cubicBezTo>
                  <a:cubicBezTo>
                    <a:pt x="107" y="0"/>
                    <a:pt x="132" y="19"/>
                    <a:pt x="132" y="58"/>
                  </a:cubicBezTo>
                  <a:cubicBezTo>
                    <a:pt x="132" y="135"/>
                    <a:pt x="132" y="135"/>
                    <a:pt x="132" y="135"/>
                  </a:cubicBezTo>
                  <a:cubicBezTo>
                    <a:pt x="150" y="135"/>
                    <a:pt x="150" y="135"/>
                    <a:pt x="150" y="135"/>
                  </a:cubicBezTo>
                  <a:cubicBezTo>
                    <a:pt x="150" y="155"/>
                    <a:pt x="150" y="155"/>
                    <a:pt x="150" y="155"/>
                  </a:cubicBezTo>
                  <a:cubicBezTo>
                    <a:pt x="114" y="155"/>
                    <a:pt x="114" y="155"/>
                    <a:pt x="114" y="155"/>
                  </a:cubicBezTo>
                  <a:cubicBezTo>
                    <a:pt x="111" y="129"/>
                    <a:pt x="111" y="129"/>
                    <a:pt x="111" y="129"/>
                  </a:cubicBezTo>
                  <a:lnTo>
                    <a:pt x="110" y="129"/>
                  </a:lnTo>
                  <a:close/>
                  <a:moveTo>
                    <a:pt x="108" y="88"/>
                  </a:moveTo>
                  <a:cubicBezTo>
                    <a:pt x="71" y="88"/>
                    <a:pt x="71" y="88"/>
                    <a:pt x="71" y="88"/>
                  </a:cubicBezTo>
                  <a:cubicBezTo>
                    <a:pt x="44" y="88"/>
                    <a:pt x="24" y="95"/>
                    <a:pt x="24" y="113"/>
                  </a:cubicBezTo>
                  <a:cubicBezTo>
                    <a:pt x="24" y="128"/>
                    <a:pt x="38" y="138"/>
                    <a:pt x="58" y="138"/>
                  </a:cubicBezTo>
                  <a:cubicBezTo>
                    <a:pt x="93" y="138"/>
                    <a:pt x="108" y="111"/>
                    <a:pt x="108" y="111"/>
                  </a:cubicBezTo>
                  <a:lnTo>
                    <a:pt x="108" y="88"/>
                  </a:lnTo>
                  <a:close/>
                </a:path>
              </a:pathLst>
            </a:custGeom>
            <a:solidFill>
              <a:srgbClr val="444545"/>
            </a:solidFill>
            <a:ln>
              <a:noFill/>
            </a:ln>
          </p:spPr>
          <p:txBody>
            <a:bodyPr vert="horz" wrap="square" lIns="91440" tIns="45720" rIns="91440" bIns="45720" numCol="1" anchor="t" anchorCtr="0" compatLnSpc="1">
              <a:prstTxWarp prst="textNoShape">
                <a:avLst/>
              </a:prstTxWarp>
            </a:bodyPr>
            <a:lstStyle/>
            <a:p>
              <a:endParaRPr lang="en-US">
                <a:latin typeface="Arial" charset="0"/>
                <a:ea typeface="Arial" charset="0"/>
                <a:cs typeface="Arial" charset="0"/>
              </a:endParaRPr>
            </a:p>
          </p:txBody>
        </p:sp>
        <p:sp>
          <p:nvSpPr>
            <p:cNvPr id="15" name="Freeform 13">
              <a:extLst>
                <a:ext uri="{FF2B5EF4-FFF2-40B4-BE49-F238E27FC236}">
                  <a16:creationId xmlns:a16="http://schemas.microsoft.com/office/drawing/2014/main" id="{C122C564-362F-4B7C-9108-00D21D20FC6F}"/>
                </a:ext>
              </a:extLst>
            </p:cNvPr>
            <p:cNvSpPr>
              <a:spLocks noEditPoints="1"/>
            </p:cNvSpPr>
            <p:nvPr userDrawn="1"/>
          </p:nvSpPr>
          <p:spPr bwMode="auto">
            <a:xfrm>
              <a:off x="2749551" y="6289675"/>
              <a:ext cx="266700" cy="392112"/>
            </a:xfrm>
            <a:custGeom>
              <a:avLst/>
              <a:gdLst>
                <a:gd name="T0" fmla="*/ 45 w 168"/>
                <a:gd name="T1" fmla="*/ 220 h 245"/>
                <a:gd name="T2" fmla="*/ 41 w 168"/>
                <a:gd name="T3" fmla="*/ 243 h 245"/>
                <a:gd name="T4" fmla="*/ 23 w 168"/>
                <a:gd name="T5" fmla="*/ 243 h 245"/>
                <a:gd name="T6" fmla="*/ 23 w 168"/>
                <a:gd name="T7" fmla="*/ 20 h 245"/>
                <a:gd name="T8" fmla="*/ 0 w 168"/>
                <a:gd name="T9" fmla="*/ 20 h 245"/>
                <a:gd name="T10" fmla="*/ 0 w 168"/>
                <a:gd name="T11" fmla="*/ 0 h 245"/>
                <a:gd name="T12" fmla="*/ 47 w 168"/>
                <a:gd name="T13" fmla="*/ 0 h 245"/>
                <a:gd name="T14" fmla="*/ 47 w 168"/>
                <a:gd name="T15" fmla="*/ 98 h 245"/>
                <a:gd name="T16" fmla="*/ 46 w 168"/>
                <a:gd name="T17" fmla="*/ 109 h 245"/>
                <a:gd name="T18" fmla="*/ 47 w 168"/>
                <a:gd name="T19" fmla="*/ 109 h 245"/>
                <a:gd name="T20" fmla="*/ 98 w 168"/>
                <a:gd name="T21" fmla="*/ 88 h 245"/>
                <a:gd name="T22" fmla="*/ 168 w 168"/>
                <a:gd name="T23" fmla="*/ 167 h 245"/>
                <a:gd name="T24" fmla="*/ 98 w 168"/>
                <a:gd name="T25" fmla="*/ 245 h 245"/>
                <a:gd name="T26" fmla="*/ 46 w 168"/>
                <a:gd name="T27" fmla="*/ 220 h 245"/>
                <a:gd name="T28" fmla="*/ 45 w 168"/>
                <a:gd name="T29" fmla="*/ 220 h 245"/>
                <a:gd name="T30" fmla="*/ 47 w 168"/>
                <a:gd name="T31" fmla="*/ 131 h 245"/>
                <a:gd name="T32" fmla="*/ 47 w 168"/>
                <a:gd name="T33" fmla="*/ 199 h 245"/>
                <a:gd name="T34" fmla="*/ 93 w 168"/>
                <a:gd name="T35" fmla="*/ 224 h 245"/>
                <a:gd name="T36" fmla="*/ 144 w 168"/>
                <a:gd name="T37" fmla="*/ 167 h 245"/>
                <a:gd name="T38" fmla="*/ 93 w 168"/>
                <a:gd name="T39" fmla="*/ 109 h 245"/>
                <a:gd name="T40" fmla="*/ 47 w 168"/>
                <a:gd name="T41" fmla="*/ 13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8" h="245">
                  <a:moveTo>
                    <a:pt x="45" y="220"/>
                  </a:moveTo>
                  <a:cubicBezTo>
                    <a:pt x="41" y="243"/>
                    <a:pt x="41" y="243"/>
                    <a:pt x="41" y="243"/>
                  </a:cubicBezTo>
                  <a:cubicBezTo>
                    <a:pt x="23" y="243"/>
                    <a:pt x="23" y="243"/>
                    <a:pt x="23" y="243"/>
                  </a:cubicBezTo>
                  <a:cubicBezTo>
                    <a:pt x="23" y="20"/>
                    <a:pt x="23" y="20"/>
                    <a:pt x="23" y="20"/>
                  </a:cubicBezTo>
                  <a:cubicBezTo>
                    <a:pt x="0" y="20"/>
                    <a:pt x="0" y="20"/>
                    <a:pt x="0" y="20"/>
                  </a:cubicBezTo>
                  <a:cubicBezTo>
                    <a:pt x="0" y="0"/>
                    <a:pt x="0" y="0"/>
                    <a:pt x="0" y="0"/>
                  </a:cubicBezTo>
                  <a:cubicBezTo>
                    <a:pt x="47" y="0"/>
                    <a:pt x="47" y="0"/>
                    <a:pt x="47" y="0"/>
                  </a:cubicBezTo>
                  <a:cubicBezTo>
                    <a:pt x="47" y="98"/>
                    <a:pt x="47" y="98"/>
                    <a:pt x="47" y="98"/>
                  </a:cubicBezTo>
                  <a:cubicBezTo>
                    <a:pt x="47" y="99"/>
                    <a:pt x="46" y="109"/>
                    <a:pt x="46" y="109"/>
                  </a:cubicBezTo>
                  <a:cubicBezTo>
                    <a:pt x="47" y="109"/>
                    <a:pt x="47" y="109"/>
                    <a:pt x="47" y="109"/>
                  </a:cubicBezTo>
                  <a:cubicBezTo>
                    <a:pt x="47" y="109"/>
                    <a:pt x="61" y="88"/>
                    <a:pt x="98" y="88"/>
                  </a:cubicBezTo>
                  <a:cubicBezTo>
                    <a:pt x="136" y="88"/>
                    <a:pt x="168" y="116"/>
                    <a:pt x="168" y="167"/>
                  </a:cubicBezTo>
                  <a:cubicBezTo>
                    <a:pt x="168" y="218"/>
                    <a:pt x="138" y="245"/>
                    <a:pt x="98" y="245"/>
                  </a:cubicBezTo>
                  <a:cubicBezTo>
                    <a:pt x="62" y="245"/>
                    <a:pt x="46" y="220"/>
                    <a:pt x="46" y="220"/>
                  </a:cubicBezTo>
                  <a:lnTo>
                    <a:pt x="45" y="220"/>
                  </a:lnTo>
                  <a:close/>
                  <a:moveTo>
                    <a:pt x="47" y="131"/>
                  </a:moveTo>
                  <a:cubicBezTo>
                    <a:pt x="47" y="199"/>
                    <a:pt x="47" y="199"/>
                    <a:pt x="47" y="199"/>
                  </a:cubicBezTo>
                  <a:cubicBezTo>
                    <a:pt x="55" y="216"/>
                    <a:pt x="74" y="224"/>
                    <a:pt x="93" y="224"/>
                  </a:cubicBezTo>
                  <a:cubicBezTo>
                    <a:pt x="120" y="224"/>
                    <a:pt x="144" y="206"/>
                    <a:pt x="144" y="167"/>
                  </a:cubicBezTo>
                  <a:cubicBezTo>
                    <a:pt x="144" y="127"/>
                    <a:pt x="118" y="109"/>
                    <a:pt x="93" y="109"/>
                  </a:cubicBezTo>
                  <a:cubicBezTo>
                    <a:pt x="65" y="109"/>
                    <a:pt x="52" y="124"/>
                    <a:pt x="47" y="131"/>
                  </a:cubicBezTo>
                </a:path>
              </a:pathLst>
            </a:custGeom>
            <a:solidFill>
              <a:srgbClr val="444545"/>
            </a:solidFill>
            <a:ln>
              <a:noFill/>
            </a:ln>
          </p:spPr>
          <p:txBody>
            <a:bodyPr vert="horz" wrap="square" lIns="91440" tIns="45720" rIns="91440" bIns="45720" numCol="1" anchor="t" anchorCtr="0" compatLnSpc="1">
              <a:prstTxWarp prst="textNoShape">
                <a:avLst/>
              </a:prstTxWarp>
            </a:bodyPr>
            <a:lstStyle/>
            <a:p>
              <a:endParaRPr lang="en-US">
                <a:latin typeface="Arial" charset="0"/>
                <a:ea typeface="Arial" charset="0"/>
                <a:cs typeface="Arial" charset="0"/>
              </a:endParaRPr>
            </a:p>
          </p:txBody>
        </p:sp>
        <p:sp>
          <p:nvSpPr>
            <p:cNvPr id="16" name="Freeform 14">
              <a:extLst>
                <a:ext uri="{FF2B5EF4-FFF2-40B4-BE49-F238E27FC236}">
                  <a16:creationId xmlns:a16="http://schemas.microsoft.com/office/drawing/2014/main" id="{98E2DE9C-DC3C-4D43-8EAA-7D922E10E8A2}"/>
                </a:ext>
              </a:extLst>
            </p:cNvPr>
            <p:cNvSpPr>
              <a:spLocks/>
            </p:cNvSpPr>
            <p:nvPr userDrawn="1"/>
          </p:nvSpPr>
          <p:spPr bwMode="auto">
            <a:xfrm>
              <a:off x="3032126" y="6430962"/>
              <a:ext cx="173038" cy="247650"/>
            </a:xfrm>
            <a:custGeom>
              <a:avLst/>
              <a:gdLst>
                <a:gd name="T0" fmla="*/ 109 w 109"/>
                <a:gd name="T1" fmla="*/ 25 h 155"/>
                <a:gd name="T2" fmla="*/ 92 w 109"/>
                <a:gd name="T3" fmla="*/ 23 h 155"/>
                <a:gd name="T4" fmla="*/ 47 w 109"/>
                <a:gd name="T5" fmla="*/ 68 h 155"/>
                <a:gd name="T6" fmla="*/ 47 w 109"/>
                <a:gd name="T7" fmla="*/ 135 h 155"/>
                <a:gd name="T8" fmla="*/ 71 w 109"/>
                <a:gd name="T9" fmla="*/ 135 h 155"/>
                <a:gd name="T10" fmla="*/ 71 w 109"/>
                <a:gd name="T11" fmla="*/ 155 h 155"/>
                <a:gd name="T12" fmla="*/ 0 w 109"/>
                <a:gd name="T13" fmla="*/ 155 h 155"/>
                <a:gd name="T14" fmla="*/ 0 w 109"/>
                <a:gd name="T15" fmla="*/ 135 h 155"/>
                <a:gd name="T16" fmla="*/ 22 w 109"/>
                <a:gd name="T17" fmla="*/ 135 h 155"/>
                <a:gd name="T18" fmla="*/ 22 w 109"/>
                <a:gd name="T19" fmla="*/ 23 h 155"/>
                <a:gd name="T20" fmla="*/ 0 w 109"/>
                <a:gd name="T21" fmla="*/ 23 h 155"/>
                <a:gd name="T22" fmla="*/ 0 w 109"/>
                <a:gd name="T23" fmla="*/ 3 h 155"/>
                <a:gd name="T24" fmla="*/ 41 w 109"/>
                <a:gd name="T25" fmla="*/ 3 h 155"/>
                <a:gd name="T26" fmla="*/ 43 w 109"/>
                <a:gd name="T27" fmla="*/ 41 h 155"/>
                <a:gd name="T28" fmla="*/ 44 w 109"/>
                <a:gd name="T29" fmla="*/ 41 h 155"/>
                <a:gd name="T30" fmla="*/ 93 w 109"/>
                <a:gd name="T31" fmla="*/ 0 h 155"/>
                <a:gd name="T32" fmla="*/ 109 w 109"/>
                <a:gd name="T33" fmla="*/ 2 h 155"/>
                <a:gd name="T34" fmla="*/ 109 w 109"/>
                <a:gd name="T35" fmla="*/ 25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9" h="155">
                  <a:moveTo>
                    <a:pt x="109" y="25"/>
                  </a:moveTo>
                  <a:cubicBezTo>
                    <a:pt x="106" y="24"/>
                    <a:pt x="100" y="23"/>
                    <a:pt x="92" y="23"/>
                  </a:cubicBezTo>
                  <a:cubicBezTo>
                    <a:pt x="54" y="23"/>
                    <a:pt x="47" y="68"/>
                    <a:pt x="47" y="68"/>
                  </a:cubicBezTo>
                  <a:cubicBezTo>
                    <a:pt x="47" y="135"/>
                    <a:pt x="47" y="135"/>
                    <a:pt x="47" y="135"/>
                  </a:cubicBezTo>
                  <a:cubicBezTo>
                    <a:pt x="71" y="135"/>
                    <a:pt x="71" y="135"/>
                    <a:pt x="71" y="135"/>
                  </a:cubicBezTo>
                  <a:cubicBezTo>
                    <a:pt x="71" y="155"/>
                    <a:pt x="71" y="155"/>
                    <a:pt x="71" y="155"/>
                  </a:cubicBezTo>
                  <a:cubicBezTo>
                    <a:pt x="0" y="155"/>
                    <a:pt x="0" y="155"/>
                    <a:pt x="0" y="155"/>
                  </a:cubicBezTo>
                  <a:cubicBezTo>
                    <a:pt x="0" y="135"/>
                    <a:pt x="0" y="135"/>
                    <a:pt x="0" y="135"/>
                  </a:cubicBezTo>
                  <a:cubicBezTo>
                    <a:pt x="22" y="135"/>
                    <a:pt x="22" y="135"/>
                    <a:pt x="22" y="135"/>
                  </a:cubicBezTo>
                  <a:cubicBezTo>
                    <a:pt x="22" y="23"/>
                    <a:pt x="22" y="23"/>
                    <a:pt x="22" y="23"/>
                  </a:cubicBezTo>
                  <a:cubicBezTo>
                    <a:pt x="0" y="23"/>
                    <a:pt x="0" y="23"/>
                    <a:pt x="0" y="23"/>
                  </a:cubicBezTo>
                  <a:cubicBezTo>
                    <a:pt x="0" y="3"/>
                    <a:pt x="0" y="3"/>
                    <a:pt x="0" y="3"/>
                  </a:cubicBezTo>
                  <a:cubicBezTo>
                    <a:pt x="41" y="3"/>
                    <a:pt x="41" y="3"/>
                    <a:pt x="41" y="3"/>
                  </a:cubicBezTo>
                  <a:cubicBezTo>
                    <a:pt x="43" y="41"/>
                    <a:pt x="43" y="41"/>
                    <a:pt x="43" y="41"/>
                  </a:cubicBezTo>
                  <a:cubicBezTo>
                    <a:pt x="44" y="41"/>
                    <a:pt x="44" y="41"/>
                    <a:pt x="44" y="41"/>
                  </a:cubicBezTo>
                  <a:cubicBezTo>
                    <a:pt x="44" y="41"/>
                    <a:pt x="51" y="0"/>
                    <a:pt x="93" y="0"/>
                  </a:cubicBezTo>
                  <a:cubicBezTo>
                    <a:pt x="100" y="0"/>
                    <a:pt x="105" y="1"/>
                    <a:pt x="109" y="2"/>
                  </a:cubicBezTo>
                  <a:lnTo>
                    <a:pt x="109" y="25"/>
                  </a:lnTo>
                  <a:close/>
                </a:path>
              </a:pathLst>
            </a:custGeom>
            <a:solidFill>
              <a:srgbClr val="444545"/>
            </a:solidFill>
            <a:ln>
              <a:noFill/>
            </a:ln>
          </p:spPr>
          <p:txBody>
            <a:bodyPr vert="horz" wrap="square" lIns="91440" tIns="45720" rIns="91440" bIns="45720" numCol="1" anchor="t" anchorCtr="0" compatLnSpc="1">
              <a:prstTxWarp prst="textNoShape">
                <a:avLst/>
              </a:prstTxWarp>
            </a:bodyPr>
            <a:lstStyle/>
            <a:p>
              <a:endParaRPr lang="en-US">
                <a:latin typeface="Arial" charset="0"/>
                <a:ea typeface="Arial" charset="0"/>
                <a:cs typeface="Arial" charset="0"/>
              </a:endParaRPr>
            </a:p>
          </p:txBody>
        </p:sp>
        <p:sp>
          <p:nvSpPr>
            <p:cNvPr id="17" name="Freeform 15">
              <a:extLst>
                <a:ext uri="{FF2B5EF4-FFF2-40B4-BE49-F238E27FC236}">
                  <a16:creationId xmlns:a16="http://schemas.microsoft.com/office/drawing/2014/main" id="{FFA8C969-DAAB-4BC5-9912-0CFF49D8CC96}"/>
                </a:ext>
              </a:extLst>
            </p:cNvPr>
            <p:cNvSpPr>
              <a:spLocks noEditPoints="1"/>
            </p:cNvSpPr>
            <p:nvPr userDrawn="1"/>
          </p:nvSpPr>
          <p:spPr bwMode="auto">
            <a:xfrm>
              <a:off x="3241676" y="6329362"/>
              <a:ext cx="107950" cy="349250"/>
            </a:xfrm>
            <a:custGeom>
              <a:avLst/>
              <a:gdLst>
                <a:gd name="T0" fmla="*/ 46 w 68"/>
                <a:gd name="T1" fmla="*/ 198 h 218"/>
                <a:gd name="T2" fmla="*/ 68 w 68"/>
                <a:gd name="T3" fmla="*/ 198 h 218"/>
                <a:gd name="T4" fmla="*/ 68 w 68"/>
                <a:gd name="T5" fmla="*/ 218 h 218"/>
                <a:gd name="T6" fmla="*/ 0 w 68"/>
                <a:gd name="T7" fmla="*/ 218 h 218"/>
                <a:gd name="T8" fmla="*/ 0 w 68"/>
                <a:gd name="T9" fmla="*/ 198 h 218"/>
                <a:gd name="T10" fmla="*/ 22 w 68"/>
                <a:gd name="T11" fmla="*/ 198 h 218"/>
                <a:gd name="T12" fmla="*/ 22 w 68"/>
                <a:gd name="T13" fmla="*/ 86 h 218"/>
                <a:gd name="T14" fmla="*/ 0 w 68"/>
                <a:gd name="T15" fmla="*/ 86 h 218"/>
                <a:gd name="T16" fmla="*/ 0 w 68"/>
                <a:gd name="T17" fmla="*/ 66 h 218"/>
                <a:gd name="T18" fmla="*/ 46 w 68"/>
                <a:gd name="T19" fmla="*/ 66 h 218"/>
                <a:gd name="T20" fmla="*/ 46 w 68"/>
                <a:gd name="T21" fmla="*/ 198 h 218"/>
                <a:gd name="T22" fmla="*/ 33 w 68"/>
                <a:gd name="T23" fmla="*/ 38 h 218"/>
                <a:gd name="T24" fmla="*/ 14 w 68"/>
                <a:gd name="T25" fmla="*/ 19 h 218"/>
                <a:gd name="T26" fmla="*/ 33 w 68"/>
                <a:gd name="T27" fmla="*/ 0 h 218"/>
                <a:gd name="T28" fmla="*/ 53 w 68"/>
                <a:gd name="T29" fmla="*/ 19 h 218"/>
                <a:gd name="T30" fmla="*/ 33 w 68"/>
                <a:gd name="T31" fmla="*/ 38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8" h="218">
                  <a:moveTo>
                    <a:pt x="46" y="198"/>
                  </a:moveTo>
                  <a:cubicBezTo>
                    <a:pt x="68" y="198"/>
                    <a:pt x="68" y="198"/>
                    <a:pt x="68" y="198"/>
                  </a:cubicBezTo>
                  <a:cubicBezTo>
                    <a:pt x="68" y="218"/>
                    <a:pt x="68" y="218"/>
                    <a:pt x="68" y="218"/>
                  </a:cubicBezTo>
                  <a:cubicBezTo>
                    <a:pt x="0" y="218"/>
                    <a:pt x="0" y="218"/>
                    <a:pt x="0" y="218"/>
                  </a:cubicBezTo>
                  <a:cubicBezTo>
                    <a:pt x="0" y="198"/>
                    <a:pt x="0" y="198"/>
                    <a:pt x="0" y="198"/>
                  </a:cubicBezTo>
                  <a:cubicBezTo>
                    <a:pt x="22" y="198"/>
                    <a:pt x="22" y="198"/>
                    <a:pt x="22" y="198"/>
                  </a:cubicBezTo>
                  <a:cubicBezTo>
                    <a:pt x="22" y="86"/>
                    <a:pt x="22" y="86"/>
                    <a:pt x="22" y="86"/>
                  </a:cubicBezTo>
                  <a:cubicBezTo>
                    <a:pt x="0" y="86"/>
                    <a:pt x="0" y="86"/>
                    <a:pt x="0" y="86"/>
                  </a:cubicBezTo>
                  <a:cubicBezTo>
                    <a:pt x="0" y="66"/>
                    <a:pt x="0" y="66"/>
                    <a:pt x="0" y="66"/>
                  </a:cubicBezTo>
                  <a:cubicBezTo>
                    <a:pt x="46" y="66"/>
                    <a:pt x="46" y="66"/>
                    <a:pt x="46" y="66"/>
                  </a:cubicBezTo>
                  <a:lnTo>
                    <a:pt x="46" y="198"/>
                  </a:lnTo>
                  <a:close/>
                  <a:moveTo>
                    <a:pt x="33" y="38"/>
                  </a:moveTo>
                  <a:cubicBezTo>
                    <a:pt x="23" y="38"/>
                    <a:pt x="14" y="30"/>
                    <a:pt x="14" y="19"/>
                  </a:cubicBezTo>
                  <a:cubicBezTo>
                    <a:pt x="14" y="8"/>
                    <a:pt x="23" y="0"/>
                    <a:pt x="33" y="0"/>
                  </a:cubicBezTo>
                  <a:cubicBezTo>
                    <a:pt x="44" y="0"/>
                    <a:pt x="53" y="8"/>
                    <a:pt x="53" y="19"/>
                  </a:cubicBezTo>
                  <a:cubicBezTo>
                    <a:pt x="53" y="30"/>
                    <a:pt x="44" y="38"/>
                    <a:pt x="33" y="38"/>
                  </a:cubicBezTo>
                </a:path>
              </a:pathLst>
            </a:custGeom>
            <a:solidFill>
              <a:srgbClr val="444545"/>
            </a:solidFill>
            <a:ln>
              <a:noFill/>
            </a:ln>
          </p:spPr>
          <p:txBody>
            <a:bodyPr vert="horz" wrap="square" lIns="91440" tIns="45720" rIns="91440" bIns="45720" numCol="1" anchor="t" anchorCtr="0" compatLnSpc="1">
              <a:prstTxWarp prst="textNoShape">
                <a:avLst/>
              </a:prstTxWarp>
            </a:bodyPr>
            <a:lstStyle/>
            <a:p>
              <a:endParaRPr lang="en-US">
                <a:latin typeface="Arial" charset="0"/>
                <a:ea typeface="Arial" charset="0"/>
                <a:cs typeface="Arial" charset="0"/>
              </a:endParaRPr>
            </a:p>
          </p:txBody>
        </p:sp>
        <p:sp>
          <p:nvSpPr>
            <p:cNvPr id="18" name="Freeform 16">
              <a:extLst>
                <a:ext uri="{FF2B5EF4-FFF2-40B4-BE49-F238E27FC236}">
                  <a16:creationId xmlns:a16="http://schemas.microsoft.com/office/drawing/2014/main" id="{76E99BEC-AA77-462E-9841-E85B5163B162}"/>
                </a:ext>
              </a:extLst>
            </p:cNvPr>
            <p:cNvSpPr>
              <a:spLocks/>
            </p:cNvSpPr>
            <p:nvPr userDrawn="1"/>
          </p:nvSpPr>
          <p:spPr bwMode="auto">
            <a:xfrm>
              <a:off x="3362326" y="6430962"/>
              <a:ext cx="222250" cy="250825"/>
            </a:xfrm>
            <a:custGeom>
              <a:avLst/>
              <a:gdLst>
                <a:gd name="T0" fmla="*/ 24 w 140"/>
                <a:gd name="T1" fmla="*/ 79 h 157"/>
                <a:gd name="T2" fmla="*/ 79 w 140"/>
                <a:gd name="T3" fmla="*/ 137 h 157"/>
                <a:gd name="T4" fmla="*/ 129 w 140"/>
                <a:gd name="T5" fmla="*/ 120 h 157"/>
                <a:gd name="T6" fmla="*/ 137 w 140"/>
                <a:gd name="T7" fmla="*/ 137 h 157"/>
                <a:gd name="T8" fmla="*/ 77 w 140"/>
                <a:gd name="T9" fmla="*/ 157 h 157"/>
                <a:gd name="T10" fmla="*/ 0 w 140"/>
                <a:gd name="T11" fmla="*/ 79 h 157"/>
                <a:gd name="T12" fmla="*/ 75 w 140"/>
                <a:gd name="T13" fmla="*/ 0 h 157"/>
                <a:gd name="T14" fmla="*/ 140 w 140"/>
                <a:gd name="T15" fmla="*/ 55 h 157"/>
                <a:gd name="T16" fmla="*/ 140 w 140"/>
                <a:gd name="T17" fmla="*/ 63 h 157"/>
                <a:gd name="T18" fmla="*/ 118 w 140"/>
                <a:gd name="T19" fmla="*/ 63 h 157"/>
                <a:gd name="T20" fmla="*/ 118 w 140"/>
                <a:gd name="T21" fmla="*/ 58 h 157"/>
                <a:gd name="T22" fmla="*/ 75 w 140"/>
                <a:gd name="T23" fmla="*/ 21 h 157"/>
                <a:gd name="T24" fmla="*/ 24 w 140"/>
                <a:gd name="T25"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157">
                  <a:moveTo>
                    <a:pt x="24" y="79"/>
                  </a:moveTo>
                  <a:cubicBezTo>
                    <a:pt x="24" y="118"/>
                    <a:pt x="50" y="137"/>
                    <a:pt x="79" y="137"/>
                  </a:cubicBezTo>
                  <a:cubicBezTo>
                    <a:pt x="114" y="137"/>
                    <a:pt x="129" y="120"/>
                    <a:pt x="129" y="120"/>
                  </a:cubicBezTo>
                  <a:cubicBezTo>
                    <a:pt x="137" y="137"/>
                    <a:pt x="137" y="137"/>
                    <a:pt x="137" y="137"/>
                  </a:cubicBezTo>
                  <a:cubicBezTo>
                    <a:pt x="137" y="137"/>
                    <a:pt x="120" y="157"/>
                    <a:pt x="77" y="157"/>
                  </a:cubicBezTo>
                  <a:cubicBezTo>
                    <a:pt x="32" y="157"/>
                    <a:pt x="0" y="129"/>
                    <a:pt x="0" y="79"/>
                  </a:cubicBezTo>
                  <a:cubicBezTo>
                    <a:pt x="0" y="26"/>
                    <a:pt x="29" y="0"/>
                    <a:pt x="75" y="0"/>
                  </a:cubicBezTo>
                  <a:cubicBezTo>
                    <a:pt x="123" y="0"/>
                    <a:pt x="140" y="26"/>
                    <a:pt x="140" y="55"/>
                  </a:cubicBezTo>
                  <a:cubicBezTo>
                    <a:pt x="140" y="63"/>
                    <a:pt x="140" y="63"/>
                    <a:pt x="140" y="63"/>
                  </a:cubicBezTo>
                  <a:cubicBezTo>
                    <a:pt x="118" y="63"/>
                    <a:pt x="118" y="63"/>
                    <a:pt x="118" y="63"/>
                  </a:cubicBezTo>
                  <a:cubicBezTo>
                    <a:pt x="118" y="58"/>
                    <a:pt x="118" y="58"/>
                    <a:pt x="118" y="58"/>
                  </a:cubicBezTo>
                  <a:cubicBezTo>
                    <a:pt x="118" y="35"/>
                    <a:pt x="105" y="21"/>
                    <a:pt x="75" y="21"/>
                  </a:cubicBezTo>
                  <a:cubicBezTo>
                    <a:pt x="45" y="21"/>
                    <a:pt x="24" y="36"/>
                    <a:pt x="24" y="79"/>
                  </a:cubicBezTo>
                </a:path>
              </a:pathLst>
            </a:custGeom>
            <a:solidFill>
              <a:srgbClr val="444545"/>
            </a:solidFill>
            <a:ln>
              <a:noFill/>
            </a:ln>
          </p:spPr>
          <p:txBody>
            <a:bodyPr vert="horz" wrap="square" lIns="91440" tIns="45720" rIns="91440" bIns="45720" numCol="1" anchor="t" anchorCtr="0" compatLnSpc="1">
              <a:prstTxWarp prst="textNoShape">
                <a:avLst/>
              </a:prstTxWarp>
            </a:bodyPr>
            <a:lstStyle/>
            <a:p>
              <a:endParaRPr lang="en-US">
                <a:latin typeface="Arial" charset="0"/>
                <a:ea typeface="Arial" charset="0"/>
                <a:cs typeface="Arial" charset="0"/>
              </a:endParaRPr>
            </a:p>
          </p:txBody>
        </p:sp>
        <p:sp>
          <p:nvSpPr>
            <p:cNvPr id="19" name="Freeform 17">
              <a:extLst>
                <a:ext uri="{FF2B5EF4-FFF2-40B4-BE49-F238E27FC236}">
                  <a16:creationId xmlns:a16="http://schemas.microsoft.com/office/drawing/2014/main" id="{49BD061B-3BC3-49FE-8C7A-0684338D8E31}"/>
                </a:ext>
              </a:extLst>
            </p:cNvPr>
            <p:cNvSpPr>
              <a:spLocks/>
            </p:cNvSpPr>
            <p:nvPr userDrawn="1"/>
          </p:nvSpPr>
          <p:spPr bwMode="auto">
            <a:xfrm>
              <a:off x="3598863" y="6289675"/>
              <a:ext cx="274638" cy="388937"/>
            </a:xfrm>
            <a:custGeom>
              <a:avLst/>
              <a:gdLst>
                <a:gd name="T0" fmla="*/ 47 w 173"/>
                <a:gd name="T1" fmla="*/ 155 h 245"/>
                <a:gd name="T2" fmla="*/ 84 w 173"/>
                <a:gd name="T3" fmla="*/ 155 h 245"/>
                <a:gd name="T4" fmla="*/ 121 w 173"/>
                <a:gd name="T5" fmla="*/ 111 h 245"/>
                <a:gd name="T6" fmla="*/ 102 w 173"/>
                <a:gd name="T7" fmla="*/ 111 h 245"/>
                <a:gd name="T8" fmla="*/ 102 w 173"/>
                <a:gd name="T9" fmla="*/ 92 h 245"/>
                <a:gd name="T10" fmla="*/ 171 w 173"/>
                <a:gd name="T11" fmla="*/ 92 h 245"/>
                <a:gd name="T12" fmla="*/ 171 w 173"/>
                <a:gd name="T13" fmla="*/ 111 h 245"/>
                <a:gd name="T14" fmla="*/ 147 w 173"/>
                <a:gd name="T15" fmla="*/ 111 h 245"/>
                <a:gd name="T16" fmla="*/ 103 w 173"/>
                <a:gd name="T17" fmla="*/ 165 h 245"/>
                <a:gd name="T18" fmla="*/ 150 w 173"/>
                <a:gd name="T19" fmla="*/ 225 h 245"/>
                <a:gd name="T20" fmla="*/ 173 w 173"/>
                <a:gd name="T21" fmla="*/ 225 h 245"/>
                <a:gd name="T22" fmla="*/ 173 w 173"/>
                <a:gd name="T23" fmla="*/ 245 h 245"/>
                <a:gd name="T24" fmla="*/ 136 w 173"/>
                <a:gd name="T25" fmla="*/ 245 h 245"/>
                <a:gd name="T26" fmla="*/ 82 w 173"/>
                <a:gd name="T27" fmla="*/ 174 h 245"/>
                <a:gd name="T28" fmla="*/ 47 w 173"/>
                <a:gd name="T29" fmla="*/ 174 h 245"/>
                <a:gd name="T30" fmla="*/ 47 w 173"/>
                <a:gd name="T31" fmla="*/ 225 h 245"/>
                <a:gd name="T32" fmla="*/ 68 w 173"/>
                <a:gd name="T33" fmla="*/ 225 h 245"/>
                <a:gd name="T34" fmla="*/ 68 w 173"/>
                <a:gd name="T35" fmla="*/ 245 h 245"/>
                <a:gd name="T36" fmla="*/ 0 w 173"/>
                <a:gd name="T37" fmla="*/ 245 h 245"/>
                <a:gd name="T38" fmla="*/ 0 w 173"/>
                <a:gd name="T39" fmla="*/ 225 h 245"/>
                <a:gd name="T40" fmla="*/ 23 w 173"/>
                <a:gd name="T41" fmla="*/ 225 h 245"/>
                <a:gd name="T42" fmla="*/ 23 w 173"/>
                <a:gd name="T43" fmla="*/ 20 h 245"/>
                <a:gd name="T44" fmla="*/ 0 w 173"/>
                <a:gd name="T45" fmla="*/ 20 h 245"/>
                <a:gd name="T46" fmla="*/ 0 w 173"/>
                <a:gd name="T47" fmla="*/ 0 h 245"/>
                <a:gd name="T48" fmla="*/ 47 w 173"/>
                <a:gd name="T49" fmla="*/ 0 h 245"/>
                <a:gd name="T50" fmla="*/ 47 w 173"/>
                <a:gd name="T51" fmla="*/ 155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73" h="245">
                  <a:moveTo>
                    <a:pt x="47" y="155"/>
                  </a:moveTo>
                  <a:lnTo>
                    <a:pt x="84" y="155"/>
                  </a:lnTo>
                  <a:lnTo>
                    <a:pt x="121" y="111"/>
                  </a:lnTo>
                  <a:lnTo>
                    <a:pt x="102" y="111"/>
                  </a:lnTo>
                  <a:lnTo>
                    <a:pt x="102" y="92"/>
                  </a:lnTo>
                  <a:lnTo>
                    <a:pt x="171" y="92"/>
                  </a:lnTo>
                  <a:lnTo>
                    <a:pt x="171" y="111"/>
                  </a:lnTo>
                  <a:lnTo>
                    <a:pt x="147" y="111"/>
                  </a:lnTo>
                  <a:lnTo>
                    <a:pt x="103" y="165"/>
                  </a:lnTo>
                  <a:lnTo>
                    <a:pt x="150" y="225"/>
                  </a:lnTo>
                  <a:lnTo>
                    <a:pt x="173" y="225"/>
                  </a:lnTo>
                  <a:lnTo>
                    <a:pt x="173" y="245"/>
                  </a:lnTo>
                  <a:lnTo>
                    <a:pt x="136" y="245"/>
                  </a:lnTo>
                  <a:lnTo>
                    <a:pt x="82" y="174"/>
                  </a:lnTo>
                  <a:lnTo>
                    <a:pt x="47" y="174"/>
                  </a:lnTo>
                  <a:lnTo>
                    <a:pt x="47" y="225"/>
                  </a:lnTo>
                  <a:lnTo>
                    <a:pt x="68" y="225"/>
                  </a:lnTo>
                  <a:lnTo>
                    <a:pt x="68" y="245"/>
                  </a:lnTo>
                  <a:lnTo>
                    <a:pt x="0" y="245"/>
                  </a:lnTo>
                  <a:lnTo>
                    <a:pt x="0" y="225"/>
                  </a:lnTo>
                  <a:lnTo>
                    <a:pt x="23" y="225"/>
                  </a:lnTo>
                  <a:lnTo>
                    <a:pt x="23" y="20"/>
                  </a:lnTo>
                  <a:lnTo>
                    <a:pt x="0" y="20"/>
                  </a:lnTo>
                  <a:lnTo>
                    <a:pt x="0" y="0"/>
                  </a:lnTo>
                  <a:lnTo>
                    <a:pt x="47" y="0"/>
                  </a:lnTo>
                  <a:lnTo>
                    <a:pt x="47" y="155"/>
                  </a:lnTo>
                  <a:close/>
                </a:path>
              </a:pathLst>
            </a:custGeom>
            <a:solidFill>
              <a:srgbClr val="444545"/>
            </a:solidFill>
            <a:ln>
              <a:noFill/>
            </a:ln>
          </p:spPr>
          <p:txBody>
            <a:bodyPr vert="horz" wrap="square" lIns="91440" tIns="45720" rIns="91440" bIns="45720" numCol="1" anchor="t" anchorCtr="0" compatLnSpc="1">
              <a:prstTxWarp prst="textNoShape">
                <a:avLst/>
              </a:prstTxWarp>
            </a:bodyPr>
            <a:lstStyle/>
            <a:p>
              <a:endParaRPr lang="en-US">
                <a:latin typeface="Arial" charset="0"/>
                <a:ea typeface="Arial" charset="0"/>
                <a:cs typeface="Arial" charset="0"/>
              </a:endParaRPr>
            </a:p>
          </p:txBody>
        </p:sp>
        <p:sp>
          <p:nvSpPr>
            <p:cNvPr id="20" name="Freeform 18">
              <a:extLst>
                <a:ext uri="{FF2B5EF4-FFF2-40B4-BE49-F238E27FC236}">
                  <a16:creationId xmlns:a16="http://schemas.microsoft.com/office/drawing/2014/main" id="{AB5E23F8-C507-4563-B0B1-C8138F420D2E}"/>
                </a:ext>
              </a:extLst>
            </p:cNvPr>
            <p:cNvSpPr>
              <a:spLocks/>
            </p:cNvSpPr>
            <p:nvPr userDrawn="1"/>
          </p:nvSpPr>
          <p:spPr bwMode="auto">
            <a:xfrm>
              <a:off x="3890963" y="6430962"/>
              <a:ext cx="203200" cy="250825"/>
            </a:xfrm>
            <a:custGeom>
              <a:avLst/>
              <a:gdLst>
                <a:gd name="T0" fmla="*/ 22 w 128"/>
                <a:gd name="T1" fmla="*/ 105 h 157"/>
                <a:gd name="T2" fmla="*/ 22 w 128"/>
                <a:gd name="T3" fmla="*/ 109 h 157"/>
                <a:gd name="T4" fmla="*/ 63 w 128"/>
                <a:gd name="T5" fmla="*/ 137 h 157"/>
                <a:gd name="T6" fmla="*/ 104 w 128"/>
                <a:gd name="T7" fmla="*/ 113 h 157"/>
                <a:gd name="T8" fmla="*/ 61 w 128"/>
                <a:gd name="T9" fmla="*/ 88 h 157"/>
                <a:gd name="T10" fmla="*/ 4 w 128"/>
                <a:gd name="T11" fmla="*/ 43 h 157"/>
                <a:gd name="T12" fmla="*/ 62 w 128"/>
                <a:gd name="T13" fmla="*/ 0 h 157"/>
                <a:gd name="T14" fmla="*/ 124 w 128"/>
                <a:gd name="T15" fmla="*/ 42 h 157"/>
                <a:gd name="T16" fmla="*/ 124 w 128"/>
                <a:gd name="T17" fmla="*/ 53 h 157"/>
                <a:gd name="T18" fmla="*/ 101 w 128"/>
                <a:gd name="T19" fmla="*/ 53 h 157"/>
                <a:gd name="T20" fmla="*/ 101 w 128"/>
                <a:gd name="T21" fmla="*/ 46 h 157"/>
                <a:gd name="T22" fmla="*/ 63 w 128"/>
                <a:gd name="T23" fmla="*/ 20 h 157"/>
                <a:gd name="T24" fmla="*/ 28 w 128"/>
                <a:gd name="T25" fmla="*/ 43 h 157"/>
                <a:gd name="T26" fmla="*/ 71 w 128"/>
                <a:gd name="T27" fmla="*/ 69 h 157"/>
                <a:gd name="T28" fmla="*/ 128 w 128"/>
                <a:gd name="T29" fmla="*/ 113 h 157"/>
                <a:gd name="T30" fmla="*/ 64 w 128"/>
                <a:gd name="T31" fmla="*/ 157 h 157"/>
                <a:gd name="T32" fmla="*/ 0 w 128"/>
                <a:gd name="T33" fmla="*/ 115 h 157"/>
                <a:gd name="T34" fmla="*/ 0 w 128"/>
                <a:gd name="T35" fmla="*/ 105 h 157"/>
                <a:gd name="T36" fmla="*/ 22 w 128"/>
                <a:gd name="T37" fmla="*/ 105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8" h="157">
                  <a:moveTo>
                    <a:pt x="22" y="105"/>
                  </a:moveTo>
                  <a:cubicBezTo>
                    <a:pt x="22" y="109"/>
                    <a:pt x="22" y="109"/>
                    <a:pt x="22" y="109"/>
                  </a:cubicBezTo>
                  <a:cubicBezTo>
                    <a:pt x="22" y="124"/>
                    <a:pt x="35" y="137"/>
                    <a:pt x="63" y="137"/>
                  </a:cubicBezTo>
                  <a:cubicBezTo>
                    <a:pt x="91" y="137"/>
                    <a:pt x="104" y="128"/>
                    <a:pt x="104" y="113"/>
                  </a:cubicBezTo>
                  <a:cubicBezTo>
                    <a:pt x="104" y="97"/>
                    <a:pt x="83" y="92"/>
                    <a:pt x="61" y="88"/>
                  </a:cubicBezTo>
                  <a:cubicBezTo>
                    <a:pt x="34" y="83"/>
                    <a:pt x="4" y="76"/>
                    <a:pt x="4" y="43"/>
                  </a:cubicBezTo>
                  <a:cubicBezTo>
                    <a:pt x="4" y="17"/>
                    <a:pt x="28" y="0"/>
                    <a:pt x="62" y="0"/>
                  </a:cubicBezTo>
                  <a:cubicBezTo>
                    <a:pt x="107" y="0"/>
                    <a:pt x="124" y="19"/>
                    <a:pt x="124" y="42"/>
                  </a:cubicBezTo>
                  <a:cubicBezTo>
                    <a:pt x="124" y="53"/>
                    <a:pt x="124" y="53"/>
                    <a:pt x="124" y="53"/>
                  </a:cubicBezTo>
                  <a:cubicBezTo>
                    <a:pt x="101" y="53"/>
                    <a:pt x="101" y="53"/>
                    <a:pt x="101" y="53"/>
                  </a:cubicBezTo>
                  <a:cubicBezTo>
                    <a:pt x="101" y="46"/>
                    <a:pt x="101" y="46"/>
                    <a:pt x="101" y="46"/>
                  </a:cubicBezTo>
                  <a:cubicBezTo>
                    <a:pt x="101" y="30"/>
                    <a:pt x="90" y="20"/>
                    <a:pt x="63" y="20"/>
                  </a:cubicBezTo>
                  <a:cubicBezTo>
                    <a:pt x="46" y="20"/>
                    <a:pt x="28" y="27"/>
                    <a:pt x="28" y="43"/>
                  </a:cubicBezTo>
                  <a:cubicBezTo>
                    <a:pt x="28" y="61"/>
                    <a:pt x="49" y="65"/>
                    <a:pt x="71" y="69"/>
                  </a:cubicBezTo>
                  <a:cubicBezTo>
                    <a:pt x="100" y="74"/>
                    <a:pt x="128" y="83"/>
                    <a:pt x="128" y="113"/>
                  </a:cubicBezTo>
                  <a:cubicBezTo>
                    <a:pt x="128" y="137"/>
                    <a:pt x="109" y="157"/>
                    <a:pt x="64" y="157"/>
                  </a:cubicBezTo>
                  <a:cubicBezTo>
                    <a:pt x="17" y="157"/>
                    <a:pt x="0" y="136"/>
                    <a:pt x="0" y="115"/>
                  </a:cubicBezTo>
                  <a:cubicBezTo>
                    <a:pt x="0" y="105"/>
                    <a:pt x="0" y="105"/>
                    <a:pt x="0" y="105"/>
                  </a:cubicBezTo>
                  <a:lnTo>
                    <a:pt x="22" y="105"/>
                  </a:lnTo>
                  <a:close/>
                </a:path>
              </a:pathLst>
            </a:custGeom>
            <a:solidFill>
              <a:srgbClr val="444545"/>
            </a:solidFill>
            <a:ln>
              <a:noFill/>
            </a:ln>
          </p:spPr>
          <p:txBody>
            <a:bodyPr vert="horz" wrap="square" lIns="91440" tIns="45720" rIns="91440" bIns="45720" numCol="1" anchor="t" anchorCtr="0" compatLnSpc="1">
              <a:prstTxWarp prst="textNoShape">
                <a:avLst/>
              </a:prstTxWarp>
            </a:bodyPr>
            <a:lstStyle/>
            <a:p>
              <a:endParaRPr lang="en-US">
                <a:latin typeface="Arial" charset="0"/>
                <a:ea typeface="Arial" charset="0"/>
                <a:cs typeface="Arial" charset="0"/>
              </a:endParaRPr>
            </a:p>
          </p:txBody>
        </p:sp>
      </p:grpSp>
      <p:sp>
        <p:nvSpPr>
          <p:cNvPr id="21" name="Text Placeholder 11">
            <a:extLst>
              <a:ext uri="{FF2B5EF4-FFF2-40B4-BE49-F238E27FC236}">
                <a16:creationId xmlns:a16="http://schemas.microsoft.com/office/drawing/2014/main" id="{96EAC519-5601-4147-B336-7E50622872AD}"/>
              </a:ext>
            </a:extLst>
          </p:cNvPr>
          <p:cNvSpPr>
            <a:spLocks noGrp="1"/>
          </p:cNvSpPr>
          <p:nvPr>
            <p:ph type="body" sz="quarter" idx="10" hasCustomPrompt="1"/>
          </p:nvPr>
        </p:nvSpPr>
        <p:spPr>
          <a:xfrm>
            <a:off x="510540" y="4422185"/>
            <a:ext cx="10976610" cy="915035"/>
          </a:xfrm>
          <a:prstGeom prst="rect">
            <a:avLst/>
          </a:prstGeom>
        </p:spPr>
        <p:txBody>
          <a:bodyPr anchor="b" anchorCtr="0"/>
          <a:lstStyle>
            <a:lvl1pPr marL="0" indent="0" algn="l">
              <a:lnSpc>
                <a:spcPts val="7000"/>
              </a:lnSpc>
              <a:buNone/>
              <a:defRPr sz="8000" b="1">
                <a:solidFill>
                  <a:srgbClr val="444545"/>
                </a:solidFill>
                <a:latin typeface="Arial" charset="0"/>
                <a:ea typeface="Arial" charset="0"/>
                <a:cs typeface="Arial"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Presentation Title</a:t>
            </a:r>
          </a:p>
        </p:txBody>
      </p:sp>
      <p:sp>
        <p:nvSpPr>
          <p:cNvPr id="22" name="Text Placeholder 11">
            <a:extLst>
              <a:ext uri="{FF2B5EF4-FFF2-40B4-BE49-F238E27FC236}">
                <a16:creationId xmlns:a16="http://schemas.microsoft.com/office/drawing/2014/main" id="{0023D725-04A0-4245-874B-D86E5E425555}"/>
              </a:ext>
            </a:extLst>
          </p:cNvPr>
          <p:cNvSpPr>
            <a:spLocks noGrp="1"/>
          </p:cNvSpPr>
          <p:nvPr>
            <p:ph type="body" sz="quarter" idx="12" hasCustomPrompt="1"/>
          </p:nvPr>
        </p:nvSpPr>
        <p:spPr>
          <a:xfrm>
            <a:off x="515982" y="6416040"/>
            <a:ext cx="10971168" cy="388620"/>
          </a:xfrm>
          <a:prstGeom prst="rect">
            <a:avLst/>
          </a:prstGeom>
        </p:spPr>
        <p:txBody>
          <a:bodyPr lIns="0" tIns="0" rIns="0" bIns="0" anchor="ctr"/>
          <a:lstStyle>
            <a:lvl1pPr marL="0" indent="0" algn="l">
              <a:buNone/>
              <a:defRPr sz="1600" b="0">
                <a:solidFill>
                  <a:schemeClr val="bg1"/>
                </a:solidFill>
                <a:latin typeface="Arial" charset="0"/>
                <a:ea typeface="Arial" charset="0"/>
                <a:cs typeface="Arial"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NAME /  TITLE  /  COMPANY  /  @TWITTERHANDLE</a:t>
            </a:r>
          </a:p>
        </p:txBody>
      </p:sp>
    </p:spTree>
    <p:extLst>
      <p:ext uri="{BB962C8B-B14F-4D97-AF65-F5344CB8AC3E}">
        <p14:creationId xmlns:p14="http://schemas.microsoft.com/office/powerpoint/2010/main" val="715854256"/>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1_Dabs">
    <p:bg>
      <p:bgPr>
        <a:solidFill>
          <a:schemeClr val="tx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E5EA971-BA99-4A24-B0F3-14B22E50AA5B}"/>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12" name="Text Placeholder 11">
            <a:extLst>
              <a:ext uri="{FF2B5EF4-FFF2-40B4-BE49-F238E27FC236}">
                <a16:creationId xmlns:a16="http://schemas.microsoft.com/office/drawing/2014/main" id="{C26C3A60-B7D8-4179-8404-F1B3A26040F3}"/>
              </a:ext>
            </a:extLst>
          </p:cNvPr>
          <p:cNvSpPr>
            <a:spLocks noGrp="1"/>
          </p:cNvSpPr>
          <p:nvPr>
            <p:ph type="body" sz="quarter" idx="10" hasCustomPrompt="1"/>
          </p:nvPr>
        </p:nvSpPr>
        <p:spPr>
          <a:xfrm>
            <a:off x="510540" y="4765085"/>
            <a:ext cx="10066019" cy="915035"/>
          </a:xfrm>
          <a:prstGeom prst="rect">
            <a:avLst/>
          </a:prstGeom>
        </p:spPr>
        <p:txBody>
          <a:bodyPr anchor="b" anchorCtr="0"/>
          <a:lstStyle>
            <a:lvl1pPr marL="0" indent="0" algn="l">
              <a:lnSpc>
                <a:spcPts val="7000"/>
              </a:lnSpc>
              <a:buNone/>
              <a:defRPr sz="8000" b="1">
                <a:solidFill>
                  <a:schemeClr val="bg1"/>
                </a:solidFill>
                <a:latin typeface="Arial" charset="0"/>
                <a:ea typeface="Arial" charset="0"/>
                <a:cs typeface="Arial"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Presentation Title</a:t>
            </a:r>
          </a:p>
        </p:txBody>
      </p:sp>
    </p:spTree>
    <p:extLst>
      <p:ext uri="{BB962C8B-B14F-4D97-AF65-F5344CB8AC3E}">
        <p14:creationId xmlns:p14="http://schemas.microsoft.com/office/powerpoint/2010/main" val="3533196581"/>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C81693BD-B4ED-4F5E-A181-94C73095A089}" type="datetimeFigureOut">
              <a:rPr lang="en-US" smtClean="0"/>
              <a:t>6/5/2018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A69040-D78D-42CB-9823-E153014CF331}" type="slidenum">
              <a:rPr lang="en-US" smtClean="0"/>
              <a:t>‹#›</a:t>
            </a:fld>
            <a:endParaRPr lang="en-US"/>
          </a:p>
        </p:txBody>
      </p:sp>
    </p:spTree>
    <p:extLst>
      <p:ext uri="{BB962C8B-B14F-4D97-AF65-F5344CB8AC3E}">
        <p14:creationId xmlns:p14="http://schemas.microsoft.com/office/powerpoint/2010/main" val="2235503692"/>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81693BD-B4ED-4F5E-A181-94C73095A089}" type="datetimeFigureOut">
              <a:rPr lang="en-US" smtClean="0"/>
              <a:t>6/5/2018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A69040-D78D-42CB-9823-E153014CF331}" type="slidenum">
              <a:rPr lang="en-US" smtClean="0"/>
              <a:t>‹#›</a:t>
            </a:fld>
            <a:endParaRPr lang="en-US"/>
          </a:p>
        </p:txBody>
      </p:sp>
    </p:spTree>
    <p:extLst>
      <p:ext uri="{BB962C8B-B14F-4D97-AF65-F5344CB8AC3E}">
        <p14:creationId xmlns:p14="http://schemas.microsoft.com/office/powerpoint/2010/main" val="1403515055"/>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81693BD-B4ED-4F5E-A181-94C73095A089}" type="datetimeFigureOut">
              <a:rPr lang="en-US" smtClean="0"/>
              <a:t>6/5/2018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A69040-D78D-42CB-9823-E153014CF331}" type="slidenum">
              <a:rPr lang="en-US" smtClean="0"/>
              <a:t>‹#›</a:t>
            </a:fld>
            <a:endParaRPr lang="en-US"/>
          </a:p>
        </p:txBody>
      </p:sp>
    </p:spTree>
    <p:extLst>
      <p:ext uri="{BB962C8B-B14F-4D97-AF65-F5344CB8AC3E}">
        <p14:creationId xmlns:p14="http://schemas.microsoft.com/office/powerpoint/2010/main" val="476377431"/>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81693BD-B4ED-4F5E-A181-94C73095A089}" type="datetimeFigureOut">
              <a:rPr lang="en-US" smtClean="0"/>
              <a:t>6/5/2018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CA69040-D78D-42CB-9823-E153014CF331}" type="slidenum">
              <a:rPr lang="en-US" smtClean="0"/>
              <a:t>‹#›</a:t>
            </a:fld>
            <a:endParaRPr lang="en-US"/>
          </a:p>
        </p:txBody>
      </p:sp>
    </p:spTree>
    <p:extLst>
      <p:ext uri="{BB962C8B-B14F-4D97-AF65-F5344CB8AC3E}">
        <p14:creationId xmlns:p14="http://schemas.microsoft.com/office/powerpoint/2010/main" val="2927440692"/>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81693BD-B4ED-4F5E-A181-94C73095A089}" type="datetimeFigureOut">
              <a:rPr lang="en-US" smtClean="0"/>
              <a:t>6/5/2018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CA69040-D78D-42CB-9823-E153014CF331}" type="slidenum">
              <a:rPr lang="en-US" smtClean="0"/>
              <a:t>‹#›</a:t>
            </a:fld>
            <a:endParaRPr lang="en-US"/>
          </a:p>
        </p:txBody>
      </p:sp>
    </p:spTree>
    <p:extLst>
      <p:ext uri="{BB962C8B-B14F-4D97-AF65-F5344CB8AC3E}">
        <p14:creationId xmlns:p14="http://schemas.microsoft.com/office/powerpoint/2010/main" val="4078153463"/>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81693BD-B4ED-4F5E-A181-94C73095A089}" type="datetimeFigureOut">
              <a:rPr lang="en-US" smtClean="0"/>
              <a:t>6/5/2018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CA69040-D78D-42CB-9823-E153014CF331}" type="slidenum">
              <a:rPr lang="en-US" smtClean="0"/>
              <a:t>‹#›</a:t>
            </a:fld>
            <a:endParaRPr lang="en-US"/>
          </a:p>
        </p:txBody>
      </p:sp>
    </p:spTree>
    <p:extLst>
      <p:ext uri="{BB962C8B-B14F-4D97-AF65-F5344CB8AC3E}">
        <p14:creationId xmlns:p14="http://schemas.microsoft.com/office/powerpoint/2010/main" val="116636094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Confidentiality slide</a:t>
            </a:r>
          </a:p>
        </p:txBody>
      </p:sp>
      <p:grpSp>
        <p:nvGrpSpPr>
          <p:cNvPr id="17" name="Group 16"/>
          <p:cNvGrpSpPr/>
          <p:nvPr userDrawn="1"/>
        </p:nvGrpSpPr>
        <p:grpSpPr>
          <a:xfrm>
            <a:off x="1020772" y="2291365"/>
            <a:ext cx="10249783" cy="1009695"/>
            <a:chOff x="1041241" y="2198265"/>
            <a:chExt cx="10455312" cy="1029795"/>
          </a:xfrm>
        </p:grpSpPr>
        <p:sp>
          <p:nvSpPr>
            <p:cNvPr id="3" name="laptop"/>
            <p:cNvSpPr>
              <a:spLocks noChangeAspect="1" noEditPoints="1"/>
            </p:cNvSpPr>
            <p:nvPr userDrawn="1"/>
          </p:nvSpPr>
          <p:spPr bwMode="auto">
            <a:xfrm>
              <a:off x="9891754" y="2198265"/>
              <a:ext cx="1417556" cy="843914"/>
            </a:xfrm>
            <a:custGeom>
              <a:avLst/>
              <a:gdLst>
                <a:gd name="T0" fmla="*/ 212 w 257"/>
                <a:gd name="T1" fmla="*/ 107 h 153"/>
                <a:gd name="T2" fmla="*/ 43 w 257"/>
                <a:gd name="T3" fmla="*/ 107 h 153"/>
                <a:gd name="T4" fmla="*/ 43 w 257"/>
                <a:gd name="T5" fmla="*/ 0 h 153"/>
                <a:gd name="T6" fmla="*/ 212 w 257"/>
                <a:gd name="T7" fmla="*/ 0 h 153"/>
                <a:gd name="T8" fmla="*/ 212 w 257"/>
                <a:gd name="T9" fmla="*/ 107 h 153"/>
                <a:gd name="T10" fmla="*/ 43 w 257"/>
                <a:gd name="T11" fmla="*/ 107 h 153"/>
                <a:gd name="T12" fmla="*/ 0 w 257"/>
                <a:gd name="T13" fmla="*/ 153 h 153"/>
                <a:gd name="T14" fmla="*/ 257 w 257"/>
                <a:gd name="T15" fmla="*/ 153 h 153"/>
                <a:gd name="T16" fmla="*/ 212 w 257"/>
                <a:gd name="T17" fmla="*/ 107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7" h="153">
                  <a:moveTo>
                    <a:pt x="212" y="107"/>
                  </a:moveTo>
                  <a:lnTo>
                    <a:pt x="43" y="107"/>
                  </a:lnTo>
                  <a:lnTo>
                    <a:pt x="43" y="0"/>
                  </a:lnTo>
                  <a:lnTo>
                    <a:pt x="212" y="0"/>
                  </a:lnTo>
                  <a:lnTo>
                    <a:pt x="212" y="107"/>
                  </a:lnTo>
                  <a:moveTo>
                    <a:pt x="43" y="107"/>
                  </a:moveTo>
                  <a:lnTo>
                    <a:pt x="0" y="153"/>
                  </a:lnTo>
                  <a:lnTo>
                    <a:pt x="257" y="153"/>
                  </a:lnTo>
                  <a:lnTo>
                    <a:pt x="212" y="10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65">
                <a:gradFill>
                  <a:gsLst>
                    <a:gs pos="0">
                      <a:srgbClr val="505050"/>
                    </a:gs>
                    <a:gs pos="100000">
                      <a:srgbClr val="505050"/>
                    </a:gs>
                  </a:gsLst>
                </a:gradFill>
              </a:endParaRPr>
            </a:p>
          </p:txBody>
        </p:sp>
        <p:sp>
          <p:nvSpPr>
            <p:cNvPr id="4" name="phone"/>
            <p:cNvSpPr>
              <a:spLocks noChangeAspect="1" noEditPoints="1"/>
            </p:cNvSpPr>
            <p:nvPr userDrawn="1"/>
          </p:nvSpPr>
          <p:spPr bwMode="auto">
            <a:xfrm>
              <a:off x="4177456" y="2253648"/>
              <a:ext cx="473065" cy="757539"/>
            </a:xfrm>
            <a:custGeom>
              <a:avLst/>
              <a:gdLst>
                <a:gd name="T0" fmla="*/ 148 w 148"/>
                <a:gd name="T1" fmla="*/ 112 h 237"/>
                <a:gd name="T2" fmla="*/ 148 w 148"/>
                <a:gd name="T3" fmla="*/ 237 h 237"/>
                <a:gd name="T4" fmla="*/ 0 w 148"/>
                <a:gd name="T5" fmla="*/ 237 h 237"/>
                <a:gd name="T6" fmla="*/ 0 w 148"/>
                <a:gd name="T7" fmla="*/ 0 h 237"/>
                <a:gd name="T8" fmla="*/ 148 w 148"/>
                <a:gd name="T9" fmla="*/ 0 h 237"/>
                <a:gd name="T10" fmla="*/ 148 w 148"/>
                <a:gd name="T11" fmla="*/ 112 h 237"/>
                <a:gd name="T12" fmla="*/ 0 w 148"/>
                <a:gd name="T13" fmla="*/ 29 h 237"/>
                <a:gd name="T14" fmla="*/ 148 w 148"/>
                <a:gd name="T15" fmla="*/ 29 h 237"/>
                <a:gd name="T16" fmla="*/ 0 w 148"/>
                <a:gd name="T17" fmla="*/ 172 h 237"/>
                <a:gd name="T18" fmla="*/ 148 w 148"/>
                <a:gd name="T19" fmla="*/ 172 h 237"/>
                <a:gd name="T20" fmla="*/ 66 w 148"/>
                <a:gd name="T21" fmla="*/ 204 h 237"/>
                <a:gd name="T22" fmla="*/ 82 w 148"/>
                <a:gd name="T23" fmla="*/ 20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8" h="237">
                  <a:moveTo>
                    <a:pt x="148" y="112"/>
                  </a:moveTo>
                  <a:lnTo>
                    <a:pt x="148" y="237"/>
                  </a:lnTo>
                  <a:lnTo>
                    <a:pt x="0" y="237"/>
                  </a:lnTo>
                  <a:lnTo>
                    <a:pt x="0" y="0"/>
                  </a:lnTo>
                  <a:lnTo>
                    <a:pt x="148" y="0"/>
                  </a:lnTo>
                  <a:lnTo>
                    <a:pt x="148" y="112"/>
                  </a:lnTo>
                  <a:moveTo>
                    <a:pt x="0" y="29"/>
                  </a:moveTo>
                  <a:lnTo>
                    <a:pt x="148" y="29"/>
                  </a:lnTo>
                  <a:moveTo>
                    <a:pt x="0" y="172"/>
                  </a:moveTo>
                  <a:lnTo>
                    <a:pt x="148" y="172"/>
                  </a:lnTo>
                  <a:moveTo>
                    <a:pt x="66" y="204"/>
                  </a:moveTo>
                  <a:lnTo>
                    <a:pt x="82" y="204"/>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65">
                <a:gradFill>
                  <a:gsLst>
                    <a:gs pos="0">
                      <a:srgbClr val="505050"/>
                    </a:gs>
                    <a:gs pos="100000">
                      <a:srgbClr val="505050"/>
                    </a:gs>
                  </a:gsLst>
                </a:gradFill>
              </a:endParaRPr>
            </a:p>
          </p:txBody>
        </p:sp>
        <p:sp>
          <p:nvSpPr>
            <p:cNvPr id="5" name="tablet_2"/>
            <p:cNvSpPr>
              <a:spLocks noChangeAspect="1" noEditPoints="1"/>
            </p:cNvSpPr>
            <p:nvPr userDrawn="1"/>
          </p:nvSpPr>
          <p:spPr bwMode="auto">
            <a:xfrm>
              <a:off x="6815622" y="2222769"/>
              <a:ext cx="1118473" cy="819293"/>
            </a:xfrm>
            <a:custGeom>
              <a:avLst/>
              <a:gdLst>
                <a:gd name="T0" fmla="*/ 243 w 243"/>
                <a:gd name="T1" fmla="*/ 83 h 178"/>
                <a:gd name="T2" fmla="*/ 243 w 243"/>
                <a:gd name="T3" fmla="*/ 178 h 178"/>
                <a:gd name="T4" fmla="*/ 0 w 243"/>
                <a:gd name="T5" fmla="*/ 178 h 178"/>
                <a:gd name="T6" fmla="*/ 0 w 243"/>
                <a:gd name="T7" fmla="*/ 0 h 178"/>
                <a:gd name="T8" fmla="*/ 243 w 243"/>
                <a:gd name="T9" fmla="*/ 0 h 178"/>
                <a:gd name="T10" fmla="*/ 243 w 243"/>
                <a:gd name="T11" fmla="*/ 83 h 178"/>
                <a:gd name="T12" fmla="*/ 113 w 243"/>
                <a:gd name="T13" fmla="*/ 147 h 178"/>
                <a:gd name="T14" fmla="*/ 129 w 243"/>
                <a:gd name="T15" fmla="*/ 147 h 1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178">
                  <a:moveTo>
                    <a:pt x="243" y="83"/>
                  </a:moveTo>
                  <a:lnTo>
                    <a:pt x="243" y="178"/>
                  </a:lnTo>
                  <a:lnTo>
                    <a:pt x="0" y="178"/>
                  </a:lnTo>
                  <a:lnTo>
                    <a:pt x="0" y="0"/>
                  </a:lnTo>
                  <a:lnTo>
                    <a:pt x="243" y="0"/>
                  </a:lnTo>
                  <a:lnTo>
                    <a:pt x="243" y="83"/>
                  </a:lnTo>
                  <a:moveTo>
                    <a:pt x="113" y="147"/>
                  </a:moveTo>
                  <a:lnTo>
                    <a:pt x="129" y="14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65">
                <a:gradFill>
                  <a:gsLst>
                    <a:gs pos="0">
                      <a:srgbClr val="505050"/>
                    </a:gs>
                    <a:gs pos="100000">
                      <a:srgbClr val="505050"/>
                    </a:gs>
                  </a:gsLst>
                </a:gradFill>
              </a:endParaRPr>
            </a:p>
          </p:txBody>
        </p:sp>
        <p:sp>
          <p:nvSpPr>
            <p:cNvPr id="6" name="camera"/>
            <p:cNvSpPr>
              <a:spLocks noChangeAspect="1" noEditPoints="1"/>
            </p:cNvSpPr>
            <p:nvPr userDrawn="1"/>
          </p:nvSpPr>
          <p:spPr bwMode="auto">
            <a:xfrm>
              <a:off x="1041241" y="2295852"/>
              <a:ext cx="842296" cy="673131"/>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882">
                <a:gradFill>
                  <a:gsLst>
                    <a:gs pos="0">
                      <a:srgbClr val="505050"/>
                    </a:gs>
                    <a:gs pos="100000">
                      <a:srgbClr val="505050"/>
                    </a:gs>
                  </a:gsLst>
                </a:gradFill>
              </a:endParaRPr>
            </a:p>
          </p:txBody>
        </p:sp>
        <p:sp>
          <p:nvSpPr>
            <p:cNvPr id="9" name="Multiplication Sign 8"/>
            <p:cNvSpPr/>
            <p:nvPr userDrawn="1"/>
          </p:nvSpPr>
          <p:spPr bwMode="auto">
            <a:xfrm>
              <a:off x="1654939"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0" name="Multiplication Sign 9"/>
            <p:cNvSpPr/>
            <p:nvPr userDrawn="1"/>
          </p:nvSpPr>
          <p:spPr bwMode="auto">
            <a:xfrm>
              <a:off x="4406053"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1" name="Multiplication Sign 10"/>
            <p:cNvSpPr/>
            <p:nvPr userDrawn="1"/>
          </p:nvSpPr>
          <p:spPr bwMode="auto">
            <a:xfrm>
              <a:off x="770332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3" name="Multiplication Sign 12"/>
            <p:cNvSpPr/>
            <p:nvPr userDrawn="1"/>
          </p:nvSpPr>
          <p:spPr bwMode="auto">
            <a:xfrm>
              <a:off x="1103935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15" name="TextBox 14"/>
          <p:cNvSpPr txBox="1"/>
          <p:nvPr userDrawn="1"/>
        </p:nvSpPr>
        <p:spPr>
          <a:xfrm>
            <a:off x="629379" y="4403248"/>
            <a:ext cx="10933243" cy="2163685"/>
          </a:xfrm>
          <a:prstGeom prst="rect">
            <a:avLst/>
          </a:prstGeom>
          <a:noFill/>
        </p:spPr>
        <p:txBody>
          <a:bodyPr wrap="none" lIns="179285" tIns="143428" rIns="179285" bIns="143428" rtlCol="0" anchor="ctr">
            <a:spAutoFit/>
          </a:bodyPr>
          <a:lstStyle/>
          <a:p>
            <a:pPr algn="ctr">
              <a:lnSpc>
                <a:spcPct val="90000"/>
              </a:lnSpc>
              <a:spcBef>
                <a:spcPts val="1176"/>
              </a:spcBef>
              <a:spcAft>
                <a:spcPts val="588"/>
              </a:spcAft>
            </a:pPr>
            <a:r>
              <a:rPr lang="en-US" sz="2157">
                <a:gradFill>
                  <a:gsLst>
                    <a:gs pos="2917">
                      <a:srgbClr val="FFFFFF"/>
                    </a:gs>
                    <a:gs pos="30000">
                      <a:srgbClr val="FFFFFF"/>
                    </a:gs>
                  </a:gsLst>
                  <a:lin ang="5400000" scaled="0"/>
                </a:gradFill>
              </a:rPr>
              <a:t>Microsoft Ready content is </a:t>
            </a:r>
            <a:r>
              <a:rPr lang="en-US" sz="2157">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Microsoft Confidential – Internal only</a:t>
            </a:r>
          </a:p>
          <a:p>
            <a:pPr algn="ctr">
              <a:lnSpc>
                <a:spcPct val="90000"/>
              </a:lnSpc>
              <a:spcBef>
                <a:spcPts val="1176"/>
              </a:spcBef>
              <a:spcAft>
                <a:spcPts val="588"/>
              </a:spcAft>
            </a:pPr>
            <a:r>
              <a:rPr lang="en-US" sz="2157">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DO NOT </a:t>
            </a:r>
            <a:r>
              <a:rPr lang="en-US" sz="2157">
                <a:gradFill>
                  <a:gsLst>
                    <a:gs pos="2917">
                      <a:srgbClr val="FFFFFF"/>
                    </a:gs>
                    <a:gs pos="30000">
                      <a:srgbClr val="FFFFFF"/>
                    </a:gs>
                  </a:gsLst>
                  <a:lin ang="5400000" scaled="0"/>
                </a:gradFill>
              </a:rPr>
              <a:t>post Microsoft Ready content to any blogs or external websites</a:t>
            </a:r>
          </a:p>
          <a:p>
            <a:pPr algn="ctr">
              <a:lnSpc>
                <a:spcPct val="90000"/>
              </a:lnSpc>
              <a:spcBef>
                <a:spcPts val="1176"/>
              </a:spcBef>
              <a:spcAft>
                <a:spcPts val="588"/>
              </a:spcAft>
            </a:pPr>
            <a:r>
              <a:rPr lang="en-US" sz="2157">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DO NOT </a:t>
            </a:r>
            <a:r>
              <a:rPr lang="en-US" sz="2157">
                <a:gradFill>
                  <a:gsLst>
                    <a:gs pos="2917">
                      <a:srgbClr val="FFFFFF"/>
                    </a:gs>
                    <a:gs pos="30000">
                      <a:srgbClr val="FFFFFF"/>
                    </a:gs>
                  </a:gsLst>
                  <a:lin ang="5400000" scaled="0"/>
                </a:gradFill>
              </a:rPr>
              <a:t>take photos or video of sessions or slides throughout the Microsoft Ready event</a:t>
            </a:r>
          </a:p>
          <a:p>
            <a:pPr algn="ctr">
              <a:lnSpc>
                <a:spcPct val="90000"/>
              </a:lnSpc>
              <a:spcBef>
                <a:spcPts val="1176"/>
              </a:spcBef>
              <a:spcAft>
                <a:spcPts val="588"/>
              </a:spcAft>
            </a:pPr>
            <a:r>
              <a:rPr lang="en-US" sz="2157">
                <a:gradFill>
                  <a:gsLst>
                    <a:gs pos="2917">
                      <a:srgbClr val="FFFFFF"/>
                    </a:gs>
                    <a:gs pos="30000">
                      <a:srgbClr val="FFFFFF"/>
                    </a:gs>
                  </a:gsLst>
                  <a:lin ang="5400000" scaled="0"/>
                </a:gradFill>
              </a:rPr>
              <a:t>Content will be available to internal audiences on-demand post-event</a:t>
            </a:r>
          </a:p>
        </p:txBody>
      </p:sp>
    </p:spTree>
    <p:extLst>
      <p:ext uri="{BB962C8B-B14F-4D97-AF65-F5344CB8AC3E}">
        <p14:creationId xmlns:p14="http://schemas.microsoft.com/office/powerpoint/2010/main" val="9873654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81693BD-B4ED-4F5E-A181-94C73095A089}" type="datetimeFigureOut">
              <a:rPr lang="en-US" smtClean="0"/>
              <a:t>6/5/2018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CA69040-D78D-42CB-9823-E153014CF331}" type="slidenum">
              <a:rPr lang="en-US" smtClean="0"/>
              <a:t>‹#›</a:t>
            </a:fld>
            <a:endParaRPr lang="en-US"/>
          </a:p>
        </p:txBody>
      </p:sp>
    </p:spTree>
    <p:extLst>
      <p:ext uri="{BB962C8B-B14F-4D97-AF65-F5344CB8AC3E}">
        <p14:creationId xmlns:p14="http://schemas.microsoft.com/office/powerpoint/2010/main" val="4001001411"/>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81693BD-B4ED-4F5E-A181-94C73095A089}" type="datetimeFigureOut">
              <a:rPr lang="en-US" smtClean="0"/>
              <a:t>6/5/2018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CA69040-D78D-42CB-9823-E153014CF331}" type="slidenum">
              <a:rPr lang="en-US" smtClean="0"/>
              <a:t>‹#›</a:t>
            </a:fld>
            <a:endParaRPr lang="en-US"/>
          </a:p>
        </p:txBody>
      </p:sp>
    </p:spTree>
    <p:extLst>
      <p:ext uri="{BB962C8B-B14F-4D97-AF65-F5344CB8AC3E}">
        <p14:creationId xmlns:p14="http://schemas.microsoft.com/office/powerpoint/2010/main" val="944205643"/>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81693BD-B4ED-4F5E-A181-94C73095A089}" type="datetimeFigureOut">
              <a:rPr lang="en-US" smtClean="0"/>
              <a:t>6/5/2018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CA69040-D78D-42CB-9823-E153014CF331}" type="slidenum">
              <a:rPr lang="en-US" smtClean="0"/>
              <a:t>‹#›</a:t>
            </a:fld>
            <a:endParaRPr lang="en-US"/>
          </a:p>
        </p:txBody>
      </p:sp>
    </p:spTree>
    <p:extLst>
      <p:ext uri="{BB962C8B-B14F-4D97-AF65-F5344CB8AC3E}">
        <p14:creationId xmlns:p14="http://schemas.microsoft.com/office/powerpoint/2010/main" val="2168298845"/>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81693BD-B4ED-4F5E-A181-94C73095A089}" type="datetimeFigureOut">
              <a:rPr lang="en-US" smtClean="0"/>
              <a:t>6/5/2018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A69040-D78D-42CB-9823-E153014CF331}" type="slidenum">
              <a:rPr lang="en-US" smtClean="0"/>
              <a:t>‹#›</a:t>
            </a:fld>
            <a:endParaRPr lang="en-US"/>
          </a:p>
        </p:txBody>
      </p:sp>
    </p:spTree>
    <p:extLst>
      <p:ext uri="{BB962C8B-B14F-4D97-AF65-F5344CB8AC3E}">
        <p14:creationId xmlns:p14="http://schemas.microsoft.com/office/powerpoint/2010/main" val="1463943119"/>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81693BD-B4ED-4F5E-A181-94C73095A089}" type="datetimeFigureOut">
              <a:rPr lang="en-US" smtClean="0"/>
              <a:t>6/5/2018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A69040-D78D-42CB-9823-E153014CF331}" type="slidenum">
              <a:rPr lang="en-US" smtClean="0"/>
              <a:t>‹#›</a:t>
            </a:fld>
            <a:endParaRPr lang="en-US"/>
          </a:p>
        </p:txBody>
      </p:sp>
    </p:spTree>
    <p:extLst>
      <p:ext uri="{BB962C8B-B14F-4D97-AF65-F5344CB8AC3E}">
        <p14:creationId xmlns:p14="http://schemas.microsoft.com/office/powerpoint/2010/main" val="2916947211"/>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93765796"/>
      </p:ext>
    </p:extLst>
  </p:cSld>
  <p:clrMapOvr>
    <a:masterClrMapping/>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95601598"/>
      </p:ext>
    </p:extLst>
  </p:cSld>
  <p:clrMapOvr>
    <a:masterClrMapping/>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1_Title Only">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7923506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1_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0914314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type="titleOnly" preserve="1">
  <p:cSld name="Title Only_No Ba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53498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Walkin Microsoft Ready - Generic">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grpSp>
        <p:nvGrpSpPr>
          <p:cNvPr id="12" name="Group 11"/>
          <p:cNvGrpSpPr/>
          <p:nvPr userDrawn="1"/>
        </p:nvGrpSpPr>
        <p:grpSpPr>
          <a:xfrm>
            <a:off x="6857008" y="5999452"/>
            <a:ext cx="5113948" cy="615609"/>
            <a:chOff x="274638" y="4554931"/>
            <a:chExt cx="5216493" cy="627864"/>
          </a:xfrm>
        </p:grpSpPr>
        <p:sp>
          <p:nvSpPr>
            <p:cNvPr id="7" name="TextBox 6"/>
            <p:cNvSpPr txBox="1"/>
            <p:nvPr userDrawn="1"/>
          </p:nvSpPr>
          <p:spPr>
            <a:xfrm>
              <a:off x="274638" y="4554931"/>
              <a:ext cx="5216493" cy="627864"/>
            </a:xfrm>
            <a:prstGeom prst="rect">
              <a:avLst/>
            </a:prstGeom>
            <a:noFill/>
          </p:spPr>
          <p:txBody>
            <a:bodyPr wrap="none" lIns="182880" tIns="146304" rIns="182880" bIns="146304" rtlCol="0">
              <a:spAutoFit/>
            </a:bodyPr>
            <a:lstStyle/>
            <a:p>
              <a:pPr>
                <a:lnSpc>
                  <a:spcPct val="90000"/>
                </a:lnSpc>
                <a:spcAft>
                  <a:spcPts val="588"/>
                </a:spcAft>
              </a:pPr>
              <a:r>
                <a:rPr lang="en-US" sz="2353">
                  <a:gradFill>
                    <a:gsLst>
                      <a:gs pos="2917">
                        <a:srgbClr val="FFFFFF"/>
                      </a:gs>
                      <a:gs pos="30000">
                        <a:srgbClr val="FFFFFF"/>
                      </a:gs>
                    </a:gsLst>
                    <a:lin ang="5400000" scaled="0"/>
                  </a:gradFill>
                </a:rPr>
                <a:t>Las Vegas, Nevada	July 17–21, 2017</a:t>
              </a:r>
            </a:p>
          </p:txBody>
        </p:sp>
        <p:cxnSp>
          <p:nvCxnSpPr>
            <p:cNvPr id="10" name="Straight Connector 9"/>
            <p:cNvCxnSpPr>
              <a:cxnSpLocks/>
            </p:cNvCxnSpPr>
            <p:nvPr userDrawn="1"/>
          </p:nvCxnSpPr>
          <p:spPr>
            <a:xfrm>
              <a:off x="3059781" y="4673270"/>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056C9DEE-6F0F-4952-B2B1-A47AFA7F3DE1}"/>
              </a:ext>
            </a:extLst>
          </p:cNvPr>
          <p:cNvSpPr txBox="1"/>
          <p:nvPr userDrawn="1"/>
        </p:nvSpPr>
        <p:spPr>
          <a:xfrm>
            <a:off x="221373" y="1834504"/>
            <a:ext cx="7869651" cy="1022998"/>
          </a:xfrm>
          <a:prstGeom prst="rect">
            <a:avLst/>
          </a:prstGeom>
          <a:noFill/>
        </p:spPr>
        <p:txBody>
          <a:bodyPr wrap="none" lIns="179285" tIns="143428" rIns="179285" bIns="143428" rtlCol="0">
            <a:spAutoFit/>
          </a:bodyPr>
          <a:lstStyle/>
          <a:p>
            <a:pPr>
              <a:lnSpc>
                <a:spcPct val="90000"/>
              </a:lnSpc>
              <a:spcAft>
                <a:spcPts val="588"/>
              </a:spcAft>
            </a:pPr>
            <a:r>
              <a:rPr lang="en-US" sz="5294">
                <a:gradFill>
                  <a:gsLst>
                    <a:gs pos="2917">
                      <a:srgbClr val="FFFFFF"/>
                    </a:gs>
                    <a:gs pos="30000">
                      <a:srgbClr val="FFFFFF"/>
                    </a:gs>
                  </a:gsLst>
                  <a:lin ang="5400000" scaled="0"/>
                </a:gradFill>
                <a:latin typeface="Segoe UI Light"/>
              </a:rPr>
              <a:t>Microsoft Ready to believe</a:t>
            </a:r>
          </a:p>
        </p:txBody>
      </p:sp>
      <p:sp>
        <p:nvSpPr>
          <p:cNvPr id="11" name="TextBox 10">
            <a:extLst>
              <a:ext uri="{FF2B5EF4-FFF2-40B4-BE49-F238E27FC236}">
                <a16:creationId xmlns:a16="http://schemas.microsoft.com/office/drawing/2014/main" id="{E83994D1-B42D-4DF0-86D5-48A780335374}"/>
              </a:ext>
            </a:extLst>
          </p:cNvPr>
          <p:cNvSpPr txBox="1"/>
          <p:nvPr userDrawn="1"/>
        </p:nvSpPr>
        <p:spPr>
          <a:xfrm>
            <a:off x="4927287" y="2599697"/>
            <a:ext cx="5661415" cy="1022998"/>
          </a:xfrm>
          <a:prstGeom prst="rect">
            <a:avLst/>
          </a:prstGeom>
          <a:noFill/>
        </p:spPr>
        <p:txBody>
          <a:bodyPr wrap="square" lIns="179285" tIns="143428" rIns="179285" bIns="143428" rtlCol="0">
            <a:spAutoFit/>
          </a:bodyPr>
          <a:lstStyle/>
          <a:p>
            <a:pPr>
              <a:lnSpc>
                <a:spcPct val="90000"/>
              </a:lnSpc>
              <a:spcAft>
                <a:spcPts val="588"/>
              </a:spcAft>
            </a:pPr>
            <a:r>
              <a:rPr lang="en-US" sz="5294">
                <a:gradFill>
                  <a:gsLst>
                    <a:gs pos="2917">
                      <a:srgbClr val="FFFFFF"/>
                    </a:gs>
                    <a:gs pos="30000">
                      <a:srgbClr val="FFFFFF"/>
                    </a:gs>
                  </a:gsLst>
                  <a:lin ang="5400000" scaled="0"/>
                </a:gradFill>
                <a:latin typeface="Segoe UI Light"/>
              </a:rPr>
              <a:t>to explore </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4927287" y="3378027"/>
            <a:ext cx="5661415" cy="1022998"/>
          </a:xfrm>
          <a:prstGeom prst="rect">
            <a:avLst/>
          </a:prstGeom>
          <a:noFill/>
        </p:spPr>
        <p:txBody>
          <a:bodyPr wrap="square" lIns="179285" tIns="143428" rIns="179285" bIns="143428" rtlCol="0">
            <a:spAutoFit/>
          </a:bodyPr>
          <a:lstStyle/>
          <a:p>
            <a:pPr>
              <a:lnSpc>
                <a:spcPct val="90000"/>
              </a:lnSpc>
              <a:spcAft>
                <a:spcPts val="588"/>
              </a:spcAft>
            </a:pPr>
            <a:r>
              <a:rPr lang="en-US" sz="5294">
                <a:gradFill>
                  <a:gsLst>
                    <a:gs pos="2917">
                      <a:srgbClr val="FFFFFF"/>
                    </a:gs>
                    <a:gs pos="30000">
                      <a:srgbClr val="FFFFFF"/>
                    </a:gs>
                  </a:gsLst>
                  <a:lin ang="5400000" scaled="0"/>
                </a:gradFill>
                <a:latin typeface="Segoe UI Light"/>
              </a:rPr>
              <a:t>to win</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4927287" y="4143220"/>
            <a:ext cx="6339711" cy="1022998"/>
          </a:xfrm>
          <a:prstGeom prst="rect">
            <a:avLst/>
          </a:prstGeom>
          <a:noFill/>
        </p:spPr>
        <p:txBody>
          <a:bodyPr wrap="none" lIns="179285" tIns="143428" rIns="179285" bIns="143428" rtlCol="0">
            <a:spAutoFit/>
          </a:bodyPr>
          <a:lstStyle/>
          <a:p>
            <a:pPr>
              <a:lnSpc>
                <a:spcPct val="90000"/>
              </a:lnSpc>
              <a:spcAft>
                <a:spcPts val="588"/>
              </a:spcAft>
            </a:pPr>
            <a:r>
              <a:rPr lang="en-US" sz="5294">
                <a:gradFill>
                  <a:gsLst>
                    <a:gs pos="2917">
                      <a:srgbClr val="FFFFFF"/>
                    </a:gs>
                    <a:gs pos="30000">
                      <a:srgbClr val="FFFFFF"/>
                    </a:gs>
                  </a:gsLst>
                  <a:lin ang="5400000" scaled="0"/>
                </a:gradFill>
                <a:latin typeface="Segoe UI Light"/>
              </a:rPr>
              <a:t>to keep transforming</a:t>
            </a:r>
          </a:p>
        </p:txBody>
      </p:sp>
    </p:spTree>
    <p:extLst>
      <p:ext uri="{BB962C8B-B14F-4D97-AF65-F5344CB8AC3E}">
        <p14:creationId xmlns:p14="http://schemas.microsoft.com/office/powerpoint/2010/main" val="3776312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9527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0.xml><?xml version="1.0" encoding="utf-8"?>
<p:sldLayout xmlns:a="http://schemas.openxmlformats.org/drawingml/2006/main" xmlns:r="http://schemas.openxmlformats.org/officeDocument/2006/relationships" xmlns:p="http://schemas.openxmlformats.org/presentationml/2006/main">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40742" y="2078366"/>
            <a:ext cx="10987852" cy="2484228"/>
          </a:xfrm>
        </p:spPr>
        <p:txBody>
          <a:bodyPr anchor="ctr" anchorCtr="0">
            <a:noAutofit/>
          </a:bodyPr>
          <a:lstStyle>
            <a:lvl1pPr algn="l">
              <a:lnSpc>
                <a:spcPct val="90000"/>
              </a:lnSpc>
              <a:defRPr sz="7200" b="0" i="0" baseline="0">
                <a:solidFill>
                  <a:schemeClr val="bg1"/>
                </a:solidFill>
                <a:latin typeface="Source Sans Pro Light" charset="0"/>
                <a:ea typeface="Source Sans Pro Light" charset="0"/>
                <a:cs typeface="Source Sans Pro Light" charset="0"/>
              </a:defRPr>
            </a:lvl1pPr>
          </a:lstStyle>
          <a:p>
            <a:r>
              <a:rPr lang="en-US" dirty="0"/>
              <a:t>Title goes here</a:t>
            </a:r>
            <a:br>
              <a:rPr lang="en-US" dirty="0"/>
            </a:br>
            <a:r>
              <a:rPr lang="en-US" dirty="0"/>
              <a:t>It can be two lines</a:t>
            </a:r>
          </a:p>
        </p:txBody>
      </p:sp>
      <p:sp>
        <p:nvSpPr>
          <p:cNvPr id="3" name="Subtitle 2"/>
          <p:cNvSpPr>
            <a:spLocks noGrp="1"/>
          </p:cNvSpPr>
          <p:nvPr>
            <p:ph type="subTitle" idx="1"/>
          </p:nvPr>
        </p:nvSpPr>
        <p:spPr>
          <a:xfrm>
            <a:off x="919457" y="5568863"/>
            <a:ext cx="8534400" cy="605151"/>
          </a:xfrm>
          <a:prstGeom prst="rect">
            <a:avLst/>
          </a:prstGeom>
        </p:spPr>
        <p:txBody>
          <a:bodyPr anchor="b">
            <a:noAutofit/>
          </a:bodyPr>
          <a:lstStyle>
            <a:lvl1pPr marL="0" indent="0" algn="l">
              <a:spcBef>
                <a:spcPts val="0"/>
              </a:spcBef>
              <a:buNone/>
              <a:defRPr sz="3200" b="0" i="0" baseline="0">
                <a:solidFill>
                  <a:schemeClr val="bg1"/>
                </a:solidFill>
                <a:latin typeface="Source Sans Pro" charset="0"/>
                <a:ea typeface="Source Sans Pro" charset="0"/>
                <a:cs typeface="Source Sans Pro" charset="0"/>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endParaRPr lang="en-US" dirty="0"/>
          </a:p>
        </p:txBody>
      </p:sp>
      <p:sp>
        <p:nvSpPr>
          <p:cNvPr id="6" name="Text Placeholder 5"/>
          <p:cNvSpPr>
            <a:spLocks noGrp="1"/>
          </p:cNvSpPr>
          <p:nvPr>
            <p:ph type="body" sz="quarter" idx="10"/>
          </p:nvPr>
        </p:nvSpPr>
        <p:spPr>
          <a:xfrm>
            <a:off x="916989" y="6084703"/>
            <a:ext cx="8595784" cy="591261"/>
          </a:xfrm>
          <a:prstGeom prst="rect">
            <a:avLst/>
          </a:prstGeom>
        </p:spPr>
        <p:txBody>
          <a:bodyPr>
            <a:normAutofit/>
          </a:bodyPr>
          <a:lstStyle>
            <a:lvl1pPr marL="0" indent="0" algn="l">
              <a:buNone/>
              <a:defRPr sz="1867" b="0" i="0" baseline="0">
                <a:solidFill>
                  <a:schemeClr val="bg1"/>
                </a:solidFill>
                <a:latin typeface="Source Sans Pro" charset="0"/>
                <a:ea typeface="Source Sans Pro" charset="0"/>
                <a:cs typeface="Source Sans Pro" charset="0"/>
              </a:defRPr>
            </a:lvl1pPr>
          </a:lstStyle>
          <a:p>
            <a:pPr lvl="0"/>
            <a:r>
              <a:rPr lang="en-US"/>
              <a:t>Click to edit Master text styles</a:t>
            </a:r>
          </a:p>
        </p:txBody>
      </p:sp>
    </p:spTree>
    <p:extLst>
      <p:ext uri="{BB962C8B-B14F-4D97-AF65-F5344CB8AC3E}">
        <p14:creationId xmlns:p14="http://schemas.microsoft.com/office/powerpoint/2010/main" val="1474370108"/>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userDrawn="1">
  <p:cSld name="Black Graphix">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49223F-447D-4BBF-872F-E74592AF44E7}"/>
              </a:ext>
            </a:extLst>
          </p:cNvPr>
          <p:cNvSpPr>
            <a:spLocks noGrp="1"/>
          </p:cNvSpPr>
          <p:nvPr userDrawn="1">
            <p:ph type="title" hasCustomPrompt="1"/>
          </p:nvPr>
        </p:nvSpPr>
        <p:spPr>
          <a:xfrm>
            <a:off x="361536" y="219772"/>
            <a:ext cx="11487563" cy="549987"/>
          </a:xfrm>
          <a:prstGeom prst="rect">
            <a:avLst/>
          </a:prstGeom>
        </p:spPr>
        <p:txBody>
          <a:bodyPr anchor="t" anchorCtr="0">
            <a:noAutofit/>
          </a:bodyPr>
          <a:lstStyle>
            <a:lvl1pPr marL="0" indent="0" algn="ctr" defTabSz="685800" rtl="0" eaLnBrk="1" latinLnBrk="0" hangingPunct="1">
              <a:lnSpc>
                <a:spcPct val="90000"/>
              </a:lnSpc>
              <a:spcBef>
                <a:spcPts val="750"/>
              </a:spcBef>
              <a:buFont typeface="Arial" panose="020B0604020202020204" pitchFamily="34" charset="0"/>
              <a:defRPr lang="en-US" sz="4000" b="1" i="0" kern="1200" spc="-60" baseline="0" dirty="0">
                <a:solidFill>
                  <a:schemeClr val="bg1"/>
                </a:solidFill>
                <a:latin typeface="Source Sans Pro Semibold" charset="0"/>
                <a:ea typeface="Source Sans Pro Semibold" charset="0"/>
                <a:cs typeface="Source Sans Pro Semibold" charset="0"/>
              </a:defRPr>
            </a:lvl1pPr>
          </a:lstStyle>
          <a:p>
            <a:pPr marL="0" lvl="0" indent="0" algn="ctr" defTabSz="685800" rtl="0" eaLnBrk="1" latinLnBrk="0" hangingPunct="1">
              <a:lnSpc>
                <a:spcPct val="90000"/>
              </a:lnSpc>
              <a:spcBef>
                <a:spcPts val="750"/>
              </a:spcBef>
              <a:buFont typeface="Arial" panose="020B0604020202020204" pitchFamily="34" charset="0"/>
              <a:buNone/>
            </a:pPr>
            <a:r>
              <a:rPr lang="en-US" dirty="0"/>
              <a:t>Add Your Title Here</a:t>
            </a:r>
          </a:p>
        </p:txBody>
      </p:sp>
      <p:sp>
        <p:nvSpPr>
          <p:cNvPr id="26" name="Slide Number Placeholder 5">
            <a:extLst>
              <a:ext uri="{FF2B5EF4-FFF2-40B4-BE49-F238E27FC236}">
                <a16:creationId xmlns:a16="http://schemas.microsoft.com/office/drawing/2014/main" id="{D7DC2339-5A3B-4BF3-9CDB-548022DCCF5D}"/>
              </a:ext>
            </a:extLst>
          </p:cNvPr>
          <p:cNvSpPr>
            <a:spLocks noGrp="1"/>
          </p:cNvSpPr>
          <p:nvPr>
            <p:ph type="sldNum" sz="quarter" idx="4"/>
          </p:nvPr>
        </p:nvSpPr>
        <p:spPr>
          <a:xfrm>
            <a:off x="11754355" y="6446442"/>
            <a:ext cx="342900" cy="297257"/>
          </a:xfrm>
          <a:prstGeom prst="rect">
            <a:avLst/>
          </a:prstGeom>
        </p:spPr>
        <p:txBody>
          <a:bodyPr anchor="b" anchorCtr="0"/>
          <a:lstStyle>
            <a:lvl1pPr algn="r">
              <a:defRPr lang="en-US" sz="1000" b="0" i="0" kern="1200" smtClean="0">
                <a:solidFill>
                  <a:schemeClr val="bg1"/>
                </a:solidFill>
                <a:effectLst/>
                <a:latin typeface="+mj-lt"/>
                <a:ea typeface="Gill Sans" charset="0"/>
                <a:cs typeface="Gill Sans" charset="0"/>
              </a:defRPr>
            </a:lvl1pPr>
          </a:lstStyle>
          <a:p>
            <a:fld id="{9A68FE36-BDA6-4A87-8648-115964FC2835}" type="slidenum">
              <a:rPr lang="uk-UA" smtClean="0"/>
              <a:pPr/>
              <a:t>‹#›</a:t>
            </a:fld>
            <a:endParaRPr lang="uk-UA"/>
          </a:p>
        </p:txBody>
      </p:sp>
    </p:spTree>
    <p:extLst>
      <p:ext uri="{BB962C8B-B14F-4D97-AF65-F5344CB8AC3E}">
        <p14:creationId xmlns:p14="http://schemas.microsoft.com/office/powerpoint/2010/main" val="1766067607"/>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userDrawn="1">
  <p:cSld name="3_Use cases">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219773"/>
            <a:ext cx="11655840" cy="549986"/>
          </a:xfrm>
        </p:spPr>
        <p:txBody>
          <a:bodyPr/>
          <a:lstStyle>
            <a:lvl1pPr>
              <a:defRPr lang="en-US" sz="2800" b="0" kern="1200" cap="all" spc="300" baseline="0" dirty="0">
                <a:ln w="3175">
                  <a:noFill/>
                </a:ln>
                <a:solidFill>
                  <a:srgbClr val="0278D7"/>
                </a:solidFill>
                <a:effectLst/>
                <a:latin typeface="Segoe UI Semilight" panose="020B0402040204020203" pitchFamily="34" charset="0"/>
                <a:ea typeface="+mn-ea"/>
                <a:cs typeface="Segoe UI Semilight" panose="020B0402040204020203" pitchFamily="34" charset="0"/>
              </a:defRPr>
            </a:lvl1pPr>
          </a:lstStyle>
          <a:p>
            <a:r>
              <a:rPr lang="en-US" dirty="0"/>
              <a:t>Click to edit Master title style</a:t>
            </a:r>
          </a:p>
        </p:txBody>
      </p:sp>
      <p:sp>
        <p:nvSpPr>
          <p:cNvPr id="4" name="Text Placeholder 3">
            <a:extLst>
              <a:ext uri="{FF2B5EF4-FFF2-40B4-BE49-F238E27FC236}">
                <a16:creationId xmlns:a16="http://schemas.microsoft.com/office/drawing/2014/main" id="{413AB305-5577-4563-80C0-74DC1348B33D}"/>
              </a:ext>
            </a:extLst>
          </p:cNvPr>
          <p:cNvSpPr>
            <a:spLocks noGrp="1"/>
          </p:cNvSpPr>
          <p:nvPr>
            <p:ph type="body" sz="quarter" idx="12" hasCustomPrompt="1"/>
          </p:nvPr>
        </p:nvSpPr>
        <p:spPr>
          <a:xfrm>
            <a:off x="461105" y="3530518"/>
            <a:ext cx="1851471" cy="480131"/>
          </a:xfrm>
          <a:noFill/>
          <a:ln>
            <a:noFill/>
          </a:ln>
        </p:spPr>
        <p:txBody>
          <a:bodyPr wrap="square" lIns="91440" tIns="45720" rIns="91440" bIns="45720" anchor="t" anchorCtr="0">
            <a:spAutoFit/>
          </a:bodyPr>
          <a:lstStyle>
            <a:lvl1pPr marL="0" indent="0" algn="ctr">
              <a:buNone/>
              <a:defRPr lang="en-US" sz="1400" b="1" dirty="0">
                <a:solidFill>
                  <a:srgbClr val="0278D7"/>
                </a:solidFill>
                <a:latin typeface="Segoe UI Semibold" panose="020B0502040204020203" pitchFamily="34" charset="0"/>
                <a:ea typeface="Source Sans Pro"/>
                <a:cs typeface="Segoe UI Semibold" panose="020B0502040204020203" pitchFamily="34" charset="0"/>
              </a:defRPr>
            </a:lvl1pPr>
          </a:lstStyle>
          <a:p>
            <a:pPr marL="0" lvl="0" algn="ctr" defTabSz="914400">
              <a:buClr>
                <a:schemeClr val="dk1"/>
              </a:buClr>
              <a:buSzPct val="25000"/>
            </a:pPr>
            <a:r>
              <a:rPr lang="en-US" dirty="0"/>
              <a:t>Edit</a:t>
            </a:r>
            <a:br>
              <a:rPr lang="en-US" dirty="0"/>
            </a:br>
            <a:r>
              <a:rPr lang="en-US" dirty="0"/>
              <a:t>text styles</a:t>
            </a:r>
          </a:p>
        </p:txBody>
      </p:sp>
      <p:sp>
        <p:nvSpPr>
          <p:cNvPr id="20" name="Text Placeholder 3">
            <a:extLst>
              <a:ext uri="{FF2B5EF4-FFF2-40B4-BE49-F238E27FC236}">
                <a16:creationId xmlns:a16="http://schemas.microsoft.com/office/drawing/2014/main" id="{B233C360-74CC-4412-90F5-1EF02FC7A2C8}"/>
              </a:ext>
            </a:extLst>
          </p:cNvPr>
          <p:cNvSpPr>
            <a:spLocks noGrp="1"/>
          </p:cNvSpPr>
          <p:nvPr>
            <p:ph type="body" sz="quarter" idx="13" hasCustomPrompt="1"/>
          </p:nvPr>
        </p:nvSpPr>
        <p:spPr>
          <a:xfrm>
            <a:off x="2815630" y="3530518"/>
            <a:ext cx="1851471" cy="480131"/>
          </a:xfrm>
          <a:noFill/>
          <a:ln>
            <a:noFill/>
          </a:ln>
        </p:spPr>
        <p:txBody>
          <a:bodyPr wrap="square" lIns="91440" tIns="45720" rIns="91440" bIns="45720" anchor="t" anchorCtr="0">
            <a:spAutoFit/>
          </a:bodyPr>
          <a:lstStyle>
            <a:lvl1pPr marL="0" indent="0" algn="ctr">
              <a:buNone/>
              <a:defRPr lang="en-US" sz="1400" b="1" dirty="0">
                <a:solidFill>
                  <a:srgbClr val="0278D7"/>
                </a:solidFill>
                <a:latin typeface="Segoe UI Semibold" panose="020B0502040204020203" pitchFamily="34" charset="0"/>
                <a:ea typeface="Source Sans Pro"/>
                <a:cs typeface="Segoe UI Semibold" panose="020B0502040204020203" pitchFamily="34" charset="0"/>
              </a:defRPr>
            </a:lvl1pPr>
          </a:lstStyle>
          <a:p>
            <a:pPr marL="0" lvl="0" algn="ctr" defTabSz="914400">
              <a:buClr>
                <a:schemeClr val="dk1"/>
              </a:buClr>
              <a:buSzPct val="25000"/>
            </a:pPr>
            <a:r>
              <a:rPr lang="en-US" dirty="0"/>
              <a:t>Edit</a:t>
            </a:r>
            <a:br>
              <a:rPr lang="en-US" dirty="0"/>
            </a:br>
            <a:r>
              <a:rPr lang="en-US" dirty="0"/>
              <a:t>text styles</a:t>
            </a:r>
          </a:p>
        </p:txBody>
      </p:sp>
      <p:sp>
        <p:nvSpPr>
          <p:cNvPr id="21" name="Text Placeholder 3">
            <a:extLst>
              <a:ext uri="{FF2B5EF4-FFF2-40B4-BE49-F238E27FC236}">
                <a16:creationId xmlns:a16="http://schemas.microsoft.com/office/drawing/2014/main" id="{78E3AB71-3C86-4629-B381-EAE8D5A6E837}"/>
              </a:ext>
            </a:extLst>
          </p:cNvPr>
          <p:cNvSpPr>
            <a:spLocks noGrp="1"/>
          </p:cNvSpPr>
          <p:nvPr>
            <p:ph type="body" sz="quarter" idx="14" hasCustomPrompt="1"/>
          </p:nvPr>
        </p:nvSpPr>
        <p:spPr>
          <a:xfrm>
            <a:off x="5170155" y="3530518"/>
            <a:ext cx="1851471" cy="480131"/>
          </a:xfrm>
          <a:noFill/>
          <a:ln>
            <a:noFill/>
          </a:ln>
        </p:spPr>
        <p:txBody>
          <a:bodyPr wrap="square" lIns="91440" tIns="45720" rIns="91440" bIns="45720" anchor="t" anchorCtr="0">
            <a:spAutoFit/>
          </a:bodyPr>
          <a:lstStyle>
            <a:lvl1pPr marL="0" indent="0" algn="ctr">
              <a:buNone/>
              <a:defRPr lang="en-US" sz="1400" b="1" dirty="0">
                <a:solidFill>
                  <a:srgbClr val="0278D7"/>
                </a:solidFill>
                <a:latin typeface="Segoe UI Semibold" panose="020B0502040204020203" pitchFamily="34" charset="0"/>
                <a:ea typeface="Source Sans Pro"/>
                <a:cs typeface="Segoe UI Semibold" panose="020B0502040204020203" pitchFamily="34" charset="0"/>
              </a:defRPr>
            </a:lvl1pPr>
          </a:lstStyle>
          <a:p>
            <a:pPr marL="0" lvl="0" algn="ctr" defTabSz="914400">
              <a:buClr>
                <a:schemeClr val="dk1"/>
              </a:buClr>
              <a:buSzPct val="25000"/>
            </a:pPr>
            <a:r>
              <a:rPr lang="en-US" dirty="0"/>
              <a:t>Edit</a:t>
            </a:r>
            <a:br>
              <a:rPr lang="en-US" dirty="0"/>
            </a:br>
            <a:r>
              <a:rPr lang="en-US" dirty="0"/>
              <a:t>text styles</a:t>
            </a:r>
          </a:p>
        </p:txBody>
      </p:sp>
      <p:sp>
        <p:nvSpPr>
          <p:cNvPr id="22" name="Text Placeholder 3">
            <a:extLst>
              <a:ext uri="{FF2B5EF4-FFF2-40B4-BE49-F238E27FC236}">
                <a16:creationId xmlns:a16="http://schemas.microsoft.com/office/drawing/2014/main" id="{6858B942-DB52-4E7A-BCA6-4BCFE534399B}"/>
              </a:ext>
            </a:extLst>
          </p:cNvPr>
          <p:cNvSpPr>
            <a:spLocks noGrp="1"/>
          </p:cNvSpPr>
          <p:nvPr>
            <p:ph type="body" sz="quarter" idx="15" hasCustomPrompt="1"/>
          </p:nvPr>
        </p:nvSpPr>
        <p:spPr>
          <a:xfrm>
            <a:off x="7524680" y="3530518"/>
            <a:ext cx="1851471" cy="480131"/>
          </a:xfrm>
          <a:noFill/>
          <a:ln>
            <a:noFill/>
          </a:ln>
        </p:spPr>
        <p:txBody>
          <a:bodyPr wrap="square" lIns="91440" tIns="45720" rIns="91440" bIns="45720" anchor="t" anchorCtr="0">
            <a:spAutoFit/>
          </a:bodyPr>
          <a:lstStyle>
            <a:lvl1pPr marL="0" indent="0" algn="ctr">
              <a:buNone/>
              <a:defRPr lang="en-US" sz="1400" b="1" dirty="0">
                <a:solidFill>
                  <a:srgbClr val="0278D7"/>
                </a:solidFill>
                <a:latin typeface="Segoe UI Semibold" panose="020B0502040204020203" pitchFamily="34" charset="0"/>
                <a:ea typeface="Source Sans Pro"/>
                <a:cs typeface="Segoe UI Semibold" panose="020B0502040204020203" pitchFamily="34" charset="0"/>
              </a:defRPr>
            </a:lvl1pPr>
          </a:lstStyle>
          <a:p>
            <a:pPr marL="0" lvl="0" algn="ctr" defTabSz="914400">
              <a:buClr>
                <a:schemeClr val="dk1"/>
              </a:buClr>
              <a:buSzPct val="25000"/>
            </a:pPr>
            <a:r>
              <a:rPr lang="en-US" dirty="0"/>
              <a:t>Edit</a:t>
            </a:r>
            <a:br>
              <a:rPr lang="en-US" dirty="0"/>
            </a:br>
            <a:r>
              <a:rPr lang="en-US" dirty="0"/>
              <a:t>text styles</a:t>
            </a:r>
          </a:p>
        </p:txBody>
      </p:sp>
      <p:sp>
        <p:nvSpPr>
          <p:cNvPr id="23" name="Text Placeholder 3">
            <a:extLst>
              <a:ext uri="{FF2B5EF4-FFF2-40B4-BE49-F238E27FC236}">
                <a16:creationId xmlns:a16="http://schemas.microsoft.com/office/drawing/2014/main" id="{25E643F8-D1DB-4658-AB9E-C0A5474FEC27}"/>
              </a:ext>
            </a:extLst>
          </p:cNvPr>
          <p:cNvSpPr>
            <a:spLocks noGrp="1"/>
          </p:cNvSpPr>
          <p:nvPr>
            <p:ph type="body" sz="quarter" idx="16" hasCustomPrompt="1"/>
          </p:nvPr>
        </p:nvSpPr>
        <p:spPr>
          <a:xfrm>
            <a:off x="9879205" y="3530518"/>
            <a:ext cx="1851471" cy="480131"/>
          </a:xfrm>
          <a:noFill/>
          <a:ln>
            <a:noFill/>
          </a:ln>
        </p:spPr>
        <p:txBody>
          <a:bodyPr wrap="square" lIns="91440" tIns="45720" rIns="91440" bIns="45720" anchor="t" anchorCtr="0">
            <a:spAutoFit/>
          </a:bodyPr>
          <a:lstStyle>
            <a:lvl1pPr marL="0" indent="0" algn="ctr">
              <a:buNone/>
              <a:defRPr lang="en-US" sz="1400" b="1" dirty="0">
                <a:solidFill>
                  <a:srgbClr val="0278D7"/>
                </a:solidFill>
                <a:latin typeface="Segoe UI Semibold" panose="020B0502040204020203" pitchFamily="34" charset="0"/>
                <a:ea typeface="Source Sans Pro"/>
                <a:cs typeface="Segoe UI Semibold" panose="020B0502040204020203" pitchFamily="34" charset="0"/>
              </a:defRPr>
            </a:lvl1pPr>
          </a:lstStyle>
          <a:p>
            <a:pPr marL="0" lvl="0" algn="ctr" defTabSz="914400">
              <a:buClr>
                <a:schemeClr val="dk1"/>
              </a:buClr>
              <a:buSzPct val="25000"/>
            </a:pPr>
            <a:r>
              <a:rPr lang="en-US" dirty="0"/>
              <a:t>Edit</a:t>
            </a:r>
            <a:br>
              <a:rPr lang="en-US" dirty="0"/>
            </a:br>
            <a:r>
              <a:rPr lang="en-US" dirty="0"/>
              <a:t>text styles</a:t>
            </a:r>
          </a:p>
        </p:txBody>
      </p:sp>
      <p:sp>
        <p:nvSpPr>
          <p:cNvPr id="24" name="Text Placeholder 7">
            <a:extLst>
              <a:ext uri="{FF2B5EF4-FFF2-40B4-BE49-F238E27FC236}">
                <a16:creationId xmlns:a16="http://schemas.microsoft.com/office/drawing/2014/main" id="{E589A096-317B-45E8-B534-36C6CCCB39FD}"/>
              </a:ext>
            </a:extLst>
          </p:cNvPr>
          <p:cNvSpPr txBox="1">
            <a:spLocks/>
          </p:cNvSpPr>
          <p:nvPr userDrawn="1"/>
        </p:nvSpPr>
        <p:spPr>
          <a:xfrm>
            <a:off x="266699" y="718314"/>
            <a:ext cx="895895" cy="323165"/>
          </a:xfrm>
          <a:prstGeom prst="rect">
            <a:avLst/>
          </a:prstGeom>
        </p:spPr>
        <p:txBody>
          <a:bodyPr vert="horz" wrap="square" lIns="146304" tIns="91440" rIns="146304" bIns="91440" rtlCol="0">
            <a:sp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lang="en-US" sz="1200" b="0" kern="1200" cap="all" spc="0" baseline="0" dirty="0" smtClean="0">
                <a:solidFill>
                  <a:srgbClr val="0278D7"/>
                </a:solidFill>
                <a:latin typeface="Segoe UI Semibold" panose="020B0502040204020203" pitchFamily="34" charset="0"/>
                <a:ea typeface="+mn-ea"/>
                <a:cs typeface="Segoe UI Semibold" panose="020B0502040204020203" pitchFamily="34" charset="0"/>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gn="ctr"/>
            <a:r>
              <a:rPr lang="en-US" sz="1000" cap="none" dirty="0">
                <a:solidFill>
                  <a:srgbClr val="000000"/>
                </a:solidFill>
              </a:rPr>
              <a:t>Use cases</a:t>
            </a:r>
          </a:p>
        </p:txBody>
      </p:sp>
      <p:sp>
        <p:nvSpPr>
          <p:cNvPr id="60" name="Text Placeholder 3">
            <a:extLst>
              <a:ext uri="{FF2B5EF4-FFF2-40B4-BE49-F238E27FC236}">
                <a16:creationId xmlns:a16="http://schemas.microsoft.com/office/drawing/2014/main" id="{601B4812-6D8F-419A-BB22-1FE983099F98}"/>
              </a:ext>
            </a:extLst>
          </p:cNvPr>
          <p:cNvSpPr>
            <a:spLocks noGrp="1"/>
          </p:cNvSpPr>
          <p:nvPr>
            <p:ph type="body" sz="quarter" idx="22" hasCustomPrompt="1"/>
          </p:nvPr>
        </p:nvSpPr>
        <p:spPr>
          <a:xfrm>
            <a:off x="461105" y="6154108"/>
            <a:ext cx="1851471" cy="286232"/>
          </a:xfrm>
          <a:noFill/>
          <a:ln>
            <a:noFill/>
          </a:ln>
        </p:spPr>
        <p:txBody>
          <a:bodyPr wrap="square" lIns="91440" tIns="45720" rIns="91440" bIns="45720" anchor="b" anchorCtr="0">
            <a:spAutoFit/>
          </a:bodyPr>
          <a:lstStyle>
            <a:lvl1pPr marL="0" indent="0" algn="ctr">
              <a:buNone/>
              <a:defRPr lang="en-US" sz="1400" b="1" dirty="0">
                <a:solidFill>
                  <a:schemeClr val="bg1"/>
                </a:solidFill>
                <a:latin typeface="Segoe UI Semibold" panose="020B0502040204020203" pitchFamily="34" charset="0"/>
                <a:ea typeface="Source Sans Pro"/>
                <a:cs typeface="Segoe UI Semibold" panose="020B0502040204020203" pitchFamily="34" charset="0"/>
              </a:defRPr>
            </a:lvl1pPr>
          </a:lstStyle>
          <a:p>
            <a:pPr marL="0" lvl="0" algn="ctr" defTabSz="914400">
              <a:buClr>
                <a:schemeClr val="dk1"/>
              </a:buClr>
              <a:buSzPct val="25000"/>
            </a:pPr>
            <a:r>
              <a:rPr lang="en-US" dirty="0"/>
              <a:t>Edit text styles</a:t>
            </a:r>
          </a:p>
        </p:txBody>
      </p:sp>
      <p:sp>
        <p:nvSpPr>
          <p:cNvPr id="61" name="Text Placeholder 3">
            <a:extLst>
              <a:ext uri="{FF2B5EF4-FFF2-40B4-BE49-F238E27FC236}">
                <a16:creationId xmlns:a16="http://schemas.microsoft.com/office/drawing/2014/main" id="{40218050-6239-4761-9869-1913BF49476A}"/>
              </a:ext>
            </a:extLst>
          </p:cNvPr>
          <p:cNvSpPr>
            <a:spLocks noGrp="1"/>
          </p:cNvSpPr>
          <p:nvPr>
            <p:ph type="body" sz="quarter" idx="23" hasCustomPrompt="1"/>
          </p:nvPr>
        </p:nvSpPr>
        <p:spPr>
          <a:xfrm>
            <a:off x="2815630" y="6154108"/>
            <a:ext cx="1851471" cy="286232"/>
          </a:xfrm>
          <a:noFill/>
          <a:ln>
            <a:noFill/>
          </a:ln>
        </p:spPr>
        <p:txBody>
          <a:bodyPr wrap="square" lIns="91440" tIns="45720" rIns="91440" bIns="45720" anchor="b" anchorCtr="0">
            <a:spAutoFit/>
          </a:bodyPr>
          <a:lstStyle>
            <a:lvl1pPr marL="0" indent="0" algn="ctr">
              <a:buNone/>
              <a:defRPr lang="en-US" sz="1400" b="1" dirty="0">
                <a:solidFill>
                  <a:schemeClr val="bg1"/>
                </a:solidFill>
                <a:latin typeface="Segoe UI Semibold" panose="020B0502040204020203" pitchFamily="34" charset="0"/>
                <a:ea typeface="Source Sans Pro"/>
                <a:cs typeface="Segoe UI Semibold" panose="020B0502040204020203" pitchFamily="34" charset="0"/>
              </a:defRPr>
            </a:lvl1pPr>
          </a:lstStyle>
          <a:p>
            <a:pPr marL="0" lvl="0" algn="ctr" defTabSz="914400">
              <a:buClr>
                <a:schemeClr val="dk1"/>
              </a:buClr>
              <a:buSzPct val="25000"/>
            </a:pPr>
            <a:r>
              <a:rPr lang="en-US" dirty="0"/>
              <a:t>Edit text styles</a:t>
            </a:r>
          </a:p>
        </p:txBody>
      </p:sp>
      <p:sp>
        <p:nvSpPr>
          <p:cNvPr id="62" name="Text Placeholder 3">
            <a:extLst>
              <a:ext uri="{FF2B5EF4-FFF2-40B4-BE49-F238E27FC236}">
                <a16:creationId xmlns:a16="http://schemas.microsoft.com/office/drawing/2014/main" id="{FC9D85A7-7940-4A9A-BDCB-5F342B7068C5}"/>
              </a:ext>
            </a:extLst>
          </p:cNvPr>
          <p:cNvSpPr>
            <a:spLocks noGrp="1"/>
          </p:cNvSpPr>
          <p:nvPr>
            <p:ph type="body" sz="quarter" idx="24" hasCustomPrompt="1"/>
          </p:nvPr>
        </p:nvSpPr>
        <p:spPr>
          <a:xfrm>
            <a:off x="5170155" y="6154108"/>
            <a:ext cx="1851471" cy="286232"/>
          </a:xfrm>
          <a:noFill/>
          <a:ln>
            <a:noFill/>
          </a:ln>
        </p:spPr>
        <p:txBody>
          <a:bodyPr wrap="square" lIns="91440" tIns="45720" rIns="91440" bIns="45720" anchor="b" anchorCtr="0">
            <a:spAutoFit/>
          </a:bodyPr>
          <a:lstStyle>
            <a:lvl1pPr marL="0" indent="0" algn="ctr">
              <a:buNone/>
              <a:defRPr lang="en-US" sz="1400" b="1" dirty="0">
                <a:solidFill>
                  <a:schemeClr val="bg1"/>
                </a:solidFill>
                <a:latin typeface="Segoe UI Semibold" panose="020B0502040204020203" pitchFamily="34" charset="0"/>
                <a:ea typeface="Source Sans Pro"/>
                <a:cs typeface="Segoe UI Semibold" panose="020B0502040204020203" pitchFamily="34" charset="0"/>
              </a:defRPr>
            </a:lvl1pPr>
          </a:lstStyle>
          <a:p>
            <a:pPr marL="0" lvl="0" algn="ctr" defTabSz="914400">
              <a:buClr>
                <a:schemeClr val="dk1"/>
              </a:buClr>
              <a:buSzPct val="25000"/>
            </a:pPr>
            <a:r>
              <a:rPr lang="en-US" dirty="0"/>
              <a:t>Edit text styles</a:t>
            </a:r>
          </a:p>
        </p:txBody>
      </p:sp>
      <p:sp>
        <p:nvSpPr>
          <p:cNvPr id="63" name="Text Placeholder 3">
            <a:extLst>
              <a:ext uri="{FF2B5EF4-FFF2-40B4-BE49-F238E27FC236}">
                <a16:creationId xmlns:a16="http://schemas.microsoft.com/office/drawing/2014/main" id="{297251C7-A424-4F14-9D5F-280086DE645C}"/>
              </a:ext>
            </a:extLst>
          </p:cNvPr>
          <p:cNvSpPr>
            <a:spLocks noGrp="1"/>
          </p:cNvSpPr>
          <p:nvPr>
            <p:ph type="body" sz="quarter" idx="25" hasCustomPrompt="1"/>
          </p:nvPr>
        </p:nvSpPr>
        <p:spPr>
          <a:xfrm>
            <a:off x="7524680" y="6154108"/>
            <a:ext cx="1851471" cy="286232"/>
          </a:xfrm>
          <a:noFill/>
          <a:ln>
            <a:noFill/>
          </a:ln>
        </p:spPr>
        <p:txBody>
          <a:bodyPr wrap="square" lIns="91440" tIns="45720" rIns="91440" bIns="45720" anchor="b" anchorCtr="0">
            <a:spAutoFit/>
          </a:bodyPr>
          <a:lstStyle>
            <a:lvl1pPr marL="0" indent="0" algn="ctr">
              <a:buNone/>
              <a:defRPr lang="en-US" sz="1400" b="1" dirty="0">
                <a:solidFill>
                  <a:schemeClr val="bg1"/>
                </a:solidFill>
                <a:latin typeface="Segoe UI Semibold" panose="020B0502040204020203" pitchFamily="34" charset="0"/>
                <a:ea typeface="Source Sans Pro"/>
                <a:cs typeface="Segoe UI Semibold" panose="020B0502040204020203" pitchFamily="34" charset="0"/>
              </a:defRPr>
            </a:lvl1pPr>
          </a:lstStyle>
          <a:p>
            <a:pPr marL="0" lvl="0" algn="ctr" defTabSz="914400">
              <a:buClr>
                <a:schemeClr val="dk1"/>
              </a:buClr>
              <a:buSzPct val="25000"/>
            </a:pPr>
            <a:r>
              <a:rPr lang="en-US" dirty="0"/>
              <a:t>Edit text styles</a:t>
            </a:r>
          </a:p>
        </p:txBody>
      </p:sp>
      <p:sp>
        <p:nvSpPr>
          <p:cNvPr id="64" name="Text Placeholder 3">
            <a:extLst>
              <a:ext uri="{FF2B5EF4-FFF2-40B4-BE49-F238E27FC236}">
                <a16:creationId xmlns:a16="http://schemas.microsoft.com/office/drawing/2014/main" id="{C51C0A18-6EF4-46E3-9702-1F83F27988E6}"/>
              </a:ext>
            </a:extLst>
          </p:cNvPr>
          <p:cNvSpPr>
            <a:spLocks noGrp="1"/>
          </p:cNvSpPr>
          <p:nvPr>
            <p:ph type="body" sz="quarter" idx="26" hasCustomPrompt="1"/>
          </p:nvPr>
        </p:nvSpPr>
        <p:spPr>
          <a:xfrm>
            <a:off x="9879205" y="6154108"/>
            <a:ext cx="1851471" cy="286232"/>
          </a:xfrm>
          <a:noFill/>
          <a:ln>
            <a:noFill/>
          </a:ln>
        </p:spPr>
        <p:txBody>
          <a:bodyPr wrap="square" lIns="91440" tIns="45720" rIns="91440" bIns="45720" anchor="b" anchorCtr="0">
            <a:spAutoFit/>
          </a:bodyPr>
          <a:lstStyle>
            <a:lvl1pPr marL="0" indent="0" algn="ctr">
              <a:buNone/>
              <a:defRPr lang="en-US" sz="1400" b="1" dirty="0">
                <a:solidFill>
                  <a:schemeClr val="bg1"/>
                </a:solidFill>
                <a:latin typeface="Segoe UI Semibold" panose="020B0502040204020203" pitchFamily="34" charset="0"/>
                <a:ea typeface="Source Sans Pro"/>
                <a:cs typeface="Segoe UI Semibold" panose="020B0502040204020203" pitchFamily="34" charset="0"/>
              </a:defRPr>
            </a:lvl1pPr>
          </a:lstStyle>
          <a:p>
            <a:pPr marL="0" lvl="0" algn="ctr" defTabSz="914400">
              <a:buClr>
                <a:schemeClr val="dk1"/>
              </a:buClr>
              <a:buSzPct val="25000"/>
            </a:pPr>
            <a:r>
              <a:rPr lang="en-US" dirty="0"/>
              <a:t>Edit text styles</a:t>
            </a:r>
          </a:p>
        </p:txBody>
      </p:sp>
      <p:sp>
        <p:nvSpPr>
          <p:cNvPr id="66" name="Text Placeholder 3">
            <a:extLst>
              <a:ext uri="{FF2B5EF4-FFF2-40B4-BE49-F238E27FC236}">
                <a16:creationId xmlns:a16="http://schemas.microsoft.com/office/drawing/2014/main" id="{13C51225-ACAC-47E3-B721-548929B89575}"/>
              </a:ext>
            </a:extLst>
          </p:cNvPr>
          <p:cNvSpPr>
            <a:spLocks noGrp="1"/>
          </p:cNvSpPr>
          <p:nvPr>
            <p:ph type="body" sz="quarter" idx="27" hasCustomPrompt="1"/>
          </p:nvPr>
        </p:nvSpPr>
        <p:spPr>
          <a:xfrm>
            <a:off x="461105" y="1616014"/>
            <a:ext cx="1851471" cy="979133"/>
          </a:xfrm>
          <a:noFill/>
          <a:ln>
            <a:noFill/>
          </a:ln>
        </p:spPr>
        <p:txBody>
          <a:bodyPr wrap="square" lIns="91440" tIns="45720" rIns="91440" bIns="45720" anchor="t" anchorCtr="0">
            <a:noAutofit/>
          </a:bodyPr>
          <a:lstStyle>
            <a:lvl1pPr marL="0" indent="0" algn="ctr">
              <a:spcBef>
                <a:spcPts val="400"/>
              </a:spcBef>
              <a:buNone/>
              <a:defRPr lang="en-US" sz="1000" kern="1200" dirty="0">
                <a:solidFill>
                  <a:srgbClr val="000000"/>
                </a:solidFill>
                <a:latin typeface="Segoe UI Semilight" panose="020B0402040204020203" pitchFamily="34" charset="0"/>
                <a:ea typeface="Source Sans Pro"/>
                <a:cs typeface="Segoe UI Semilight" panose="020B0402040204020203" pitchFamily="34" charset="0"/>
              </a:defRPr>
            </a:lvl1pPr>
          </a:lstStyle>
          <a:p>
            <a:pPr marL="0" lvl="0" algn="ctr" defTabSz="914400">
              <a:buClr>
                <a:schemeClr val="dk1"/>
              </a:buClr>
              <a:buSzPct val="25000"/>
            </a:pPr>
            <a:r>
              <a:rPr lang="en-US" dirty="0"/>
              <a:t>Edit text styles</a:t>
            </a:r>
          </a:p>
        </p:txBody>
      </p:sp>
      <p:sp>
        <p:nvSpPr>
          <p:cNvPr id="67" name="Text Placeholder 3">
            <a:extLst>
              <a:ext uri="{FF2B5EF4-FFF2-40B4-BE49-F238E27FC236}">
                <a16:creationId xmlns:a16="http://schemas.microsoft.com/office/drawing/2014/main" id="{B443D061-7A3D-46C2-826A-BFFBAEB8C509}"/>
              </a:ext>
            </a:extLst>
          </p:cNvPr>
          <p:cNvSpPr>
            <a:spLocks noGrp="1"/>
          </p:cNvSpPr>
          <p:nvPr>
            <p:ph type="body" sz="quarter" idx="28" hasCustomPrompt="1"/>
          </p:nvPr>
        </p:nvSpPr>
        <p:spPr>
          <a:xfrm>
            <a:off x="2815629" y="1616014"/>
            <a:ext cx="1851471" cy="979133"/>
          </a:xfrm>
          <a:noFill/>
          <a:ln>
            <a:noFill/>
          </a:ln>
        </p:spPr>
        <p:txBody>
          <a:bodyPr wrap="square" lIns="91440" tIns="45720" rIns="91440" bIns="45720" anchor="t" anchorCtr="0">
            <a:noAutofit/>
          </a:bodyPr>
          <a:lstStyle>
            <a:lvl1pPr marL="0" indent="0" algn="ctr">
              <a:spcBef>
                <a:spcPts val="400"/>
              </a:spcBef>
              <a:buNone/>
              <a:defRPr lang="en-US" sz="1000" kern="1200" dirty="0">
                <a:solidFill>
                  <a:srgbClr val="000000"/>
                </a:solidFill>
                <a:latin typeface="Segoe UI Semilight" panose="020B0402040204020203" pitchFamily="34" charset="0"/>
                <a:ea typeface="Source Sans Pro"/>
                <a:cs typeface="Segoe UI Semilight" panose="020B0402040204020203" pitchFamily="34" charset="0"/>
              </a:defRPr>
            </a:lvl1pPr>
          </a:lstStyle>
          <a:p>
            <a:pPr marL="0" lvl="0" algn="ctr" defTabSz="914400">
              <a:buClr>
                <a:schemeClr val="dk1"/>
              </a:buClr>
              <a:buSzPct val="25000"/>
            </a:pPr>
            <a:r>
              <a:rPr lang="en-US" dirty="0"/>
              <a:t>Edit text styles</a:t>
            </a:r>
          </a:p>
        </p:txBody>
      </p:sp>
      <p:sp>
        <p:nvSpPr>
          <p:cNvPr id="69" name="Text Placeholder 3">
            <a:extLst>
              <a:ext uri="{FF2B5EF4-FFF2-40B4-BE49-F238E27FC236}">
                <a16:creationId xmlns:a16="http://schemas.microsoft.com/office/drawing/2014/main" id="{CED8F80A-5D77-4412-9BF3-6223CFCB977A}"/>
              </a:ext>
            </a:extLst>
          </p:cNvPr>
          <p:cNvSpPr>
            <a:spLocks noGrp="1"/>
          </p:cNvSpPr>
          <p:nvPr>
            <p:ph type="body" sz="quarter" idx="30" hasCustomPrompt="1"/>
          </p:nvPr>
        </p:nvSpPr>
        <p:spPr>
          <a:xfrm>
            <a:off x="7524680" y="1616014"/>
            <a:ext cx="1851471" cy="979133"/>
          </a:xfrm>
          <a:noFill/>
          <a:ln>
            <a:noFill/>
          </a:ln>
        </p:spPr>
        <p:txBody>
          <a:bodyPr wrap="square" lIns="91440" tIns="45720" rIns="91440" bIns="45720" anchor="t" anchorCtr="0">
            <a:noAutofit/>
          </a:bodyPr>
          <a:lstStyle>
            <a:lvl1pPr marL="0" indent="0" algn="ctr">
              <a:spcBef>
                <a:spcPts val="400"/>
              </a:spcBef>
              <a:buNone/>
              <a:defRPr lang="en-US" sz="1000" kern="1200" dirty="0">
                <a:solidFill>
                  <a:srgbClr val="000000"/>
                </a:solidFill>
                <a:latin typeface="Segoe UI Semilight" panose="020B0402040204020203" pitchFamily="34" charset="0"/>
                <a:ea typeface="Source Sans Pro"/>
                <a:cs typeface="Segoe UI Semilight" panose="020B0402040204020203" pitchFamily="34" charset="0"/>
              </a:defRPr>
            </a:lvl1pPr>
          </a:lstStyle>
          <a:p>
            <a:pPr marL="0" lvl="0" algn="ctr" defTabSz="914400">
              <a:buClr>
                <a:schemeClr val="dk1"/>
              </a:buClr>
              <a:buSzPct val="25000"/>
            </a:pPr>
            <a:r>
              <a:rPr lang="en-US" dirty="0"/>
              <a:t>Edit text styles</a:t>
            </a:r>
          </a:p>
        </p:txBody>
      </p:sp>
      <p:sp>
        <p:nvSpPr>
          <p:cNvPr id="70" name="Text Placeholder 3">
            <a:extLst>
              <a:ext uri="{FF2B5EF4-FFF2-40B4-BE49-F238E27FC236}">
                <a16:creationId xmlns:a16="http://schemas.microsoft.com/office/drawing/2014/main" id="{B05EC8B5-BE37-4358-A7C5-4055CDD968D0}"/>
              </a:ext>
            </a:extLst>
          </p:cNvPr>
          <p:cNvSpPr>
            <a:spLocks noGrp="1"/>
          </p:cNvSpPr>
          <p:nvPr>
            <p:ph type="body" sz="quarter" idx="31" hasCustomPrompt="1"/>
          </p:nvPr>
        </p:nvSpPr>
        <p:spPr>
          <a:xfrm>
            <a:off x="9876858" y="1616014"/>
            <a:ext cx="1851471" cy="979133"/>
          </a:xfrm>
          <a:noFill/>
          <a:ln>
            <a:noFill/>
          </a:ln>
        </p:spPr>
        <p:txBody>
          <a:bodyPr wrap="square" lIns="91440" tIns="45720" rIns="91440" bIns="45720" anchor="t" anchorCtr="0">
            <a:noAutofit/>
          </a:bodyPr>
          <a:lstStyle>
            <a:lvl1pPr marL="0" indent="0" algn="ctr">
              <a:spcBef>
                <a:spcPts val="400"/>
              </a:spcBef>
              <a:buNone/>
              <a:defRPr lang="en-US" sz="1000" kern="1200" dirty="0">
                <a:solidFill>
                  <a:srgbClr val="000000"/>
                </a:solidFill>
                <a:latin typeface="Segoe UI Semilight" panose="020B0402040204020203" pitchFamily="34" charset="0"/>
                <a:ea typeface="Source Sans Pro"/>
                <a:cs typeface="Segoe UI Semilight" panose="020B0402040204020203" pitchFamily="34" charset="0"/>
              </a:defRPr>
            </a:lvl1pPr>
          </a:lstStyle>
          <a:p>
            <a:pPr marL="0" lvl="0" algn="ctr" defTabSz="914400">
              <a:buClr>
                <a:schemeClr val="dk1"/>
              </a:buClr>
              <a:buSzPct val="25000"/>
            </a:pPr>
            <a:r>
              <a:rPr lang="en-US" dirty="0"/>
              <a:t>Edit text styles</a:t>
            </a:r>
          </a:p>
        </p:txBody>
      </p:sp>
      <p:sp>
        <p:nvSpPr>
          <p:cNvPr id="7" name="Text Placeholder 6">
            <a:extLst>
              <a:ext uri="{FF2B5EF4-FFF2-40B4-BE49-F238E27FC236}">
                <a16:creationId xmlns:a16="http://schemas.microsoft.com/office/drawing/2014/main" id="{BFD89658-0DED-448D-B6C1-2F01C8C7E814}"/>
              </a:ext>
            </a:extLst>
          </p:cNvPr>
          <p:cNvSpPr>
            <a:spLocks noGrp="1"/>
          </p:cNvSpPr>
          <p:nvPr>
            <p:ph type="body" sz="quarter" idx="36"/>
          </p:nvPr>
        </p:nvSpPr>
        <p:spPr>
          <a:xfrm>
            <a:off x="460375" y="4076371"/>
            <a:ext cx="1852613" cy="230832"/>
          </a:xfrm>
        </p:spPr>
        <p:txBody>
          <a:bodyPr lIns="91440" tIns="45720" rIns="91440" bIns="45720"/>
          <a:lstStyle>
            <a:lvl1pPr marL="0" indent="0">
              <a:spcBef>
                <a:spcPts val="600"/>
              </a:spcBef>
              <a:buNone/>
              <a:defRPr sz="1000">
                <a:solidFill>
                  <a:schemeClr val="tx1"/>
                </a:solidFill>
                <a:latin typeface="Segoe UI Semilight" panose="020B0402040204020203" pitchFamily="34" charset="0"/>
                <a:cs typeface="Segoe UI Semilight" panose="020B0402040204020203" pitchFamily="34" charset="0"/>
              </a:defRPr>
            </a:lvl1pPr>
          </a:lstStyle>
          <a:p>
            <a:pPr lvl="0"/>
            <a:r>
              <a:rPr lang="en-US" dirty="0"/>
              <a:t>Edit Master text styles</a:t>
            </a:r>
          </a:p>
        </p:txBody>
      </p:sp>
      <p:sp>
        <p:nvSpPr>
          <p:cNvPr id="80" name="Text Placeholder 6">
            <a:extLst>
              <a:ext uri="{FF2B5EF4-FFF2-40B4-BE49-F238E27FC236}">
                <a16:creationId xmlns:a16="http://schemas.microsoft.com/office/drawing/2014/main" id="{02474F93-3897-4529-A5D4-E29439FB493E}"/>
              </a:ext>
            </a:extLst>
          </p:cNvPr>
          <p:cNvSpPr>
            <a:spLocks noGrp="1"/>
          </p:cNvSpPr>
          <p:nvPr>
            <p:ph type="body" sz="quarter" idx="37"/>
          </p:nvPr>
        </p:nvSpPr>
        <p:spPr>
          <a:xfrm>
            <a:off x="2815629" y="4076371"/>
            <a:ext cx="1852613" cy="230832"/>
          </a:xfrm>
        </p:spPr>
        <p:txBody>
          <a:bodyPr lIns="91440" tIns="45720" rIns="91440" bIns="45720"/>
          <a:lstStyle>
            <a:lvl1pPr marL="0" indent="0">
              <a:spcBef>
                <a:spcPts val="600"/>
              </a:spcBef>
              <a:buNone/>
              <a:defRPr sz="1000">
                <a:solidFill>
                  <a:schemeClr val="tx1"/>
                </a:solidFill>
                <a:latin typeface="Segoe UI Semilight" panose="020B0402040204020203" pitchFamily="34" charset="0"/>
                <a:cs typeface="Segoe UI Semilight" panose="020B0402040204020203" pitchFamily="34" charset="0"/>
              </a:defRPr>
            </a:lvl1pPr>
          </a:lstStyle>
          <a:p>
            <a:pPr lvl="0"/>
            <a:r>
              <a:rPr lang="en-US" dirty="0"/>
              <a:t>Edit Master text styles</a:t>
            </a:r>
          </a:p>
        </p:txBody>
      </p:sp>
      <p:sp>
        <p:nvSpPr>
          <p:cNvPr id="81" name="Text Placeholder 6">
            <a:extLst>
              <a:ext uri="{FF2B5EF4-FFF2-40B4-BE49-F238E27FC236}">
                <a16:creationId xmlns:a16="http://schemas.microsoft.com/office/drawing/2014/main" id="{FE20D611-111B-41DB-AD1D-EDFCFACC1440}"/>
              </a:ext>
            </a:extLst>
          </p:cNvPr>
          <p:cNvSpPr>
            <a:spLocks noGrp="1"/>
          </p:cNvSpPr>
          <p:nvPr>
            <p:ph type="body" sz="quarter" idx="38"/>
          </p:nvPr>
        </p:nvSpPr>
        <p:spPr>
          <a:xfrm>
            <a:off x="5170155" y="4076371"/>
            <a:ext cx="1852613" cy="230832"/>
          </a:xfrm>
        </p:spPr>
        <p:txBody>
          <a:bodyPr lIns="91440" tIns="45720" rIns="91440" bIns="45720"/>
          <a:lstStyle>
            <a:lvl1pPr marL="0" indent="0">
              <a:spcBef>
                <a:spcPts val="600"/>
              </a:spcBef>
              <a:buNone/>
              <a:defRPr sz="1000">
                <a:solidFill>
                  <a:schemeClr val="tx1"/>
                </a:solidFill>
                <a:latin typeface="Segoe UI Semilight" panose="020B0402040204020203" pitchFamily="34" charset="0"/>
                <a:cs typeface="Segoe UI Semilight" panose="020B0402040204020203" pitchFamily="34" charset="0"/>
              </a:defRPr>
            </a:lvl1pPr>
          </a:lstStyle>
          <a:p>
            <a:pPr lvl="0"/>
            <a:r>
              <a:rPr lang="en-US" dirty="0"/>
              <a:t>Edit Master text styles</a:t>
            </a:r>
          </a:p>
        </p:txBody>
      </p:sp>
      <p:sp>
        <p:nvSpPr>
          <p:cNvPr id="82" name="Text Placeholder 6">
            <a:extLst>
              <a:ext uri="{FF2B5EF4-FFF2-40B4-BE49-F238E27FC236}">
                <a16:creationId xmlns:a16="http://schemas.microsoft.com/office/drawing/2014/main" id="{C190876E-5D34-4BCC-A423-E53A49600D2C}"/>
              </a:ext>
            </a:extLst>
          </p:cNvPr>
          <p:cNvSpPr>
            <a:spLocks noGrp="1"/>
          </p:cNvSpPr>
          <p:nvPr>
            <p:ph type="body" sz="quarter" idx="39"/>
          </p:nvPr>
        </p:nvSpPr>
        <p:spPr>
          <a:xfrm>
            <a:off x="7520214" y="4076371"/>
            <a:ext cx="1852613" cy="230832"/>
          </a:xfrm>
        </p:spPr>
        <p:txBody>
          <a:bodyPr lIns="91440" tIns="45720" rIns="91440" bIns="45720"/>
          <a:lstStyle>
            <a:lvl1pPr marL="0" indent="0">
              <a:spcBef>
                <a:spcPts val="600"/>
              </a:spcBef>
              <a:buNone/>
              <a:defRPr sz="1000">
                <a:solidFill>
                  <a:schemeClr val="tx1"/>
                </a:solidFill>
                <a:latin typeface="Segoe UI Semilight" panose="020B0402040204020203" pitchFamily="34" charset="0"/>
                <a:cs typeface="Segoe UI Semilight" panose="020B0402040204020203" pitchFamily="34" charset="0"/>
              </a:defRPr>
            </a:lvl1pPr>
          </a:lstStyle>
          <a:p>
            <a:pPr lvl="0"/>
            <a:r>
              <a:rPr lang="en-US" dirty="0"/>
              <a:t>Edit Master text styles</a:t>
            </a:r>
          </a:p>
        </p:txBody>
      </p:sp>
      <p:sp>
        <p:nvSpPr>
          <p:cNvPr id="83" name="Text Placeholder 6">
            <a:extLst>
              <a:ext uri="{FF2B5EF4-FFF2-40B4-BE49-F238E27FC236}">
                <a16:creationId xmlns:a16="http://schemas.microsoft.com/office/drawing/2014/main" id="{9CCEBD4B-9687-4985-87F8-756AF3DCD7C2}"/>
              </a:ext>
            </a:extLst>
          </p:cNvPr>
          <p:cNvSpPr>
            <a:spLocks noGrp="1"/>
          </p:cNvSpPr>
          <p:nvPr>
            <p:ph type="body" sz="quarter" idx="40"/>
          </p:nvPr>
        </p:nvSpPr>
        <p:spPr>
          <a:xfrm>
            <a:off x="9876858" y="4076371"/>
            <a:ext cx="1852613" cy="230832"/>
          </a:xfrm>
        </p:spPr>
        <p:txBody>
          <a:bodyPr lIns="91440" tIns="45720" rIns="91440" bIns="45720"/>
          <a:lstStyle>
            <a:lvl1pPr marL="0" indent="0">
              <a:spcBef>
                <a:spcPts val="600"/>
              </a:spcBef>
              <a:buNone/>
              <a:defRPr sz="1000">
                <a:solidFill>
                  <a:schemeClr val="tx1"/>
                </a:solidFill>
                <a:latin typeface="Segoe UI Semilight" panose="020B0402040204020203" pitchFamily="34" charset="0"/>
                <a:cs typeface="Segoe UI Semilight" panose="020B0402040204020203" pitchFamily="34" charset="0"/>
              </a:defRPr>
            </a:lvl1pPr>
          </a:lstStyle>
          <a:p>
            <a:pPr lvl="0"/>
            <a:r>
              <a:rPr lang="en-US" dirty="0"/>
              <a:t>Edit Master text styles</a:t>
            </a:r>
          </a:p>
        </p:txBody>
      </p:sp>
      <p:sp>
        <p:nvSpPr>
          <p:cNvPr id="84" name="Text Placeholder 3">
            <a:extLst>
              <a:ext uri="{FF2B5EF4-FFF2-40B4-BE49-F238E27FC236}">
                <a16:creationId xmlns:a16="http://schemas.microsoft.com/office/drawing/2014/main" id="{7AA3D0D3-E025-43DF-8745-2D743A0E28D9}"/>
              </a:ext>
            </a:extLst>
          </p:cNvPr>
          <p:cNvSpPr>
            <a:spLocks noGrp="1"/>
          </p:cNvSpPr>
          <p:nvPr>
            <p:ph type="body" sz="quarter" idx="41" hasCustomPrompt="1"/>
          </p:nvPr>
        </p:nvSpPr>
        <p:spPr>
          <a:xfrm>
            <a:off x="5170155" y="1616014"/>
            <a:ext cx="1851471" cy="979133"/>
          </a:xfrm>
          <a:noFill/>
          <a:ln>
            <a:noFill/>
          </a:ln>
        </p:spPr>
        <p:txBody>
          <a:bodyPr wrap="square" lIns="91440" tIns="45720" rIns="91440" bIns="45720" anchor="t" anchorCtr="0">
            <a:noAutofit/>
          </a:bodyPr>
          <a:lstStyle>
            <a:lvl1pPr marL="0" indent="0" algn="ctr">
              <a:spcBef>
                <a:spcPts val="400"/>
              </a:spcBef>
              <a:buNone/>
              <a:defRPr lang="en-US" sz="1000" kern="1200" dirty="0">
                <a:solidFill>
                  <a:srgbClr val="000000"/>
                </a:solidFill>
                <a:latin typeface="Segoe UI Semilight" panose="020B0402040204020203" pitchFamily="34" charset="0"/>
                <a:ea typeface="Source Sans Pro"/>
                <a:cs typeface="Segoe UI Semilight" panose="020B0402040204020203" pitchFamily="34" charset="0"/>
              </a:defRPr>
            </a:lvl1pPr>
          </a:lstStyle>
          <a:p>
            <a:pPr marL="0" lvl="0" algn="ctr" defTabSz="914400">
              <a:buClr>
                <a:schemeClr val="dk1"/>
              </a:buClr>
              <a:buSzPct val="25000"/>
            </a:pPr>
            <a:r>
              <a:rPr lang="en-US" dirty="0"/>
              <a:t>Edit text styles</a:t>
            </a:r>
          </a:p>
        </p:txBody>
      </p:sp>
      <p:sp>
        <p:nvSpPr>
          <p:cNvPr id="9" name="Text Placeholder 8">
            <a:extLst>
              <a:ext uri="{FF2B5EF4-FFF2-40B4-BE49-F238E27FC236}">
                <a16:creationId xmlns:a16="http://schemas.microsoft.com/office/drawing/2014/main" id="{260B74FC-F2A8-4B5F-9446-7CC564533974}"/>
              </a:ext>
            </a:extLst>
          </p:cNvPr>
          <p:cNvSpPr>
            <a:spLocks noGrp="1"/>
          </p:cNvSpPr>
          <p:nvPr>
            <p:ph type="body" sz="quarter" idx="42"/>
          </p:nvPr>
        </p:nvSpPr>
        <p:spPr>
          <a:xfrm>
            <a:off x="460375" y="1118054"/>
            <a:ext cx="1852201" cy="230832"/>
          </a:xfrm>
        </p:spPr>
        <p:txBody>
          <a:bodyPr lIns="91440" tIns="45720" rIns="91440" bIns="45720"/>
          <a:lstStyle>
            <a:lvl1pPr marL="0" indent="0" algn="ctr">
              <a:buNone/>
              <a:defRPr sz="1000">
                <a:solidFill>
                  <a:schemeClr val="tx2"/>
                </a:solidFill>
                <a:latin typeface="Segoe UI Semibold" panose="020B0702040204020203" pitchFamily="34" charset="0"/>
                <a:cs typeface="Segoe UI Semibold" panose="020B0702040204020203" pitchFamily="34" charset="0"/>
              </a:defRPr>
            </a:lvl1pPr>
          </a:lstStyle>
          <a:p>
            <a:pPr lvl="0"/>
            <a:r>
              <a:rPr lang="en-US" dirty="0"/>
              <a:t>Edit Master text styles</a:t>
            </a:r>
          </a:p>
        </p:txBody>
      </p:sp>
      <p:sp>
        <p:nvSpPr>
          <p:cNvPr id="90" name="Text Placeholder 8">
            <a:extLst>
              <a:ext uri="{FF2B5EF4-FFF2-40B4-BE49-F238E27FC236}">
                <a16:creationId xmlns:a16="http://schemas.microsoft.com/office/drawing/2014/main" id="{D69A43B4-AA32-41FD-99C5-A81F0E700EA0}"/>
              </a:ext>
            </a:extLst>
          </p:cNvPr>
          <p:cNvSpPr>
            <a:spLocks noGrp="1"/>
          </p:cNvSpPr>
          <p:nvPr>
            <p:ph type="body" sz="quarter" idx="43"/>
          </p:nvPr>
        </p:nvSpPr>
        <p:spPr>
          <a:xfrm>
            <a:off x="2815629" y="1118054"/>
            <a:ext cx="1852201" cy="230832"/>
          </a:xfrm>
        </p:spPr>
        <p:txBody>
          <a:bodyPr lIns="91440" tIns="45720" rIns="91440" bIns="45720"/>
          <a:lstStyle>
            <a:lvl1pPr marL="0" indent="0" algn="ctr">
              <a:buNone/>
              <a:defRPr sz="1000">
                <a:solidFill>
                  <a:schemeClr val="tx2"/>
                </a:solidFill>
                <a:latin typeface="Segoe UI Semibold" panose="020B0702040204020203" pitchFamily="34" charset="0"/>
                <a:cs typeface="Segoe UI Semibold" panose="020B0702040204020203" pitchFamily="34" charset="0"/>
              </a:defRPr>
            </a:lvl1pPr>
          </a:lstStyle>
          <a:p>
            <a:pPr lvl="0"/>
            <a:r>
              <a:rPr lang="en-US" dirty="0"/>
              <a:t>Edit Master text styles</a:t>
            </a:r>
          </a:p>
        </p:txBody>
      </p:sp>
      <p:sp>
        <p:nvSpPr>
          <p:cNvPr id="91" name="Text Placeholder 8">
            <a:extLst>
              <a:ext uri="{FF2B5EF4-FFF2-40B4-BE49-F238E27FC236}">
                <a16:creationId xmlns:a16="http://schemas.microsoft.com/office/drawing/2014/main" id="{5FA31369-2905-4D12-83D3-189B9B41AAFD}"/>
              </a:ext>
            </a:extLst>
          </p:cNvPr>
          <p:cNvSpPr>
            <a:spLocks noGrp="1"/>
          </p:cNvSpPr>
          <p:nvPr>
            <p:ph type="body" sz="quarter" idx="44"/>
          </p:nvPr>
        </p:nvSpPr>
        <p:spPr>
          <a:xfrm>
            <a:off x="5170155" y="1118054"/>
            <a:ext cx="1852201" cy="230832"/>
          </a:xfrm>
        </p:spPr>
        <p:txBody>
          <a:bodyPr lIns="91440" tIns="45720" rIns="91440" bIns="45720"/>
          <a:lstStyle>
            <a:lvl1pPr marL="0" indent="0" algn="ctr">
              <a:buNone/>
              <a:defRPr sz="1000">
                <a:solidFill>
                  <a:schemeClr val="tx2"/>
                </a:solidFill>
                <a:latin typeface="Segoe UI Semibold" panose="020B0702040204020203" pitchFamily="34" charset="0"/>
                <a:cs typeface="Segoe UI Semibold" panose="020B0702040204020203" pitchFamily="34" charset="0"/>
              </a:defRPr>
            </a:lvl1pPr>
          </a:lstStyle>
          <a:p>
            <a:pPr lvl="0"/>
            <a:r>
              <a:rPr lang="en-US" dirty="0"/>
              <a:t>Edit Master text styles</a:t>
            </a:r>
          </a:p>
        </p:txBody>
      </p:sp>
      <p:sp>
        <p:nvSpPr>
          <p:cNvPr id="92" name="Text Placeholder 8">
            <a:extLst>
              <a:ext uri="{FF2B5EF4-FFF2-40B4-BE49-F238E27FC236}">
                <a16:creationId xmlns:a16="http://schemas.microsoft.com/office/drawing/2014/main" id="{0AEA6DD8-9823-4C6E-AC96-BAB0D3C51EEC}"/>
              </a:ext>
            </a:extLst>
          </p:cNvPr>
          <p:cNvSpPr>
            <a:spLocks noGrp="1"/>
          </p:cNvSpPr>
          <p:nvPr>
            <p:ph type="body" sz="quarter" idx="45"/>
          </p:nvPr>
        </p:nvSpPr>
        <p:spPr>
          <a:xfrm>
            <a:off x="7520626" y="1118054"/>
            <a:ext cx="1852201" cy="230832"/>
          </a:xfrm>
        </p:spPr>
        <p:txBody>
          <a:bodyPr lIns="91440" tIns="45720" rIns="91440" bIns="45720"/>
          <a:lstStyle>
            <a:lvl1pPr marL="0" indent="0" algn="ctr">
              <a:buNone/>
              <a:defRPr sz="1000">
                <a:solidFill>
                  <a:schemeClr val="tx2"/>
                </a:solidFill>
                <a:latin typeface="Segoe UI Semibold" panose="020B0702040204020203" pitchFamily="34" charset="0"/>
                <a:cs typeface="Segoe UI Semibold" panose="020B0702040204020203" pitchFamily="34" charset="0"/>
              </a:defRPr>
            </a:lvl1pPr>
          </a:lstStyle>
          <a:p>
            <a:pPr lvl="0"/>
            <a:r>
              <a:rPr lang="en-US" dirty="0"/>
              <a:t>Edit Master text styles</a:t>
            </a:r>
          </a:p>
        </p:txBody>
      </p:sp>
      <p:sp>
        <p:nvSpPr>
          <p:cNvPr id="93" name="Text Placeholder 8">
            <a:extLst>
              <a:ext uri="{FF2B5EF4-FFF2-40B4-BE49-F238E27FC236}">
                <a16:creationId xmlns:a16="http://schemas.microsoft.com/office/drawing/2014/main" id="{4BAB8459-6B53-4A05-9088-79E88E0400C5}"/>
              </a:ext>
            </a:extLst>
          </p:cNvPr>
          <p:cNvSpPr>
            <a:spLocks noGrp="1"/>
          </p:cNvSpPr>
          <p:nvPr>
            <p:ph type="body" sz="quarter" idx="46"/>
          </p:nvPr>
        </p:nvSpPr>
        <p:spPr>
          <a:xfrm>
            <a:off x="9876128" y="1118054"/>
            <a:ext cx="1852201" cy="230832"/>
          </a:xfrm>
        </p:spPr>
        <p:txBody>
          <a:bodyPr lIns="91440" tIns="45720" rIns="91440" bIns="45720"/>
          <a:lstStyle>
            <a:lvl1pPr marL="0" indent="0" algn="ctr">
              <a:buNone/>
              <a:defRPr sz="1000">
                <a:solidFill>
                  <a:schemeClr val="tx2"/>
                </a:solidFill>
                <a:latin typeface="Segoe UI Semibold" panose="020B0702040204020203" pitchFamily="34" charset="0"/>
                <a:cs typeface="Segoe UI Semibold" panose="020B0702040204020203" pitchFamily="34" charset="0"/>
              </a:defRPr>
            </a:lvl1pPr>
          </a:lstStyle>
          <a:p>
            <a:pPr lvl="0"/>
            <a:r>
              <a:rPr lang="en-US" dirty="0"/>
              <a:t>Edit Master text styles</a:t>
            </a:r>
          </a:p>
        </p:txBody>
      </p:sp>
    </p:spTree>
    <p:extLst>
      <p:ext uri="{BB962C8B-B14F-4D97-AF65-F5344CB8AC3E}">
        <p14:creationId xmlns:p14="http://schemas.microsoft.com/office/powerpoint/2010/main" val="13182131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rgbClr val="FFFFFF"/>
                    </a:gs>
                    <a:gs pos="100000">
                      <a:srgbClr val="FFFFFF"/>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8550476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674734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Walkin Microsoft Ready - Editable">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grpSp>
        <p:nvGrpSpPr>
          <p:cNvPr id="12" name="Group 11"/>
          <p:cNvGrpSpPr/>
          <p:nvPr userDrawn="1"/>
        </p:nvGrpSpPr>
        <p:grpSpPr>
          <a:xfrm>
            <a:off x="6857008" y="5999452"/>
            <a:ext cx="5113948" cy="615609"/>
            <a:chOff x="274638" y="4554931"/>
            <a:chExt cx="5216493" cy="627864"/>
          </a:xfrm>
        </p:grpSpPr>
        <p:sp>
          <p:nvSpPr>
            <p:cNvPr id="7" name="TextBox 6"/>
            <p:cNvSpPr txBox="1"/>
            <p:nvPr userDrawn="1"/>
          </p:nvSpPr>
          <p:spPr>
            <a:xfrm>
              <a:off x="274638" y="4554931"/>
              <a:ext cx="5216493" cy="627864"/>
            </a:xfrm>
            <a:prstGeom prst="rect">
              <a:avLst/>
            </a:prstGeom>
            <a:noFill/>
          </p:spPr>
          <p:txBody>
            <a:bodyPr wrap="none" lIns="182880" tIns="146304" rIns="182880" bIns="146304" rtlCol="0">
              <a:spAutoFit/>
            </a:bodyPr>
            <a:lstStyle/>
            <a:p>
              <a:pPr>
                <a:lnSpc>
                  <a:spcPct val="90000"/>
                </a:lnSpc>
                <a:spcAft>
                  <a:spcPts val="588"/>
                </a:spcAft>
              </a:pPr>
              <a:r>
                <a:rPr lang="en-US" sz="2353">
                  <a:gradFill>
                    <a:gsLst>
                      <a:gs pos="2917">
                        <a:srgbClr val="FFFFFF"/>
                      </a:gs>
                      <a:gs pos="30000">
                        <a:srgbClr val="FFFFFF"/>
                      </a:gs>
                    </a:gsLst>
                    <a:lin ang="5400000" scaled="0"/>
                  </a:gradFill>
                </a:rPr>
                <a:t>Las Vegas, Nevada	July 17–21, 2017</a:t>
              </a:r>
            </a:p>
          </p:txBody>
        </p:sp>
        <p:cxnSp>
          <p:nvCxnSpPr>
            <p:cNvPr id="10" name="Straight Connector 9"/>
            <p:cNvCxnSpPr>
              <a:cxnSpLocks/>
            </p:cNvCxnSpPr>
            <p:nvPr userDrawn="1"/>
          </p:nvCxnSpPr>
          <p:spPr>
            <a:xfrm>
              <a:off x="3059781" y="4673270"/>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056C9DEE-6F0F-4952-B2B1-A47AFA7F3DE1}"/>
              </a:ext>
            </a:extLst>
          </p:cNvPr>
          <p:cNvSpPr txBox="1"/>
          <p:nvPr userDrawn="1"/>
        </p:nvSpPr>
        <p:spPr>
          <a:xfrm>
            <a:off x="221373" y="1834504"/>
            <a:ext cx="5692890" cy="1022871"/>
          </a:xfrm>
          <a:prstGeom prst="rect">
            <a:avLst/>
          </a:prstGeom>
          <a:noFill/>
        </p:spPr>
        <p:txBody>
          <a:bodyPr wrap="none" lIns="179285" tIns="143428" rIns="179285" bIns="143428" rtlCol="0">
            <a:spAutoFit/>
          </a:bodyPr>
          <a:lstStyle/>
          <a:p>
            <a:pPr>
              <a:lnSpc>
                <a:spcPct val="90000"/>
              </a:lnSpc>
              <a:spcAft>
                <a:spcPts val="588"/>
              </a:spcAft>
            </a:pPr>
            <a:r>
              <a:rPr lang="en-US" sz="5294">
                <a:gradFill>
                  <a:gsLst>
                    <a:gs pos="2917">
                      <a:srgbClr val="FFFFFF"/>
                    </a:gs>
                    <a:gs pos="30000">
                      <a:srgbClr val="FFFFFF"/>
                    </a:gs>
                  </a:gsLst>
                  <a:lin ang="5400000" scaled="0"/>
                </a:gradFill>
                <a:latin typeface="Segoe UI Light"/>
              </a:rPr>
              <a:t>Microsoft Ready to</a:t>
            </a:r>
          </a:p>
        </p:txBody>
      </p:sp>
      <p:sp>
        <p:nvSpPr>
          <p:cNvPr id="5" name="Text Placeholder 4">
            <a:extLst>
              <a:ext uri="{FF2B5EF4-FFF2-40B4-BE49-F238E27FC236}">
                <a16:creationId xmlns:a16="http://schemas.microsoft.com/office/drawing/2014/main" id="{65CD16D0-030B-4E01-8C7E-8FA7B612BB85}"/>
              </a:ext>
            </a:extLst>
          </p:cNvPr>
          <p:cNvSpPr>
            <a:spLocks noGrp="1"/>
          </p:cNvSpPr>
          <p:nvPr>
            <p:ph type="body" sz="quarter" idx="10" hasCustomPrompt="1"/>
          </p:nvPr>
        </p:nvSpPr>
        <p:spPr>
          <a:xfrm>
            <a:off x="5628510" y="1834504"/>
            <a:ext cx="6274974" cy="1022069"/>
          </a:xfrm>
        </p:spPr>
        <p:txBody>
          <a:bodyPr lIns="182880" tIns="146304" rIns="182880" bIns="146304"/>
          <a:lstStyle>
            <a:lvl1pPr marL="0" indent="0">
              <a:buNone/>
              <a:defRPr sz="5294"/>
            </a:lvl1pPr>
          </a:lstStyle>
          <a:p>
            <a:pPr lvl="0"/>
            <a:r>
              <a:rPr lang="en-US"/>
              <a:t>&lt;theme word here&gt;</a:t>
            </a:r>
          </a:p>
        </p:txBody>
      </p:sp>
      <p:sp>
        <p:nvSpPr>
          <p:cNvPr id="11" name="TextBox 10">
            <a:extLst>
              <a:ext uri="{FF2B5EF4-FFF2-40B4-BE49-F238E27FC236}">
                <a16:creationId xmlns:a16="http://schemas.microsoft.com/office/drawing/2014/main" id="{E83994D1-B42D-4DF0-86D5-48A780335374}"/>
              </a:ext>
            </a:extLst>
          </p:cNvPr>
          <p:cNvSpPr txBox="1"/>
          <p:nvPr userDrawn="1"/>
        </p:nvSpPr>
        <p:spPr>
          <a:xfrm>
            <a:off x="202095" y="2599697"/>
            <a:ext cx="5661415" cy="1022998"/>
          </a:xfrm>
          <a:prstGeom prst="rect">
            <a:avLst/>
          </a:prstGeom>
          <a:noFill/>
        </p:spPr>
        <p:txBody>
          <a:bodyPr wrap="square" lIns="179285" tIns="143428" rIns="179285" bIns="143428" rtlCol="0">
            <a:spAutoFit/>
          </a:bodyPr>
          <a:lstStyle/>
          <a:p>
            <a:pPr algn="r">
              <a:lnSpc>
                <a:spcPct val="90000"/>
              </a:lnSpc>
              <a:spcAft>
                <a:spcPts val="588"/>
              </a:spcAft>
            </a:pPr>
            <a:r>
              <a:rPr lang="en-US" sz="5294">
                <a:gradFill>
                  <a:gsLst>
                    <a:gs pos="2917">
                      <a:srgbClr val="FFFFFF"/>
                    </a:gs>
                    <a:gs pos="30000">
                      <a:srgbClr val="FFFFFF"/>
                    </a:gs>
                  </a:gsLst>
                  <a:lin ang="5400000" scaled="0"/>
                </a:gradFill>
                <a:latin typeface="Segoe UI Light"/>
              </a:rPr>
              <a:t>to</a:t>
            </a:r>
          </a:p>
        </p:txBody>
      </p:sp>
      <p:sp>
        <p:nvSpPr>
          <p:cNvPr id="13" name="Text Placeholder 4">
            <a:extLst>
              <a:ext uri="{FF2B5EF4-FFF2-40B4-BE49-F238E27FC236}">
                <a16:creationId xmlns:a16="http://schemas.microsoft.com/office/drawing/2014/main" id="{8EA71668-2A88-4115-853E-BEC05FB59E72}"/>
              </a:ext>
            </a:extLst>
          </p:cNvPr>
          <p:cNvSpPr>
            <a:spLocks noGrp="1"/>
          </p:cNvSpPr>
          <p:nvPr>
            <p:ph type="body" sz="quarter" idx="11" hasCustomPrompt="1"/>
          </p:nvPr>
        </p:nvSpPr>
        <p:spPr>
          <a:xfrm>
            <a:off x="5628510" y="2599697"/>
            <a:ext cx="6274974" cy="1022998"/>
          </a:xfrm>
        </p:spPr>
        <p:txBody>
          <a:bodyPr lIns="182880" tIns="146304" rIns="182880" bIns="146304"/>
          <a:lstStyle>
            <a:lvl1pPr marL="0" indent="0">
              <a:buNone/>
              <a:defRPr sz="5294"/>
            </a:lvl1pPr>
          </a:lstStyle>
          <a:p>
            <a:pPr lvl="0"/>
            <a:r>
              <a:rPr lang="en-US"/>
              <a:t>&lt;theme word here&gt;</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202095" y="3378027"/>
            <a:ext cx="5661415" cy="1022998"/>
          </a:xfrm>
          <a:prstGeom prst="rect">
            <a:avLst/>
          </a:prstGeom>
          <a:noFill/>
        </p:spPr>
        <p:txBody>
          <a:bodyPr wrap="square" lIns="179285" tIns="143428" rIns="179285" bIns="143428" rtlCol="0">
            <a:spAutoFit/>
          </a:bodyPr>
          <a:lstStyle/>
          <a:p>
            <a:pPr algn="r">
              <a:lnSpc>
                <a:spcPct val="90000"/>
              </a:lnSpc>
              <a:spcAft>
                <a:spcPts val="588"/>
              </a:spcAft>
            </a:pPr>
            <a:r>
              <a:rPr lang="en-US" sz="5294">
                <a:gradFill>
                  <a:gsLst>
                    <a:gs pos="2917">
                      <a:srgbClr val="FFFFFF"/>
                    </a:gs>
                    <a:gs pos="30000">
                      <a:srgbClr val="FFFFFF"/>
                    </a:gs>
                  </a:gsLst>
                  <a:lin ang="5400000" scaled="0"/>
                </a:gradFill>
                <a:latin typeface="Segoe UI Light"/>
              </a:rPr>
              <a:t>to</a:t>
            </a:r>
          </a:p>
        </p:txBody>
      </p:sp>
      <p:sp>
        <p:nvSpPr>
          <p:cNvPr id="15" name="Text Placeholder 4">
            <a:extLst>
              <a:ext uri="{FF2B5EF4-FFF2-40B4-BE49-F238E27FC236}">
                <a16:creationId xmlns:a16="http://schemas.microsoft.com/office/drawing/2014/main" id="{46AE5335-01B3-4932-AE7C-C7409C947F67}"/>
              </a:ext>
            </a:extLst>
          </p:cNvPr>
          <p:cNvSpPr>
            <a:spLocks noGrp="1"/>
          </p:cNvSpPr>
          <p:nvPr>
            <p:ph type="body" sz="quarter" idx="12" hasCustomPrompt="1"/>
          </p:nvPr>
        </p:nvSpPr>
        <p:spPr>
          <a:xfrm>
            <a:off x="5628510" y="3378027"/>
            <a:ext cx="6274974" cy="1022998"/>
          </a:xfrm>
        </p:spPr>
        <p:txBody>
          <a:bodyPr lIns="182880" tIns="146304" rIns="182880" bIns="146304"/>
          <a:lstStyle>
            <a:lvl1pPr marL="0" indent="0">
              <a:buNone/>
              <a:defRPr sz="5294"/>
            </a:lvl1pPr>
          </a:lstStyle>
          <a:p>
            <a:pPr lvl="0"/>
            <a:r>
              <a:rPr lang="en-US"/>
              <a:t>&lt;theme word here&gt;</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4927287" y="4143220"/>
            <a:ext cx="6339711" cy="1022998"/>
          </a:xfrm>
          <a:prstGeom prst="rect">
            <a:avLst/>
          </a:prstGeom>
          <a:noFill/>
        </p:spPr>
        <p:txBody>
          <a:bodyPr wrap="none" lIns="179285" tIns="143428" rIns="179285" bIns="143428" rtlCol="0">
            <a:spAutoFit/>
          </a:bodyPr>
          <a:lstStyle/>
          <a:p>
            <a:pPr>
              <a:lnSpc>
                <a:spcPct val="90000"/>
              </a:lnSpc>
              <a:spcAft>
                <a:spcPts val="588"/>
              </a:spcAft>
            </a:pPr>
            <a:r>
              <a:rPr lang="en-US" sz="5294">
                <a:gradFill>
                  <a:gsLst>
                    <a:gs pos="2917">
                      <a:srgbClr val="FFFFFF"/>
                    </a:gs>
                    <a:gs pos="30000">
                      <a:srgbClr val="FFFFFF"/>
                    </a:gs>
                  </a:gsLst>
                  <a:lin ang="5400000" scaled="0"/>
                </a:gradFill>
                <a:latin typeface="Segoe UI Light"/>
              </a:rPr>
              <a:t>to keep transforming</a:t>
            </a:r>
          </a:p>
        </p:txBody>
      </p:sp>
    </p:spTree>
    <p:extLst>
      <p:ext uri="{BB962C8B-B14F-4D97-AF65-F5344CB8AC3E}">
        <p14:creationId xmlns:p14="http://schemas.microsoft.com/office/powerpoint/2010/main" val="14481086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Walkin Microsoft Ready - Generic">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grpSp>
        <p:nvGrpSpPr>
          <p:cNvPr id="12" name="Group 11"/>
          <p:cNvGrpSpPr/>
          <p:nvPr userDrawn="1"/>
        </p:nvGrpSpPr>
        <p:grpSpPr>
          <a:xfrm>
            <a:off x="6857008" y="5999452"/>
            <a:ext cx="5113948" cy="615609"/>
            <a:chOff x="274638" y="4554931"/>
            <a:chExt cx="5216493" cy="627864"/>
          </a:xfrm>
        </p:grpSpPr>
        <p:sp>
          <p:nvSpPr>
            <p:cNvPr id="7" name="TextBox 6"/>
            <p:cNvSpPr txBox="1"/>
            <p:nvPr userDrawn="1"/>
          </p:nvSpPr>
          <p:spPr>
            <a:xfrm>
              <a:off x="274638" y="4554931"/>
              <a:ext cx="5216493" cy="627864"/>
            </a:xfrm>
            <a:prstGeom prst="rect">
              <a:avLst/>
            </a:prstGeom>
            <a:noFill/>
          </p:spPr>
          <p:txBody>
            <a:bodyPr wrap="none" lIns="182880" tIns="146304" rIns="182880" bIns="146304" rtlCol="0">
              <a:spAutoFit/>
            </a:bodyPr>
            <a:lstStyle/>
            <a:p>
              <a:pPr>
                <a:lnSpc>
                  <a:spcPct val="90000"/>
                </a:lnSpc>
                <a:spcAft>
                  <a:spcPts val="588"/>
                </a:spcAft>
              </a:pPr>
              <a:r>
                <a:rPr lang="en-US" sz="2353">
                  <a:gradFill>
                    <a:gsLst>
                      <a:gs pos="2917">
                        <a:srgbClr val="FFFFFF"/>
                      </a:gs>
                      <a:gs pos="30000">
                        <a:srgbClr val="FFFFFF"/>
                      </a:gs>
                    </a:gsLst>
                    <a:lin ang="5400000" scaled="0"/>
                  </a:gradFill>
                </a:rPr>
                <a:t>Las Vegas, Nevada	July 17–21, 2017</a:t>
              </a:r>
            </a:p>
          </p:txBody>
        </p:sp>
        <p:cxnSp>
          <p:nvCxnSpPr>
            <p:cNvPr id="10" name="Straight Connector 9"/>
            <p:cNvCxnSpPr>
              <a:cxnSpLocks/>
            </p:cNvCxnSpPr>
            <p:nvPr userDrawn="1"/>
          </p:nvCxnSpPr>
          <p:spPr>
            <a:xfrm>
              <a:off x="3059781" y="4673270"/>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056C9DEE-6F0F-4952-B2B1-A47AFA7F3DE1}"/>
              </a:ext>
            </a:extLst>
          </p:cNvPr>
          <p:cNvSpPr txBox="1"/>
          <p:nvPr userDrawn="1"/>
        </p:nvSpPr>
        <p:spPr>
          <a:xfrm>
            <a:off x="221373" y="1834504"/>
            <a:ext cx="7869651" cy="1022998"/>
          </a:xfrm>
          <a:prstGeom prst="rect">
            <a:avLst/>
          </a:prstGeom>
          <a:noFill/>
        </p:spPr>
        <p:txBody>
          <a:bodyPr wrap="none" lIns="179285" tIns="143428" rIns="179285" bIns="143428" rtlCol="0">
            <a:spAutoFit/>
          </a:bodyPr>
          <a:lstStyle/>
          <a:p>
            <a:pPr>
              <a:lnSpc>
                <a:spcPct val="90000"/>
              </a:lnSpc>
              <a:spcAft>
                <a:spcPts val="588"/>
              </a:spcAft>
            </a:pPr>
            <a:r>
              <a:rPr lang="en-US" sz="5294">
                <a:gradFill>
                  <a:gsLst>
                    <a:gs pos="2917">
                      <a:srgbClr val="FFFFFF"/>
                    </a:gs>
                    <a:gs pos="30000">
                      <a:srgbClr val="FFFFFF"/>
                    </a:gs>
                  </a:gsLst>
                  <a:lin ang="5400000" scaled="0"/>
                </a:gradFill>
                <a:latin typeface="Segoe UI Light"/>
              </a:rPr>
              <a:t>Microsoft Ready to believe</a:t>
            </a:r>
          </a:p>
        </p:txBody>
      </p:sp>
      <p:sp>
        <p:nvSpPr>
          <p:cNvPr id="11" name="TextBox 10">
            <a:extLst>
              <a:ext uri="{FF2B5EF4-FFF2-40B4-BE49-F238E27FC236}">
                <a16:creationId xmlns:a16="http://schemas.microsoft.com/office/drawing/2014/main" id="{E83994D1-B42D-4DF0-86D5-48A780335374}"/>
              </a:ext>
            </a:extLst>
          </p:cNvPr>
          <p:cNvSpPr txBox="1"/>
          <p:nvPr userDrawn="1"/>
        </p:nvSpPr>
        <p:spPr>
          <a:xfrm>
            <a:off x="4927287" y="2599697"/>
            <a:ext cx="5661415" cy="1022998"/>
          </a:xfrm>
          <a:prstGeom prst="rect">
            <a:avLst/>
          </a:prstGeom>
          <a:noFill/>
        </p:spPr>
        <p:txBody>
          <a:bodyPr wrap="square" lIns="179285" tIns="143428" rIns="179285" bIns="143428" rtlCol="0">
            <a:spAutoFit/>
          </a:bodyPr>
          <a:lstStyle/>
          <a:p>
            <a:pPr>
              <a:lnSpc>
                <a:spcPct val="90000"/>
              </a:lnSpc>
              <a:spcAft>
                <a:spcPts val="588"/>
              </a:spcAft>
            </a:pPr>
            <a:r>
              <a:rPr lang="en-US" sz="5294">
                <a:gradFill>
                  <a:gsLst>
                    <a:gs pos="2917">
                      <a:srgbClr val="FFFFFF"/>
                    </a:gs>
                    <a:gs pos="30000">
                      <a:srgbClr val="FFFFFF"/>
                    </a:gs>
                  </a:gsLst>
                  <a:lin ang="5400000" scaled="0"/>
                </a:gradFill>
                <a:latin typeface="Segoe UI Light"/>
              </a:rPr>
              <a:t>to explore </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4927287" y="3378027"/>
            <a:ext cx="5661415" cy="1022998"/>
          </a:xfrm>
          <a:prstGeom prst="rect">
            <a:avLst/>
          </a:prstGeom>
          <a:noFill/>
        </p:spPr>
        <p:txBody>
          <a:bodyPr wrap="square" lIns="179285" tIns="143428" rIns="179285" bIns="143428" rtlCol="0">
            <a:spAutoFit/>
          </a:bodyPr>
          <a:lstStyle/>
          <a:p>
            <a:pPr>
              <a:lnSpc>
                <a:spcPct val="90000"/>
              </a:lnSpc>
              <a:spcAft>
                <a:spcPts val="588"/>
              </a:spcAft>
            </a:pPr>
            <a:r>
              <a:rPr lang="en-US" sz="5294">
                <a:gradFill>
                  <a:gsLst>
                    <a:gs pos="2917">
                      <a:srgbClr val="FFFFFF"/>
                    </a:gs>
                    <a:gs pos="30000">
                      <a:srgbClr val="FFFFFF"/>
                    </a:gs>
                  </a:gsLst>
                  <a:lin ang="5400000" scaled="0"/>
                </a:gradFill>
                <a:latin typeface="Segoe UI Light"/>
              </a:rPr>
              <a:t>to win</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4927287" y="4143220"/>
            <a:ext cx="6339711" cy="1022998"/>
          </a:xfrm>
          <a:prstGeom prst="rect">
            <a:avLst/>
          </a:prstGeom>
          <a:noFill/>
        </p:spPr>
        <p:txBody>
          <a:bodyPr wrap="none" lIns="179285" tIns="143428" rIns="179285" bIns="143428" rtlCol="0">
            <a:spAutoFit/>
          </a:bodyPr>
          <a:lstStyle/>
          <a:p>
            <a:pPr>
              <a:lnSpc>
                <a:spcPct val="90000"/>
              </a:lnSpc>
              <a:spcAft>
                <a:spcPts val="588"/>
              </a:spcAft>
            </a:pPr>
            <a:r>
              <a:rPr lang="en-US" sz="5294">
                <a:gradFill>
                  <a:gsLst>
                    <a:gs pos="2917">
                      <a:srgbClr val="FFFFFF"/>
                    </a:gs>
                    <a:gs pos="30000">
                      <a:srgbClr val="FFFFFF"/>
                    </a:gs>
                  </a:gsLst>
                  <a:lin ang="5400000" scaled="0"/>
                </a:gradFill>
                <a:latin typeface="Segoe UI Light"/>
              </a:rPr>
              <a:t>to keep transforming</a:t>
            </a:r>
          </a:p>
        </p:txBody>
      </p:sp>
    </p:spTree>
    <p:extLst>
      <p:ext uri="{BB962C8B-B14F-4D97-AF65-F5344CB8AC3E}">
        <p14:creationId xmlns:p14="http://schemas.microsoft.com/office/powerpoint/2010/main" val="19411646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
        <p:nvSpPr>
          <p:cNvPr id="7" name="Text Placeholder 16"/>
          <p:cNvSpPr>
            <a:spLocks noGrp="1"/>
          </p:cNvSpPr>
          <p:nvPr>
            <p:ph type="body" sz="quarter" idx="13" hasCustomPrompt="1"/>
          </p:nvPr>
        </p:nvSpPr>
        <p:spPr>
          <a:xfrm>
            <a:off x="8339677" y="288560"/>
            <a:ext cx="3585699"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Session Code</a:t>
            </a:r>
          </a:p>
        </p:txBody>
      </p:sp>
      <p:sp>
        <p:nvSpPr>
          <p:cNvPr id="8" name="Text Placeholder 16"/>
          <p:cNvSpPr>
            <a:spLocks noGrp="1"/>
          </p:cNvSpPr>
          <p:nvPr>
            <p:ph type="body" sz="quarter" idx="14" hasCustomPrompt="1"/>
          </p:nvPr>
        </p:nvSpPr>
        <p:spPr>
          <a:xfrm>
            <a:off x="269303" y="5997080"/>
            <a:ext cx="3585699" cy="567015"/>
          </a:xfrm>
        </p:spPr>
        <p:txBody>
          <a:bodyPr lIns="182880" tIns="146304" rIns="182880" bIns="146304" anchor="b"/>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Yammer hashtag</a:t>
            </a:r>
          </a:p>
        </p:txBody>
      </p:sp>
    </p:spTree>
    <p:extLst>
      <p:ext uri="{BB962C8B-B14F-4D97-AF65-F5344CB8AC3E}">
        <p14:creationId xmlns:p14="http://schemas.microsoft.com/office/powerpoint/2010/main" val="71759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950"/>
                                        <p:tgtEl>
                                          <p:spTgt spid="7"/>
                                        </p:tgtEl>
                                      </p:cBhvr>
                                    </p:animEffect>
                                  </p:childTnLst>
                                </p:cTn>
                              </p:par>
                              <p:par>
                                <p:cTn id="8" presetID="63" presetClass="path" presetSubtype="0" decel="100000" fill="hold" grpId="1" nodeType="withEffect">
                                  <p:stCondLst>
                                    <p:cond delay="700"/>
                                  </p:stCondLst>
                                  <p:childTnLst>
                                    <p:animMotion origin="layout" path="M -0.01455 2.13345E-6 L 1.62369E-6 2.13345E-6 " pathEditMode="relative" rAng="0" ptsTypes="AA">
                                      <p:cBhvr>
                                        <p:cTn id="9" dur="950" fill="hold"/>
                                        <p:tgtEl>
                                          <p:spTgt spid="7"/>
                                        </p:tgtEl>
                                        <p:attrNameLst>
                                          <p:attrName>ppt_x</p:attrName>
                                          <p:attrName>ppt_y</p:attrName>
                                        </p:attrNameLst>
                                      </p:cBhvr>
                                      <p:rCtr x="728" y="0"/>
                                    </p:animMotion>
                                  </p:childTnLst>
                                </p:cTn>
                              </p:par>
                              <p:par>
                                <p:cTn id="10" presetID="6" presetClass="emph" presetSubtype="0" accel="100000" autoRev="1" fill="hold" grpId="2" nodeType="withEffect">
                                  <p:stCondLst>
                                    <p:cond delay="0"/>
                                  </p:stCondLst>
                                  <p:childTnLst>
                                    <p:animScale>
                                      <p:cBhvr>
                                        <p:cTn id="11" dur="500" fill="hold"/>
                                        <p:tgtEl>
                                          <p:spTgt spid="7"/>
                                        </p:tgtEl>
                                      </p:cBhvr>
                                      <p:by x="95000" y="95000"/>
                                    </p:animScale>
                                  </p:childTnLst>
                                </p:cTn>
                              </p:par>
                              <p:par>
                                <p:cTn id="12" presetID="10" presetClass="entr" presetSubtype="0" fill="hold" grpId="0" nodeType="withEffect">
                                  <p:stCondLst>
                                    <p:cond delay="7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950"/>
                                        <p:tgtEl>
                                          <p:spTgt spid="8"/>
                                        </p:tgtEl>
                                      </p:cBhvr>
                                    </p:animEffect>
                                  </p:childTnLst>
                                </p:cTn>
                              </p:par>
                              <p:par>
                                <p:cTn id="15" presetID="63" presetClass="path" presetSubtype="0" decel="100000" fill="hold" grpId="1" nodeType="withEffect">
                                  <p:stCondLst>
                                    <p:cond delay="700"/>
                                  </p:stCondLst>
                                  <p:childTnLst>
                                    <p:animMotion origin="layout" path="M -0.01455 -2.09714E-6 L -4.54174E-6 -2.09714E-6 " pathEditMode="relative" rAng="0" ptsTypes="AA">
                                      <p:cBhvr>
                                        <p:cTn id="16" dur="950" fill="hold"/>
                                        <p:tgtEl>
                                          <p:spTgt spid="8"/>
                                        </p:tgtEl>
                                        <p:attrNameLst>
                                          <p:attrName>ppt_x</p:attrName>
                                          <p:attrName>ppt_y</p:attrName>
                                        </p:attrNameLst>
                                      </p:cBhvr>
                                      <p:rCtr x="728" y="0"/>
                                    </p:animMotion>
                                  </p:childTnLst>
                                </p:cTn>
                              </p:par>
                              <p:par>
                                <p:cTn id="17" presetID="6" presetClass="emph" presetSubtype="0" accel="100000" autoRev="1" fill="hold" grpId="2" nodeType="withEffect">
                                  <p:stCondLst>
                                    <p:cond delay="0"/>
                                  </p:stCondLst>
                                  <p:childTnLst>
                                    <p:animScale>
                                      <p:cBhvr>
                                        <p:cTn id="18" dur="500" fill="hold"/>
                                        <p:tgtEl>
                                          <p:spTgt spid="8"/>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tmplLst>
          <p:tmpl>
            <p:tnLst>
              <p:par>
                <p:cTn presetID="10" presetClass="entr" presetSubtype="0" fill="hold" nodeType="withEffect">
                  <p:stCondLst>
                    <p:cond delay="700"/>
                  </p:stCondLst>
                  <p:childTnLst>
                    <p:set>
                      <p:cBhvr>
                        <p:cTn dur="1" fill="hold">
                          <p:stCondLst>
                            <p:cond delay="0"/>
                          </p:stCondLst>
                        </p:cTn>
                        <p:tgtEl>
                          <p:spTgt spid="7"/>
                        </p:tgtEl>
                        <p:attrNameLst>
                          <p:attrName>style.visibility</p:attrName>
                        </p:attrNameLst>
                      </p:cBhvr>
                      <p:to>
                        <p:strVal val="visible"/>
                      </p:to>
                    </p:set>
                    <p:animEffect transition="in" filter="fade">
                      <p:cBhvr>
                        <p:cTn dur="950"/>
                        <p:tgtEl>
                          <p:spTgt spid="7"/>
                        </p:tgtEl>
                      </p:cBhvr>
                    </p:animEffect>
                  </p:childTnLst>
                </p:cTn>
              </p:par>
            </p:tnLst>
          </p:tmpl>
        </p:tmplLst>
      </p:bldP>
      <p:bldP spid="7" grpId="1"/>
      <p:bldP spid="7" grpId="2"/>
      <p:bldP spid="8" grpId="0">
        <p:tmplLst>
          <p:tmpl>
            <p:tnLst>
              <p:par>
                <p:cTn presetID="10" presetClass="entr" presetSubtype="0" fill="hold" nodeType="withEffect">
                  <p:stCondLst>
                    <p:cond delay="700"/>
                  </p:stCondLst>
                  <p:childTnLst>
                    <p:set>
                      <p:cBhvr>
                        <p:cTn dur="1" fill="hold">
                          <p:stCondLst>
                            <p:cond delay="0"/>
                          </p:stCondLst>
                        </p:cTn>
                        <p:tgtEl>
                          <p:spTgt spid="8"/>
                        </p:tgtEl>
                        <p:attrNameLst>
                          <p:attrName>style.visibility</p:attrName>
                        </p:attrNameLst>
                      </p:cBhvr>
                      <p:to>
                        <p:strVal val="visible"/>
                      </p:to>
                    </p:set>
                    <p:animEffect transition="in" filter="fade">
                      <p:cBhvr>
                        <p:cTn dur="950"/>
                        <p:tgtEl>
                          <p:spTgt spid="8"/>
                        </p:tgtEl>
                      </p:cBhvr>
                    </p:animEffect>
                  </p:childTnLst>
                </p:cTn>
              </p:par>
            </p:tnLst>
          </p:tmpl>
        </p:tmplLst>
      </p:bldP>
      <p:bldP spid="8" grpId="1"/>
      <p:bldP spid="8" grpId="2"/>
    </p:bld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493881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89511"/>
            <a:ext cx="6035040" cy="899665"/>
          </a:xfrm>
        </p:spPr>
        <p:txBody>
          <a:bodyPr/>
          <a:lstStyle>
            <a:lvl1pPr>
              <a:defRPr/>
            </a:lvl1pPr>
          </a:lstStyle>
          <a:p>
            <a:r>
              <a:rPr lang="en-US"/>
              <a:t>Click to edit master</a:t>
            </a:r>
          </a:p>
        </p:txBody>
      </p:sp>
      <p:sp>
        <p:nvSpPr>
          <p:cNvPr id="4" name="Text Placeholder 3"/>
          <p:cNvSpPr>
            <a:spLocks noGrp="1"/>
          </p:cNvSpPr>
          <p:nvPr>
            <p:ph type="body" sz="quarter" idx="10"/>
          </p:nvPr>
        </p:nvSpPr>
        <p:spPr>
          <a:xfrm>
            <a:off x="269240" y="1476162"/>
            <a:ext cx="4853745" cy="2882136"/>
          </a:xfrm>
        </p:spPr>
        <p:txBody>
          <a:bodyPr wrap="square">
            <a:spAutoFit/>
          </a:bodyPr>
          <a:lstStyle>
            <a:lvl1pPr marL="0" indent="0">
              <a:spcAft>
                <a:spcPts val="1200"/>
              </a:spcAft>
              <a:buNone/>
              <a:defRPr/>
            </a:lvl1pPr>
            <a:lvl2pPr marL="0" indent="0">
              <a:spcAft>
                <a:spcPts val="1200"/>
              </a:spcAft>
              <a:buNone/>
              <a:defRPr/>
            </a:lvl2pPr>
            <a:lvl3pPr marL="0" indent="0">
              <a:spcAft>
                <a:spcPts val="1200"/>
              </a:spcAft>
              <a:buNone/>
              <a:defRPr/>
            </a:lvl3pPr>
            <a:lvl4pPr marL="0" indent="0">
              <a:spcAft>
                <a:spcPts val="1200"/>
              </a:spcAft>
              <a:buNone/>
              <a:defRPr/>
            </a:lvl4pPr>
            <a:lvl5pPr marL="0" indent="0">
              <a:spcAft>
                <a:spcPts val="1200"/>
              </a:spcAft>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
        <p:nvSpPr>
          <p:cNvPr id="6" name="Text Placeholder 5">
            <a:extLst>
              <a:ext uri="{FF2B5EF4-FFF2-40B4-BE49-F238E27FC236}">
                <a16:creationId xmlns:a16="http://schemas.microsoft.com/office/drawing/2014/main" id="{B3570E33-7C3C-427A-98BD-06DE2C4E9E39}"/>
              </a:ext>
            </a:extLst>
          </p:cNvPr>
          <p:cNvSpPr>
            <a:spLocks noGrp="1"/>
          </p:cNvSpPr>
          <p:nvPr>
            <p:ph type="body" sz="quarter" idx="11"/>
          </p:nvPr>
        </p:nvSpPr>
        <p:spPr>
          <a:xfrm>
            <a:off x="269875" y="949325"/>
            <a:ext cx="6035040" cy="517065"/>
          </a:xfrm>
        </p:spPr>
        <p:txBody>
          <a:bodyPr/>
          <a:lstStyle>
            <a:lvl1pPr marL="0" indent="0">
              <a:buNone/>
              <a:defRPr sz="2400">
                <a:solidFill>
                  <a:schemeClr val="tx2"/>
                </a:solidFill>
              </a:defRPr>
            </a:lvl1pPr>
            <a:lvl2pPr marL="224096" indent="0">
              <a:buNone/>
              <a:defRPr/>
            </a:lvl2pPr>
            <a:lvl3pPr marL="448193" indent="0">
              <a:buNone/>
              <a:defRPr/>
            </a:lvl3pPr>
            <a:lvl4pPr marL="672289" indent="0">
              <a:buNone/>
              <a:defRPr/>
            </a:lvl4pPr>
            <a:lvl5pPr marL="896386" indent="0">
              <a:buNone/>
              <a:defRPr/>
            </a:lvl5pPr>
          </a:lstStyle>
          <a:p>
            <a:pPr lvl="0"/>
            <a:r>
              <a:rPr lang="en-US"/>
              <a:t>Edit Master text styles</a:t>
            </a:r>
          </a:p>
        </p:txBody>
      </p:sp>
      <p:sp>
        <p:nvSpPr>
          <p:cNvPr id="7" name="Rectangle 6">
            <a:extLst>
              <a:ext uri="{FF2B5EF4-FFF2-40B4-BE49-F238E27FC236}">
                <a16:creationId xmlns:a16="http://schemas.microsoft.com/office/drawing/2014/main" id="{0E79711C-15CB-4A9F-85D2-154DA23B09EA}"/>
              </a:ext>
            </a:extLst>
          </p:cNvPr>
          <p:cNvSpPr/>
          <p:nvPr userDrawn="1"/>
        </p:nvSpPr>
        <p:spPr bwMode="auto">
          <a:xfrm>
            <a:off x="6400800" y="-3843"/>
            <a:ext cx="5791200" cy="6861844"/>
          </a:xfrm>
          <a:prstGeom prst="rect">
            <a:avLst/>
          </a:prstGeom>
          <a:solidFill>
            <a:schemeClr val="tx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25283359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3035449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Click to edit Master text styles</a:t>
            </a:r>
          </a:p>
          <a:p>
            <a:pPr marL="698746" marR="0" lvl="1" indent="-448193" algn="l" defTabSz="914367" rtl="0" eaLnBrk="1" fontAlgn="auto" latinLnBrk="0" hangingPunct="1">
              <a:lnSpc>
                <a:spcPct val="90000"/>
              </a:lnSpc>
              <a:spcBef>
                <a:spcPct val="20000"/>
              </a:spcBef>
              <a:spcAft>
                <a:spcPts val="0"/>
              </a:spcAft>
              <a:buClrTx/>
              <a:buSzPct val="90000"/>
              <a:tabLst/>
            </a:pPr>
            <a:r>
              <a:rPr lang="en-US"/>
              <a:t>Second level</a:t>
            </a:r>
          </a:p>
          <a:p>
            <a:pPr marL="890161" marR="0" lvl="2" indent="-448193" algn="l" defTabSz="914367" rtl="0" eaLnBrk="1" fontAlgn="auto" latinLnBrk="0" hangingPunct="1">
              <a:lnSpc>
                <a:spcPct val="90000"/>
              </a:lnSpc>
              <a:spcBef>
                <a:spcPct val="20000"/>
              </a:spcBef>
              <a:spcAft>
                <a:spcPts val="0"/>
              </a:spcAft>
              <a:buClrTx/>
              <a:buSzPct val="90000"/>
              <a:tabLst/>
            </a:pPr>
            <a:r>
              <a:rPr lang="en-US"/>
              <a:t>Third level</a:t>
            </a:r>
          </a:p>
          <a:p>
            <a:pPr marL="1087802" marR="0" lvl="3" indent="-448193" algn="l" defTabSz="914367" rtl="0" eaLnBrk="1" fontAlgn="auto" latinLnBrk="0" hangingPunct="1">
              <a:lnSpc>
                <a:spcPct val="90000"/>
              </a:lnSpc>
              <a:spcBef>
                <a:spcPct val="20000"/>
              </a:spcBef>
              <a:spcAft>
                <a:spcPts val="0"/>
              </a:spcAft>
              <a:buClrTx/>
              <a:buSzPct val="90000"/>
              <a:tabLst/>
            </a:pPr>
            <a:r>
              <a:rPr lang="en-US"/>
              <a:t>Fourth level</a:t>
            </a:r>
          </a:p>
          <a:p>
            <a:pPr marL="1285443" marR="0" lvl="4" indent="-448193" algn="l" defTabSz="914367" rtl="0" eaLnBrk="1" fontAlgn="auto" latinLnBrk="0" hangingPunct="1">
              <a:lnSpc>
                <a:spcPct val="90000"/>
              </a:lnSpc>
              <a:spcBef>
                <a:spcPct val="20000"/>
              </a:spcBef>
              <a:spcAft>
                <a:spcPts val="0"/>
              </a:spcAft>
              <a:buClrTx/>
              <a:buSzPct val="90000"/>
              <a:tabLst/>
            </a:pPr>
            <a:r>
              <a:rPr lang="en-US"/>
              <a:t>Fifth level</a:t>
            </a:r>
          </a:p>
        </p:txBody>
      </p:sp>
      <p:sp>
        <p:nvSpPr>
          <p:cNvPr id="6"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8127821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
        <p:nvSpPr>
          <p:cNvPr id="7" name="Text Placeholder 16"/>
          <p:cNvSpPr>
            <a:spLocks noGrp="1"/>
          </p:cNvSpPr>
          <p:nvPr>
            <p:ph type="body" sz="quarter" idx="13" hasCustomPrompt="1"/>
          </p:nvPr>
        </p:nvSpPr>
        <p:spPr>
          <a:xfrm>
            <a:off x="8339677" y="288560"/>
            <a:ext cx="3585699"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Session Code</a:t>
            </a:r>
          </a:p>
        </p:txBody>
      </p:sp>
      <p:sp>
        <p:nvSpPr>
          <p:cNvPr id="8" name="Text Placeholder 16"/>
          <p:cNvSpPr>
            <a:spLocks noGrp="1"/>
          </p:cNvSpPr>
          <p:nvPr>
            <p:ph type="body" sz="quarter" idx="14" hasCustomPrompt="1"/>
          </p:nvPr>
        </p:nvSpPr>
        <p:spPr>
          <a:xfrm>
            <a:off x="269303" y="5997080"/>
            <a:ext cx="3585699" cy="567015"/>
          </a:xfrm>
        </p:spPr>
        <p:txBody>
          <a:bodyPr lIns="182880" tIns="146304" rIns="182880" bIns="146304" anchor="b"/>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Yammer hashtag</a:t>
            </a:r>
          </a:p>
        </p:txBody>
      </p:sp>
    </p:spTree>
    <p:extLst>
      <p:ext uri="{BB962C8B-B14F-4D97-AF65-F5344CB8AC3E}">
        <p14:creationId xmlns:p14="http://schemas.microsoft.com/office/powerpoint/2010/main" val="29394189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950"/>
                                        <p:tgtEl>
                                          <p:spTgt spid="7"/>
                                        </p:tgtEl>
                                      </p:cBhvr>
                                    </p:animEffect>
                                  </p:childTnLst>
                                </p:cTn>
                              </p:par>
                              <p:par>
                                <p:cTn id="8" presetID="63" presetClass="path" presetSubtype="0" decel="100000" fill="hold" grpId="1" nodeType="withEffect">
                                  <p:stCondLst>
                                    <p:cond delay="700"/>
                                  </p:stCondLst>
                                  <p:childTnLst>
                                    <p:animMotion origin="layout" path="M -0.01455 2.13345E-6 L 1.62369E-6 2.13345E-6 " pathEditMode="relative" rAng="0" ptsTypes="AA">
                                      <p:cBhvr>
                                        <p:cTn id="9" dur="950" fill="hold"/>
                                        <p:tgtEl>
                                          <p:spTgt spid="7"/>
                                        </p:tgtEl>
                                        <p:attrNameLst>
                                          <p:attrName>ppt_x</p:attrName>
                                          <p:attrName>ppt_y</p:attrName>
                                        </p:attrNameLst>
                                      </p:cBhvr>
                                      <p:rCtr x="728" y="0"/>
                                    </p:animMotion>
                                  </p:childTnLst>
                                </p:cTn>
                              </p:par>
                              <p:par>
                                <p:cTn id="10" presetID="6" presetClass="emph" presetSubtype="0" accel="100000" autoRev="1" fill="hold" grpId="2" nodeType="withEffect">
                                  <p:stCondLst>
                                    <p:cond delay="0"/>
                                  </p:stCondLst>
                                  <p:childTnLst>
                                    <p:animScale>
                                      <p:cBhvr>
                                        <p:cTn id="11" dur="500" fill="hold"/>
                                        <p:tgtEl>
                                          <p:spTgt spid="7"/>
                                        </p:tgtEl>
                                      </p:cBhvr>
                                      <p:by x="95000" y="95000"/>
                                    </p:animScale>
                                  </p:childTnLst>
                                </p:cTn>
                              </p:par>
                              <p:par>
                                <p:cTn id="12" presetID="10" presetClass="entr" presetSubtype="0" fill="hold" grpId="0" nodeType="withEffect">
                                  <p:stCondLst>
                                    <p:cond delay="7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950"/>
                                        <p:tgtEl>
                                          <p:spTgt spid="8"/>
                                        </p:tgtEl>
                                      </p:cBhvr>
                                    </p:animEffect>
                                  </p:childTnLst>
                                </p:cTn>
                              </p:par>
                              <p:par>
                                <p:cTn id="15" presetID="63" presetClass="path" presetSubtype="0" decel="100000" fill="hold" grpId="1" nodeType="withEffect">
                                  <p:stCondLst>
                                    <p:cond delay="700"/>
                                  </p:stCondLst>
                                  <p:childTnLst>
                                    <p:animMotion origin="layout" path="M -0.01455 -2.09714E-6 L -4.54174E-6 -2.09714E-6 " pathEditMode="relative" rAng="0" ptsTypes="AA">
                                      <p:cBhvr>
                                        <p:cTn id="16" dur="950" fill="hold"/>
                                        <p:tgtEl>
                                          <p:spTgt spid="8"/>
                                        </p:tgtEl>
                                        <p:attrNameLst>
                                          <p:attrName>ppt_x</p:attrName>
                                          <p:attrName>ppt_y</p:attrName>
                                        </p:attrNameLst>
                                      </p:cBhvr>
                                      <p:rCtr x="728" y="0"/>
                                    </p:animMotion>
                                  </p:childTnLst>
                                </p:cTn>
                              </p:par>
                              <p:par>
                                <p:cTn id="17" presetID="6" presetClass="emph" presetSubtype="0" accel="100000" autoRev="1" fill="hold" grpId="2" nodeType="withEffect">
                                  <p:stCondLst>
                                    <p:cond delay="0"/>
                                  </p:stCondLst>
                                  <p:childTnLst>
                                    <p:animScale>
                                      <p:cBhvr>
                                        <p:cTn id="18" dur="500" fill="hold"/>
                                        <p:tgtEl>
                                          <p:spTgt spid="8"/>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tmplLst>
          <p:tmpl>
            <p:tnLst>
              <p:par>
                <p:cTn presetID="10" presetClass="entr" presetSubtype="0" fill="hold" nodeType="withEffect">
                  <p:stCondLst>
                    <p:cond delay="700"/>
                  </p:stCondLst>
                  <p:childTnLst>
                    <p:set>
                      <p:cBhvr>
                        <p:cTn dur="1" fill="hold">
                          <p:stCondLst>
                            <p:cond delay="0"/>
                          </p:stCondLst>
                        </p:cTn>
                        <p:tgtEl>
                          <p:spTgt spid="7"/>
                        </p:tgtEl>
                        <p:attrNameLst>
                          <p:attrName>style.visibility</p:attrName>
                        </p:attrNameLst>
                      </p:cBhvr>
                      <p:to>
                        <p:strVal val="visible"/>
                      </p:to>
                    </p:set>
                    <p:animEffect transition="in" filter="fade">
                      <p:cBhvr>
                        <p:cTn dur="950"/>
                        <p:tgtEl>
                          <p:spTgt spid="7"/>
                        </p:tgtEl>
                      </p:cBhvr>
                    </p:animEffect>
                  </p:childTnLst>
                </p:cTn>
              </p:par>
            </p:tnLst>
          </p:tmpl>
        </p:tmplLst>
      </p:bldP>
      <p:bldP spid="7" grpId="1"/>
      <p:bldP spid="7" grpId="2"/>
      <p:bldP spid="8" grpId="0">
        <p:tmplLst>
          <p:tmpl>
            <p:tnLst>
              <p:par>
                <p:cTn presetID="10" presetClass="entr" presetSubtype="0" fill="hold" nodeType="withEffect">
                  <p:stCondLst>
                    <p:cond delay="700"/>
                  </p:stCondLst>
                  <p:childTnLst>
                    <p:set>
                      <p:cBhvr>
                        <p:cTn dur="1" fill="hold">
                          <p:stCondLst>
                            <p:cond delay="0"/>
                          </p:stCondLst>
                        </p:cTn>
                        <p:tgtEl>
                          <p:spTgt spid="8"/>
                        </p:tgtEl>
                        <p:attrNameLst>
                          <p:attrName>style.visibility</p:attrName>
                        </p:attrNameLst>
                      </p:cBhvr>
                      <p:to>
                        <p:strVal val="visible"/>
                      </p:to>
                    </p:set>
                    <p:animEffect transition="in" filter="fade">
                      <p:cBhvr>
                        <p:cTn dur="950"/>
                        <p:tgtEl>
                          <p:spTgt spid="8"/>
                        </p:tgtEl>
                      </p:cBhvr>
                    </p:animEffect>
                  </p:childTnLst>
                </p:cTn>
              </p:par>
            </p:tnLst>
          </p:tmpl>
        </p:tmplLst>
      </p:bldP>
      <p:bldP spid="8" grpId="1"/>
      <p:bldP spid="8" grpId="2"/>
    </p:bld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Click to edit Master text styles</a:t>
            </a:r>
          </a:p>
          <a:p>
            <a:pPr marL="418625" marR="0" lvl="1" indent="-16807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Second level</a:t>
            </a:r>
          </a:p>
          <a:p>
            <a:pPr marL="627160" marR="0" lvl="2" indent="-185191"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Third level</a:t>
            </a:r>
          </a:p>
          <a:p>
            <a:pPr marL="812350" marR="0" lvl="3" indent="-17274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Fourth level</a:t>
            </a:r>
          </a:p>
          <a:p>
            <a:pPr marL="1003766" marR="0" lvl="4" indent="-16651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Fifth level</a:t>
            </a:r>
          </a:p>
        </p:txBody>
      </p:sp>
      <p:sp>
        <p:nvSpPr>
          <p:cNvPr id="6"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577622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5863538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
        <p:nvSpPr>
          <p:cNvPr id="4"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8837320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3345617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294242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8651710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9907195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ENTERED TITLE">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
        <p:nvSpPr>
          <p:cNvPr id="3" name="Title 2">
            <a:extLst>
              <a:ext uri="{FF2B5EF4-FFF2-40B4-BE49-F238E27FC236}">
                <a16:creationId xmlns:a16="http://schemas.microsoft.com/office/drawing/2014/main" id="{6FB69365-B741-4E17-A9F6-2F9D819B1A50}"/>
              </a:ext>
            </a:extLst>
          </p:cNvPr>
          <p:cNvSpPr>
            <a:spLocks noGrp="1"/>
          </p:cNvSpPr>
          <p:nvPr>
            <p:ph type="title"/>
          </p:nvPr>
        </p:nvSpPr>
        <p:spPr/>
        <p:txBody>
          <a:bodyPr/>
          <a:lstStyle>
            <a:lvl1pPr marL="0" algn="ctr" defTabSz="914102" rtl="0" eaLnBrk="1" fontAlgn="base" latinLnBrk="0" hangingPunct="1">
              <a:lnSpc>
                <a:spcPct val="90000"/>
              </a:lnSpc>
              <a:spcBef>
                <a:spcPct val="0"/>
              </a:spcBef>
              <a:spcAft>
                <a:spcPct val="0"/>
              </a:spcAft>
              <a:buNone/>
              <a:defRPr lang="en-US" sz="2400" b="0" kern="1200" cap="all" spc="800" baseline="0" dirty="0" smtClean="0">
                <a:ln w="3175">
                  <a:noFill/>
                </a:ln>
                <a:solidFill>
                  <a:srgbClr val="0078D7"/>
                </a:solidFill>
                <a:effectLst/>
                <a:latin typeface="+mj-lt"/>
                <a:ea typeface="+mn-ea"/>
                <a:cs typeface="Segoe UI Light" charset="0"/>
              </a:defRPr>
            </a:lvl1pPr>
          </a:lstStyle>
          <a:p>
            <a:r>
              <a:rPr lang="en-US"/>
              <a:t>Click to edit Master title style</a:t>
            </a:r>
          </a:p>
        </p:txBody>
      </p:sp>
    </p:spTree>
    <p:extLst>
      <p:ext uri="{BB962C8B-B14F-4D97-AF65-F5344CB8AC3E}">
        <p14:creationId xmlns:p14="http://schemas.microsoft.com/office/powerpoint/2010/main" val="1523015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7498561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
        <p:nvSpPr>
          <p:cNvPr id="3" name="Rectangle 2">
            <a:extLst>
              <a:ext uri="{FF2B5EF4-FFF2-40B4-BE49-F238E27FC236}">
                <a16:creationId xmlns:a16="http://schemas.microsoft.com/office/drawing/2014/main" id="{60CAC8BA-2822-4268-8012-1AC6D819C040}"/>
              </a:ext>
            </a:extLst>
          </p:cNvPr>
          <p:cNvSpPr/>
          <p:nvPr userDrawn="1"/>
        </p:nvSpPr>
        <p:spPr bwMode="auto">
          <a:xfrm rot="10800000">
            <a:off x="-1" y="0"/>
            <a:ext cx="6075175" cy="6878006"/>
          </a:xfrm>
          <a:prstGeom prst="rect">
            <a:avLst/>
          </a:prstGeom>
          <a:solidFill>
            <a:schemeClr val="tx2"/>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 </a:t>
            </a:r>
          </a:p>
        </p:txBody>
      </p:sp>
      <p:sp>
        <p:nvSpPr>
          <p:cNvPr id="4" name="Title 3">
            <a:extLst>
              <a:ext uri="{FF2B5EF4-FFF2-40B4-BE49-F238E27FC236}">
                <a16:creationId xmlns:a16="http://schemas.microsoft.com/office/drawing/2014/main" id="{8859978A-B6A8-4DF2-BAFD-2F54141795E9}"/>
              </a:ext>
            </a:extLst>
          </p:cNvPr>
          <p:cNvSpPr>
            <a:spLocks noGrp="1"/>
          </p:cNvSpPr>
          <p:nvPr>
            <p:ph type="title"/>
          </p:nvPr>
        </p:nvSpPr>
        <p:spPr>
          <a:xfrm>
            <a:off x="6679096" y="2383784"/>
            <a:ext cx="5245984" cy="899665"/>
          </a:xfrm>
        </p:spPr>
        <p:txBody>
          <a:bodyPr/>
          <a:lstStyle>
            <a:lvl1pPr>
              <a:defRPr lang="en-US" sz="3200" kern="0" spc="49" dirty="0">
                <a:solidFill>
                  <a:sysClr val="windowText" lastClr="000000"/>
                </a:solidFill>
                <a:latin typeface="Segoe UI Semilight" charset="0"/>
                <a:ea typeface="Segoe UI Semilight" charset="0"/>
                <a:cs typeface="Segoe UI Semilight" charset="0"/>
              </a:defRPr>
            </a:lvl1pPr>
          </a:lstStyle>
          <a:p>
            <a:r>
              <a:rPr lang="en-US"/>
              <a:t>Click to edit Master</a:t>
            </a:r>
          </a:p>
        </p:txBody>
      </p:sp>
      <p:sp>
        <p:nvSpPr>
          <p:cNvPr id="6" name="Text Placeholder 5">
            <a:extLst>
              <a:ext uri="{FF2B5EF4-FFF2-40B4-BE49-F238E27FC236}">
                <a16:creationId xmlns:a16="http://schemas.microsoft.com/office/drawing/2014/main" id="{063C8F30-DABB-468B-9E5B-AE6522F33630}"/>
              </a:ext>
            </a:extLst>
          </p:cNvPr>
          <p:cNvSpPr>
            <a:spLocks noGrp="1"/>
          </p:cNvSpPr>
          <p:nvPr>
            <p:ph type="body" sz="quarter" idx="10"/>
          </p:nvPr>
        </p:nvSpPr>
        <p:spPr>
          <a:xfrm>
            <a:off x="6679096" y="3633930"/>
            <a:ext cx="4488274" cy="1751249"/>
          </a:xfrm>
        </p:spPr>
        <p:txBody>
          <a:bodyPr/>
          <a:lstStyle>
            <a:lvl1pPr marL="0" indent="0">
              <a:spcAft>
                <a:spcPts val="600"/>
              </a:spcAft>
              <a:buNone/>
              <a:defRPr sz="2000"/>
            </a:lvl1pPr>
            <a:lvl2pPr marL="0" indent="0">
              <a:spcAft>
                <a:spcPts val="600"/>
              </a:spcAft>
              <a:buNone/>
              <a:defRPr sz="1600"/>
            </a:lvl2pPr>
            <a:lvl3pPr marL="0" indent="0">
              <a:spcAft>
                <a:spcPts val="600"/>
              </a:spcAft>
              <a:buNone/>
              <a:defRPr sz="1400"/>
            </a:lvl3pPr>
            <a:lvl4pPr marL="0" indent="0">
              <a:spcAft>
                <a:spcPts val="600"/>
              </a:spcAft>
              <a:buNone/>
              <a:defRPr sz="1400"/>
            </a:lvl4pPr>
            <a:lvl5pPr marL="0" indent="0">
              <a:spcAft>
                <a:spcPts val="600"/>
              </a:spcAft>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2B245F05-2A5C-4361-934C-961107DD4FBC}"/>
              </a:ext>
            </a:extLst>
          </p:cNvPr>
          <p:cNvCxnSpPr>
            <a:cxnSpLocks/>
          </p:cNvCxnSpPr>
          <p:nvPr userDrawn="1"/>
        </p:nvCxnSpPr>
        <p:spPr>
          <a:xfrm flipH="1">
            <a:off x="6679096" y="3510463"/>
            <a:ext cx="4488274" cy="0"/>
          </a:xfrm>
          <a:prstGeom prst="line">
            <a:avLst/>
          </a:prstGeom>
          <a:ln>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97605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4734905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1845923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Confidentiality slide</a:t>
            </a:r>
          </a:p>
        </p:txBody>
      </p:sp>
      <p:grpSp>
        <p:nvGrpSpPr>
          <p:cNvPr id="17" name="Group 16"/>
          <p:cNvGrpSpPr/>
          <p:nvPr userDrawn="1"/>
        </p:nvGrpSpPr>
        <p:grpSpPr>
          <a:xfrm>
            <a:off x="1020772" y="2291365"/>
            <a:ext cx="10249783" cy="1009695"/>
            <a:chOff x="1041241" y="2198265"/>
            <a:chExt cx="10455312" cy="1029795"/>
          </a:xfrm>
        </p:grpSpPr>
        <p:sp>
          <p:nvSpPr>
            <p:cNvPr id="3" name="laptop"/>
            <p:cNvSpPr>
              <a:spLocks noChangeAspect="1" noEditPoints="1"/>
            </p:cNvSpPr>
            <p:nvPr userDrawn="1"/>
          </p:nvSpPr>
          <p:spPr bwMode="auto">
            <a:xfrm>
              <a:off x="9891754" y="2198265"/>
              <a:ext cx="1417556" cy="843914"/>
            </a:xfrm>
            <a:custGeom>
              <a:avLst/>
              <a:gdLst>
                <a:gd name="T0" fmla="*/ 212 w 257"/>
                <a:gd name="T1" fmla="*/ 107 h 153"/>
                <a:gd name="T2" fmla="*/ 43 w 257"/>
                <a:gd name="T3" fmla="*/ 107 h 153"/>
                <a:gd name="T4" fmla="*/ 43 w 257"/>
                <a:gd name="T5" fmla="*/ 0 h 153"/>
                <a:gd name="T6" fmla="*/ 212 w 257"/>
                <a:gd name="T7" fmla="*/ 0 h 153"/>
                <a:gd name="T8" fmla="*/ 212 w 257"/>
                <a:gd name="T9" fmla="*/ 107 h 153"/>
                <a:gd name="T10" fmla="*/ 43 w 257"/>
                <a:gd name="T11" fmla="*/ 107 h 153"/>
                <a:gd name="T12" fmla="*/ 0 w 257"/>
                <a:gd name="T13" fmla="*/ 153 h 153"/>
                <a:gd name="T14" fmla="*/ 257 w 257"/>
                <a:gd name="T15" fmla="*/ 153 h 153"/>
                <a:gd name="T16" fmla="*/ 212 w 257"/>
                <a:gd name="T17" fmla="*/ 107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7" h="153">
                  <a:moveTo>
                    <a:pt x="212" y="107"/>
                  </a:moveTo>
                  <a:lnTo>
                    <a:pt x="43" y="107"/>
                  </a:lnTo>
                  <a:lnTo>
                    <a:pt x="43" y="0"/>
                  </a:lnTo>
                  <a:lnTo>
                    <a:pt x="212" y="0"/>
                  </a:lnTo>
                  <a:lnTo>
                    <a:pt x="212" y="107"/>
                  </a:lnTo>
                  <a:moveTo>
                    <a:pt x="43" y="107"/>
                  </a:moveTo>
                  <a:lnTo>
                    <a:pt x="0" y="153"/>
                  </a:lnTo>
                  <a:lnTo>
                    <a:pt x="257" y="153"/>
                  </a:lnTo>
                  <a:lnTo>
                    <a:pt x="212" y="10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65">
                <a:gradFill>
                  <a:gsLst>
                    <a:gs pos="0">
                      <a:srgbClr val="505050"/>
                    </a:gs>
                    <a:gs pos="100000">
                      <a:srgbClr val="505050"/>
                    </a:gs>
                  </a:gsLst>
                </a:gradFill>
              </a:endParaRPr>
            </a:p>
          </p:txBody>
        </p:sp>
        <p:sp>
          <p:nvSpPr>
            <p:cNvPr id="4" name="phone"/>
            <p:cNvSpPr>
              <a:spLocks noChangeAspect="1" noEditPoints="1"/>
            </p:cNvSpPr>
            <p:nvPr userDrawn="1"/>
          </p:nvSpPr>
          <p:spPr bwMode="auto">
            <a:xfrm>
              <a:off x="4177456" y="2253648"/>
              <a:ext cx="473065" cy="757539"/>
            </a:xfrm>
            <a:custGeom>
              <a:avLst/>
              <a:gdLst>
                <a:gd name="T0" fmla="*/ 148 w 148"/>
                <a:gd name="T1" fmla="*/ 112 h 237"/>
                <a:gd name="T2" fmla="*/ 148 w 148"/>
                <a:gd name="T3" fmla="*/ 237 h 237"/>
                <a:gd name="T4" fmla="*/ 0 w 148"/>
                <a:gd name="T5" fmla="*/ 237 h 237"/>
                <a:gd name="T6" fmla="*/ 0 w 148"/>
                <a:gd name="T7" fmla="*/ 0 h 237"/>
                <a:gd name="T8" fmla="*/ 148 w 148"/>
                <a:gd name="T9" fmla="*/ 0 h 237"/>
                <a:gd name="T10" fmla="*/ 148 w 148"/>
                <a:gd name="T11" fmla="*/ 112 h 237"/>
                <a:gd name="T12" fmla="*/ 0 w 148"/>
                <a:gd name="T13" fmla="*/ 29 h 237"/>
                <a:gd name="T14" fmla="*/ 148 w 148"/>
                <a:gd name="T15" fmla="*/ 29 h 237"/>
                <a:gd name="T16" fmla="*/ 0 w 148"/>
                <a:gd name="T17" fmla="*/ 172 h 237"/>
                <a:gd name="T18" fmla="*/ 148 w 148"/>
                <a:gd name="T19" fmla="*/ 172 h 237"/>
                <a:gd name="T20" fmla="*/ 66 w 148"/>
                <a:gd name="T21" fmla="*/ 204 h 237"/>
                <a:gd name="T22" fmla="*/ 82 w 148"/>
                <a:gd name="T23" fmla="*/ 20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8" h="237">
                  <a:moveTo>
                    <a:pt x="148" y="112"/>
                  </a:moveTo>
                  <a:lnTo>
                    <a:pt x="148" y="237"/>
                  </a:lnTo>
                  <a:lnTo>
                    <a:pt x="0" y="237"/>
                  </a:lnTo>
                  <a:lnTo>
                    <a:pt x="0" y="0"/>
                  </a:lnTo>
                  <a:lnTo>
                    <a:pt x="148" y="0"/>
                  </a:lnTo>
                  <a:lnTo>
                    <a:pt x="148" y="112"/>
                  </a:lnTo>
                  <a:moveTo>
                    <a:pt x="0" y="29"/>
                  </a:moveTo>
                  <a:lnTo>
                    <a:pt x="148" y="29"/>
                  </a:lnTo>
                  <a:moveTo>
                    <a:pt x="0" y="172"/>
                  </a:moveTo>
                  <a:lnTo>
                    <a:pt x="148" y="172"/>
                  </a:lnTo>
                  <a:moveTo>
                    <a:pt x="66" y="204"/>
                  </a:moveTo>
                  <a:lnTo>
                    <a:pt x="82" y="204"/>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65">
                <a:gradFill>
                  <a:gsLst>
                    <a:gs pos="0">
                      <a:srgbClr val="505050"/>
                    </a:gs>
                    <a:gs pos="100000">
                      <a:srgbClr val="505050"/>
                    </a:gs>
                  </a:gsLst>
                </a:gradFill>
              </a:endParaRPr>
            </a:p>
          </p:txBody>
        </p:sp>
        <p:sp>
          <p:nvSpPr>
            <p:cNvPr id="5" name="tablet_2"/>
            <p:cNvSpPr>
              <a:spLocks noChangeAspect="1" noEditPoints="1"/>
            </p:cNvSpPr>
            <p:nvPr userDrawn="1"/>
          </p:nvSpPr>
          <p:spPr bwMode="auto">
            <a:xfrm>
              <a:off x="6815622" y="2222769"/>
              <a:ext cx="1118473" cy="819293"/>
            </a:xfrm>
            <a:custGeom>
              <a:avLst/>
              <a:gdLst>
                <a:gd name="T0" fmla="*/ 243 w 243"/>
                <a:gd name="T1" fmla="*/ 83 h 178"/>
                <a:gd name="T2" fmla="*/ 243 w 243"/>
                <a:gd name="T3" fmla="*/ 178 h 178"/>
                <a:gd name="T4" fmla="*/ 0 w 243"/>
                <a:gd name="T5" fmla="*/ 178 h 178"/>
                <a:gd name="T6" fmla="*/ 0 w 243"/>
                <a:gd name="T7" fmla="*/ 0 h 178"/>
                <a:gd name="T8" fmla="*/ 243 w 243"/>
                <a:gd name="T9" fmla="*/ 0 h 178"/>
                <a:gd name="T10" fmla="*/ 243 w 243"/>
                <a:gd name="T11" fmla="*/ 83 h 178"/>
                <a:gd name="T12" fmla="*/ 113 w 243"/>
                <a:gd name="T13" fmla="*/ 147 h 178"/>
                <a:gd name="T14" fmla="*/ 129 w 243"/>
                <a:gd name="T15" fmla="*/ 147 h 1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178">
                  <a:moveTo>
                    <a:pt x="243" y="83"/>
                  </a:moveTo>
                  <a:lnTo>
                    <a:pt x="243" y="178"/>
                  </a:lnTo>
                  <a:lnTo>
                    <a:pt x="0" y="178"/>
                  </a:lnTo>
                  <a:lnTo>
                    <a:pt x="0" y="0"/>
                  </a:lnTo>
                  <a:lnTo>
                    <a:pt x="243" y="0"/>
                  </a:lnTo>
                  <a:lnTo>
                    <a:pt x="243" y="83"/>
                  </a:lnTo>
                  <a:moveTo>
                    <a:pt x="113" y="147"/>
                  </a:moveTo>
                  <a:lnTo>
                    <a:pt x="129" y="14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65">
                <a:gradFill>
                  <a:gsLst>
                    <a:gs pos="0">
                      <a:srgbClr val="505050"/>
                    </a:gs>
                    <a:gs pos="100000">
                      <a:srgbClr val="505050"/>
                    </a:gs>
                  </a:gsLst>
                </a:gradFill>
              </a:endParaRPr>
            </a:p>
          </p:txBody>
        </p:sp>
        <p:sp>
          <p:nvSpPr>
            <p:cNvPr id="6" name="camera"/>
            <p:cNvSpPr>
              <a:spLocks noChangeAspect="1" noEditPoints="1"/>
            </p:cNvSpPr>
            <p:nvPr userDrawn="1"/>
          </p:nvSpPr>
          <p:spPr bwMode="auto">
            <a:xfrm>
              <a:off x="1041241" y="2295852"/>
              <a:ext cx="842296" cy="673131"/>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882">
                <a:gradFill>
                  <a:gsLst>
                    <a:gs pos="0">
                      <a:srgbClr val="505050"/>
                    </a:gs>
                    <a:gs pos="100000">
                      <a:srgbClr val="505050"/>
                    </a:gs>
                  </a:gsLst>
                </a:gradFill>
              </a:endParaRPr>
            </a:p>
          </p:txBody>
        </p:sp>
        <p:sp>
          <p:nvSpPr>
            <p:cNvPr id="9" name="Multiplication Sign 8"/>
            <p:cNvSpPr/>
            <p:nvPr userDrawn="1"/>
          </p:nvSpPr>
          <p:spPr bwMode="auto">
            <a:xfrm>
              <a:off x="1654939"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0" name="Multiplication Sign 9"/>
            <p:cNvSpPr/>
            <p:nvPr userDrawn="1"/>
          </p:nvSpPr>
          <p:spPr bwMode="auto">
            <a:xfrm>
              <a:off x="4406053"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1" name="Multiplication Sign 10"/>
            <p:cNvSpPr/>
            <p:nvPr userDrawn="1"/>
          </p:nvSpPr>
          <p:spPr bwMode="auto">
            <a:xfrm>
              <a:off x="770332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3" name="Multiplication Sign 12"/>
            <p:cNvSpPr/>
            <p:nvPr userDrawn="1"/>
          </p:nvSpPr>
          <p:spPr bwMode="auto">
            <a:xfrm>
              <a:off x="1103935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15" name="TextBox 14"/>
          <p:cNvSpPr txBox="1"/>
          <p:nvPr userDrawn="1"/>
        </p:nvSpPr>
        <p:spPr>
          <a:xfrm>
            <a:off x="629379" y="4403248"/>
            <a:ext cx="10933243" cy="2163685"/>
          </a:xfrm>
          <a:prstGeom prst="rect">
            <a:avLst/>
          </a:prstGeom>
          <a:noFill/>
        </p:spPr>
        <p:txBody>
          <a:bodyPr wrap="none" lIns="179285" tIns="143428" rIns="179285" bIns="143428" rtlCol="0" anchor="ctr">
            <a:spAutoFit/>
          </a:bodyPr>
          <a:lstStyle/>
          <a:p>
            <a:pPr algn="ctr">
              <a:lnSpc>
                <a:spcPct val="90000"/>
              </a:lnSpc>
              <a:spcBef>
                <a:spcPts val="1176"/>
              </a:spcBef>
              <a:spcAft>
                <a:spcPts val="588"/>
              </a:spcAft>
            </a:pPr>
            <a:r>
              <a:rPr lang="en-US" sz="2157">
                <a:gradFill>
                  <a:gsLst>
                    <a:gs pos="2917">
                      <a:srgbClr val="FFFFFF"/>
                    </a:gs>
                    <a:gs pos="30000">
                      <a:srgbClr val="FFFFFF"/>
                    </a:gs>
                  </a:gsLst>
                  <a:lin ang="5400000" scaled="0"/>
                </a:gradFill>
              </a:rPr>
              <a:t>Microsoft Ready content is </a:t>
            </a:r>
            <a:r>
              <a:rPr lang="en-US" sz="2157">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Microsoft Confidential – Internal only</a:t>
            </a:r>
          </a:p>
          <a:p>
            <a:pPr algn="ctr">
              <a:lnSpc>
                <a:spcPct val="90000"/>
              </a:lnSpc>
              <a:spcBef>
                <a:spcPts val="1176"/>
              </a:spcBef>
              <a:spcAft>
                <a:spcPts val="588"/>
              </a:spcAft>
            </a:pPr>
            <a:r>
              <a:rPr lang="en-US" sz="2157">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DO NOT </a:t>
            </a:r>
            <a:r>
              <a:rPr lang="en-US" sz="2157">
                <a:gradFill>
                  <a:gsLst>
                    <a:gs pos="2917">
                      <a:srgbClr val="FFFFFF"/>
                    </a:gs>
                    <a:gs pos="30000">
                      <a:srgbClr val="FFFFFF"/>
                    </a:gs>
                  </a:gsLst>
                  <a:lin ang="5400000" scaled="0"/>
                </a:gradFill>
              </a:rPr>
              <a:t>post Microsoft Ready content to any blogs or external websites</a:t>
            </a:r>
          </a:p>
          <a:p>
            <a:pPr algn="ctr">
              <a:lnSpc>
                <a:spcPct val="90000"/>
              </a:lnSpc>
              <a:spcBef>
                <a:spcPts val="1176"/>
              </a:spcBef>
              <a:spcAft>
                <a:spcPts val="588"/>
              </a:spcAft>
            </a:pPr>
            <a:r>
              <a:rPr lang="en-US" sz="2157">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DO NOT </a:t>
            </a:r>
            <a:r>
              <a:rPr lang="en-US" sz="2157">
                <a:gradFill>
                  <a:gsLst>
                    <a:gs pos="2917">
                      <a:srgbClr val="FFFFFF"/>
                    </a:gs>
                    <a:gs pos="30000">
                      <a:srgbClr val="FFFFFF"/>
                    </a:gs>
                  </a:gsLst>
                  <a:lin ang="5400000" scaled="0"/>
                </a:gradFill>
              </a:rPr>
              <a:t>take photos or video of sessions or slides throughout the Microsoft Ready event</a:t>
            </a:r>
          </a:p>
          <a:p>
            <a:pPr algn="ctr">
              <a:lnSpc>
                <a:spcPct val="90000"/>
              </a:lnSpc>
              <a:spcBef>
                <a:spcPts val="1176"/>
              </a:spcBef>
              <a:spcAft>
                <a:spcPts val="588"/>
              </a:spcAft>
            </a:pPr>
            <a:r>
              <a:rPr lang="en-US" sz="2157">
                <a:gradFill>
                  <a:gsLst>
                    <a:gs pos="2917">
                      <a:srgbClr val="FFFFFF"/>
                    </a:gs>
                    <a:gs pos="30000">
                      <a:srgbClr val="FFFFFF"/>
                    </a:gs>
                  </a:gsLst>
                  <a:lin ang="5400000" scaled="0"/>
                </a:gradFill>
              </a:rPr>
              <a:t>Content will be available to internal audiences on-demand post-event</a:t>
            </a:r>
          </a:p>
        </p:txBody>
      </p:sp>
    </p:spTree>
    <p:extLst>
      <p:ext uri="{BB962C8B-B14F-4D97-AF65-F5344CB8AC3E}">
        <p14:creationId xmlns:p14="http://schemas.microsoft.com/office/powerpoint/2010/main" val="13964731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78196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rgbClr val="FFFFFF"/>
                    </a:gs>
                    <a:gs pos="100000">
                      <a:srgbClr val="FFFFFF"/>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11354831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8523740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2_Title Slide Photo_Option">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32708" t="16947" r="68" b="15692"/>
          <a:stretch/>
        </p:blipFill>
        <p:spPr>
          <a:xfrm>
            <a:off x="623" y="-623"/>
            <a:ext cx="12191377" cy="6858623"/>
          </a:xfrm>
          <a:prstGeom prst="rect">
            <a:avLst/>
          </a:prstGeom>
        </p:spPr>
      </p:pic>
      <p:sp>
        <p:nvSpPr>
          <p:cNvPr id="2" name="Rectangle 1"/>
          <p:cNvSpPr/>
          <p:nvPr/>
        </p:nvSpPr>
        <p:spPr bwMode="auto">
          <a:xfrm>
            <a:off x="5644611" y="2103818"/>
            <a:ext cx="6278150" cy="3491849"/>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5647850" y="2103817"/>
            <a:ext cx="6274911" cy="1793104"/>
          </a:xfrm>
          <a:noFill/>
        </p:spPr>
        <p:txBody>
          <a:bodyPr lIns="146304" tIns="91440" rIns="146304" bIns="91440" anchor="t" anchorCtr="0"/>
          <a:lstStyle>
            <a:lvl1pPr>
              <a:defRPr sz="5294" spc="-98" baseline="0">
                <a:gradFill>
                  <a:gsLst>
                    <a:gs pos="64646">
                      <a:srgbClr val="FFFFFF"/>
                    </a:gs>
                    <a:gs pos="4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5646231" y="3896902"/>
            <a:ext cx="6276530" cy="1698765"/>
          </a:xfrm>
        </p:spPr>
        <p:txBody>
          <a:bodyPr tIns="109728" bIns="109728">
            <a:noAutofit/>
          </a:bodyPr>
          <a:lstStyle>
            <a:lvl1pPr marL="0" indent="0">
              <a:spcBef>
                <a:spcPts val="0"/>
              </a:spcBef>
              <a:buNone/>
              <a:defRPr sz="3137">
                <a:gradFill>
                  <a:gsLst>
                    <a:gs pos="64646">
                      <a:srgbClr val="FFFFFF"/>
                    </a:gs>
                    <a:gs pos="45000">
                      <a:srgbClr val="FFFFFF"/>
                    </a:gs>
                  </a:gsLst>
                  <a:lin ang="5400000" scaled="0"/>
                </a:gradFill>
              </a:defRPr>
            </a:lvl1pPr>
          </a:lstStyle>
          <a:p>
            <a:pPr lvl="0"/>
            <a:r>
              <a:rPr lang="en-US"/>
              <a:t>Speaker Name</a:t>
            </a:r>
          </a:p>
        </p:txBody>
      </p:sp>
      <p:pic>
        <p:nvPicPr>
          <p:cNvPr id="8" name="Picture 7"/>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344057" y="6043943"/>
            <a:ext cx="1653406" cy="356169"/>
          </a:xfrm>
          <a:prstGeom prst="rect">
            <a:avLst/>
          </a:prstGeom>
        </p:spPr>
      </p:pic>
      <p:sp>
        <p:nvSpPr>
          <p:cNvPr id="7" name="Rectangle 6"/>
          <p:cNvSpPr/>
          <p:nvPr userDrawn="1"/>
        </p:nvSpPr>
        <p:spPr bwMode="auto">
          <a:xfrm>
            <a:off x="-617211" y="-219239"/>
            <a:ext cx="7816195" cy="7077239"/>
          </a:xfrm>
          <a:prstGeom prst="rect">
            <a:avLst/>
          </a:prstGeom>
          <a:gradFill flip="none" rotWithShape="1">
            <a:gsLst>
              <a:gs pos="0">
                <a:srgbClr val="02050D"/>
              </a:gs>
              <a:gs pos="100000">
                <a:srgbClr val="02050D">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0683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3_Title Slide Photo_Option">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38" y="-1"/>
            <a:ext cx="15133212" cy="8514857"/>
          </a:xfrm>
          <a:prstGeom prst="rect">
            <a:avLst/>
          </a:prstGeom>
        </p:spPr>
      </p:pic>
      <p:sp>
        <p:nvSpPr>
          <p:cNvPr id="2" name="Rectangle 1"/>
          <p:cNvSpPr/>
          <p:nvPr/>
        </p:nvSpPr>
        <p:spPr bwMode="auto">
          <a:xfrm>
            <a:off x="266063" y="2084173"/>
            <a:ext cx="6278150" cy="3491849"/>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84173"/>
            <a:ext cx="6274911" cy="1793104"/>
          </a:xfrm>
          <a:noFill/>
        </p:spPr>
        <p:txBody>
          <a:bodyPr lIns="146304" tIns="91440" rIns="146304" bIns="91440" anchor="t" anchorCtr="0"/>
          <a:lstStyle>
            <a:lvl1pPr>
              <a:defRPr sz="5294" spc="-98" baseline="0">
                <a:gradFill>
                  <a:gsLst>
                    <a:gs pos="64646">
                      <a:srgbClr val="FFFFFF"/>
                    </a:gs>
                    <a:gs pos="4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3" y="3877257"/>
            <a:ext cx="6276530" cy="1698765"/>
          </a:xfrm>
        </p:spPr>
        <p:txBody>
          <a:bodyPr tIns="109728" bIns="109728">
            <a:noAutofit/>
          </a:bodyPr>
          <a:lstStyle>
            <a:lvl1pPr marL="0" indent="0">
              <a:spcBef>
                <a:spcPts val="0"/>
              </a:spcBef>
              <a:buNone/>
              <a:defRPr sz="3137">
                <a:gradFill>
                  <a:gsLst>
                    <a:gs pos="64646">
                      <a:srgbClr val="FFFFFF"/>
                    </a:gs>
                    <a:gs pos="45000">
                      <a:srgbClr val="FFFFFF"/>
                    </a:gs>
                  </a:gsLst>
                  <a:lin ang="5400000" scaled="0"/>
                </a:gradFill>
              </a:defRPr>
            </a:lvl1pPr>
          </a:lstStyle>
          <a:p>
            <a:pPr lvl="0"/>
            <a:r>
              <a:rPr lang="en-US"/>
              <a:t>Speaker Name</a:t>
            </a:r>
          </a:p>
        </p:txBody>
      </p:sp>
      <p:pic>
        <p:nvPicPr>
          <p:cNvPr id="7" name="Picture 6"/>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453503" y="6043943"/>
            <a:ext cx="1653406" cy="356169"/>
          </a:xfrm>
          <a:prstGeom prst="rect">
            <a:avLst/>
          </a:prstGeom>
        </p:spPr>
      </p:pic>
    </p:spTree>
    <p:extLst>
      <p:ext uri="{BB962C8B-B14F-4D97-AF65-F5344CB8AC3E}">
        <p14:creationId xmlns:p14="http://schemas.microsoft.com/office/powerpoint/2010/main" val="15249951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2" y="2075840"/>
            <a:ext cx="8067760" cy="1801436"/>
          </a:xfrm>
          <a:noFill/>
        </p:spPr>
        <p:txBody>
          <a:bodyPr lIns="146304" tIns="91440" rIns="146304" bIns="91440" anchor="t" anchorCtr="0"/>
          <a:lstStyle>
            <a:lvl1pPr>
              <a:defRPr sz="5294" spc="-98" baseline="0">
                <a:gradFill>
                  <a:gsLst>
                    <a:gs pos="3333">
                      <a:schemeClr val="tx2"/>
                    </a:gs>
                    <a:gs pos="39000">
                      <a:schemeClr val="tx2"/>
                    </a:gs>
                  </a:gsLst>
                  <a:lin ang="5400000" scaled="0"/>
                </a:gradFill>
              </a:defRPr>
            </a:lvl1pPr>
          </a:lstStyle>
          <a:p>
            <a:r>
              <a:rPr lang="en-US"/>
              <a:t>Presentation title</a:t>
            </a:r>
          </a:p>
        </p:txBody>
      </p:sp>
      <p:pic>
        <p:nvPicPr>
          <p:cNvPr id="7" name="Picture 6"/>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bwMode="invGray">
          <a:xfrm>
            <a:off x="446715" y="6029312"/>
            <a:ext cx="1668788" cy="358621"/>
          </a:xfrm>
          <a:prstGeom prst="rect">
            <a:avLst/>
          </a:prstGeom>
        </p:spPr>
      </p:pic>
    </p:spTree>
    <p:extLst>
      <p:ext uri="{BB962C8B-B14F-4D97-AF65-F5344CB8AC3E}">
        <p14:creationId xmlns:p14="http://schemas.microsoft.com/office/powerpoint/2010/main" val="316041948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63540614"/>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solidFill>
                  <a:schemeClr val="accent1"/>
                </a:soli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50805627"/>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89511"/>
            <a:ext cx="6035040" cy="899665"/>
          </a:xfrm>
        </p:spPr>
        <p:txBody>
          <a:bodyPr/>
          <a:lstStyle>
            <a:lvl1pPr>
              <a:defRPr/>
            </a:lvl1pPr>
          </a:lstStyle>
          <a:p>
            <a:r>
              <a:rPr lang="en-US"/>
              <a:t>Click to edit master</a:t>
            </a:r>
          </a:p>
        </p:txBody>
      </p:sp>
      <p:sp>
        <p:nvSpPr>
          <p:cNvPr id="4" name="Text Placeholder 3"/>
          <p:cNvSpPr>
            <a:spLocks noGrp="1"/>
          </p:cNvSpPr>
          <p:nvPr>
            <p:ph type="body" sz="quarter" idx="10"/>
          </p:nvPr>
        </p:nvSpPr>
        <p:spPr>
          <a:xfrm>
            <a:off x="269240" y="1476162"/>
            <a:ext cx="4853745" cy="2882136"/>
          </a:xfrm>
        </p:spPr>
        <p:txBody>
          <a:bodyPr wrap="square">
            <a:spAutoFit/>
          </a:bodyPr>
          <a:lstStyle>
            <a:lvl1pPr marL="0" indent="0">
              <a:spcAft>
                <a:spcPts val="1200"/>
              </a:spcAft>
              <a:buNone/>
              <a:defRPr/>
            </a:lvl1pPr>
            <a:lvl2pPr marL="0" indent="0">
              <a:spcAft>
                <a:spcPts val="1200"/>
              </a:spcAft>
              <a:buNone/>
              <a:defRPr/>
            </a:lvl2pPr>
            <a:lvl3pPr marL="0" indent="0">
              <a:spcAft>
                <a:spcPts val="1200"/>
              </a:spcAft>
              <a:buNone/>
              <a:defRPr/>
            </a:lvl3pPr>
            <a:lvl4pPr marL="0" indent="0">
              <a:spcAft>
                <a:spcPts val="1200"/>
              </a:spcAft>
              <a:buNone/>
              <a:defRPr/>
            </a:lvl4pPr>
            <a:lvl5pPr marL="0" indent="0">
              <a:spcAft>
                <a:spcPts val="1200"/>
              </a:spcAft>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
        <p:nvSpPr>
          <p:cNvPr id="6" name="Text Placeholder 5">
            <a:extLst>
              <a:ext uri="{FF2B5EF4-FFF2-40B4-BE49-F238E27FC236}">
                <a16:creationId xmlns:a16="http://schemas.microsoft.com/office/drawing/2014/main" id="{B3570E33-7C3C-427A-98BD-06DE2C4E9E39}"/>
              </a:ext>
            </a:extLst>
          </p:cNvPr>
          <p:cNvSpPr>
            <a:spLocks noGrp="1"/>
          </p:cNvSpPr>
          <p:nvPr>
            <p:ph type="body" sz="quarter" idx="11"/>
          </p:nvPr>
        </p:nvSpPr>
        <p:spPr>
          <a:xfrm>
            <a:off x="269875" y="949325"/>
            <a:ext cx="6035040" cy="517065"/>
          </a:xfrm>
        </p:spPr>
        <p:txBody>
          <a:bodyPr/>
          <a:lstStyle>
            <a:lvl1pPr marL="0" indent="0">
              <a:buNone/>
              <a:defRPr sz="2400">
                <a:solidFill>
                  <a:schemeClr val="tx2"/>
                </a:solidFill>
              </a:defRPr>
            </a:lvl1pPr>
            <a:lvl2pPr marL="224096" indent="0">
              <a:buNone/>
              <a:defRPr/>
            </a:lvl2pPr>
            <a:lvl3pPr marL="448193" indent="0">
              <a:buNone/>
              <a:defRPr/>
            </a:lvl3pPr>
            <a:lvl4pPr marL="672289" indent="0">
              <a:buNone/>
              <a:defRPr/>
            </a:lvl4pPr>
            <a:lvl5pPr marL="896386" indent="0">
              <a:buNone/>
              <a:defRPr/>
            </a:lvl5pPr>
          </a:lstStyle>
          <a:p>
            <a:pPr lvl="0"/>
            <a:r>
              <a:rPr lang="en-US"/>
              <a:t>Edit Master text styles</a:t>
            </a:r>
          </a:p>
        </p:txBody>
      </p:sp>
      <p:sp>
        <p:nvSpPr>
          <p:cNvPr id="7" name="Rectangle 6">
            <a:extLst>
              <a:ext uri="{FF2B5EF4-FFF2-40B4-BE49-F238E27FC236}">
                <a16:creationId xmlns:a16="http://schemas.microsoft.com/office/drawing/2014/main" id="{0E79711C-15CB-4A9F-85D2-154DA23B09EA}"/>
              </a:ext>
            </a:extLst>
          </p:cNvPr>
          <p:cNvSpPr/>
          <p:nvPr userDrawn="1"/>
        </p:nvSpPr>
        <p:spPr bwMode="auto">
          <a:xfrm>
            <a:off x="6400800" y="-3843"/>
            <a:ext cx="5791200" cy="6861844"/>
          </a:xfrm>
          <a:prstGeom prst="rect">
            <a:avLst/>
          </a:prstGeom>
          <a:solidFill>
            <a:schemeClr val="tx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21903998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3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1" hasCustomPrompt="1"/>
          </p:nvPr>
        </p:nvSpPr>
        <p:spPr>
          <a:xfrm>
            <a:off x="269240" y="908531"/>
            <a:ext cx="11655840" cy="561290"/>
          </a:xfrm>
        </p:spPr>
        <p:txBody>
          <a:bodyPr wrap="square">
            <a:spAutoFit/>
          </a:bodyPr>
          <a:lstStyle>
            <a:lvl1pPr marL="0" indent="0">
              <a:spcBef>
                <a:spcPts val="1200"/>
              </a:spcBef>
              <a:buClr>
                <a:schemeClr val="tx1"/>
              </a:buClr>
              <a:buFont typeface="Wingdings" pitchFamily="2" charset="2"/>
              <a:buNone/>
              <a:defRPr lang="en-US" sz="2745" b="0" kern="1200" cap="none" spc="-100" baseline="0" dirty="0">
                <a:ln w="3175">
                  <a:noFill/>
                </a:ln>
                <a:solidFill>
                  <a:schemeClr val="accent2"/>
                </a:solidFill>
                <a:effectLst/>
                <a:latin typeface="+mj-lt"/>
                <a:ea typeface="+mn-ea"/>
                <a:cs typeface="Segoe UI" pitchFamily="34" charset="0"/>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p:txBody>
      </p:sp>
    </p:spTree>
    <p:extLst>
      <p:ext uri="{BB962C8B-B14F-4D97-AF65-F5344CB8AC3E}">
        <p14:creationId xmlns:p14="http://schemas.microsoft.com/office/powerpoint/2010/main" val="2909159288"/>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2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707780"/>
            <a:ext cx="6350513" cy="1831739"/>
          </a:xfrm>
        </p:spPr>
        <p:txBody>
          <a:bodyPr/>
          <a:lstStyle>
            <a:lvl1pPr marL="0" indent="0">
              <a:spcBef>
                <a:spcPts val="1765"/>
              </a:spcBef>
              <a:buNone/>
              <a:defRPr sz="3529">
                <a:solidFill>
                  <a:schemeClr val="accent1"/>
                </a:solidFill>
              </a:defRPr>
            </a:lvl1pPr>
            <a:lvl2pPr marL="0" indent="0">
              <a:buFontTx/>
              <a:buNone/>
              <a:defRPr sz="1961"/>
            </a:lvl2pPr>
            <a:lvl3pPr marL="224097" indent="0">
              <a:buNone/>
              <a:defRPr sz="1765"/>
            </a:lvl3pPr>
            <a:lvl4pPr marL="448193" indent="0">
              <a:buNone/>
              <a:defRPr sz="1568"/>
            </a:lvl4pPr>
            <a:lvl5pPr marL="672290" indent="0">
              <a:buNone/>
              <a:defRPr sz="1568"/>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quarter" idx="11" hasCustomPrompt="1"/>
          </p:nvPr>
        </p:nvSpPr>
        <p:spPr>
          <a:xfrm>
            <a:off x="269240" y="908531"/>
            <a:ext cx="11655840" cy="561290"/>
          </a:xfrm>
        </p:spPr>
        <p:txBody>
          <a:bodyPr wrap="square">
            <a:spAutoFit/>
          </a:bodyPr>
          <a:lstStyle>
            <a:lvl1pPr marL="0" indent="0">
              <a:spcBef>
                <a:spcPts val="1200"/>
              </a:spcBef>
              <a:buClr>
                <a:schemeClr val="tx1"/>
              </a:buClr>
              <a:buFont typeface="Wingdings" pitchFamily="2" charset="2"/>
              <a:buNone/>
              <a:defRPr lang="en-US" sz="2745" b="0" kern="1200" cap="none" spc="-100" baseline="0" dirty="0">
                <a:ln w="3175">
                  <a:noFill/>
                </a:ln>
                <a:solidFill>
                  <a:schemeClr val="accent2"/>
                </a:solidFill>
                <a:effectLst/>
                <a:latin typeface="+mj-lt"/>
                <a:ea typeface="+mn-ea"/>
                <a:cs typeface="Segoe UI" pitchFamily="34" charset="0"/>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p:txBody>
      </p:sp>
    </p:spTree>
    <p:extLst>
      <p:ext uri="{BB962C8B-B14F-4D97-AF65-F5344CB8AC3E}">
        <p14:creationId xmlns:p14="http://schemas.microsoft.com/office/powerpoint/2010/main" val="3868280119"/>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7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6324776" y="1707780"/>
            <a:ext cx="5600305" cy="1798544"/>
          </a:xfrm>
        </p:spPr>
        <p:txBody>
          <a:bodyPr/>
          <a:lstStyle>
            <a:lvl1pPr marL="0" indent="0">
              <a:spcBef>
                <a:spcPts val="1765"/>
              </a:spcBef>
              <a:buNone/>
              <a:defRPr sz="3529">
                <a:solidFill>
                  <a:schemeClr val="accent1"/>
                </a:solidFill>
              </a:defRPr>
            </a:lvl1pPr>
            <a:lvl2pPr marL="0" indent="0">
              <a:buFontTx/>
              <a:buNone/>
              <a:defRPr sz="1765"/>
            </a:lvl2pPr>
            <a:lvl3pPr marL="224097" indent="0">
              <a:buNone/>
              <a:defRPr sz="1765"/>
            </a:lvl3pPr>
            <a:lvl4pPr marL="448193" indent="0">
              <a:buNone/>
              <a:defRPr sz="1568"/>
            </a:lvl4pPr>
            <a:lvl5pPr marL="672290" indent="0">
              <a:buNone/>
              <a:defRPr sz="1568"/>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quarter" idx="11" hasCustomPrompt="1"/>
          </p:nvPr>
        </p:nvSpPr>
        <p:spPr>
          <a:xfrm>
            <a:off x="269240" y="908531"/>
            <a:ext cx="11655840" cy="561290"/>
          </a:xfrm>
        </p:spPr>
        <p:txBody>
          <a:bodyPr wrap="square">
            <a:spAutoFit/>
          </a:bodyPr>
          <a:lstStyle>
            <a:lvl1pPr marL="0" indent="0">
              <a:spcBef>
                <a:spcPts val="1200"/>
              </a:spcBef>
              <a:buClr>
                <a:schemeClr val="tx1"/>
              </a:buClr>
              <a:buFont typeface="Wingdings" pitchFamily="2" charset="2"/>
              <a:buNone/>
              <a:defRPr lang="en-US" sz="2745" b="0" kern="1200" cap="none" spc="-100" baseline="0" dirty="0">
                <a:ln w="3175">
                  <a:noFill/>
                </a:ln>
                <a:solidFill>
                  <a:schemeClr val="accent2"/>
                </a:solidFill>
                <a:effectLst/>
                <a:latin typeface="+mj-lt"/>
                <a:ea typeface="+mn-ea"/>
                <a:cs typeface="Segoe UI" pitchFamily="34" charset="0"/>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p:txBody>
      </p:sp>
    </p:spTree>
    <p:extLst>
      <p:ext uri="{BB962C8B-B14F-4D97-AF65-F5344CB8AC3E}">
        <p14:creationId xmlns:p14="http://schemas.microsoft.com/office/powerpoint/2010/main" val="2707291071"/>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5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707780"/>
            <a:ext cx="11003610" cy="1798544"/>
          </a:xfrm>
        </p:spPr>
        <p:txBody>
          <a:bodyPr/>
          <a:lstStyle>
            <a:lvl1pPr marL="0" indent="0">
              <a:spcBef>
                <a:spcPts val="1765"/>
              </a:spcBef>
              <a:buNone/>
              <a:defRPr sz="3529">
                <a:gradFill>
                  <a:gsLst>
                    <a:gs pos="1250">
                      <a:schemeClr val="tx1"/>
                    </a:gs>
                    <a:gs pos="99000">
                      <a:schemeClr val="tx1"/>
                    </a:gs>
                  </a:gsLst>
                  <a:lin ang="5400000" scaled="0"/>
                </a:gradFill>
              </a:defRPr>
            </a:lvl1pPr>
            <a:lvl2pPr marL="0" indent="0">
              <a:buFontTx/>
              <a:buNone/>
              <a:defRPr sz="1765"/>
            </a:lvl2pPr>
            <a:lvl3pPr marL="224097" indent="0">
              <a:buNone/>
              <a:defRPr sz="1765"/>
            </a:lvl3pPr>
            <a:lvl4pPr marL="448193" indent="0">
              <a:buNone/>
              <a:defRPr sz="1568"/>
            </a:lvl4pPr>
            <a:lvl5pPr marL="672290" indent="0">
              <a:buNone/>
              <a:defRPr sz="1568"/>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quarter" idx="11" hasCustomPrompt="1"/>
          </p:nvPr>
        </p:nvSpPr>
        <p:spPr>
          <a:xfrm>
            <a:off x="269240" y="908531"/>
            <a:ext cx="11655840" cy="561290"/>
          </a:xfrm>
        </p:spPr>
        <p:txBody>
          <a:bodyPr wrap="square">
            <a:spAutoFit/>
          </a:bodyPr>
          <a:lstStyle>
            <a:lvl1pPr marL="0" indent="0">
              <a:spcBef>
                <a:spcPts val="1200"/>
              </a:spcBef>
              <a:buClr>
                <a:schemeClr val="tx1"/>
              </a:buClr>
              <a:buFont typeface="Wingdings" pitchFamily="2" charset="2"/>
              <a:buNone/>
              <a:defRPr lang="en-US" sz="2745" b="0" kern="1200" cap="none" spc="-100" baseline="0" dirty="0">
                <a:ln w="3175">
                  <a:noFill/>
                </a:ln>
                <a:solidFill>
                  <a:schemeClr val="accent2"/>
                </a:solidFill>
                <a:effectLst/>
                <a:latin typeface="+mj-lt"/>
                <a:ea typeface="+mn-ea"/>
                <a:cs typeface="Segoe UI" pitchFamily="34" charset="0"/>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p:txBody>
      </p:sp>
    </p:spTree>
    <p:extLst>
      <p:ext uri="{BB962C8B-B14F-4D97-AF65-F5344CB8AC3E}">
        <p14:creationId xmlns:p14="http://schemas.microsoft.com/office/powerpoint/2010/main" val="2188326522"/>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4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707781"/>
            <a:ext cx="6350513" cy="1907181"/>
          </a:xfrm>
        </p:spPr>
        <p:txBody>
          <a:bodyPr/>
          <a:lstStyle>
            <a:lvl1pPr marL="0" indent="0">
              <a:spcBef>
                <a:spcPts val="1765"/>
              </a:spcBef>
              <a:buNone/>
              <a:defRPr sz="3529">
                <a:gradFill>
                  <a:gsLst>
                    <a:gs pos="1250">
                      <a:schemeClr val="tx1"/>
                    </a:gs>
                    <a:gs pos="99000">
                      <a:schemeClr val="tx1"/>
                    </a:gs>
                  </a:gsLst>
                  <a:lin ang="5400000" scaled="0"/>
                </a:gradFill>
              </a:defRPr>
            </a:lvl1pPr>
            <a:lvl2pPr marL="0" indent="0">
              <a:spcAft>
                <a:spcPts val="588"/>
              </a:spcAft>
              <a:buFontTx/>
              <a:buNone/>
              <a:defRPr sz="1961"/>
            </a:lvl2pPr>
            <a:lvl3pPr marL="224097" indent="0">
              <a:buNone/>
              <a:defRPr sz="1765"/>
            </a:lvl3pPr>
            <a:lvl4pPr marL="448193" indent="0">
              <a:buNone/>
              <a:defRPr sz="1568"/>
            </a:lvl4pPr>
            <a:lvl5pPr marL="672290" indent="0">
              <a:buNone/>
              <a:defRPr sz="1568"/>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67114607"/>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8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9241" y="289511"/>
            <a:ext cx="6350512" cy="899665"/>
          </a:xfrm>
        </p:spPr>
        <p:txBody>
          <a:bodyPr/>
          <a:lstStyle/>
          <a:p>
            <a:r>
              <a:rPr lang="en-US"/>
              <a:t>Click to edit Master title</a:t>
            </a:r>
          </a:p>
        </p:txBody>
      </p:sp>
      <p:sp>
        <p:nvSpPr>
          <p:cNvPr id="6" name="Text Placeholder 5"/>
          <p:cNvSpPr>
            <a:spLocks noGrp="1"/>
          </p:cNvSpPr>
          <p:nvPr>
            <p:ph type="body" sz="quarter" idx="10"/>
          </p:nvPr>
        </p:nvSpPr>
        <p:spPr>
          <a:xfrm>
            <a:off x="269239" y="1707781"/>
            <a:ext cx="6350513" cy="1907181"/>
          </a:xfrm>
        </p:spPr>
        <p:txBody>
          <a:bodyPr/>
          <a:lstStyle>
            <a:lvl1pPr marL="0" indent="0">
              <a:spcBef>
                <a:spcPts val="1765"/>
              </a:spcBef>
              <a:buNone/>
              <a:defRPr sz="3529">
                <a:solidFill>
                  <a:schemeClr val="accent1"/>
                </a:solidFill>
              </a:defRPr>
            </a:lvl1pPr>
            <a:lvl2pPr marL="0" indent="0">
              <a:spcAft>
                <a:spcPts val="588"/>
              </a:spcAft>
              <a:buFontTx/>
              <a:buNone/>
              <a:defRPr sz="1961"/>
            </a:lvl2pPr>
            <a:lvl3pPr marL="224097" indent="0">
              <a:buNone/>
              <a:defRPr sz="1765"/>
            </a:lvl3pPr>
            <a:lvl4pPr marL="448193" indent="0">
              <a:buNone/>
              <a:defRPr sz="1568"/>
            </a:lvl4pPr>
            <a:lvl5pPr marL="672290" indent="0">
              <a:buNone/>
              <a:defRPr sz="1568"/>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98977325"/>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26960314"/>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89915372"/>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6"/>
            <a:ext cx="6956488" cy="1997712"/>
          </a:xfrm>
        </p:spPr>
        <p:txBody>
          <a:bodyPr wrap="square">
            <a:spAutoFit/>
          </a:bodyPr>
          <a:lstStyle>
            <a:lvl1pPr>
              <a:defRPr sz="352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10959582"/>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34697"/>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34697"/>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52867669"/>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645092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346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346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11871180"/>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63544451"/>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42691140"/>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08183528"/>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1793881"/>
          </a:xfrm>
          <a:noFill/>
        </p:spPr>
        <p:txBody>
          <a:bodyPr lIns="182880" tIns="146304" rIns="182880" bIns="146304">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9462610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29960043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30359461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6317917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2599137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36115955"/>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Click to edit Master text styles</a:t>
            </a:r>
          </a:p>
          <a:p>
            <a:pPr marL="698746" marR="0" lvl="1" indent="-448193" algn="l" defTabSz="914367" rtl="0" eaLnBrk="1" fontAlgn="auto" latinLnBrk="0" hangingPunct="1">
              <a:lnSpc>
                <a:spcPct val="90000"/>
              </a:lnSpc>
              <a:spcBef>
                <a:spcPct val="20000"/>
              </a:spcBef>
              <a:spcAft>
                <a:spcPts val="0"/>
              </a:spcAft>
              <a:buClrTx/>
              <a:buSzPct val="90000"/>
              <a:tabLst/>
            </a:pPr>
            <a:r>
              <a:rPr lang="en-US"/>
              <a:t>Second level</a:t>
            </a:r>
          </a:p>
          <a:p>
            <a:pPr marL="890161" marR="0" lvl="2" indent="-448193" algn="l" defTabSz="914367" rtl="0" eaLnBrk="1" fontAlgn="auto" latinLnBrk="0" hangingPunct="1">
              <a:lnSpc>
                <a:spcPct val="90000"/>
              </a:lnSpc>
              <a:spcBef>
                <a:spcPct val="20000"/>
              </a:spcBef>
              <a:spcAft>
                <a:spcPts val="0"/>
              </a:spcAft>
              <a:buClrTx/>
              <a:buSzPct val="90000"/>
              <a:tabLst/>
            </a:pPr>
            <a:r>
              <a:rPr lang="en-US"/>
              <a:t>Third level</a:t>
            </a:r>
          </a:p>
          <a:p>
            <a:pPr marL="1087802" marR="0" lvl="3" indent="-448193" algn="l" defTabSz="914367" rtl="0" eaLnBrk="1" fontAlgn="auto" latinLnBrk="0" hangingPunct="1">
              <a:lnSpc>
                <a:spcPct val="90000"/>
              </a:lnSpc>
              <a:spcBef>
                <a:spcPct val="20000"/>
              </a:spcBef>
              <a:spcAft>
                <a:spcPts val="0"/>
              </a:spcAft>
              <a:buClrTx/>
              <a:buSzPct val="90000"/>
              <a:tabLst/>
            </a:pPr>
            <a:r>
              <a:rPr lang="en-US"/>
              <a:t>Fourth level</a:t>
            </a:r>
          </a:p>
          <a:p>
            <a:pPr marL="1285443" marR="0" lvl="4" indent="-448193" algn="l" defTabSz="914367" rtl="0" eaLnBrk="1" fontAlgn="auto" latinLnBrk="0" hangingPunct="1">
              <a:lnSpc>
                <a:spcPct val="90000"/>
              </a:lnSpc>
              <a:spcBef>
                <a:spcPct val="20000"/>
              </a:spcBef>
              <a:spcAft>
                <a:spcPts val="0"/>
              </a:spcAft>
              <a:buClrTx/>
              <a:buSzPct val="90000"/>
              <a:tabLst/>
            </a:pPr>
            <a:r>
              <a:rPr lang="en-US"/>
              <a:t>Fifth level</a:t>
            </a:r>
          </a:p>
        </p:txBody>
      </p:sp>
      <p:sp>
        <p:nvSpPr>
          <p:cNvPr id="6"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23031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510909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563892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6115139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5"/>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434510807"/>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2016 Microsoft Corporation. All rights reserved. </a:t>
            </a:r>
          </a:p>
        </p:txBody>
      </p:sp>
      <p:pic>
        <p:nvPicPr>
          <p:cNvPr id="7" name="Picture 6"/>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bwMode="invGray">
          <a:xfrm>
            <a:off x="455111" y="3083653"/>
            <a:ext cx="3214044" cy="690695"/>
          </a:xfrm>
          <a:prstGeom prst="rect">
            <a:avLst/>
          </a:prstGeom>
        </p:spPr>
      </p:pic>
    </p:spTree>
    <p:extLst>
      <p:ext uri="{BB962C8B-B14F-4D97-AF65-F5344CB8AC3E}">
        <p14:creationId xmlns:p14="http://schemas.microsoft.com/office/powerpoint/2010/main" val="239971280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7131437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1_50-50 Right Photo Layou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
        <p:nvSpPr>
          <p:cNvPr id="4" name="Text Placeholder 3"/>
          <p:cNvSpPr>
            <a:spLocks noGrp="1"/>
          </p:cNvSpPr>
          <p:nvPr>
            <p:ph type="body" sz="quarter" idx="11"/>
          </p:nvPr>
        </p:nvSpPr>
        <p:spPr>
          <a:xfrm>
            <a:off x="1140081" y="2292040"/>
            <a:ext cx="4957475" cy="615609"/>
          </a:xfrm>
        </p:spPr>
        <p:txBody>
          <a:bodyPr anchor="ctr"/>
          <a:lstStyle>
            <a:lvl1pPr marL="0" indent="0">
              <a:buNone/>
              <a:defRPr sz="3137"/>
            </a:lvl1pPr>
            <a:lvl2pPr marL="336145" indent="0">
              <a:buNone/>
              <a:defRPr/>
            </a:lvl2pPr>
            <a:lvl3pPr marL="560241" indent="0">
              <a:buNone/>
              <a:defRPr/>
            </a:lvl3pPr>
            <a:lvl4pPr marL="784338" indent="0">
              <a:buNone/>
              <a:defRPr/>
            </a:lvl4pPr>
            <a:lvl5pPr marL="1008435" indent="0">
              <a:buNone/>
              <a:defRPr/>
            </a:lvl5pPr>
          </a:lstStyle>
          <a:p>
            <a:pPr lvl="0"/>
            <a:r>
              <a:rPr lang="en-US"/>
              <a:t>Edit Master text styles</a:t>
            </a:r>
          </a:p>
        </p:txBody>
      </p:sp>
      <p:sp>
        <p:nvSpPr>
          <p:cNvPr id="6" name="Title 5"/>
          <p:cNvSpPr>
            <a:spLocks noGrp="1"/>
          </p:cNvSpPr>
          <p:nvPr>
            <p:ph type="title"/>
          </p:nvPr>
        </p:nvSpPr>
        <p:spPr>
          <a:xfrm>
            <a:off x="269240" y="289511"/>
            <a:ext cx="5649800" cy="1484704"/>
          </a:xfrm>
        </p:spPr>
        <p:txBody>
          <a:bodyPr>
            <a:spAutoFit/>
          </a:bodyPr>
          <a:lstStyle/>
          <a:p>
            <a:r>
              <a:rPr lang="en-US"/>
              <a:t>Click to edit Master title style</a:t>
            </a:r>
          </a:p>
        </p:txBody>
      </p:sp>
      <p:sp>
        <p:nvSpPr>
          <p:cNvPr id="10" name="Text Placeholder 3"/>
          <p:cNvSpPr>
            <a:spLocks noGrp="1"/>
          </p:cNvSpPr>
          <p:nvPr>
            <p:ph type="body" sz="quarter" idx="12"/>
          </p:nvPr>
        </p:nvSpPr>
        <p:spPr>
          <a:xfrm>
            <a:off x="1140081" y="3497048"/>
            <a:ext cx="4957475" cy="615609"/>
          </a:xfrm>
        </p:spPr>
        <p:txBody>
          <a:bodyPr anchor="ctr"/>
          <a:lstStyle>
            <a:lvl1pPr marL="0" indent="0">
              <a:buNone/>
              <a:defRPr sz="3137"/>
            </a:lvl1pPr>
            <a:lvl2pPr marL="336145" indent="0">
              <a:buNone/>
              <a:defRPr/>
            </a:lvl2pPr>
            <a:lvl3pPr marL="560241" indent="0">
              <a:buNone/>
              <a:defRPr/>
            </a:lvl3pPr>
            <a:lvl4pPr marL="784338" indent="0">
              <a:buNone/>
              <a:defRPr/>
            </a:lvl4pPr>
            <a:lvl5pPr marL="1008435" indent="0">
              <a:buNone/>
              <a:defRPr/>
            </a:lvl5pPr>
          </a:lstStyle>
          <a:p>
            <a:pPr lvl="0"/>
            <a:r>
              <a:rPr lang="en-US"/>
              <a:t>Edit Master text styles</a:t>
            </a:r>
          </a:p>
        </p:txBody>
      </p:sp>
      <p:sp>
        <p:nvSpPr>
          <p:cNvPr id="12" name="Text Placeholder 3"/>
          <p:cNvSpPr>
            <a:spLocks noGrp="1"/>
          </p:cNvSpPr>
          <p:nvPr>
            <p:ph type="body" sz="quarter" idx="13"/>
          </p:nvPr>
        </p:nvSpPr>
        <p:spPr>
          <a:xfrm>
            <a:off x="1140081" y="4702054"/>
            <a:ext cx="4957475" cy="615609"/>
          </a:xfrm>
        </p:spPr>
        <p:txBody>
          <a:bodyPr anchor="ctr"/>
          <a:lstStyle>
            <a:lvl1pPr marL="0" indent="0">
              <a:buNone/>
              <a:defRPr sz="3137"/>
            </a:lvl1pPr>
            <a:lvl2pPr marL="336145" indent="0">
              <a:buNone/>
              <a:defRPr/>
            </a:lvl2pPr>
            <a:lvl3pPr marL="560241" indent="0">
              <a:buNone/>
              <a:defRPr/>
            </a:lvl3pPr>
            <a:lvl4pPr marL="784338" indent="0">
              <a:buNone/>
              <a:defRPr/>
            </a:lvl4pPr>
            <a:lvl5pPr marL="1008435" indent="0">
              <a:buNone/>
              <a:defRPr/>
            </a:lvl5pPr>
          </a:lstStyle>
          <a:p>
            <a:pPr lvl="0"/>
            <a:r>
              <a:rPr lang="en-US"/>
              <a:t>Edit Master text styles</a:t>
            </a:r>
          </a:p>
        </p:txBody>
      </p:sp>
    </p:spTree>
    <p:extLst>
      <p:ext uri="{BB962C8B-B14F-4D97-AF65-F5344CB8AC3E}">
        <p14:creationId xmlns:p14="http://schemas.microsoft.com/office/powerpoint/2010/main" val="2831885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700"/>
                                        <p:tgtEl>
                                          <p:spTgt spid="4">
                                            <p:txEl>
                                              <p:pRg st="0" end="0"/>
                                            </p:txEl>
                                          </p:spTgt>
                                        </p:tgtEl>
                                      </p:cBhvr>
                                    </p:animEffect>
                                  </p:childTnLst>
                                </p:cTn>
                              </p:par>
                              <p:par>
                                <p:cTn id="8" presetID="63" presetClass="path" presetSubtype="0" decel="100000" fill="hold" grpId="1" nodeType="withEffect">
                                  <p:stCondLst>
                                    <p:cond delay="0"/>
                                  </p:stCondLst>
                                  <p:childTnLst>
                                    <p:animMotion origin="layout" path="M -0.18151 4.4394E-6 L -3.9086E-6 4.4394E-6 " pathEditMode="relative" rAng="0" ptsTypes="AA">
                                      <p:cBhvr>
                                        <p:cTn id="9" dur="700" fill="hold"/>
                                        <p:tgtEl>
                                          <p:spTgt spid="4">
                                            <p:txEl>
                                              <p:pRg st="0" end="0"/>
                                            </p:txEl>
                                          </p:spTgt>
                                        </p:tgtEl>
                                        <p:attrNameLst>
                                          <p:attrName>ppt_x</p:attrName>
                                          <p:attrName>ppt_y</p:attrName>
                                        </p:attrNameLst>
                                      </p:cBhvr>
                                      <p:rCtr x="9076" y="0"/>
                                    </p:animMotion>
                                  </p:childTnLst>
                                </p:cTn>
                              </p:par>
                              <p:par>
                                <p:cTn id="10" presetID="10" presetClass="entr" presetSubtype="0" fill="hold" grpId="0" nodeType="withEffect">
                                  <p:stCondLst>
                                    <p:cond delay="500"/>
                                  </p:stCondLst>
                                  <p:childTnLst>
                                    <p:set>
                                      <p:cBhvr>
                                        <p:cTn id="11" dur="1" fill="hold">
                                          <p:stCondLst>
                                            <p:cond delay="0"/>
                                          </p:stCondLst>
                                        </p:cTn>
                                        <p:tgtEl>
                                          <p:spTgt spid="10">
                                            <p:txEl>
                                              <p:pRg st="0" end="0"/>
                                            </p:txEl>
                                          </p:spTgt>
                                        </p:tgtEl>
                                        <p:attrNameLst>
                                          <p:attrName>style.visibility</p:attrName>
                                        </p:attrNameLst>
                                      </p:cBhvr>
                                      <p:to>
                                        <p:strVal val="visible"/>
                                      </p:to>
                                    </p:set>
                                    <p:animEffect transition="in" filter="fade">
                                      <p:cBhvr>
                                        <p:cTn id="12" dur="700"/>
                                        <p:tgtEl>
                                          <p:spTgt spid="10">
                                            <p:txEl>
                                              <p:pRg st="0" end="0"/>
                                            </p:txEl>
                                          </p:spTgt>
                                        </p:tgtEl>
                                      </p:cBhvr>
                                    </p:animEffect>
                                  </p:childTnLst>
                                </p:cTn>
                              </p:par>
                              <p:par>
                                <p:cTn id="13" presetID="63" presetClass="path" presetSubtype="0" decel="100000" fill="hold" grpId="1" nodeType="withEffect">
                                  <p:stCondLst>
                                    <p:cond delay="500"/>
                                  </p:stCondLst>
                                  <p:childTnLst>
                                    <p:animMotion origin="layout" path="M -0.25657 4.89787E-6 L -3.9086E-6 4.89787E-6 " pathEditMode="relative" rAng="0" ptsTypes="AA">
                                      <p:cBhvr>
                                        <p:cTn id="14" dur="700" fill="hold"/>
                                        <p:tgtEl>
                                          <p:spTgt spid="10">
                                            <p:txEl>
                                              <p:pRg st="0" end="0"/>
                                            </p:txEl>
                                          </p:spTgt>
                                        </p:tgtEl>
                                        <p:attrNameLst>
                                          <p:attrName>ppt_x</p:attrName>
                                          <p:attrName>ppt_y</p:attrName>
                                        </p:attrNameLst>
                                      </p:cBhvr>
                                      <p:rCtr x="12829" y="0"/>
                                    </p:animMotion>
                                  </p:childTnLst>
                                </p:cTn>
                              </p:par>
                              <p:par>
                                <p:cTn id="15" presetID="10" presetClass="entr" presetSubtype="0" fill="hold" grpId="0" nodeType="withEffect">
                                  <p:stCondLst>
                                    <p:cond delay="750"/>
                                  </p:stCondLst>
                                  <p:childTnLst>
                                    <p:set>
                                      <p:cBhvr>
                                        <p:cTn id="16" dur="1" fill="hold">
                                          <p:stCondLst>
                                            <p:cond delay="0"/>
                                          </p:stCondLst>
                                        </p:cTn>
                                        <p:tgtEl>
                                          <p:spTgt spid="12">
                                            <p:txEl>
                                              <p:pRg st="0" end="0"/>
                                            </p:txEl>
                                          </p:spTgt>
                                        </p:tgtEl>
                                        <p:attrNameLst>
                                          <p:attrName>style.visibility</p:attrName>
                                        </p:attrNameLst>
                                      </p:cBhvr>
                                      <p:to>
                                        <p:strVal val="visible"/>
                                      </p:to>
                                    </p:set>
                                    <p:animEffect transition="in" filter="fade">
                                      <p:cBhvr>
                                        <p:cTn id="17" dur="700"/>
                                        <p:tgtEl>
                                          <p:spTgt spid="12">
                                            <p:txEl>
                                              <p:pRg st="0" end="0"/>
                                            </p:txEl>
                                          </p:spTgt>
                                        </p:tgtEl>
                                      </p:cBhvr>
                                    </p:animEffect>
                                  </p:childTnLst>
                                </p:cTn>
                              </p:par>
                              <p:par>
                                <p:cTn id="18" presetID="63" presetClass="path" presetSubtype="0" decel="100000" fill="hold" grpId="1" nodeType="withEffect">
                                  <p:stCondLst>
                                    <p:cond delay="750"/>
                                  </p:stCondLst>
                                  <p:childTnLst>
                                    <p:animMotion origin="layout" path="M -0.25657 -4.64367E-6 L -3.9086E-6 -4.64367E-6 " pathEditMode="relative" rAng="0" ptsTypes="AA">
                                      <p:cBhvr>
                                        <p:cTn id="19" dur="700" fill="hold"/>
                                        <p:tgtEl>
                                          <p:spTgt spid="12">
                                            <p:txEl>
                                              <p:pRg st="0" end="0"/>
                                            </p:txEl>
                                          </p:spTgt>
                                        </p:tgtEl>
                                        <p:attrNameLst>
                                          <p:attrName>ppt_x</p:attrName>
                                          <p:attrName>ppt_y</p:attrName>
                                        </p:attrNameLst>
                                      </p:cBhvr>
                                      <p:rCtr x="12829"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tmplLst>
          <p:tmpl lvl="1">
            <p:tnLst>
              <p:par>
                <p:cTn presetID="10"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700"/>
                        <p:tgtEl>
                          <p:spTgt spid="4"/>
                        </p:tgtEl>
                      </p:cBhvr>
                    </p:animEffect>
                  </p:childTnLst>
                </p:cTn>
              </p:par>
            </p:tnLst>
          </p:tmpl>
        </p:tmplLst>
      </p:bldP>
      <p:bldP spid="4" grpId="1" build="p">
        <p:tmplLst>
          <p:tmpl lvl="1">
            <p:tnLst>
              <p:par>
                <p:cTn presetID="63" presetClass="path" presetSubtype="0" decel="100000" fill="hold" nodeType="withEffect">
                  <p:stCondLst>
                    <p:cond delay="0"/>
                  </p:stCondLst>
                  <p:childTnLst>
                    <p:animMotion origin="layout" path="M -0.18151 4.4394E-6 L -3.9086E-6 4.4394E-6 " pathEditMode="relative" rAng="0" ptsTypes="AA">
                      <p:cBhvr>
                        <p:cTn dur="700" fill="hold"/>
                        <p:tgtEl>
                          <p:spTgt spid="4"/>
                        </p:tgtEl>
                        <p:attrNameLst>
                          <p:attrName>ppt_x</p:attrName>
                          <p:attrName>ppt_y</p:attrName>
                        </p:attrNameLst>
                      </p:cBhvr>
                      <p:rCtr x="9076" y="0"/>
                    </p:animMotion>
                  </p:childTnLst>
                </p:cTn>
              </p:par>
            </p:tnLst>
          </p:tmpl>
        </p:tmplLst>
      </p:bldP>
      <p:bldP spid="10" grpId="0" build="p">
        <p:tmplLst>
          <p:tmpl lvl="1">
            <p:tnLst>
              <p:par>
                <p:cTn presetID="10" presetClass="entr" presetSubtype="0" fill="hold" nodeType="withEffect">
                  <p:stCondLst>
                    <p:cond delay="500"/>
                  </p:stCondLst>
                  <p:childTnLst>
                    <p:set>
                      <p:cBhvr>
                        <p:cTn dur="1" fill="hold">
                          <p:stCondLst>
                            <p:cond delay="0"/>
                          </p:stCondLst>
                        </p:cTn>
                        <p:tgtEl>
                          <p:spTgt spid="10"/>
                        </p:tgtEl>
                        <p:attrNameLst>
                          <p:attrName>style.visibility</p:attrName>
                        </p:attrNameLst>
                      </p:cBhvr>
                      <p:to>
                        <p:strVal val="visible"/>
                      </p:to>
                    </p:set>
                    <p:animEffect transition="in" filter="fade">
                      <p:cBhvr>
                        <p:cTn dur="700"/>
                        <p:tgtEl>
                          <p:spTgt spid="10"/>
                        </p:tgtEl>
                      </p:cBhvr>
                    </p:animEffect>
                  </p:childTnLst>
                </p:cTn>
              </p:par>
            </p:tnLst>
          </p:tmpl>
        </p:tmplLst>
      </p:bldP>
      <p:bldP spid="10" grpId="1" build="p">
        <p:tmplLst>
          <p:tmpl lvl="1">
            <p:tnLst>
              <p:par>
                <p:cTn presetID="63" presetClass="path" presetSubtype="0" decel="100000" fill="hold" nodeType="withEffect">
                  <p:stCondLst>
                    <p:cond delay="500"/>
                  </p:stCondLst>
                  <p:childTnLst>
                    <p:animMotion origin="layout" path="M -0.25657 4.89787E-6 L -3.9086E-6 4.89787E-6 " pathEditMode="relative" rAng="0" ptsTypes="AA">
                      <p:cBhvr>
                        <p:cTn dur="700" fill="hold"/>
                        <p:tgtEl>
                          <p:spTgt spid="10"/>
                        </p:tgtEl>
                        <p:attrNameLst>
                          <p:attrName>ppt_x</p:attrName>
                          <p:attrName>ppt_y</p:attrName>
                        </p:attrNameLst>
                      </p:cBhvr>
                      <p:rCtr x="12829" y="0"/>
                    </p:animMotion>
                  </p:childTnLst>
                </p:cTn>
              </p:par>
            </p:tnLst>
          </p:tmpl>
        </p:tmplLst>
      </p:bldP>
      <p:bldP spid="12" grpId="0" build="p">
        <p:tmplLst>
          <p:tmpl lvl="1">
            <p:tnLst>
              <p:par>
                <p:cTn presetID="10" presetClass="entr" presetSubtype="0" fill="hold" nodeType="withEffect">
                  <p:stCondLst>
                    <p:cond delay="750"/>
                  </p:stCondLst>
                  <p:childTnLst>
                    <p:set>
                      <p:cBhvr>
                        <p:cTn dur="1" fill="hold">
                          <p:stCondLst>
                            <p:cond delay="0"/>
                          </p:stCondLst>
                        </p:cTn>
                        <p:tgtEl>
                          <p:spTgt spid="12"/>
                        </p:tgtEl>
                        <p:attrNameLst>
                          <p:attrName>style.visibility</p:attrName>
                        </p:attrNameLst>
                      </p:cBhvr>
                      <p:to>
                        <p:strVal val="visible"/>
                      </p:to>
                    </p:set>
                    <p:animEffect transition="in" filter="fade">
                      <p:cBhvr>
                        <p:cTn dur="700"/>
                        <p:tgtEl>
                          <p:spTgt spid="12"/>
                        </p:tgtEl>
                      </p:cBhvr>
                    </p:animEffect>
                  </p:childTnLst>
                </p:cTn>
              </p:par>
            </p:tnLst>
          </p:tmpl>
        </p:tmplLst>
      </p:bldP>
      <p:bldP spid="12" grpId="1" build="p">
        <p:tmplLst>
          <p:tmpl lvl="1">
            <p:tnLst>
              <p:par>
                <p:cTn presetID="63" presetClass="path" presetSubtype="0" decel="100000" fill="hold" nodeType="withEffect">
                  <p:stCondLst>
                    <p:cond delay="750"/>
                  </p:stCondLst>
                  <p:childTnLst>
                    <p:animMotion origin="layout" path="M -0.25657 -4.64367E-6 L -3.9086E-6 -4.64367E-6 " pathEditMode="relative" rAng="0" ptsTypes="AA">
                      <p:cBhvr>
                        <p:cTn dur="700" fill="hold"/>
                        <p:tgtEl>
                          <p:spTgt spid="12"/>
                        </p:tgtEl>
                        <p:attrNameLst>
                          <p:attrName>ppt_x</p:attrName>
                          <p:attrName>ppt_y</p:attrName>
                        </p:attrNameLst>
                      </p:cBhvr>
                      <p:rCtr x="12829" y="0"/>
                    </p:animMotion>
                  </p:childTnLst>
                </p:cTn>
              </p:par>
            </p:tnLst>
          </p:tmpl>
        </p:tmplLst>
      </p:bldP>
    </p:bldLst>
  </p:timing>
  <p:extLst mod="1">
    <p:ext uri="{DCECCB84-F9BA-43D5-87BE-67443E8EF086}">
      <p15:sldGuideLst xmlns:p15="http://schemas.microsoft.com/office/powerpoint/2012/main">
        <p15:guide id="1" orient="horz" pos="2203">
          <p15:clr>
            <a:srgbClr val="FBAE40"/>
          </p15:clr>
        </p15:guide>
        <p15:guide id="2" pos="437">
          <p15:clr>
            <a:srgbClr val="FBAE4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523828"/>
            <a:ext cx="11653523" cy="1985641"/>
          </a:xfrm>
        </p:spPr>
        <p:txBody>
          <a:bodyPr/>
          <a:lstStyle>
            <a:lvl1pPr marL="0" indent="0">
              <a:buNone/>
              <a:defRPr>
                <a:solidFill>
                  <a:schemeClr val="tx2"/>
                </a:soli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65279015"/>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Blank Dar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3261978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1_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hasCustomPrompt="1"/>
          </p:nvPr>
        </p:nvSpPr>
        <p:spPr>
          <a:xfrm>
            <a:off x="269240" y="1037853"/>
            <a:ext cx="11655840" cy="669927"/>
          </a:xfrm>
        </p:spPr>
        <p:txBody>
          <a:bodyPr wrap="square">
            <a:spAutoFit/>
          </a:bodyPr>
          <a:lstStyle>
            <a:lvl1pPr marL="0" indent="0">
              <a:spcBef>
                <a:spcPts val="1200"/>
              </a:spcBef>
              <a:buClr>
                <a:schemeClr val="tx1"/>
              </a:buClr>
              <a:buFont typeface="Wingdings" pitchFamily="2" charset="2"/>
              <a:buNone/>
              <a:defRPr lang="en-US" sz="3529" b="0" kern="1200" cap="none" spc="-100" baseline="0" dirty="0">
                <a:ln w="3175">
                  <a:noFill/>
                </a:ln>
                <a:gradFill>
                  <a:gsLst>
                    <a:gs pos="1250">
                      <a:schemeClr val="tx1"/>
                    </a:gs>
                    <a:gs pos="100000">
                      <a:schemeClr val="tx1"/>
                    </a:gs>
                  </a:gsLst>
                  <a:lin ang="5400000" scaled="0"/>
                </a:gradFill>
                <a:effectLst/>
                <a:latin typeface="+mj-lt"/>
                <a:ea typeface="+mn-ea"/>
                <a:cs typeface="Segoe UI" pitchFamily="34" charset="0"/>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p:txBody>
      </p:sp>
      <p:sp>
        <p:nvSpPr>
          <p:cNvPr id="5" name="Text Placeholder 3"/>
          <p:cNvSpPr>
            <a:spLocks noGrp="1"/>
          </p:cNvSpPr>
          <p:nvPr>
            <p:ph type="body" sz="quarter" idx="11"/>
          </p:nvPr>
        </p:nvSpPr>
        <p:spPr>
          <a:xfrm>
            <a:off x="6546533" y="1860034"/>
            <a:ext cx="5378548" cy="1877004"/>
          </a:xfrm>
        </p:spPr>
        <p:txBody>
          <a:bodyPr wrap="square">
            <a:spAutoFit/>
          </a:bodyPr>
          <a:lstStyle>
            <a:lvl1pPr marL="0" indent="0">
              <a:spcBef>
                <a:spcPts val="1200"/>
              </a:spcBef>
              <a:buClr>
                <a:schemeClr val="tx1"/>
              </a:buClr>
              <a:buFont typeface="Wingdings" pitchFamily="2" charset="2"/>
              <a:buNone/>
              <a:defRPr sz="3137">
                <a:solidFill>
                  <a:schemeClr val="tx2"/>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71442119"/>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Click to edit Master text styles</a:t>
            </a:r>
          </a:p>
          <a:p>
            <a:pPr marL="418625" marR="0" lvl="1" indent="-16807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Second level</a:t>
            </a:r>
          </a:p>
          <a:p>
            <a:pPr marL="627160" marR="0" lvl="2" indent="-185191"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Third level</a:t>
            </a:r>
          </a:p>
          <a:p>
            <a:pPr marL="812350" marR="0" lvl="3" indent="-17274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Fourth level</a:t>
            </a:r>
          </a:p>
          <a:p>
            <a:pPr marL="1003766" marR="0" lvl="4" indent="-16651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Fifth level</a:t>
            </a:r>
          </a:p>
        </p:txBody>
      </p:sp>
      <p:sp>
        <p:nvSpPr>
          <p:cNvPr id="6"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174621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11_Title Only white background">
    <p:bg>
      <p:bgPr>
        <a:solidFill>
          <a:schemeClr val="bg1"/>
        </a:solidFill>
        <a:effectLst/>
      </p:bgPr>
    </p:bg>
    <p:spTree>
      <p:nvGrpSpPr>
        <p:cNvPr id="1" name=""/>
        <p:cNvGrpSpPr/>
        <p:nvPr/>
      </p:nvGrpSpPr>
      <p:grpSpPr>
        <a:xfrm>
          <a:off x="0" y="0"/>
          <a:ext cx="0" cy="0"/>
          <a:chOff x="0" y="0"/>
          <a:chExt cx="0" cy="0"/>
        </a:xfrm>
      </p:grpSpPr>
      <p:sp>
        <p:nvSpPr>
          <p:cNvPr id="179" name="Rectangle 178"/>
          <p:cNvSpPr/>
          <p:nvPr userDrawn="1"/>
        </p:nvSpPr>
        <p:spPr bwMode="auto">
          <a:xfrm>
            <a:off x="0" y="6335586"/>
            <a:ext cx="12192000" cy="522414"/>
          </a:xfrm>
          <a:prstGeom prst="rect">
            <a:avLst/>
          </a:prstGeom>
          <a:solidFill>
            <a:srgbClr val="409AE1"/>
          </a:solidFill>
          <a:ln w="28575">
            <a:noFill/>
          </a:ln>
        </p:spPr>
        <p:txBody>
          <a:bodyPr vert="horz" wrap="square" lIns="89630" tIns="44814" rIns="89630" bIns="44814"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029" b="0" i="0" u="none" strike="noStrike" kern="0" cap="none" spc="0" normalizeH="0" baseline="0" noProof="0">
              <a:ln>
                <a:noFill/>
              </a:ln>
              <a:solidFill>
                <a:srgbClr val="333333"/>
              </a:solidFill>
              <a:effectLst/>
              <a:uLnTx/>
              <a:uFillTx/>
            </a:endParaRPr>
          </a:p>
        </p:txBody>
      </p:sp>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80" name="Freeform 539"/>
          <p:cNvSpPr>
            <a:spLocks noChangeAspect="1"/>
          </p:cNvSpPr>
          <p:nvPr userDrawn="1"/>
        </p:nvSpPr>
        <p:spPr bwMode="auto">
          <a:xfrm>
            <a:off x="9120902" y="5975156"/>
            <a:ext cx="1929367" cy="1060890"/>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409AE1"/>
          </a:solidFill>
          <a:ln w="28575">
            <a:noFill/>
          </a:ln>
          <a:extLst/>
        </p:spPr>
        <p:txBody>
          <a:bodyPr vert="horz" wrap="square" lIns="89630" tIns="44814" rIns="89630" bIns="44814"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029" b="0" i="0" u="none" strike="noStrike" kern="0" cap="none" spc="0" normalizeH="0" baseline="0" noProof="0">
              <a:ln>
                <a:noFill/>
              </a:ln>
              <a:solidFill>
                <a:srgbClr val="333333"/>
              </a:solidFill>
              <a:effectLst/>
              <a:uLnTx/>
              <a:uFillTx/>
            </a:endParaRPr>
          </a:p>
        </p:txBody>
      </p:sp>
      <p:grpSp>
        <p:nvGrpSpPr>
          <p:cNvPr id="181" name="Group 180"/>
          <p:cNvGrpSpPr/>
          <p:nvPr userDrawn="1"/>
        </p:nvGrpSpPr>
        <p:grpSpPr>
          <a:xfrm>
            <a:off x="9154998" y="6227209"/>
            <a:ext cx="1788758" cy="758621"/>
            <a:chOff x="4494770" y="2621197"/>
            <a:chExt cx="3127126" cy="1326043"/>
          </a:xfrm>
        </p:grpSpPr>
        <p:sp>
          <p:nvSpPr>
            <p:cNvPr id="182" name="Freeform 12"/>
            <p:cNvSpPr>
              <a:spLocks/>
            </p:cNvSpPr>
            <p:nvPr/>
          </p:nvSpPr>
          <p:spPr bwMode="auto">
            <a:xfrm>
              <a:off x="4494770" y="3400845"/>
              <a:ext cx="457856" cy="62986"/>
            </a:xfrm>
            <a:custGeom>
              <a:avLst/>
              <a:gdLst>
                <a:gd name="T0" fmla="*/ 704 w 756"/>
                <a:gd name="T1" fmla="*/ 104 h 104"/>
                <a:gd name="T2" fmla="*/ 52 w 756"/>
                <a:gd name="T3" fmla="*/ 104 h 104"/>
                <a:gd name="T4" fmla="*/ 52 w 756"/>
                <a:gd name="T5" fmla="*/ 104 h 104"/>
                <a:gd name="T6" fmla="*/ 42 w 756"/>
                <a:gd name="T7" fmla="*/ 104 h 104"/>
                <a:gd name="T8" fmla="*/ 32 w 756"/>
                <a:gd name="T9" fmla="*/ 100 h 104"/>
                <a:gd name="T10" fmla="*/ 22 w 756"/>
                <a:gd name="T11" fmla="*/ 96 h 104"/>
                <a:gd name="T12" fmla="*/ 14 w 756"/>
                <a:gd name="T13" fmla="*/ 90 h 104"/>
                <a:gd name="T14" fmla="*/ 8 w 756"/>
                <a:gd name="T15" fmla="*/ 82 h 104"/>
                <a:gd name="T16" fmla="*/ 4 w 756"/>
                <a:gd name="T17" fmla="*/ 72 h 104"/>
                <a:gd name="T18" fmla="*/ 0 w 756"/>
                <a:gd name="T19" fmla="*/ 62 h 104"/>
                <a:gd name="T20" fmla="*/ 0 w 756"/>
                <a:gd name="T21" fmla="*/ 52 h 104"/>
                <a:gd name="T22" fmla="*/ 0 w 756"/>
                <a:gd name="T23" fmla="*/ 52 h 104"/>
                <a:gd name="T24" fmla="*/ 0 w 756"/>
                <a:gd name="T25" fmla="*/ 42 h 104"/>
                <a:gd name="T26" fmla="*/ 4 w 756"/>
                <a:gd name="T27" fmla="*/ 32 h 104"/>
                <a:gd name="T28" fmla="*/ 8 w 756"/>
                <a:gd name="T29" fmla="*/ 22 h 104"/>
                <a:gd name="T30" fmla="*/ 14 w 756"/>
                <a:gd name="T31" fmla="*/ 16 h 104"/>
                <a:gd name="T32" fmla="*/ 22 w 756"/>
                <a:gd name="T33" fmla="*/ 8 h 104"/>
                <a:gd name="T34" fmla="*/ 32 w 756"/>
                <a:gd name="T35" fmla="*/ 4 h 104"/>
                <a:gd name="T36" fmla="*/ 42 w 756"/>
                <a:gd name="T37" fmla="*/ 0 h 104"/>
                <a:gd name="T38" fmla="*/ 52 w 756"/>
                <a:gd name="T39" fmla="*/ 0 h 104"/>
                <a:gd name="T40" fmla="*/ 704 w 756"/>
                <a:gd name="T41" fmla="*/ 0 h 104"/>
                <a:gd name="T42" fmla="*/ 704 w 756"/>
                <a:gd name="T43" fmla="*/ 0 h 104"/>
                <a:gd name="T44" fmla="*/ 714 w 756"/>
                <a:gd name="T45" fmla="*/ 0 h 104"/>
                <a:gd name="T46" fmla="*/ 724 w 756"/>
                <a:gd name="T47" fmla="*/ 4 h 104"/>
                <a:gd name="T48" fmla="*/ 732 w 756"/>
                <a:gd name="T49" fmla="*/ 8 h 104"/>
                <a:gd name="T50" fmla="*/ 740 w 756"/>
                <a:gd name="T51" fmla="*/ 16 h 104"/>
                <a:gd name="T52" fmla="*/ 748 w 756"/>
                <a:gd name="T53" fmla="*/ 22 h 104"/>
                <a:gd name="T54" fmla="*/ 752 w 756"/>
                <a:gd name="T55" fmla="*/ 32 h 104"/>
                <a:gd name="T56" fmla="*/ 756 w 756"/>
                <a:gd name="T57" fmla="*/ 42 h 104"/>
                <a:gd name="T58" fmla="*/ 756 w 756"/>
                <a:gd name="T59" fmla="*/ 52 h 104"/>
                <a:gd name="T60" fmla="*/ 756 w 756"/>
                <a:gd name="T61" fmla="*/ 52 h 104"/>
                <a:gd name="T62" fmla="*/ 756 w 756"/>
                <a:gd name="T63" fmla="*/ 62 h 104"/>
                <a:gd name="T64" fmla="*/ 752 w 756"/>
                <a:gd name="T65" fmla="*/ 72 h 104"/>
                <a:gd name="T66" fmla="*/ 748 w 756"/>
                <a:gd name="T67" fmla="*/ 82 h 104"/>
                <a:gd name="T68" fmla="*/ 740 w 756"/>
                <a:gd name="T69" fmla="*/ 90 h 104"/>
                <a:gd name="T70" fmla="*/ 732 w 756"/>
                <a:gd name="T71" fmla="*/ 96 h 104"/>
                <a:gd name="T72" fmla="*/ 724 w 756"/>
                <a:gd name="T73" fmla="*/ 100 h 104"/>
                <a:gd name="T74" fmla="*/ 714 w 756"/>
                <a:gd name="T75" fmla="*/ 104 h 104"/>
                <a:gd name="T76" fmla="*/ 704 w 756"/>
                <a:gd name="T77" fmla="*/ 104 h 104"/>
                <a:gd name="T78" fmla="*/ 704 w 756"/>
                <a:gd name="T79"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56" h="104">
                  <a:moveTo>
                    <a:pt x="704" y="104"/>
                  </a:moveTo>
                  <a:lnTo>
                    <a:pt x="52" y="104"/>
                  </a:lnTo>
                  <a:lnTo>
                    <a:pt x="52" y="104"/>
                  </a:lnTo>
                  <a:lnTo>
                    <a:pt x="42" y="104"/>
                  </a:lnTo>
                  <a:lnTo>
                    <a:pt x="32" y="100"/>
                  </a:lnTo>
                  <a:lnTo>
                    <a:pt x="22" y="96"/>
                  </a:lnTo>
                  <a:lnTo>
                    <a:pt x="14" y="90"/>
                  </a:lnTo>
                  <a:lnTo>
                    <a:pt x="8" y="82"/>
                  </a:lnTo>
                  <a:lnTo>
                    <a:pt x="4" y="72"/>
                  </a:lnTo>
                  <a:lnTo>
                    <a:pt x="0" y="62"/>
                  </a:lnTo>
                  <a:lnTo>
                    <a:pt x="0" y="52"/>
                  </a:lnTo>
                  <a:lnTo>
                    <a:pt x="0" y="52"/>
                  </a:lnTo>
                  <a:lnTo>
                    <a:pt x="0" y="42"/>
                  </a:lnTo>
                  <a:lnTo>
                    <a:pt x="4" y="32"/>
                  </a:lnTo>
                  <a:lnTo>
                    <a:pt x="8" y="22"/>
                  </a:lnTo>
                  <a:lnTo>
                    <a:pt x="14" y="16"/>
                  </a:lnTo>
                  <a:lnTo>
                    <a:pt x="22" y="8"/>
                  </a:lnTo>
                  <a:lnTo>
                    <a:pt x="32" y="4"/>
                  </a:lnTo>
                  <a:lnTo>
                    <a:pt x="42" y="0"/>
                  </a:lnTo>
                  <a:lnTo>
                    <a:pt x="52" y="0"/>
                  </a:lnTo>
                  <a:lnTo>
                    <a:pt x="704" y="0"/>
                  </a:lnTo>
                  <a:lnTo>
                    <a:pt x="704" y="0"/>
                  </a:lnTo>
                  <a:lnTo>
                    <a:pt x="714" y="0"/>
                  </a:lnTo>
                  <a:lnTo>
                    <a:pt x="724" y="4"/>
                  </a:lnTo>
                  <a:lnTo>
                    <a:pt x="732" y="8"/>
                  </a:lnTo>
                  <a:lnTo>
                    <a:pt x="740" y="16"/>
                  </a:lnTo>
                  <a:lnTo>
                    <a:pt x="748" y="22"/>
                  </a:lnTo>
                  <a:lnTo>
                    <a:pt x="752" y="32"/>
                  </a:lnTo>
                  <a:lnTo>
                    <a:pt x="756" y="42"/>
                  </a:lnTo>
                  <a:lnTo>
                    <a:pt x="756" y="52"/>
                  </a:lnTo>
                  <a:lnTo>
                    <a:pt x="756" y="52"/>
                  </a:lnTo>
                  <a:lnTo>
                    <a:pt x="756" y="62"/>
                  </a:lnTo>
                  <a:lnTo>
                    <a:pt x="752" y="72"/>
                  </a:lnTo>
                  <a:lnTo>
                    <a:pt x="748" y="82"/>
                  </a:lnTo>
                  <a:lnTo>
                    <a:pt x="740" y="90"/>
                  </a:lnTo>
                  <a:lnTo>
                    <a:pt x="732" y="96"/>
                  </a:lnTo>
                  <a:lnTo>
                    <a:pt x="724" y="100"/>
                  </a:lnTo>
                  <a:lnTo>
                    <a:pt x="714" y="104"/>
                  </a:lnTo>
                  <a:lnTo>
                    <a:pt x="704" y="104"/>
                  </a:lnTo>
                  <a:lnTo>
                    <a:pt x="70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83" name="Freeform 13"/>
            <p:cNvSpPr>
              <a:spLocks/>
            </p:cNvSpPr>
            <p:nvPr/>
          </p:nvSpPr>
          <p:spPr bwMode="auto">
            <a:xfrm>
              <a:off x="4889641" y="3331803"/>
              <a:ext cx="540222" cy="245886"/>
            </a:xfrm>
            <a:custGeom>
              <a:avLst/>
              <a:gdLst>
                <a:gd name="T0" fmla="*/ 456 w 892"/>
                <a:gd name="T1" fmla="*/ 406 h 406"/>
                <a:gd name="T2" fmla="*/ 436 w 892"/>
                <a:gd name="T3" fmla="*/ 402 h 406"/>
                <a:gd name="T4" fmla="*/ 418 w 892"/>
                <a:gd name="T5" fmla="*/ 390 h 406"/>
                <a:gd name="T6" fmla="*/ 408 w 892"/>
                <a:gd name="T7" fmla="*/ 374 h 406"/>
                <a:gd name="T8" fmla="*/ 404 w 892"/>
                <a:gd name="T9" fmla="*/ 354 h 406"/>
                <a:gd name="T10" fmla="*/ 402 w 892"/>
                <a:gd name="T11" fmla="*/ 346 h 406"/>
                <a:gd name="T12" fmla="*/ 396 w 892"/>
                <a:gd name="T13" fmla="*/ 344 h 406"/>
                <a:gd name="T14" fmla="*/ 164 w 892"/>
                <a:gd name="T15" fmla="*/ 344 h 406"/>
                <a:gd name="T16" fmla="*/ 138 w 892"/>
                <a:gd name="T17" fmla="*/ 344 h 406"/>
                <a:gd name="T18" fmla="*/ 104 w 892"/>
                <a:gd name="T19" fmla="*/ 336 h 406"/>
                <a:gd name="T20" fmla="*/ 66 w 892"/>
                <a:gd name="T21" fmla="*/ 318 h 406"/>
                <a:gd name="T22" fmla="*/ 46 w 892"/>
                <a:gd name="T23" fmla="*/ 302 h 406"/>
                <a:gd name="T24" fmla="*/ 30 w 892"/>
                <a:gd name="T25" fmla="*/ 284 h 406"/>
                <a:gd name="T26" fmla="*/ 14 w 892"/>
                <a:gd name="T27" fmla="*/ 258 h 406"/>
                <a:gd name="T28" fmla="*/ 4 w 892"/>
                <a:gd name="T29" fmla="*/ 224 h 406"/>
                <a:gd name="T30" fmla="*/ 0 w 892"/>
                <a:gd name="T31" fmla="*/ 180 h 406"/>
                <a:gd name="T32" fmla="*/ 0 w 892"/>
                <a:gd name="T33" fmla="*/ 156 h 406"/>
                <a:gd name="T34" fmla="*/ 10 w 892"/>
                <a:gd name="T35" fmla="*/ 114 h 406"/>
                <a:gd name="T36" fmla="*/ 28 w 892"/>
                <a:gd name="T37" fmla="*/ 80 h 406"/>
                <a:gd name="T38" fmla="*/ 52 w 892"/>
                <a:gd name="T39" fmla="*/ 54 h 406"/>
                <a:gd name="T40" fmla="*/ 78 w 892"/>
                <a:gd name="T41" fmla="*/ 32 h 406"/>
                <a:gd name="T42" fmla="*/ 108 w 892"/>
                <a:gd name="T43" fmla="*/ 18 h 406"/>
                <a:gd name="T44" fmla="*/ 150 w 892"/>
                <a:gd name="T45" fmla="*/ 4 h 406"/>
                <a:gd name="T46" fmla="*/ 840 w 892"/>
                <a:gd name="T47" fmla="*/ 0 h 406"/>
                <a:gd name="T48" fmla="*/ 852 w 892"/>
                <a:gd name="T49" fmla="*/ 2 h 406"/>
                <a:gd name="T50" fmla="*/ 870 w 892"/>
                <a:gd name="T51" fmla="*/ 10 h 406"/>
                <a:gd name="T52" fmla="*/ 884 w 892"/>
                <a:gd name="T53" fmla="*/ 24 h 406"/>
                <a:gd name="T54" fmla="*/ 892 w 892"/>
                <a:gd name="T55" fmla="*/ 42 h 406"/>
                <a:gd name="T56" fmla="*/ 892 w 892"/>
                <a:gd name="T57" fmla="*/ 52 h 406"/>
                <a:gd name="T58" fmla="*/ 888 w 892"/>
                <a:gd name="T59" fmla="*/ 74 h 406"/>
                <a:gd name="T60" fmla="*/ 878 w 892"/>
                <a:gd name="T61" fmla="*/ 90 h 406"/>
                <a:gd name="T62" fmla="*/ 860 w 892"/>
                <a:gd name="T63" fmla="*/ 102 h 406"/>
                <a:gd name="T64" fmla="*/ 840 w 892"/>
                <a:gd name="T65" fmla="*/ 106 h 406"/>
                <a:gd name="T66" fmla="*/ 180 w 892"/>
                <a:gd name="T67" fmla="*/ 106 h 406"/>
                <a:gd name="T68" fmla="*/ 148 w 892"/>
                <a:gd name="T69" fmla="*/ 114 h 406"/>
                <a:gd name="T70" fmla="*/ 124 w 892"/>
                <a:gd name="T71" fmla="*/ 130 h 406"/>
                <a:gd name="T72" fmla="*/ 110 w 892"/>
                <a:gd name="T73" fmla="*/ 150 h 406"/>
                <a:gd name="T74" fmla="*/ 104 w 892"/>
                <a:gd name="T75" fmla="*/ 170 h 406"/>
                <a:gd name="T76" fmla="*/ 104 w 892"/>
                <a:gd name="T77" fmla="*/ 180 h 406"/>
                <a:gd name="T78" fmla="*/ 108 w 892"/>
                <a:gd name="T79" fmla="*/ 208 h 406"/>
                <a:gd name="T80" fmla="*/ 118 w 892"/>
                <a:gd name="T81" fmla="*/ 226 h 406"/>
                <a:gd name="T82" fmla="*/ 130 w 892"/>
                <a:gd name="T83" fmla="*/ 234 h 406"/>
                <a:gd name="T84" fmla="*/ 152 w 892"/>
                <a:gd name="T85" fmla="*/ 240 h 406"/>
                <a:gd name="T86" fmla="*/ 394 w 892"/>
                <a:gd name="T87" fmla="*/ 240 h 406"/>
                <a:gd name="T88" fmla="*/ 406 w 892"/>
                <a:gd name="T89" fmla="*/ 240 h 406"/>
                <a:gd name="T90" fmla="*/ 438 w 892"/>
                <a:gd name="T91" fmla="*/ 248 h 406"/>
                <a:gd name="T92" fmla="*/ 464 w 892"/>
                <a:gd name="T93" fmla="*/ 260 h 406"/>
                <a:gd name="T94" fmla="*/ 476 w 892"/>
                <a:gd name="T95" fmla="*/ 270 h 406"/>
                <a:gd name="T96" fmla="*/ 498 w 892"/>
                <a:gd name="T97" fmla="*/ 302 h 406"/>
                <a:gd name="T98" fmla="*/ 506 w 892"/>
                <a:gd name="T99" fmla="*/ 324 h 406"/>
                <a:gd name="T100" fmla="*/ 508 w 892"/>
                <a:gd name="T101" fmla="*/ 354 h 406"/>
                <a:gd name="T102" fmla="*/ 508 w 892"/>
                <a:gd name="T103" fmla="*/ 364 h 406"/>
                <a:gd name="T104" fmla="*/ 500 w 892"/>
                <a:gd name="T105" fmla="*/ 384 h 406"/>
                <a:gd name="T106" fmla="*/ 486 w 892"/>
                <a:gd name="T107" fmla="*/ 398 h 406"/>
                <a:gd name="T108" fmla="*/ 466 w 892"/>
                <a:gd name="T109" fmla="*/ 406 h 406"/>
                <a:gd name="T110" fmla="*/ 456 w 892"/>
                <a:gd name="T111"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92" h="406">
                  <a:moveTo>
                    <a:pt x="456" y="406"/>
                  </a:moveTo>
                  <a:lnTo>
                    <a:pt x="456" y="406"/>
                  </a:lnTo>
                  <a:lnTo>
                    <a:pt x="446" y="406"/>
                  </a:lnTo>
                  <a:lnTo>
                    <a:pt x="436" y="402"/>
                  </a:lnTo>
                  <a:lnTo>
                    <a:pt x="426" y="398"/>
                  </a:lnTo>
                  <a:lnTo>
                    <a:pt x="418" y="390"/>
                  </a:lnTo>
                  <a:lnTo>
                    <a:pt x="412" y="384"/>
                  </a:lnTo>
                  <a:lnTo>
                    <a:pt x="408" y="374"/>
                  </a:lnTo>
                  <a:lnTo>
                    <a:pt x="404" y="364"/>
                  </a:lnTo>
                  <a:lnTo>
                    <a:pt x="404" y="354"/>
                  </a:lnTo>
                  <a:lnTo>
                    <a:pt x="404" y="354"/>
                  </a:lnTo>
                  <a:lnTo>
                    <a:pt x="402" y="346"/>
                  </a:lnTo>
                  <a:lnTo>
                    <a:pt x="402" y="346"/>
                  </a:lnTo>
                  <a:lnTo>
                    <a:pt x="396" y="344"/>
                  </a:lnTo>
                  <a:lnTo>
                    <a:pt x="164" y="344"/>
                  </a:lnTo>
                  <a:lnTo>
                    <a:pt x="164" y="344"/>
                  </a:lnTo>
                  <a:lnTo>
                    <a:pt x="150" y="344"/>
                  </a:lnTo>
                  <a:lnTo>
                    <a:pt x="138" y="344"/>
                  </a:lnTo>
                  <a:lnTo>
                    <a:pt x="122" y="340"/>
                  </a:lnTo>
                  <a:lnTo>
                    <a:pt x="104" y="336"/>
                  </a:lnTo>
                  <a:lnTo>
                    <a:pt x="84" y="328"/>
                  </a:lnTo>
                  <a:lnTo>
                    <a:pt x="66" y="318"/>
                  </a:lnTo>
                  <a:lnTo>
                    <a:pt x="46" y="302"/>
                  </a:lnTo>
                  <a:lnTo>
                    <a:pt x="46" y="302"/>
                  </a:lnTo>
                  <a:lnTo>
                    <a:pt x="38" y="294"/>
                  </a:lnTo>
                  <a:lnTo>
                    <a:pt x="30" y="284"/>
                  </a:lnTo>
                  <a:lnTo>
                    <a:pt x="22" y="272"/>
                  </a:lnTo>
                  <a:lnTo>
                    <a:pt x="14" y="258"/>
                  </a:lnTo>
                  <a:lnTo>
                    <a:pt x="8" y="242"/>
                  </a:lnTo>
                  <a:lnTo>
                    <a:pt x="4" y="224"/>
                  </a:lnTo>
                  <a:lnTo>
                    <a:pt x="0" y="204"/>
                  </a:lnTo>
                  <a:lnTo>
                    <a:pt x="0" y="180"/>
                  </a:lnTo>
                  <a:lnTo>
                    <a:pt x="0" y="180"/>
                  </a:lnTo>
                  <a:lnTo>
                    <a:pt x="0" y="156"/>
                  </a:lnTo>
                  <a:lnTo>
                    <a:pt x="4" y="134"/>
                  </a:lnTo>
                  <a:lnTo>
                    <a:pt x="10" y="114"/>
                  </a:lnTo>
                  <a:lnTo>
                    <a:pt x="18" y="96"/>
                  </a:lnTo>
                  <a:lnTo>
                    <a:pt x="28" y="80"/>
                  </a:lnTo>
                  <a:lnTo>
                    <a:pt x="38" y="66"/>
                  </a:lnTo>
                  <a:lnTo>
                    <a:pt x="52" y="54"/>
                  </a:lnTo>
                  <a:lnTo>
                    <a:pt x="64" y="42"/>
                  </a:lnTo>
                  <a:lnTo>
                    <a:pt x="78" y="32"/>
                  </a:lnTo>
                  <a:lnTo>
                    <a:pt x="92" y="24"/>
                  </a:lnTo>
                  <a:lnTo>
                    <a:pt x="108" y="18"/>
                  </a:lnTo>
                  <a:lnTo>
                    <a:pt x="122" y="12"/>
                  </a:lnTo>
                  <a:lnTo>
                    <a:pt x="150" y="4"/>
                  </a:lnTo>
                  <a:lnTo>
                    <a:pt x="176" y="0"/>
                  </a:lnTo>
                  <a:lnTo>
                    <a:pt x="840" y="0"/>
                  </a:lnTo>
                  <a:lnTo>
                    <a:pt x="840" y="0"/>
                  </a:lnTo>
                  <a:lnTo>
                    <a:pt x="852" y="2"/>
                  </a:lnTo>
                  <a:lnTo>
                    <a:pt x="860" y="4"/>
                  </a:lnTo>
                  <a:lnTo>
                    <a:pt x="870" y="10"/>
                  </a:lnTo>
                  <a:lnTo>
                    <a:pt x="878" y="16"/>
                  </a:lnTo>
                  <a:lnTo>
                    <a:pt x="884" y="24"/>
                  </a:lnTo>
                  <a:lnTo>
                    <a:pt x="888" y="32"/>
                  </a:lnTo>
                  <a:lnTo>
                    <a:pt x="892" y="42"/>
                  </a:lnTo>
                  <a:lnTo>
                    <a:pt x="892" y="52"/>
                  </a:lnTo>
                  <a:lnTo>
                    <a:pt x="892" y="52"/>
                  </a:lnTo>
                  <a:lnTo>
                    <a:pt x="892" y="64"/>
                  </a:lnTo>
                  <a:lnTo>
                    <a:pt x="888" y="74"/>
                  </a:lnTo>
                  <a:lnTo>
                    <a:pt x="884" y="82"/>
                  </a:lnTo>
                  <a:lnTo>
                    <a:pt x="878" y="90"/>
                  </a:lnTo>
                  <a:lnTo>
                    <a:pt x="870" y="96"/>
                  </a:lnTo>
                  <a:lnTo>
                    <a:pt x="860" y="102"/>
                  </a:lnTo>
                  <a:lnTo>
                    <a:pt x="852" y="104"/>
                  </a:lnTo>
                  <a:lnTo>
                    <a:pt x="840" y="106"/>
                  </a:lnTo>
                  <a:lnTo>
                    <a:pt x="180" y="106"/>
                  </a:lnTo>
                  <a:lnTo>
                    <a:pt x="180" y="106"/>
                  </a:lnTo>
                  <a:lnTo>
                    <a:pt x="162" y="108"/>
                  </a:lnTo>
                  <a:lnTo>
                    <a:pt x="148" y="114"/>
                  </a:lnTo>
                  <a:lnTo>
                    <a:pt x="136" y="120"/>
                  </a:lnTo>
                  <a:lnTo>
                    <a:pt x="124" y="130"/>
                  </a:lnTo>
                  <a:lnTo>
                    <a:pt x="114" y="142"/>
                  </a:lnTo>
                  <a:lnTo>
                    <a:pt x="110" y="150"/>
                  </a:lnTo>
                  <a:lnTo>
                    <a:pt x="106" y="158"/>
                  </a:lnTo>
                  <a:lnTo>
                    <a:pt x="104" y="170"/>
                  </a:lnTo>
                  <a:lnTo>
                    <a:pt x="104" y="180"/>
                  </a:lnTo>
                  <a:lnTo>
                    <a:pt x="104" y="180"/>
                  </a:lnTo>
                  <a:lnTo>
                    <a:pt x="106" y="196"/>
                  </a:lnTo>
                  <a:lnTo>
                    <a:pt x="108" y="208"/>
                  </a:lnTo>
                  <a:lnTo>
                    <a:pt x="112" y="218"/>
                  </a:lnTo>
                  <a:lnTo>
                    <a:pt x="118" y="226"/>
                  </a:lnTo>
                  <a:lnTo>
                    <a:pt x="118" y="226"/>
                  </a:lnTo>
                  <a:lnTo>
                    <a:pt x="130" y="234"/>
                  </a:lnTo>
                  <a:lnTo>
                    <a:pt x="142" y="238"/>
                  </a:lnTo>
                  <a:lnTo>
                    <a:pt x="152" y="240"/>
                  </a:lnTo>
                  <a:lnTo>
                    <a:pt x="160" y="240"/>
                  </a:lnTo>
                  <a:lnTo>
                    <a:pt x="394" y="240"/>
                  </a:lnTo>
                  <a:lnTo>
                    <a:pt x="394" y="240"/>
                  </a:lnTo>
                  <a:lnTo>
                    <a:pt x="406" y="240"/>
                  </a:lnTo>
                  <a:lnTo>
                    <a:pt x="426" y="244"/>
                  </a:lnTo>
                  <a:lnTo>
                    <a:pt x="438" y="248"/>
                  </a:lnTo>
                  <a:lnTo>
                    <a:pt x="450" y="252"/>
                  </a:lnTo>
                  <a:lnTo>
                    <a:pt x="464" y="260"/>
                  </a:lnTo>
                  <a:lnTo>
                    <a:pt x="476" y="270"/>
                  </a:lnTo>
                  <a:lnTo>
                    <a:pt x="476" y="270"/>
                  </a:lnTo>
                  <a:lnTo>
                    <a:pt x="488" y="284"/>
                  </a:lnTo>
                  <a:lnTo>
                    <a:pt x="498" y="302"/>
                  </a:lnTo>
                  <a:lnTo>
                    <a:pt x="502" y="312"/>
                  </a:lnTo>
                  <a:lnTo>
                    <a:pt x="506" y="324"/>
                  </a:lnTo>
                  <a:lnTo>
                    <a:pt x="508" y="338"/>
                  </a:lnTo>
                  <a:lnTo>
                    <a:pt x="508" y="354"/>
                  </a:lnTo>
                  <a:lnTo>
                    <a:pt x="508" y="354"/>
                  </a:lnTo>
                  <a:lnTo>
                    <a:pt x="508" y="364"/>
                  </a:lnTo>
                  <a:lnTo>
                    <a:pt x="504" y="374"/>
                  </a:lnTo>
                  <a:lnTo>
                    <a:pt x="500" y="384"/>
                  </a:lnTo>
                  <a:lnTo>
                    <a:pt x="494" y="390"/>
                  </a:lnTo>
                  <a:lnTo>
                    <a:pt x="486" y="398"/>
                  </a:lnTo>
                  <a:lnTo>
                    <a:pt x="476" y="402"/>
                  </a:lnTo>
                  <a:lnTo>
                    <a:pt x="466" y="406"/>
                  </a:lnTo>
                  <a:lnTo>
                    <a:pt x="456" y="406"/>
                  </a:lnTo>
                  <a:lnTo>
                    <a:pt x="456"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84" name="Freeform 14"/>
            <p:cNvSpPr>
              <a:spLocks/>
            </p:cNvSpPr>
            <p:nvPr/>
          </p:nvSpPr>
          <p:spPr bwMode="auto">
            <a:xfrm>
              <a:off x="6726775" y="3077438"/>
              <a:ext cx="895121" cy="245886"/>
            </a:xfrm>
            <a:custGeom>
              <a:avLst/>
              <a:gdLst>
                <a:gd name="T0" fmla="*/ 52 w 1478"/>
                <a:gd name="T1" fmla="*/ 406 h 406"/>
                <a:gd name="T2" fmla="*/ 32 w 1478"/>
                <a:gd name="T3" fmla="*/ 402 h 406"/>
                <a:gd name="T4" fmla="*/ 14 w 1478"/>
                <a:gd name="T5" fmla="*/ 390 h 406"/>
                <a:gd name="T6" fmla="*/ 4 w 1478"/>
                <a:gd name="T7" fmla="*/ 374 h 406"/>
                <a:gd name="T8" fmla="*/ 0 w 1478"/>
                <a:gd name="T9" fmla="*/ 352 h 406"/>
                <a:gd name="T10" fmla="*/ 0 w 1478"/>
                <a:gd name="T11" fmla="*/ 342 h 406"/>
                <a:gd name="T12" fmla="*/ 8 w 1478"/>
                <a:gd name="T13" fmla="*/ 324 h 406"/>
                <a:gd name="T14" fmla="*/ 22 w 1478"/>
                <a:gd name="T15" fmla="*/ 310 h 406"/>
                <a:gd name="T16" fmla="*/ 42 w 1478"/>
                <a:gd name="T17" fmla="*/ 302 h 406"/>
                <a:gd name="T18" fmla="*/ 1300 w 1478"/>
                <a:gd name="T19" fmla="*/ 300 h 406"/>
                <a:gd name="T20" fmla="*/ 1316 w 1478"/>
                <a:gd name="T21" fmla="*/ 296 h 406"/>
                <a:gd name="T22" fmla="*/ 1342 w 1478"/>
                <a:gd name="T23" fmla="*/ 286 h 406"/>
                <a:gd name="T24" fmla="*/ 1364 w 1478"/>
                <a:gd name="T25" fmla="*/ 264 h 406"/>
                <a:gd name="T26" fmla="*/ 1372 w 1478"/>
                <a:gd name="T27" fmla="*/ 246 h 406"/>
                <a:gd name="T28" fmla="*/ 1374 w 1478"/>
                <a:gd name="T29" fmla="*/ 226 h 406"/>
                <a:gd name="T30" fmla="*/ 1374 w 1478"/>
                <a:gd name="T31" fmla="*/ 210 h 406"/>
                <a:gd name="T32" fmla="*/ 1366 w 1478"/>
                <a:gd name="T33" fmla="*/ 188 h 406"/>
                <a:gd name="T34" fmla="*/ 1360 w 1478"/>
                <a:gd name="T35" fmla="*/ 180 h 406"/>
                <a:gd name="T36" fmla="*/ 1336 w 1478"/>
                <a:gd name="T37" fmla="*/ 168 h 406"/>
                <a:gd name="T38" fmla="*/ 1318 w 1478"/>
                <a:gd name="T39" fmla="*/ 166 h 406"/>
                <a:gd name="T40" fmla="*/ 1084 w 1478"/>
                <a:gd name="T41" fmla="*/ 166 h 406"/>
                <a:gd name="T42" fmla="*/ 1052 w 1478"/>
                <a:gd name="T43" fmla="*/ 162 h 406"/>
                <a:gd name="T44" fmla="*/ 1028 w 1478"/>
                <a:gd name="T45" fmla="*/ 152 h 406"/>
                <a:gd name="T46" fmla="*/ 1002 w 1478"/>
                <a:gd name="T47" fmla="*/ 134 h 406"/>
                <a:gd name="T48" fmla="*/ 990 w 1478"/>
                <a:gd name="T49" fmla="*/ 122 h 406"/>
                <a:gd name="T50" fmla="*/ 976 w 1478"/>
                <a:gd name="T51" fmla="*/ 94 h 406"/>
                <a:gd name="T52" fmla="*/ 970 w 1478"/>
                <a:gd name="T53" fmla="*/ 68 h 406"/>
                <a:gd name="T54" fmla="*/ 970 w 1478"/>
                <a:gd name="T55" fmla="*/ 52 h 406"/>
                <a:gd name="T56" fmla="*/ 974 w 1478"/>
                <a:gd name="T57" fmla="*/ 32 h 406"/>
                <a:gd name="T58" fmla="*/ 984 w 1478"/>
                <a:gd name="T59" fmla="*/ 14 h 406"/>
                <a:gd name="T60" fmla="*/ 1002 w 1478"/>
                <a:gd name="T61" fmla="*/ 4 h 406"/>
                <a:gd name="T62" fmla="*/ 1022 w 1478"/>
                <a:gd name="T63" fmla="*/ 0 h 406"/>
                <a:gd name="T64" fmla="*/ 1032 w 1478"/>
                <a:gd name="T65" fmla="*/ 0 h 406"/>
                <a:gd name="T66" fmla="*/ 1052 w 1478"/>
                <a:gd name="T67" fmla="*/ 8 h 406"/>
                <a:gd name="T68" fmla="*/ 1066 w 1478"/>
                <a:gd name="T69" fmla="*/ 22 h 406"/>
                <a:gd name="T70" fmla="*/ 1074 w 1478"/>
                <a:gd name="T71" fmla="*/ 42 h 406"/>
                <a:gd name="T72" fmla="*/ 1074 w 1478"/>
                <a:gd name="T73" fmla="*/ 52 h 406"/>
                <a:gd name="T74" fmla="*/ 1076 w 1478"/>
                <a:gd name="T75" fmla="*/ 60 h 406"/>
                <a:gd name="T76" fmla="*/ 1314 w 1478"/>
                <a:gd name="T77" fmla="*/ 60 h 406"/>
                <a:gd name="T78" fmla="*/ 1328 w 1478"/>
                <a:gd name="T79" fmla="*/ 60 h 406"/>
                <a:gd name="T80" fmla="*/ 1356 w 1478"/>
                <a:gd name="T81" fmla="*/ 64 h 406"/>
                <a:gd name="T82" fmla="*/ 1394 w 1478"/>
                <a:gd name="T83" fmla="*/ 78 h 406"/>
                <a:gd name="T84" fmla="*/ 1432 w 1478"/>
                <a:gd name="T85" fmla="*/ 104 h 406"/>
                <a:gd name="T86" fmla="*/ 1440 w 1478"/>
                <a:gd name="T87" fmla="*/ 112 h 406"/>
                <a:gd name="T88" fmla="*/ 1456 w 1478"/>
                <a:gd name="T89" fmla="*/ 134 h 406"/>
                <a:gd name="T90" fmla="*/ 1470 w 1478"/>
                <a:gd name="T91" fmla="*/ 164 h 406"/>
                <a:gd name="T92" fmla="*/ 1478 w 1478"/>
                <a:gd name="T93" fmla="*/ 202 h 406"/>
                <a:gd name="T94" fmla="*/ 1478 w 1478"/>
                <a:gd name="T95" fmla="*/ 226 h 406"/>
                <a:gd name="T96" fmla="*/ 1474 w 1478"/>
                <a:gd name="T97" fmla="*/ 272 h 406"/>
                <a:gd name="T98" fmla="*/ 1460 w 1478"/>
                <a:gd name="T99" fmla="*/ 310 h 406"/>
                <a:gd name="T100" fmla="*/ 1440 w 1478"/>
                <a:gd name="T101" fmla="*/ 340 h 406"/>
                <a:gd name="T102" fmla="*/ 1414 w 1478"/>
                <a:gd name="T103" fmla="*/ 364 h 406"/>
                <a:gd name="T104" fmla="*/ 1386 w 1478"/>
                <a:gd name="T105" fmla="*/ 382 h 406"/>
                <a:gd name="T106" fmla="*/ 1356 w 1478"/>
                <a:gd name="T107" fmla="*/ 394 h 406"/>
                <a:gd name="T108" fmla="*/ 1302 w 1478"/>
                <a:gd name="T109"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78" h="406">
                  <a:moveTo>
                    <a:pt x="52" y="406"/>
                  </a:moveTo>
                  <a:lnTo>
                    <a:pt x="52" y="406"/>
                  </a:lnTo>
                  <a:lnTo>
                    <a:pt x="42" y="404"/>
                  </a:lnTo>
                  <a:lnTo>
                    <a:pt x="32" y="402"/>
                  </a:lnTo>
                  <a:lnTo>
                    <a:pt x="22" y="396"/>
                  </a:lnTo>
                  <a:lnTo>
                    <a:pt x="14" y="390"/>
                  </a:lnTo>
                  <a:lnTo>
                    <a:pt x="8" y="382"/>
                  </a:lnTo>
                  <a:lnTo>
                    <a:pt x="4" y="374"/>
                  </a:lnTo>
                  <a:lnTo>
                    <a:pt x="0" y="364"/>
                  </a:lnTo>
                  <a:lnTo>
                    <a:pt x="0" y="352"/>
                  </a:lnTo>
                  <a:lnTo>
                    <a:pt x="0" y="352"/>
                  </a:lnTo>
                  <a:lnTo>
                    <a:pt x="0" y="342"/>
                  </a:lnTo>
                  <a:lnTo>
                    <a:pt x="4" y="332"/>
                  </a:lnTo>
                  <a:lnTo>
                    <a:pt x="8" y="324"/>
                  </a:lnTo>
                  <a:lnTo>
                    <a:pt x="14" y="316"/>
                  </a:lnTo>
                  <a:lnTo>
                    <a:pt x="22" y="310"/>
                  </a:lnTo>
                  <a:lnTo>
                    <a:pt x="32" y="304"/>
                  </a:lnTo>
                  <a:lnTo>
                    <a:pt x="42" y="302"/>
                  </a:lnTo>
                  <a:lnTo>
                    <a:pt x="52" y="300"/>
                  </a:lnTo>
                  <a:lnTo>
                    <a:pt x="1300" y="300"/>
                  </a:lnTo>
                  <a:lnTo>
                    <a:pt x="1300" y="300"/>
                  </a:lnTo>
                  <a:lnTo>
                    <a:pt x="1316" y="296"/>
                  </a:lnTo>
                  <a:lnTo>
                    <a:pt x="1330" y="292"/>
                  </a:lnTo>
                  <a:lnTo>
                    <a:pt x="1342" y="286"/>
                  </a:lnTo>
                  <a:lnTo>
                    <a:pt x="1354" y="276"/>
                  </a:lnTo>
                  <a:lnTo>
                    <a:pt x="1364" y="264"/>
                  </a:lnTo>
                  <a:lnTo>
                    <a:pt x="1368" y="256"/>
                  </a:lnTo>
                  <a:lnTo>
                    <a:pt x="1372" y="246"/>
                  </a:lnTo>
                  <a:lnTo>
                    <a:pt x="1374" y="236"/>
                  </a:lnTo>
                  <a:lnTo>
                    <a:pt x="1374" y="226"/>
                  </a:lnTo>
                  <a:lnTo>
                    <a:pt x="1374" y="226"/>
                  </a:lnTo>
                  <a:lnTo>
                    <a:pt x="1374" y="210"/>
                  </a:lnTo>
                  <a:lnTo>
                    <a:pt x="1370" y="198"/>
                  </a:lnTo>
                  <a:lnTo>
                    <a:pt x="1366" y="188"/>
                  </a:lnTo>
                  <a:lnTo>
                    <a:pt x="1360" y="180"/>
                  </a:lnTo>
                  <a:lnTo>
                    <a:pt x="1360" y="180"/>
                  </a:lnTo>
                  <a:lnTo>
                    <a:pt x="1348" y="172"/>
                  </a:lnTo>
                  <a:lnTo>
                    <a:pt x="1336" y="168"/>
                  </a:lnTo>
                  <a:lnTo>
                    <a:pt x="1326" y="166"/>
                  </a:lnTo>
                  <a:lnTo>
                    <a:pt x="1318" y="166"/>
                  </a:lnTo>
                  <a:lnTo>
                    <a:pt x="1084" y="166"/>
                  </a:lnTo>
                  <a:lnTo>
                    <a:pt x="1084" y="166"/>
                  </a:lnTo>
                  <a:lnTo>
                    <a:pt x="1072" y="166"/>
                  </a:lnTo>
                  <a:lnTo>
                    <a:pt x="1052" y="162"/>
                  </a:lnTo>
                  <a:lnTo>
                    <a:pt x="1040" y="158"/>
                  </a:lnTo>
                  <a:lnTo>
                    <a:pt x="1028" y="152"/>
                  </a:lnTo>
                  <a:lnTo>
                    <a:pt x="1014" y="146"/>
                  </a:lnTo>
                  <a:lnTo>
                    <a:pt x="1002" y="134"/>
                  </a:lnTo>
                  <a:lnTo>
                    <a:pt x="1002" y="134"/>
                  </a:lnTo>
                  <a:lnTo>
                    <a:pt x="990" y="122"/>
                  </a:lnTo>
                  <a:lnTo>
                    <a:pt x="980" y="104"/>
                  </a:lnTo>
                  <a:lnTo>
                    <a:pt x="976" y="94"/>
                  </a:lnTo>
                  <a:lnTo>
                    <a:pt x="972" y="80"/>
                  </a:lnTo>
                  <a:lnTo>
                    <a:pt x="970" y="68"/>
                  </a:lnTo>
                  <a:lnTo>
                    <a:pt x="970" y="52"/>
                  </a:lnTo>
                  <a:lnTo>
                    <a:pt x="970" y="52"/>
                  </a:lnTo>
                  <a:lnTo>
                    <a:pt x="970" y="42"/>
                  </a:lnTo>
                  <a:lnTo>
                    <a:pt x="974" y="32"/>
                  </a:lnTo>
                  <a:lnTo>
                    <a:pt x="978" y="22"/>
                  </a:lnTo>
                  <a:lnTo>
                    <a:pt x="984" y="14"/>
                  </a:lnTo>
                  <a:lnTo>
                    <a:pt x="992" y="8"/>
                  </a:lnTo>
                  <a:lnTo>
                    <a:pt x="1002" y="4"/>
                  </a:lnTo>
                  <a:lnTo>
                    <a:pt x="1012" y="0"/>
                  </a:lnTo>
                  <a:lnTo>
                    <a:pt x="1022" y="0"/>
                  </a:lnTo>
                  <a:lnTo>
                    <a:pt x="1022" y="0"/>
                  </a:lnTo>
                  <a:lnTo>
                    <a:pt x="1032" y="0"/>
                  </a:lnTo>
                  <a:lnTo>
                    <a:pt x="1042" y="4"/>
                  </a:lnTo>
                  <a:lnTo>
                    <a:pt x="1052" y="8"/>
                  </a:lnTo>
                  <a:lnTo>
                    <a:pt x="1060" y="14"/>
                  </a:lnTo>
                  <a:lnTo>
                    <a:pt x="1066" y="22"/>
                  </a:lnTo>
                  <a:lnTo>
                    <a:pt x="1070" y="32"/>
                  </a:lnTo>
                  <a:lnTo>
                    <a:pt x="1074" y="42"/>
                  </a:lnTo>
                  <a:lnTo>
                    <a:pt x="1074" y="52"/>
                  </a:lnTo>
                  <a:lnTo>
                    <a:pt x="1074" y="52"/>
                  </a:lnTo>
                  <a:lnTo>
                    <a:pt x="1076" y="60"/>
                  </a:lnTo>
                  <a:lnTo>
                    <a:pt x="1076" y="60"/>
                  </a:lnTo>
                  <a:lnTo>
                    <a:pt x="1082" y="60"/>
                  </a:lnTo>
                  <a:lnTo>
                    <a:pt x="1314" y="60"/>
                  </a:lnTo>
                  <a:lnTo>
                    <a:pt x="1314" y="60"/>
                  </a:lnTo>
                  <a:lnTo>
                    <a:pt x="1328" y="60"/>
                  </a:lnTo>
                  <a:lnTo>
                    <a:pt x="1340" y="62"/>
                  </a:lnTo>
                  <a:lnTo>
                    <a:pt x="1356" y="64"/>
                  </a:lnTo>
                  <a:lnTo>
                    <a:pt x="1374" y="70"/>
                  </a:lnTo>
                  <a:lnTo>
                    <a:pt x="1394" y="78"/>
                  </a:lnTo>
                  <a:lnTo>
                    <a:pt x="1412" y="88"/>
                  </a:lnTo>
                  <a:lnTo>
                    <a:pt x="1432" y="104"/>
                  </a:lnTo>
                  <a:lnTo>
                    <a:pt x="1432" y="104"/>
                  </a:lnTo>
                  <a:lnTo>
                    <a:pt x="1440" y="112"/>
                  </a:lnTo>
                  <a:lnTo>
                    <a:pt x="1448" y="122"/>
                  </a:lnTo>
                  <a:lnTo>
                    <a:pt x="1456" y="134"/>
                  </a:lnTo>
                  <a:lnTo>
                    <a:pt x="1464" y="148"/>
                  </a:lnTo>
                  <a:lnTo>
                    <a:pt x="1470" y="164"/>
                  </a:lnTo>
                  <a:lnTo>
                    <a:pt x="1474" y="182"/>
                  </a:lnTo>
                  <a:lnTo>
                    <a:pt x="1478" y="202"/>
                  </a:lnTo>
                  <a:lnTo>
                    <a:pt x="1478" y="226"/>
                  </a:lnTo>
                  <a:lnTo>
                    <a:pt x="1478" y="226"/>
                  </a:lnTo>
                  <a:lnTo>
                    <a:pt x="1478" y="250"/>
                  </a:lnTo>
                  <a:lnTo>
                    <a:pt x="1474" y="272"/>
                  </a:lnTo>
                  <a:lnTo>
                    <a:pt x="1468" y="292"/>
                  </a:lnTo>
                  <a:lnTo>
                    <a:pt x="1460" y="310"/>
                  </a:lnTo>
                  <a:lnTo>
                    <a:pt x="1450" y="326"/>
                  </a:lnTo>
                  <a:lnTo>
                    <a:pt x="1440" y="340"/>
                  </a:lnTo>
                  <a:lnTo>
                    <a:pt x="1426" y="352"/>
                  </a:lnTo>
                  <a:lnTo>
                    <a:pt x="1414" y="364"/>
                  </a:lnTo>
                  <a:lnTo>
                    <a:pt x="1400" y="374"/>
                  </a:lnTo>
                  <a:lnTo>
                    <a:pt x="1386" y="382"/>
                  </a:lnTo>
                  <a:lnTo>
                    <a:pt x="1370" y="388"/>
                  </a:lnTo>
                  <a:lnTo>
                    <a:pt x="1356" y="394"/>
                  </a:lnTo>
                  <a:lnTo>
                    <a:pt x="1328" y="402"/>
                  </a:lnTo>
                  <a:lnTo>
                    <a:pt x="1302" y="406"/>
                  </a:lnTo>
                  <a:lnTo>
                    <a:pt x="52"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85" name="Freeform 15"/>
            <p:cNvSpPr>
              <a:spLocks noEditPoints="1"/>
            </p:cNvSpPr>
            <p:nvPr/>
          </p:nvSpPr>
          <p:spPr bwMode="auto">
            <a:xfrm>
              <a:off x="6892717" y="3505013"/>
              <a:ext cx="208337" cy="208337"/>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86" name="Freeform 18"/>
            <p:cNvSpPr>
              <a:spLocks/>
            </p:cNvSpPr>
            <p:nvPr/>
          </p:nvSpPr>
          <p:spPr bwMode="auto">
            <a:xfrm>
              <a:off x="6965393" y="3268818"/>
              <a:ext cx="64197" cy="213182"/>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87" name="Freeform 19"/>
            <p:cNvSpPr>
              <a:spLocks noEditPoints="1"/>
            </p:cNvSpPr>
            <p:nvPr/>
          </p:nvSpPr>
          <p:spPr bwMode="auto">
            <a:xfrm>
              <a:off x="5077386" y="3609182"/>
              <a:ext cx="186534" cy="185323"/>
            </a:xfrm>
            <a:custGeom>
              <a:avLst/>
              <a:gdLst>
                <a:gd name="T0" fmla="*/ 154 w 308"/>
                <a:gd name="T1" fmla="*/ 306 h 306"/>
                <a:gd name="T2" fmla="*/ 124 w 308"/>
                <a:gd name="T3" fmla="*/ 304 h 306"/>
                <a:gd name="T4" fmla="*/ 94 w 308"/>
                <a:gd name="T5" fmla="*/ 294 h 306"/>
                <a:gd name="T6" fmla="*/ 68 w 308"/>
                <a:gd name="T7" fmla="*/ 280 h 306"/>
                <a:gd name="T8" fmla="*/ 46 w 308"/>
                <a:gd name="T9" fmla="*/ 262 h 306"/>
                <a:gd name="T10" fmla="*/ 26 w 308"/>
                <a:gd name="T11" fmla="*/ 240 h 306"/>
                <a:gd name="T12" fmla="*/ 12 w 308"/>
                <a:gd name="T13" fmla="*/ 212 h 306"/>
                <a:gd name="T14" fmla="*/ 4 w 308"/>
                <a:gd name="T15" fmla="*/ 184 h 306"/>
                <a:gd name="T16" fmla="*/ 0 w 308"/>
                <a:gd name="T17" fmla="*/ 154 h 306"/>
                <a:gd name="T18" fmla="*/ 2 w 308"/>
                <a:gd name="T19" fmla="*/ 138 h 306"/>
                <a:gd name="T20" fmla="*/ 8 w 308"/>
                <a:gd name="T21" fmla="*/ 108 h 306"/>
                <a:gd name="T22" fmla="*/ 20 w 308"/>
                <a:gd name="T23" fmla="*/ 80 h 306"/>
                <a:gd name="T24" fmla="*/ 36 w 308"/>
                <a:gd name="T25" fmla="*/ 56 h 306"/>
                <a:gd name="T26" fmla="*/ 56 w 308"/>
                <a:gd name="T27" fmla="*/ 34 h 306"/>
                <a:gd name="T28" fmla="*/ 82 w 308"/>
                <a:gd name="T29" fmla="*/ 18 h 306"/>
                <a:gd name="T30" fmla="*/ 108 w 308"/>
                <a:gd name="T31" fmla="*/ 6 h 306"/>
                <a:gd name="T32" fmla="*/ 138 w 308"/>
                <a:gd name="T33" fmla="*/ 0 h 306"/>
                <a:gd name="T34" fmla="*/ 154 w 308"/>
                <a:gd name="T35" fmla="*/ 0 h 306"/>
                <a:gd name="T36" fmla="*/ 186 w 308"/>
                <a:gd name="T37" fmla="*/ 2 h 306"/>
                <a:gd name="T38" fmla="*/ 214 w 308"/>
                <a:gd name="T39" fmla="*/ 12 h 306"/>
                <a:gd name="T40" fmla="*/ 240 w 308"/>
                <a:gd name="T41" fmla="*/ 26 h 306"/>
                <a:gd name="T42" fmla="*/ 262 w 308"/>
                <a:gd name="T43" fmla="*/ 44 h 306"/>
                <a:gd name="T44" fmla="*/ 282 w 308"/>
                <a:gd name="T45" fmla="*/ 68 h 306"/>
                <a:gd name="T46" fmla="*/ 296 w 308"/>
                <a:gd name="T47" fmla="*/ 94 h 306"/>
                <a:gd name="T48" fmla="*/ 304 w 308"/>
                <a:gd name="T49" fmla="*/ 122 h 306"/>
                <a:gd name="T50" fmla="*/ 308 w 308"/>
                <a:gd name="T51" fmla="*/ 154 h 306"/>
                <a:gd name="T52" fmla="*/ 308 w 308"/>
                <a:gd name="T53" fmla="*/ 168 h 306"/>
                <a:gd name="T54" fmla="*/ 302 w 308"/>
                <a:gd name="T55" fmla="*/ 198 h 306"/>
                <a:gd name="T56" fmla="*/ 290 w 308"/>
                <a:gd name="T57" fmla="*/ 226 h 306"/>
                <a:gd name="T58" fmla="*/ 272 w 308"/>
                <a:gd name="T59" fmla="*/ 250 h 306"/>
                <a:gd name="T60" fmla="*/ 252 w 308"/>
                <a:gd name="T61" fmla="*/ 272 h 306"/>
                <a:gd name="T62" fmla="*/ 228 w 308"/>
                <a:gd name="T63" fmla="*/ 288 h 306"/>
                <a:gd name="T64" fmla="*/ 200 w 308"/>
                <a:gd name="T65" fmla="*/ 300 h 306"/>
                <a:gd name="T66" fmla="*/ 170 w 308"/>
                <a:gd name="T67" fmla="*/ 306 h 306"/>
                <a:gd name="T68" fmla="*/ 154 w 308"/>
                <a:gd name="T69" fmla="*/ 306 h 306"/>
                <a:gd name="T70" fmla="*/ 154 w 308"/>
                <a:gd name="T71" fmla="*/ 104 h 306"/>
                <a:gd name="T72" fmla="*/ 136 w 308"/>
                <a:gd name="T73" fmla="*/ 108 h 306"/>
                <a:gd name="T74" fmla="*/ 120 w 308"/>
                <a:gd name="T75" fmla="*/ 118 h 306"/>
                <a:gd name="T76" fmla="*/ 110 w 308"/>
                <a:gd name="T77" fmla="*/ 134 h 306"/>
                <a:gd name="T78" fmla="*/ 106 w 308"/>
                <a:gd name="T79" fmla="*/ 154 h 306"/>
                <a:gd name="T80" fmla="*/ 106 w 308"/>
                <a:gd name="T81" fmla="*/ 164 h 306"/>
                <a:gd name="T82" fmla="*/ 114 w 308"/>
                <a:gd name="T83" fmla="*/ 180 h 306"/>
                <a:gd name="T84" fmla="*/ 128 w 308"/>
                <a:gd name="T85" fmla="*/ 194 h 306"/>
                <a:gd name="T86" fmla="*/ 144 w 308"/>
                <a:gd name="T87" fmla="*/ 200 h 306"/>
                <a:gd name="T88" fmla="*/ 154 w 308"/>
                <a:gd name="T89" fmla="*/ 202 h 306"/>
                <a:gd name="T90" fmla="*/ 174 w 308"/>
                <a:gd name="T91" fmla="*/ 198 h 306"/>
                <a:gd name="T92" fmla="*/ 188 w 308"/>
                <a:gd name="T93" fmla="*/ 188 h 306"/>
                <a:gd name="T94" fmla="*/ 200 w 308"/>
                <a:gd name="T95" fmla="*/ 172 h 306"/>
                <a:gd name="T96" fmla="*/ 202 w 308"/>
                <a:gd name="T97" fmla="*/ 154 h 306"/>
                <a:gd name="T98" fmla="*/ 202 w 308"/>
                <a:gd name="T99" fmla="*/ 144 h 306"/>
                <a:gd name="T100" fmla="*/ 194 w 308"/>
                <a:gd name="T101" fmla="*/ 126 h 306"/>
                <a:gd name="T102" fmla="*/ 182 w 308"/>
                <a:gd name="T103" fmla="*/ 112 h 306"/>
                <a:gd name="T104" fmla="*/ 164 w 308"/>
                <a:gd name="T105" fmla="*/ 106 h 306"/>
                <a:gd name="T106" fmla="*/ 154 w 308"/>
                <a:gd name="T107" fmla="*/ 10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6">
                  <a:moveTo>
                    <a:pt x="154" y="306"/>
                  </a:moveTo>
                  <a:lnTo>
                    <a:pt x="154" y="306"/>
                  </a:lnTo>
                  <a:lnTo>
                    <a:pt x="138" y="306"/>
                  </a:lnTo>
                  <a:lnTo>
                    <a:pt x="124" y="304"/>
                  </a:lnTo>
                  <a:lnTo>
                    <a:pt x="108" y="300"/>
                  </a:lnTo>
                  <a:lnTo>
                    <a:pt x="94" y="294"/>
                  </a:lnTo>
                  <a:lnTo>
                    <a:pt x="82" y="288"/>
                  </a:lnTo>
                  <a:lnTo>
                    <a:pt x="68" y="280"/>
                  </a:lnTo>
                  <a:lnTo>
                    <a:pt x="56" y="272"/>
                  </a:lnTo>
                  <a:lnTo>
                    <a:pt x="46" y="262"/>
                  </a:lnTo>
                  <a:lnTo>
                    <a:pt x="36" y="250"/>
                  </a:lnTo>
                  <a:lnTo>
                    <a:pt x="26" y="240"/>
                  </a:lnTo>
                  <a:lnTo>
                    <a:pt x="20" y="226"/>
                  </a:lnTo>
                  <a:lnTo>
                    <a:pt x="12" y="212"/>
                  </a:lnTo>
                  <a:lnTo>
                    <a:pt x="8" y="198"/>
                  </a:lnTo>
                  <a:lnTo>
                    <a:pt x="4" y="184"/>
                  </a:lnTo>
                  <a:lnTo>
                    <a:pt x="2" y="168"/>
                  </a:lnTo>
                  <a:lnTo>
                    <a:pt x="0" y="154"/>
                  </a:lnTo>
                  <a:lnTo>
                    <a:pt x="0" y="154"/>
                  </a:lnTo>
                  <a:lnTo>
                    <a:pt x="2" y="138"/>
                  </a:lnTo>
                  <a:lnTo>
                    <a:pt x="4" y="122"/>
                  </a:lnTo>
                  <a:lnTo>
                    <a:pt x="8" y="108"/>
                  </a:lnTo>
                  <a:lnTo>
                    <a:pt x="12" y="94"/>
                  </a:lnTo>
                  <a:lnTo>
                    <a:pt x="20" y="80"/>
                  </a:lnTo>
                  <a:lnTo>
                    <a:pt x="26" y="68"/>
                  </a:lnTo>
                  <a:lnTo>
                    <a:pt x="36" y="56"/>
                  </a:lnTo>
                  <a:lnTo>
                    <a:pt x="46" y="44"/>
                  </a:lnTo>
                  <a:lnTo>
                    <a:pt x="56" y="34"/>
                  </a:lnTo>
                  <a:lnTo>
                    <a:pt x="68" y="26"/>
                  </a:lnTo>
                  <a:lnTo>
                    <a:pt x="82" y="18"/>
                  </a:lnTo>
                  <a:lnTo>
                    <a:pt x="94" y="12"/>
                  </a:lnTo>
                  <a:lnTo>
                    <a:pt x="108" y="6"/>
                  </a:lnTo>
                  <a:lnTo>
                    <a:pt x="124" y="2"/>
                  </a:lnTo>
                  <a:lnTo>
                    <a:pt x="138" y="0"/>
                  </a:lnTo>
                  <a:lnTo>
                    <a:pt x="154" y="0"/>
                  </a:lnTo>
                  <a:lnTo>
                    <a:pt x="154" y="0"/>
                  </a:lnTo>
                  <a:lnTo>
                    <a:pt x="170" y="0"/>
                  </a:lnTo>
                  <a:lnTo>
                    <a:pt x="186" y="2"/>
                  </a:lnTo>
                  <a:lnTo>
                    <a:pt x="200" y="6"/>
                  </a:lnTo>
                  <a:lnTo>
                    <a:pt x="214" y="12"/>
                  </a:lnTo>
                  <a:lnTo>
                    <a:pt x="228" y="18"/>
                  </a:lnTo>
                  <a:lnTo>
                    <a:pt x="240" y="26"/>
                  </a:lnTo>
                  <a:lnTo>
                    <a:pt x="252" y="34"/>
                  </a:lnTo>
                  <a:lnTo>
                    <a:pt x="262" y="44"/>
                  </a:lnTo>
                  <a:lnTo>
                    <a:pt x="272" y="56"/>
                  </a:lnTo>
                  <a:lnTo>
                    <a:pt x="282" y="68"/>
                  </a:lnTo>
                  <a:lnTo>
                    <a:pt x="290" y="80"/>
                  </a:lnTo>
                  <a:lnTo>
                    <a:pt x="296" y="94"/>
                  </a:lnTo>
                  <a:lnTo>
                    <a:pt x="302" y="108"/>
                  </a:lnTo>
                  <a:lnTo>
                    <a:pt x="304" y="122"/>
                  </a:lnTo>
                  <a:lnTo>
                    <a:pt x="308" y="138"/>
                  </a:lnTo>
                  <a:lnTo>
                    <a:pt x="308" y="154"/>
                  </a:lnTo>
                  <a:lnTo>
                    <a:pt x="308" y="154"/>
                  </a:lnTo>
                  <a:lnTo>
                    <a:pt x="308" y="168"/>
                  </a:lnTo>
                  <a:lnTo>
                    <a:pt x="304" y="184"/>
                  </a:lnTo>
                  <a:lnTo>
                    <a:pt x="302" y="198"/>
                  </a:lnTo>
                  <a:lnTo>
                    <a:pt x="296" y="212"/>
                  </a:lnTo>
                  <a:lnTo>
                    <a:pt x="290" y="226"/>
                  </a:lnTo>
                  <a:lnTo>
                    <a:pt x="282" y="240"/>
                  </a:lnTo>
                  <a:lnTo>
                    <a:pt x="272" y="250"/>
                  </a:lnTo>
                  <a:lnTo>
                    <a:pt x="262" y="262"/>
                  </a:lnTo>
                  <a:lnTo>
                    <a:pt x="252" y="272"/>
                  </a:lnTo>
                  <a:lnTo>
                    <a:pt x="240" y="280"/>
                  </a:lnTo>
                  <a:lnTo>
                    <a:pt x="228" y="288"/>
                  </a:lnTo>
                  <a:lnTo>
                    <a:pt x="214" y="294"/>
                  </a:lnTo>
                  <a:lnTo>
                    <a:pt x="200" y="300"/>
                  </a:lnTo>
                  <a:lnTo>
                    <a:pt x="186" y="304"/>
                  </a:lnTo>
                  <a:lnTo>
                    <a:pt x="170" y="306"/>
                  </a:lnTo>
                  <a:lnTo>
                    <a:pt x="154" y="306"/>
                  </a:lnTo>
                  <a:lnTo>
                    <a:pt x="154" y="306"/>
                  </a:lnTo>
                  <a:close/>
                  <a:moveTo>
                    <a:pt x="154" y="104"/>
                  </a:moveTo>
                  <a:lnTo>
                    <a:pt x="154" y="104"/>
                  </a:lnTo>
                  <a:lnTo>
                    <a:pt x="144" y="106"/>
                  </a:lnTo>
                  <a:lnTo>
                    <a:pt x="136" y="108"/>
                  </a:lnTo>
                  <a:lnTo>
                    <a:pt x="128" y="112"/>
                  </a:lnTo>
                  <a:lnTo>
                    <a:pt x="120" y="118"/>
                  </a:lnTo>
                  <a:lnTo>
                    <a:pt x="114" y="126"/>
                  </a:lnTo>
                  <a:lnTo>
                    <a:pt x="110" y="134"/>
                  </a:lnTo>
                  <a:lnTo>
                    <a:pt x="106" y="144"/>
                  </a:lnTo>
                  <a:lnTo>
                    <a:pt x="106" y="154"/>
                  </a:lnTo>
                  <a:lnTo>
                    <a:pt x="106" y="154"/>
                  </a:lnTo>
                  <a:lnTo>
                    <a:pt x="106" y="164"/>
                  </a:lnTo>
                  <a:lnTo>
                    <a:pt x="110" y="172"/>
                  </a:lnTo>
                  <a:lnTo>
                    <a:pt x="114" y="180"/>
                  </a:lnTo>
                  <a:lnTo>
                    <a:pt x="120" y="188"/>
                  </a:lnTo>
                  <a:lnTo>
                    <a:pt x="128" y="194"/>
                  </a:lnTo>
                  <a:lnTo>
                    <a:pt x="136" y="198"/>
                  </a:lnTo>
                  <a:lnTo>
                    <a:pt x="144" y="200"/>
                  </a:lnTo>
                  <a:lnTo>
                    <a:pt x="154" y="202"/>
                  </a:lnTo>
                  <a:lnTo>
                    <a:pt x="154" y="202"/>
                  </a:lnTo>
                  <a:lnTo>
                    <a:pt x="164" y="200"/>
                  </a:lnTo>
                  <a:lnTo>
                    <a:pt x="174" y="198"/>
                  </a:lnTo>
                  <a:lnTo>
                    <a:pt x="182" y="194"/>
                  </a:lnTo>
                  <a:lnTo>
                    <a:pt x="188" y="188"/>
                  </a:lnTo>
                  <a:lnTo>
                    <a:pt x="194" y="180"/>
                  </a:lnTo>
                  <a:lnTo>
                    <a:pt x="200" y="172"/>
                  </a:lnTo>
                  <a:lnTo>
                    <a:pt x="202" y="164"/>
                  </a:lnTo>
                  <a:lnTo>
                    <a:pt x="202" y="154"/>
                  </a:lnTo>
                  <a:lnTo>
                    <a:pt x="202" y="154"/>
                  </a:lnTo>
                  <a:lnTo>
                    <a:pt x="202" y="144"/>
                  </a:lnTo>
                  <a:lnTo>
                    <a:pt x="200" y="134"/>
                  </a:lnTo>
                  <a:lnTo>
                    <a:pt x="194" y="126"/>
                  </a:lnTo>
                  <a:lnTo>
                    <a:pt x="188" y="118"/>
                  </a:lnTo>
                  <a:lnTo>
                    <a:pt x="182" y="112"/>
                  </a:lnTo>
                  <a:lnTo>
                    <a:pt x="174"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88" name="Freeform 20"/>
            <p:cNvSpPr>
              <a:spLocks noEditPoints="1"/>
            </p:cNvSpPr>
            <p:nvPr/>
          </p:nvSpPr>
          <p:spPr bwMode="auto">
            <a:xfrm>
              <a:off x="7250039" y="2854566"/>
              <a:ext cx="186534" cy="186534"/>
            </a:xfrm>
            <a:custGeom>
              <a:avLst/>
              <a:gdLst>
                <a:gd name="T0" fmla="*/ 154 w 308"/>
                <a:gd name="T1" fmla="*/ 308 h 308"/>
                <a:gd name="T2" fmla="*/ 122 w 308"/>
                <a:gd name="T3" fmla="*/ 304 h 308"/>
                <a:gd name="T4" fmla="*/ 94 w 308"/>
                <a:gd name="T5" fmla="*/ 296 h 308"/>
                <a:gd name="T6" fmla="*/ 68 w 308"/>
                <a:gd name="T7" fmla="*/ 282 h 308"/>
                <a:gd name="T8" fmla="*/ 44 w 308"/>
                <a:gd name="T9" fmla="*/ 262 h 308"/>
                <a:gd name="T10" fmla="*/ 26 w 308"/>
                <a:gd name="T11" fmla="*/ 240 h 308"/>
                <a:gd name="T12" fmla="*/ 12 w 308"/>
                <a:gd name="T13" fmla="*/ 214 h 308"/>
                <a:gd name="T14" fmla="*/ 2 w 308"/>
                <a:gd name="T15" fmla="*/ 184 h 308"/>
                <a:gd name="T16" fmla="*/ 0 w 308"/>
                <a:gd name="T17" fmla="*/ 154 h 308"/>
                <a:gd name="T18" fmla="*/ 0 w 308"/>
                <a:gd name="T19" fmla="*/ 138 h 308"/>
                <a:gd name="T20" fmla="*/ 6 w 308"/>
                <a:gd name="T21" fmla="*/ 108 h 308"/>
                <a:gd name="T22" fmla="*/ 18 w 308"/>
                <a:gd name="T23" fmla="*/ 80 h 308"/>
                <a:gd name="T24" fmla="*/ 34 w 308"/>
                <a:gd name="T25" fmla="*/ 56 h 308"/>
                <a:gd name="T26" fmla="*/ 56 w 308"/>
                <a:gd name="T27" fmla="*/ 36 h 308"/>
                <a:gd name="T28" fmla="*/ 80 w 308"/>
                <a:gd name="T29" fmla="*/ 18 h 308"/>
                <a:gd name="T30" fmla="*/ 108 w 308"/>
                <a:gd name="T31" fmla="*/ 6 h 308"/>
                <a:gd name="T32" fmla="*/ 138 w 308"/>
                <a:gd name="T33" fmla="*/ 0 h 308"/>
                <a:gd name="T34" fmla="*/ 154 w 308"/>
                <a:gd name="T35" fmla="*/ 0 h 308"/>
                <a:gd name="T36" fmla="*/ 184 w 308"/>
                <a:gd name="T37" fmla="*/ 4 h 308"/>
                <a:gd name="T38" fmla="*/ 214 w 308"/>
                <a:gd name="T39" fmla="*/ 12 h 308"/>
                <a:gd name="T40" fmla="*/ 240 w 308"/>
                <a:gd name="T41" fmla="*/ 26 h 308"/>
                <a:gd name="T42" fmla="*/ 262 w 308"/>
                <a:gd name="T43" fmla="*/ 46 h 308"/>
                <a:gd name="T44" fmla="*/ 280 w 308"/>
                <a:gd name="T45" fmla="*/ 68 h 308"/>
                <a:gd name="T46" fmla="*/ 294 w 308"/>
                <a:gd name="T47" fmla="*/ 94 h 308"/>
                <a:gd name="T48" fmla="*/ 304 w 308"/>
                <a:gd name="T49" fmla="*/ 122 h 308"/>
                <a:gd name="T50" fmla="*/ 308 w 308"/>
                <a:gd name="T51" fmla="*/ 154 h 308"/>
                <a:gd name="T52" fmla="*/ 306 w 308"/>
                <a:gd name="T53" fmla="*/ 170 h 308"/>
                <a:gd name="T54" fmla="*/ 300 w 308"/>
                <a:gd name="T55" fmla="*/ 200 h 308"/>
                <a:gd name="T56" fmla="*/ 288 w 308"/>
                <a:gd name="T57" fmla="*/ 226 h 308"/>
                <a:gd name="T58" fmla="*/ 272 w 308"/>
                <a:gd name="T59" fmla="*/ 252 h 308"/>
                <a:gd name="T60" fmla="*/ 252 w 308"/>
                <a:gd name="T61" fmla="*/ 272 h 308"/>
                <a:gd name="T62" fmla="*/ 226 w 308"/>
                <a:gd name="T63" fmla="*/ 288 h 308"/>
                <a:gd name="T64" fmla="*/ 200 w 308"/>
                <a:gd name="T65" fmla="*/ 300 h 308"/>
                <a:gd name="T66" fmla="*/ 170 w 308"/>
                <a:gd name="T67" fmla="*/ 306 h 308"/>
                <a:gd name="T68" fmla="*/ 154 w 308"/>
                <a:gd name="T69" fmla="*/ 308 h 308"/>
                <a:gd name="T70" fmla="*/ 154 w 308"/>
                <a:gd name="T71" fmla="*/ 104 h 308"/>
                <a:gd name="T72" fmla="*/ 134 w 308"/>
                <a:gd name="T73" fmla="*/ 108 h 308"/>
                <a:gd name="T74" fmla="*/ 120 w 308"/>
                <a:gd name="T75" fmla="*/ 120 h 308"/>
                <a:gd name="T76" fmla="*/ 108 w 308"/>
                <a:gd name="T77" fmla="*/ 134 h 308"/>
                <a:gd name="T78" fmla="*/ 104 w 308"/>
                <a:gd name="T79" fmla="*/ 154 h 308"/>
                <a:gd name="T80" fmla="*/ 106 w 308"/>
                <a:gd name="T81" fmla="*/ 164 h 308"/>
                <a:gd name="T82" fmla="*/ 114 w 308"/>
                <a:gd name="T83" fmla="*/ 180 h 308"/>
                <a:gd name="T84" fmla="*/ 126 w 308"/>
                <a:gd name="T85" fmla="*/ 194 h 308"/>
                <a:gd name="T86" fmla="*/ 144 w 308"/>
                <a:gd name="T87" fmla="*/ 202 h 308"/>
                <a:gd name="T88" fmla="*/ 154 w 308"/>
                <a:gd name="T89" fmla="*/ 202 h 308"/>
                <a:gd name="T90" fmla="*/ 172 w 308"/>
                <a:gd name="T91" fmla="*/ 198 h 308"/>
                <a:gd name="T92" fmla="*/ 188 w 308"/>
                <a:gd name="T93" fmla="*/ 188 h 308"/>
                <a:gd name="T94" fmla="*/ 198 w 308"/>
                <a:gd name="T95" fmla="*/ 172 h 308"/>
                <a:gd name="T96" fmla="*/ 202 w 308"/>
                <a:gd name="T97" fmla="*/ 154 h 308"/>
                <a:gd name="T98" fmla="*/ 202 w 308"/>
                <a:gd name="T99" fmla="*/ 144 h 308"/>
                <a:gd name="T100" fmla="*/ 194 w 308"/>
                <a:gd name="T101" fmla="*/ 126 h 308"/>
                <a:gd name="T102" fmla="*/ 180 w 308"/>
                <a:gd name="T103" fmla="*/ 114 h 308"/>
                <a:gd name="T104" fmla="*/ 164 w 308"/>
                <a:gd name="T105" fmla="*/ 106 h 308"/>
                <a:gd name="T106" fmla="*/ 154 w 308"/>
                <a:gd name="T107" fmla="*/ 10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8">
                  <a:moveTo>
                    <a:pt x="154" y="308"/>
                  </a:moveTo>
                  <a:lnTo>
                    <a:pt x="154" y="308"/>
                  </a:lnTo>
                  <a:lnTo>
                    <a:pt x="138" y="306"/>
                  </a:lnTo>
                  <a:lnTo>
                    <a:pt x="122" y="304"/>
                  </a:lnTo>
                  <a:lnTo>
                    <a:pt x="108" y="300"/>
                  </a:lnTo>
                  <a:lnTo>
                    <a:pt x="94" y="296"/>
                  </a:lnTo>
                  <a:lnTo>
                    <a:pt x="80" y="288"/>
                  </a:lnTo>
                  <a:lnTo>
                    <a:pt x="68" y="282"/>
                  </a:lnTo>
                  <a:lnTo>
                    <a:pt x="56" y="272"/>
                  </a:lnTo>
                  <a:lnTo>
                    <a:pt x="44" y="262"/>
                  </a:lnTo>
                  <a:lnTo>
                    <a:pt x="34" y="252"/>
                  </a:lnTo>
                  <a:lnTo>
                    <a:pt x="26" y="240"/>
                  </a:lnTo>
                  <a:lnTo>
                    <a:pt x="18" y="226"/>
                  </a:lnTo>
                  <a:lnTo>
                    <a:pt x="12" y="214"/>
                  </a:lnTo>
                  <a:lnTo>
                    <a:pt x="6" y="200"/>
                  </a:lnTo>
                  <a:lnTo>
                    <a:pt x="2" y="184"/>
                  </a:lnTo>
                  <a:lnTo>
                    <a:pt x="0" y="170"/>
                  </a:lnTo>
                  <a:lnTo>
                    <a:pt x="0" y="154"/>
                  </a:lnTo>
                  <a:lnTo>
                    <a:pt x="0" y="154"/>
                  </a:lnTo>
                  <a:lnTo>
                    <a:pt x="0" y="138"/>
                  </a:lnTo>
                  <a:lnTo>
                    <a:pt x="2" y="122"/>
                  </a:lnTo>
                  <a:lnTo>
                    <a:pt x="6" y="108"/>
                  </a:lnTo>
                  <a:lnTo>
                    <a:pt x="12" y="94"/>
                  </a:lnTo>
                  <a:lnTo>
                    <a:pt x="18" y="80"/>
                  </a:lnTo>
                  <a:lnTo>
                    <a:pt x="26" y="68"/>
                  </a:lnTo>
                  <a:lnTo>
                    <a:pt x="34" y="56"/>
                  </a:lnTo>
                  <a:lnTo>
                    <a:pt x="44" y="46"/>
                  </a:lnTo>
                  <a:lnTo>
                    <a:pt x="56" y="36"/>
                  </a:lnTo>
                  <a:lnTo>
                    <a:pt x="68" y="26"/>
                  </a:lnTo>
                  <a:lnTo>
                    <a:pt x="80" y="18"/>
                  </a:lnTo>
                  <a:lnTo>
                    <a:pt x="94" y="12"/>
                  </a:lnTo>
                  <a:lnTo>
                    <a:pt x="108" y="6"/>
                  </a:lnTo>
                  <a:lnTo>
                    <a:pt x="122" y="4"/>
                  </a:lnTo>
                  <a:lnTo>
                    <a:pt x="138" y="0"/>
                  </a:lnTo>
                  <a:lnTo>
                    <a:pt x="154" y="0"/>
                  </a:lnTo>
                  <a:lnTo>
                    <a:pt x="154" y="0"/>
                  </a:lnTo>
                  <a:lnTo>
                    <a:pt x="170" y="0"/>
                  </a:lnTo>
                  <a:lnTo>
                    <a:pt x="184" y="4"/>
                  </a:lnTo>
                  <a:lnTo>
                    <a:pt x="200" y="6"/>
                  </a:lnTo>
                  <a:lnTo>
                    <a:pt x="214" y="12"/>
                  </a:lnTo>
                  <a:lnTo>
                    <a:pt x="226" y="18"/>
                  </a:lnTo>
                  <a:lnTo>
                    <a:pt x="240" y="26"/>
                  </a:lnTo>
                  <a:lnTo>
                    <a:pt x="252" y="36"/>
                  </a:lnTo>
                  <a:lnTo>
                    <a:pt x="262" y="46"/>
                  </a:lnTo>
                  <a:lnTo>
                    <a:pt x="272" y="56"/>
                  </a:lnTo>
                  <a:lnTo>
                    <a:pt x="280" y="68"/>
                  </a:lnTo>
                  <a:lnTo>
                    <a:pt x="288" y="80"/>
                  </a:lnTo>
                  <a:lnTo>
                    <a:pt x="294" y="94"/>
                  </a:lnTo>
                  <a:lnTo>
                    <a:pt x="300" y="108"/>
                  </a:lnTo>
                  <a:lnTo>
                    <a:pt x="304" y="122"/>
                  </a:lnTo>
                  <a:lnTo>
                    <a:pt x="306" y="138"/>
                  </a:lnTo>
                  <a:lnTo>
                    <a:pt x="308" y="154"/>
                  </a:lnTo>
                  <a:lnTo>
                    <a:pt x="308" y="154"/>
                  </a:lnTo>
                  <a:lnTo>
                    <a:pt x="306" y="170"/>
                  </a:lnTo>
                  <a:lnTo>
                    <a:pt x="304" y="184"/>
                  </a:lnTo>
                  <a:lnTo>
                    <a:pt x="300" y="200"/>
                  </a:lnTo>
                  <a:lnTo>
                    <a:pt x="294" y="214"/>
                  </a:lnTo>
                  <a:lnTo>
                    <a:pt x="288" y="226"/>
                  </a:lnTo>
                  <a:lnTo>
                    <a:pt x="280" y="240"/>
                  </a:lnTo>
                  <a:lnTo>
                    <a:pt x="272" y="252"/>
                  </a:lnTo>
                  <a:lnTo>
                    <a:pt x="262" y="262"/>
                  </a:lnTo>
                  <a:lnTo>
                    <a:pt x="252" y="272"/>
                  </a:lnTo>
                  <a:lnTo>
                    <a:pt x="240" y="282"/>
                  </a:lnTo>
                  <a:lnTo>
                    <a:pt x="226" y="288"/>
                  </a:lnTo>
                  <a:lnTo>
                    <a:pt x="214" y="296"/>
                  </a:lnTo>
                  <a:lnTo>
                    <a:pt x="200" y="300"/>
                  </a:lnTo>
                  <a:lnTo>
                    <a:pt x="184" y="304"/>
                  </a:lnTo>
                  <a:lnTo>
                    <a:pt x="170" y="306"/>
                  </a:lnTo>
                  <a:lnTo>
                    <a:pt x="154" y="308"/>
                  </a:lnTo>
                  <a:lnTo>
                    <a:pt x="154" y="308"/>
                  </a:lnTo>
                  <a:close/>
                  <a:moveTo>
                    <a:pt x="154" y="104"/>
                  </a:moveTo>
                  <a:lnTo>
                    <a:pt x="154" y="104"/>
                  </a:lnTo>
                  <a:lnTo>
                    <a:pt x="144" y="106"/>
                  </a:lnTo>
                  <a:lnTo>
                    <a:pt x="134" y="108"/>
                  </a:lnTo>
                  <a:lnTo>
                    <a:pt x="126" y="114"/>
                  </a:lnTo>
                  <a:lnTo>
                    <a:pt x="120" y="120"/>
                  </a:lnTo>
                  <a:lnTo>
                    <a:pt x="114" y="126"/>
                  </a:lnTo>
                  <a:lnTo>
                    <a:pt x="108" y="134"/>
                  </a:lnTo>
                  <a:lnTo>
                    <a:pt x="106" y="144"/>
                  </a:lnTo>
                  <a:lnTo>
                    <a:pt x="104" y="154"/>
                  </a:lnTo>
                  <a:lnTo>
                    <a:pt x="104" y="154"/>
                  </a:lnTo>
                  <a:lnTo>
                    <a:pt x="106" y="164"/>
                  </a:lnTo>
                  <a:lnTo>
                    <a:pt x="108" y="172"/>
                  </a:lnTo>
                  <a:lnTo>
                    <a:pt x="114" y="180"/>
                  </a:lnTo>
                  <a:lnTo>
                    <a:pt x="120" y="188"/>
                  </a:lnTo>
                  <a:lnTo>
                    <a:pt x="126" y="194"/>
                  </a:lnTo>
                  <a:lnTo>
                    <a:pt x="134" y="198"/>
                  </a:lnTo>
                  <a:lnTo>
                    <a:pt x="144" y="202"/>
                  </a:lnTo>
                  <a:lnTo>
                    <a:pt x="154" y="202"/>
                  </a:lnTo>
                  <a:lnTo>
                    <a:pt x="154" y="202"/>
                  </a:lnTo>
                  <a:lnTo>
                    <a:pt x="164" y="202"/>
                  </a:lnTo>
                  <a:lnTo>
                    <a:pt x="172" y="198"/>
                  </a:lnTo>
                  <a:lnTo>
                    <a:pt x="180" y="194"/>
                  </a:lnTo>
                  <a:lnTo>
                    <a:pt x="188" y="188"/>
                  </a:lnTo>
                  <a:lnTo>
                    <a:pt x="194" y="180"/>
                  </a:lnTo>
                  <a:lnTo>
                    <a:pt x="198" y="172"/>
                  </a:lnTo>
                  <a:lnTo>
                    <a:pt x="202" y="164"/>
                  </a:lnTo>
                  <a:lnTo>
                    <a:pt x="202" y="154"/>
                  </a:lnTo>
                  <a:lnTo>
                    <a:pt x="202" y="154"/>
                  </a:lnTo>
                  <a:lnTo>
                    <a:pt x="202" y="144"/>
                  </a:lnTo>
                  <a:lnTo>
                    <a:pt x="198" y="134"/>
                  </a:lnTo>
                  <a:lnTo>
                    <a:pt x="194" y="126"/>
                  </a:lnTo>
                  <a:lnTo>
                    <a:pt x="188" y="120"/>
                  </a:lnTo>
                  <a:lnTo>
                    <a:pt x="180" y="114"/>
                  </a:lnTo>
                  <a:lnTo>
                    <a:pt x="172"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grpSp>
          <p:nvGrpSpPr>
            <p:cNvPr id="189" name="Group 188"/>
            <p:cNvGrpSpPr/>
            <p:nvPr/>
          </p:nvGrpSpPr>
          <p:grpSpPr>
            <a:xfrm>
              <a:off x="5413104" y="2621197"/>
              <a:ext cx="1326042" cy="1326043"/>
              <a:chOff x="5413104" y="2598477"/>
              <a:chExt cx="1326042" cy="1326043"/>
            </a:xfrm>
          </p:grpSpPr>
          <p:sp>
            <p:nvSpPr>
              <p:cNvPr id="190" name="Freeform 5"/>
              <p:cNvSpPr>
                <a:spLocks/>
              </p:cNvSpPr>
              <p:nvPr/>
            </p:nvSpPr>
            <p:spPr bwMode="auto">
              <a:xfrm>
                <a:off x="5642613" y="3166154"/>
                <a:ext cx="838193" cy="391237"/>
              </a:xfrm>
              <a:custGeom>
                <a:avLst/>
                <a:gdLst>
                  <a:gd name="T0" fmla="*/ 1228 w 1384"/>
                  <a:gd name="T1" fmla="*/ 646 h 646"/>
                  <a:gd name="T2" fmla="*/ 1198 w 1384"/>
                  <a:gd name="T3" fmla="*/ 636 h 646"/>
                  <a:gd name="T4" fmla="*/ 1178 w 1384"/>
                  <a:gd name="T5" fmla="*/ 614 h 646"/>
                  <a:gd name="T6" fmla="*/ 1174 w 1384"/>
                  <a:gd name="T7" fmla="*/ 106 h 646"/>
                  <a:gd name="T8" fmla="*/ 1118 w 1384"/>
                  <a:gd name="T9" fmla="*/ 594 h 646"/>
                  <a:gd name="T10" fmla="*/ 1108 w 1384"/>
                  <a:gd name="T11" fmla="*/ 622 h 646"/>
                  <a:gd name="T12" fmla="*/ 1086 w 1384"/>
                  <a:gd name="T13" fmla="*/ 642 h 646"/>
                  <a:gd name="T14" fmla="*/ 824 w 1384"/>
                  <a:gd name="T15" fmla="*/ 646 h 646"/>
                  <a:gd name="T16" fmla="*/ 804 w 1384"/>
                  <a:gd name="T17" fmla="*/ 642 h 646"/>
                  <a:gd name="T18" fmla="*/ 780 w 1384"/>
                  <a:gd name="T19" fmla="*/ 622 h 646"/>
                  <a:gd name="T20" fmla="*/ 772 w 1384"/>
                  <a:gd name="T21" fmla="*/ 594 h 646"/>
                  <a:gd name="T22" fmla="*/ 714 w 1384"/>
                  <a:gd name="T23" fmla="*/ 594 h 646"/>
                  <a:gd name="T24" fmla="*/ 710 w 1384"/>
                  <a:gd name="T25" fmla="*/ 614 h 646"/>
                  <a:gd name="T26" fmla="*/ 690 w 1384"/>
                  <a:gd name="T27" fmla="*/ 636 h 646"/>
                  <a:gd name="T28" fmla="*/ 662 w 1384"/>
                  <a:gd name="T29" fmla="*/ 646 h 646"/>
                  <a:gd name="T30" fmla="*/ 410 w 1384"/>
                  <a:gd name="T31" fmla="*/ 644 h 646"/>
                  <a:gd name="T32" fmla="*/ 384 w 1384"/>
                  <a:gd name="T33" fmla="*/ 630 h 646"/>
                  <a:gd name="T34" fmla="*/ 368 w 1384"/>
                  <a:gd name="T35" fmla="*/ 604 h 646"/>
                  <a:gd name="T36" fmla="*/ 310 w 1384"/>
                  <a:gd name="T37" fmla="*/ 322 h 646"/>
                  <a:gd name="T38" fmla="*/ 310 w 1384"/>
                  <a:gd name="T39" fmla="*/ 604 h 646"/>
                  <a:gd name="T40" fmla="*/ 296 w 1384"/>
                  <a:gd name="T41" fmla="*/ 630 h 646"/>
                  <a:gd name="T42" fmla="*/ 268 w 1384"/>
                  <a:gd name="T43" fmla="*/ 644 h 646"/>
                  <a:gd name="T44" fmla="*/ 52 w 1384"/>
                  <a:gd name="T45" fmla="*/ 646 h 646"/>
                  <a:gd name="T46" fmla="*/ 24 w 1384"/>
                  <a:gd name="T47" fmla="*/ 636 h 646"/>
                  <a:gd name="T48" fmla="*/ 4 w 1384"/>
                  <a:gd name="T49" fmla="*/ 614 h 646"/>
                  <a:gd name="T50" fmla="*/ 0 w 1384"/>
                  <a:gd name="T51" fmla="*/ 594 h 646"/>
                  <a:gd name="T52" fmla="*/ 10 w 1384"/>
                  <a:gd name="T53" fmla="*/ 564 h 646"/>
                  <a:gd name="T54" fmla="*/ 32 w 1384"/>
                  <a:gd name="T55" fmla="*/ 544 h 646"/>
                  <a:gd name="T56" fmla="*/ 206 w 1384"/>
                  <a:gd name="T57" fmla="*/ 540 h 646"/>
                  <a:gd name="T58" fmla="*/ 208 w 1384"/>
                  <a:gd name="T59" fmla="*/ 278 h 646"/>
                  <a:gd name="T60" fmla="*/ 228 w 1384"/>
                  <a:gd name="T61" fmla="*/ 240 h 646"/>
                  <a:gd name="T62" fmla="*/ 266 w 1384"/>
                  <a:gd name="T63" fmla="*/ 218 h 646"/>
                  <a:gd name="T64" fmla="*/ 398 w 1384"/>
                  <a:gd name="T65" fmla="*/ 218 h 646"/>
                  <a:gd name="T66" fmla="*/ 440 w 1384"/>
                  <a:gd name="T67" fmla="*/ 230 h 646"/>
                  <a:gd name="T68" fmla="*/ 466 w 1384"/>
                  <a:gd name="T69" fmla="*/ 264 h 646"/>
                  <a:gd name="T70" fmla="*/ 472 w 1384"/>
                  <a:gd name="T71" fmla="*/ 540 h 646"/>
                  <a:gd name="T72" fmla="*/ 608 w 1384"/>
                  <a:gd name="T73" fmla="*/ 152 h 646"/>
                  <a:gd name="T74" fmla="*/ 622 w 1384"/>
                  <a:gd name="T75" fmla="*/ 110 h 646"/>
                  <a:gd name="T76" fmla="*/ 654 w 1384"/>
                  <a:gd name="T77" fmla="*/ 82 h 646"/>
                  <a:gd name="T78" fmla="*/ 800 w 1384"/>
                  <a:gd name="T79" fmla="*/ 76 h 646"/>
                  <a:gd name="T80" fmla="*/ 830 w 1384"/>
                  <a:gd name="T81" fmla="*/ 82 h 646"/>
                  <a:gd name="T82" fmla="*/ 864 w 1384"/>
                  <a:gd name="T83" fmla="*/ 110 h 646"/>
                  <a:gd name="T84" fmla="*/ 876 w 1384"/>
                  <a:gd name="T85" fmla="*/ 152 h 646"/>
                  <a:gd name="T86" fmla="*/ 1012 w 1384"/>
                  <a:gd name="T87" fmla="*/ 76 h 646"/>
                  <a:gd name="T88" fmla="*/ 1018 w 1384"/>
                  <a:gd name="T89" fmla="*/ 46 h 646"/>
                  <a:gd name="T90" fmla="*/ 1046 w 1384"/>
                  <a:gd name="T91" fmla="*/ 12 h 646"/>
                  <a:gd name="T92" fmla="*/ 1088 w 1384"/>
                  <a:gd name="T93" fmla="*/ 0 h 646"/>
                  <a:gd name="T94" fmla="*/ 1220 w 1384"/>
                  <a:gd name="T95" fmla="*/ 2 h 646"/>
                  <a:gd name="T96" fmla="*/ 1258 w 1384"/>
                  <a:gd name="T97" fmla="*/ 22 h 646"/>
                  <a:gd name="T98" fmla="*/ 1278 w 1384"/>
                  <a:gd name="T99" fmla="*/ 60 h 646"/>
                  <a:gd name="T100" fmla="*/ 1332 w 1384"/>
                  <a:gd name="T101" fmla="*/ 540 h 646"/>
                  <a:gd name="T102" fmla="*/ 1352 w 1384"/>
                  <a:gd name="T103" fmla="*/ 544 h 646"/>
                  <a:gd name="T104" fmla="*/ 1376 w 1384"/>
                  <a:gd name="T105" fmla="*/ 564 h 646"/>
                  <a:gd name="T106" fmla="*/ 1384 w 1384"/>
                  <a:gd name="T107" fmla="*/ 594 h 646"/>
                  <a:gd name="T108" fmla="*/ 1380 w 1384"/>
                  <a:gd name="T109" fmla="*/ 614 h 646"/>
                  <a:gd name="T110" fmla="*/ 1362 w 1384"/>
                  <a:gd name="T111" fmla="*/ 636 h 646"/>
                  <a:gd name="T112" fmla="*/ 1332 w 1384"/>
                  <a:gd name="T113" fmla="*/ 646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384" h="646">
                    <a:moveTo>
                      <a:pt x="1332" y="646"/>
                    </a:moveTo>
                    <a:lnTo>
                      <a:pt x="1228" y="646"/>
                    </a:lnTo>
                    <a:lnTo>
                      <a:pt x="1228" y="646"/>
                    </a:lnTo>
                    <a:lnTo>
                      <a:pt x="1216" y="644"/>
                    </a:lnTo>
                    <a:lnTo>
                      <a:pt x="1206" y="642"/>
                    </a:lnTo>
                    <a:lnTo>
                      <a:pt x="1198" y="636"/>
                    </a:lnTo>
                    <a:lnTo>
                      <a:pt x="1190" y="630"/>
                    </a:lnTo>
                    <a:lnTo>
                      <a:pt x="1184" y="622"/>
                    </a:lnTo>
                    <a:lnTo>
                      <a:pt x="1178" y="614"/>
                    </a:lnTo>
                    <a:lnTo>
                      <a:pt x="1176" y="604"/>
                    </a:lnTo>
                    <a:lnTo>
                      <a:pt x="1174" y="594"/>
                    </a:lnTo>
                    <a:lnTo>
                      <a:pt x="1174" y="106"/>
                    </a:lnTo>
                    <a:lnTo>
                      <a:pt x="1118" y="106"/>
                    </a:lnTo>
                    <a:lnTo>
                      <a:pt x="1118" y="594"/>
                    </a:lnTo>
                    <a:lnTo>
                      <a:pt x="1118" y="594"/>
                    </a:lnTo>
                    <a:lnTo>
                      <a:pt x="1116" y="604"/>
                    </a:lnTo>
                    <a:lnTo>
                      <a:pt x="1114" y="614"/>
                    </a:lnTo>
                    <a:lnTo>
                      <a:pt x="1108" y="622"/>
                    </a:lnTo>
                    <a:lnTo>
                      <a:pt x="1102" y="630"/>
                    </a:lnTo>
                    <a:lnTo>
                      <a:pt x="1094" y="636"/>
                    </a:lnTo>
                    <a:lnTo>
                      <a:pt x="1086" y="642"/>
                    </a:lnTo>
                    <a:lnTo>
                      <a:pt x="1076" y="644"/>
                    </a:lnTo>
                    <a:lnTo>
                      <a:pt x="1064" y="646"/>
                    </a:lnTo>
                    <a:lnTo>
                      <a:pt x="824" y="646"/>
                    </a:lnTo>
                    <a:lnTo>
                      <a:pt x="824" y="646"/>
                    </a:lnTo>
                    <a:lnTo>
                      <a:pt x="814" y="644"/>
                    </a:lnTo>
                    <a:lnTo>
                      <a:pt x="804" y="642"/>
                    </a:lnTo>
                    <a:lnTo>
                      <a:pt x="794" y="636"/>
                    </a:lnTo>
                    <a:lnTo>
                      <a:pt x="786" y="630"/>
                    </a:lnTo>
                    <a:lnTo>
                      <a:pt x="780" y="622"/>
                    </a:lnTo>
                    <a:lnTo>
                      <a:pt x="776" y="614"/>
                    </a:lnTo>
                    <a:lnTo>
                      <a:pt x="772" y="604"/>
                    </a:lnTo>
                    <a:lnTo>
                      <a:pt x="772" y="594"/>
                    </a:lnTo>
                    <a:lnTo>
                      <a:pt x="772" y="182"/>
                    </a:lnTo>
                    <a:lnTo>
                      <a:pt x="714" y="182"/>
                    </a:lnTo>
                    <a:lnTo>
                      <a:pt x="714" y="594"/>
                    </a:lnTo>
                    <a:lnTo>
                      <a:pt x="714" y="594"/>
                    </a:lnTo>
                    <a:lnTo>
                      <a:pt x="712" y="604"/>
                    </a:lnTo>
                    <a:lnTo>
                      <a:pt x="710" y="614"/>
                    </a:lnTo>
                    <a:lnTo>
                      <a:pt x="706" y="622"/>
                    </a:lnTo>
                    <a:lnTo>
                      <a:pt x="698" y="630"/>
                    </a:lnTo>
                    <a:lnTo>
                      <a:pt x="690" y="636"/>
                    </a:lnTo>
                    <a:lnTo>
                      <a:pt x="682" y="642"/>
                    </a:lnTo>
                    <a:lnTo>
                      <a:pt x="672" y="644"/>
                    </a:lnTo>
                    <a:lnTo>
                      <a:pt x="662" y="646"/>
                    </a:lnTo>
                    <a:lnTo>
                      <a:pt x="420" y="646"/>
                    </a:lnTo>
                    <a:lnTo>
                      <a:pt x="420" y="646"/>
                    </a:lnTo>
                    <a:lnTo>
                      <a:pt x="410" y="644"/>
                    </a:lnTo>
                    <a:lnTo>
                      <a:pt x="400" y="642"/>
                    </a:lnTo>
                    <a:lnTo>
                      <a:pt x="390" y="636"/>
                    </a:lnTo>
                    <a:lnTo>
                      <a:pt x="384" y="630"/>
                    </a:lnTo>
                    <a:lnTo>
                      <a:pt x="376" y="622"/>
                    </a:lnTo>
                    <a:lnTo>
                      <a:pt x="372" y="614"/>
                    </a:lnTo>
                    <a:lnTo>
                      <a:pt x="368" y="604"/>
                    </a:lnTo>
                    <a:lnTo>
                      <a:pt x="368" y="594"/>
                    </a:lnTo>
                    <a:lnTo>
                      <a:pt x="368" y="322"/>
                    </a:lnTo>
                    <a:lnTo>
                      <a:pt x="310" y="322"/>
                    </a:lnTo>
                    <a:lnTo>
                      <a:pt x="310" y="594"/>
                    </a:lnTo>
                    <a:lnTo>
                      <a:pt x="310" y="594"/>
                    </a:lnTo>
                    <a:lnTo>
                      <a:pt x="310" y="604"/>
                    </a:lnTo>
                    <a:lnTo>
                      <a:pt x="306" y="614"/>
                    </a:lnTo>
                    <a:lnTo>
                      <a:pt x="302" y="622"/>
                    </a:lnTo>
                    <a:lnTo>
                      <a:pt x="296" y="630"/>
                    </a:lnTo>
                    <a:lnTo>
                      <a:pt x="288" y="636"/>
                    </a:lnTo>
                    <a:lnTo>
                      <a:pt x="278" y="642"/>
                    </a:lnTo>
                    <a:lnTo>
                      <a:pt x="268" y="644"/>
                    </a:lnTo>
                    <a:lnTo>
                      <a:pt x="258" y="646"/>
                    </a:lnTo>
                    <a:lnTo>
                      <a:pt x="52" y="646"/>
                    </a:lnTo>
                    <a:lnTo>
                      <a:pt x="52" y="646"/>
                    </a:lnTo>
                    <a:lnTo>
                      <a:pt x="42" y="644"/>
                    </a:lnTo>
                    <a:lnTo>
                      <a:pt x="32" y="642"/>
                    </a:lnTo>
                    <a:lnTo>
                      <a:pt x="24" y="636"/>
                    </a:lnTo>
                    <a:lnTo>
                      <a:pt x="16" y="630"/>
                    </a:lnTo>
                    <a:lnTo>
                      <a:pt x="10" y="622"/>
                    </a:lnTo>
                    <a:lnTo>
                      <a:pt x="4" y="614"/>
                    </a:lnTo>
                    <a:lnTo>
                      <a:pt x="2" y="604"/>
                    </a:lnTo>
                    <a:lnTo>
                      <a:pt x="0" y="594"/>
                    </a:lnTo>
                    <a:lnTo>
                      <a:pt x="0" y="594"/>
                    </a:lnTo>
                    <a:lnTo>
                      <a:pt x="2" y="582"/>
                    </a:lnTo>
                    <a:lnTo>
                      <a:pt x="4" y="572"/>
                    </a:lnTo>
                    <a:lnTo>
                      <a:pt x="10" y="564"/>
                    </a:lnTo>
                    <a:lnTo>
                      <a:pt x="16" y="556"/>
                    </a:lnTo>
                    <a:lnTo>
                      <a:pt x="24" y="550"/>
                    </a:lnTo>
                    <a:lnTo>
                      <a:pt x="32" y="544"/>
                    </a:lnTo>
                    <a:lnTo>
                      <a:pt x="42" y="542"/>
                    </a:lnTo>
                    <a:lnTo>
                      <a:pt x="52" y="540"/>
                    </a:lnTo>
                    <a:lnTo>
                      <a:pt x="206" y="540"/>
                    </a:lnTo>
                    <a:lnTo>
                      <a:pt x="206" y="292"/>
                    </a:lnTo>
                    <a:lnTo>
                      <a:pt x="206" y="292"/>
                    </a:lnTo>
                    <a:lnTo>
                      <a:pt x="208" y="278"/>
                    </a:lnTo>
                    <a:lnTo>
                      <a:pt x="212" y="264"/>
                    </a:lnTo>
                    <a:lnTo>
                      <a:pt x="218" y="250"/>
                    </a:lnTo>
                    <a:lnTo>
                      <a:pt x="228" y="240"/>
                    </a:lnTo>
                    <a:lnTo>
                      <a:pt x="238" y="230"/>
                    </a:lnTo>
                    <a:lnTo>
                      <a:pt x="252" y="224"/>
                    </a:lnTo>
                    <a:lnTo>
                      <a:pt x="266" y="218"/>
                    </a:lnTo>
                    <a:lnTo>
                      <a:pt x="280" y="218"/>
                    </a:lnTo>
                    <a:lnTo>
                      <a:pt x="398" y="218"/>
                    </a:lnTo>
                    <a:lnTo>
                      <a:pt x="398" y="218"/>
                    </a:lnTo>
                    <a:lnTo>
                      <a:pt x="412" y="218"/>
                    </a:lnTo>
                    <a:lnTo>
                      <a:pt x="426" y="224"/>
                    </a:lnTo>
                    <a:lnTo>
                      <a:pt x="440" y="230"/>
                    </a:lnTo>
                    <a:lnTo>
                      <a:pt x="450" y="240"/>
                    </a:lnTo>
                    <a:lnTo>
                      <a:pt x="460" y="250"/>
                    </a:lnTo>
                    <a:lnTo>
                      <a:pt x="466" y="264"/>
                    </a:lnTo>
                    <a:lnTo>
                      <a:pt x="472" y="278"/>
                    </a:lnTo>
                    <a:lnTo>
                      <a:pt x="472" y="292"/>
                    </a:lnTo>
                    <a:lnTo>
                      <a:pt x="472" y="540"/>
                    </a:lnTo>
                    <a:lnTo>
                      <a:pt x="608" y="540"/>
                    </a:lnTo>
                    <a:lnTo>
                      <a:pt x="608" y="152"/>
                    </a:lnTo>
                    <a:lnTo>
                      <a:pt x="608" y="152"/>
                    </a:lnTo>
                    <a:lnTo>
                      <a:pt x="610" y="136"/>
                    </a:lnTo>
                    <a:lnTo>
                      <a:pt x="614" y="122"/>
                    </a:lnTo>
                    <a:lnTo>
                      <a:pt x="622" y="110"/>
                    </a:lnTo>
                    <a:lnTo>
                      <a:pt x="632" y="98"/>
                    </a:lnTo>
                    <a:lnTo>
                      <a:pt x="642" y="90"/>
                    </a:lnTo>
                    <a:lnTo>
                      <a:pt x="654" y="82"/>
                    </a:lnTo>
                    <a:lnTo>
                      <a:pt x="668" y="78"/>
                    </a:lnTo>
                    <a:lnTo>
                      <a:pt x="684" y="76"/>
                    </a:lnTo>
                    <a:lnTo>
                      <a:pt x="800" y="76"/>
                    </a:lnTo>
                    <a:lnTo>
                      <a:pt x="800" y="76"/>
                    </a:lnTo>
                    <a:lnTo>
                      <a:pt x="816" y="78"/>
                    </a:lnTo>
                    <a:lnTo>
                      <a:pt x="830" y="82"/>
                    </a:lnTo>
                    <a:lnTo>
                      <a:pt x="842" y="90"/>
                    </a:lnTo>
                    <a:lnTo>
                      <a:pt x="854" y="98"/>
                    </a:lnTo>
                    <a:lnTo>
                      <a:pt x="864" y="110"/>
                    </a:lnTo>
                    <a:lnTo>
                      <a:pt x="870" y="122"/>
                    </a:lnTo>
                    <a:lnTo>
                      <a:pt x="874" y="136"/>
                    </a:lnTo>
                    <a:lnTo>
                      <a:pt x="876" y="152"/>
                    </a:lnTo>
                    <a:lnTo>
                      <a:pt x="876" y="540"/>
                    </a:lnTo>
                    <a:lnTo>
                      <a:pt x="1012" y="540"/>
                    </a:lnTo>
                    <a:lnTo>
                      <a:pt x="1012" y="76"/>
                    </a:lnTo>
                    <a:lnTo>
                      <a:pt x="1012" y="76"/>
                    </a:lnTo>
                    <a:lnTo>
                      <a:pt x="1014" y="60"/>
                    </a:lnTo>
                    <a:lnTo>
                      <a:pt x="1018" y="46"/>
                    </a:lnTo>
                    <a:lnTo>
                      <a:pt x="1026" y="34"/>
                    </a:lnTo>
                    <a:lnTo>
                      <a:pt x="1034" y="22"/>
                    </a:lnTo>
                    <a:lnTo>
                      <a:pt x="1046" y="12"/>
                    </a:lnTo>
                    <a:lnTo>
                      <a:pt x="1058" y="6"/>
                    </a:lnTo>
                    <a:lnTo>
                      <a:pt x="1072" y="2"/>
                    </a:lnTo>
                    <a:lnTo>
                      <a:pt x="1088" y="0"/>
                    </a:lnTo>
                    <a:lnTo>
                      <a:pt x="1204" y="0"/>
                    </a:lnTo>
                    <a:lnTo>
                      <a:pt x="1204" y="0"/>
                    </a:lnTo>
                    <a:lnTo>
                      <a:pt x="1220" y="2"/>
                    </a:lnTo>
                    <a:lnTo>
                      <a:pt x="1234" y="6"/>
                    </a:lnTo>
                    <a:lnTo>
                      <a:pt x="1246" y="12"/>
                    </a:lnTo>
                    <a:lnTo>
                      <a:pt x="1258" y="22"/>
                    </a:lnTo>
                    <a:lnTo>
                      <a:pt x="1266" y="34"/>
                    </a:lnTo>
                    <a:lnTo>
                      <a:pt x="1274" y="46"/>
                    </a:lnTo>
                    <a:lnTo>
                      <a:pt x="1278" y="60"/>
                    </a:lnTo>
                    <a:lnTo>
                      <a:pt x="1280" y="76"/>
                    </a:lnTo>
                    <a:lnTo>
                      <a:pt x="1280" y="540"/>
                    </a:lnTo>
                    <a:lnTo>
                      <a:pt x="1332" y="540"/>
                    </a:lnTo>
                    <a:lnTo>
                      <a:pt x="1332" y="540"/>
                    </a:lnTo>
                    <a:lnTo>
                      <a:pt x="1342" y="542"/>
                    </a:lnTo>
                    <a:lnTo>
                      <a:pt x="1352" y="544"/>
                    </a:lnTo>
                    <a:lnTo>
                      <a:pt x="1362" y="550"/>
                    </a:lnTo>
                    <a:lnTo>
                      <a:pt x="1370" y="556"/>
                    </a:lnTo>
                    <a:lnTo>
                      <a:pt x="1376" y="564"/>
                    </a:lnTo>
                    <a:lnTo>
                      <a:pt x="1380" y="572"/>
                    </a:lnTo>
                    <a:lnTo>
                      <a:pt x="1384" y="582"/>
                    </a:lnTo>
                    <a:lnTo>
                      <a:pt x="1384" y="594"/>
                    </a:lnTo>
                    <a:lnTo>
                      <a:pt x="1384" y="594"/>
                    </a:lnTo>
                    <a:lnTo>
                      <a:pt x="1384" y="604"/>
                    </a:lnTo>
                    <a:lnTo>
                      <a:pt x="1380" y="614"/>
                    </a:lnTo>
                    <a:lnTo>
                      <a:pt x="1376" y="622"/>
                    </a:lnTo>
                    <a:lnTo>
                      <a:pt x="1370" y="630"/>
                    </a:lnTo>
                    <a:lnTo>
                      <a:pt x="1362" y="636"/>
                    </a:lnTo>
                    <a:lnTo>
                      <a:pt x="1352" y="642"/>
                    </a:lnTo>
                    <a:lnTo>
                      <a:pt x="1342" y="644"/>
                    </a:lnTo>
                    <a:lnTo>
                      <a:pt x="1332" y="646"/>
                    </a:lnTo>
                    <a:lnTo>
                      <a:pt x="1332" y="64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91" name="Freeform 6"/>
              <p:cNvSpPr>
                <a:spLocks noEditPoints="1"/>
              </p:cNvSpPr>
              <p:nvPr/>
            </p:nvSpPr>
            <p:spPr bwMode="auto">
              <a:xfrm>
                <a:off x="5757683" y="2925113"/>
                <a:ext cx="184112" cy="184112"/>
              </a:xfrm>
              <a:custGeom>
                <a:avLst/>
                <a:gdLst>
                  <a:gd name="T0" fmla="*/ 152 w 304"/>
                  <a:gd name="T1" fmla="*/ 304 h 304"/>
                  <a:gd name="T2" fmla="*/ 122 w 304"/>
                  <a:gd name="T3" fmla="*/ 302 h 304"/>
                  <a:gd name="T4" fmla="*/ 92 w 304"/>
                  <a:gd name="T5" fmla="*/ 292 h 304"/>
                  <a:gd name="T6" fmla="*/ 66 w 304"/>
                  <a:gd name="T7" fmla="*/ 278 h 304"/>
                  <a:gd name="T8" fmla="*/ 44 w 304"/>
                  <a:gd name="T9" fmla="*/ 260 h 304"/>
                  <a:gd name="T10" fmla="*/ 26 w 304"/>
                  <a:gd name="T11" fmla="*/ 238 h 304"/>
                  <a:gd name="T12" fmla="*/ 12 w 304"/>
                  <a:gd name="T13" fmla="*/ 212 h 304"/>
                  <a:gd name="T14" fmla="*/ 2 w 304"/>
                  <a:gd name="T15" fmla="*/ 182 h 304"/>
                  <a:gd name="T16" fmla="*/ 0 w 304"/>
                  <a:gd name="T17" fmla="*/ 152 h 304"/>
                  <a:gd name="T18" fmla="*/ 0 w 304"/>
                  <a:gd name="T19" fmla="*/ 136 h 304"/>
                  <a:gd name="T20" fmla="*/ 6 w 304"/>
                  <a:gd name="T21" fmla="*/ 106 h 304"/>
                  <a:gd name="T22" fmla="*/ 18 w 304"/>
                  <a:gd name="T23" fmla="*/ 80 h 304"/>
                  <a:gd name="T24" fmla="*/ 34 w 304"/>
                  <a:gd name="T25" fmla="*/ 56 h 304"/>
                  <a:gd name="T26" fmla="*/ 56 w 304"/>
                  <a:gd name="T27" fmla="*/ 34 h 304"/>
                  <a:gd name="T28" fmla="*/ 80 w 304"/>
                  <a:gd name="T29" fmla="*/ 18 h 304"/>
                  <a:gd name="T30" fmla="*/ 106 w 304"/>
                  <a:gd name="T31" fmla="*/ 6 h 304"/>
                  <a:gd name="T32" fmla="*/ 136 w 304"/>
                  <a:gd name="T33" fmla="*/ 0 h 304"/>
                  <a:gd name="T34" fmla="*/ 152 w 304"/>
                  <a:gd name="T35" fmla="*/ 0 h 304"/>
                  <a:gd name="T36" fmla="*/ 182 w 304"/>
                  <a:gd name="T37" fmla="*/ 2 h 304"/>
                  <a:gd name="T38" fmla="*/ 212 w 304"/>
                  <a:gd name="T39" fmla="*/ 12 h 304"/>
                  <a:gd name="T40" fmla="*/ 238 w 304"/>
                  <a:gd name="T41" fmla="*/ 26 h 304"/>
                  <a:gd name="T42" fmla="*/ 260 w 304"/>
                  <a:gd name="T43" fmla="*/ 44 h 304"/>
                  <a:gd name="T44" fmla="*/ 278 w 304"/>
                  <a:gd name="T45" fmla="*/ 66 h 304"/>
                  <a:gd name="T46" fmla="*/ 292 w 304"/>
                  <a:gd name="T47" fmla="*/ 92 h 304"/>
                  <a:gd name="T48" fmla="*/ 302 w 304"/>
                  <a:gd name="T49" fmla="*/ 122 h 304"/>
                  <a:gd name="T50" fmla="*/ 304 w 304"/>
                  <a:gd name="T51" fmla="*/ 152 h 304"/>
                  <a:gd name="T52" fmla="*/ 304 w 304"/>
                  <a:gd name="T53" fmla="*/ 168 h 304"/>
                  <a:gd name="T54" fmla="*/ 298 w 304"/>
                  <a:gd name="T55" fmla="*/ 198 h 304"/>
                  <a:gd name="T56" fmla="*/ 286 w 304"/>
                  <a:gd name="T57" fmla="*/ 224 h 304"/>
                  <a:gd name="T58" fmla="*/ 270 w 304"/>
                  <a:gd name="T59" fmla="*/ 250 h 304"/>
                  <a:gd name="T60" fmla="*/ 250 w 304"/>
                  <a:gd name="T61" fmla="*/ 270 h 304"/>
                  <a:gd name="T62" fmla="*/ 224 w 304"/>
                  <a:gd name="T63" fmla="*/ 286 h 304"/>
                  <a:gd name="T64" fmla="*/ 198 w 304"/>
                  <a:gd name="T65" fmla="*/ 298 h 304"/>
                  <a:gd name="T66" fmla="*/ 168 w 304"/>
                  <a:gd name="T67" fmla="*/ 304 h 304"/>
                  <a:gd name="T68" fmla="*/ 152 w 304"/>
                  <a:gd name="T69" fmla="*/ 304 h 304"/>
                  <a:gd name="T70" fmla="*/ 152 w 304"/>
                  <a:gd name="T71" fmla="*/ 104 h 304"/>
                  <a:gd name="T72" fmla="*/ 134 w 304"/>
                  <a:gd name="T73" fmla="*/ 108 h 304"/>
                  <a:gd name="T74" fmla="*/ 118 w 304"/>
                  <a:gd name="T75" fmla="*/ 118 h 304"/>
                  <a:gd name="T76" fmla="*/ 108 w 304"/>
                  <a:gd name="T77" fmla="*/ 134 h 304"/>
                  <a:gd name="T78" fmla="*/ 104 w 304"/>
                  <a:gd name="T79" fmla="*/ 152 h 304"/>
                  <a:gd name="T80" fmla="*/ 106 w 304"/>
                  <a:gd name="T81" fmla="*/ 162 h 304"/>
                  <a:gd name="T82" fmla="*/ 112 w 304"/>
                  <a:gd name="T83" fmla="*/ 178 h 304"/>
                  <a:gd name="T84" fmla="*/ 126 w 304"/>
                  <a:gd name="T85" fmla="*/ 192 h 304"/>
                  <a:gd name="T86" fmla="*/ 142 w 304"/>
                  <a:gd name="T87" fmla="*/ 198 h 304"/>
                  <a:gd name="T88" fmla="*/ 152 w 304"/>
                  <a:gd name="T89" fmla="*/ 200 h 304"/>
                  <a:gd name="T90" fmla="*/ 170 w 304"/>
                  <a:gd name="T91" fmla="*/ 196 h 304"/>
                  <a:gd name="T92" fmla="*/ 186 w 304"/>
                  <a:gd name="T93" fmla="*/ 186 h 304"/>
                  <a:gd name="T94" fmla="*/ 196 w 304"/>
                  <a:gd name="T95" fmla="*/ 170 h 304"/>
                  <a:gd name="T96" fmla="*/ 200 w 304"/>
                  <a:gd name="T97" fmla="*/ 152 h 304"/>
                  <a:gd name="T98" fmla="*/ 198 w 304"/>
                  <a:gd name="T99" fmla="*/ 142 h 304"/>
                  <a:gd name="T100" fmla="*/ 192 w 304"/>
                  <a:gd name="T101" fmla="*/ 126 h 304"/>
                  <a:gd name="T102" fmla="*/ 178 w 304"/>
                  <a:gd name="T103" fmla="*/ 112 h 304"/>
                  <a:gd name="T104" fmla="*/ 162 w 304"/>
                  <a:gd name="T105" fmla="*/ 106 h 304"/>
                  <a:gd name="T106" fmla="*/ 152 w 304"/>
                  <a:gd name="T107" fmla="*/ 10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4">
                    <a:moveTo>
                      <a:pt x="152" y="304"/>
                    </a:moveTo>
                    <a:lnTo>
                      <a:pt x="152" y="304"/>
                    </a:lnTo>
                    <a:lnTo>
                      <a:pt x="136" y="304"/>
                    </a:lnTo>
                    <a:lnTo>
                      <a:pt x="122" y="302"/>
                    </a:lnTo>
                    <a:lnTo>
                      <a:pt x="106" y="298"/>
                    </a:lnTo>
                    <a:lnTo>
                      <a:pt x="92" y="292"/>
                    </a:lnTo>
                    <a:lnTo>
                      <a:pt x="80" y="286"/>
                    </a:lnTo>
                    <a:lnTo>
                      <a:pt x="66" y="278"/>
                    </a:lnTo>
                    <a:lnTo>
                      <a:pt x="56" y="270"/>
                    </a:lnTo>
                    <a:lnTo>
                      <a:pt x="44" y="260"/>
                    </a:lnTo>
                    <a:lnTo>
                      <a:pt x="34" y="250"/>
                    </a:lnTo>
                    <a:lnTo>
                      <a:pt x="26" y="238"/>
                    </a:lnTo>
                    <a:lnTo>
                      <a:pt x="18" y="224"/>
                    </a:lnTo>
                    <a:lnTo>
                      <a:pt x="12" y="212"/>
                    </a:lnTo>
                    <a:lnTo>
                      <a:pt x="6" y="198"/>
                    </a:lnTo>
                    <a:lnTo>
                      <a:pt x="2" y="182"/>
                    </a:lnTo>
                    <a:lnTo>
                      <a:pt x="0" y="168"/>
                    </a:lnTo>
                    <a:lnTo>
                      <a:pt x="0" y="152"/>
                    </a:lnTo>
                    <a:lnTo>
                      <a:pt x="0" y="152"/>
                    </a:lnTo>
                    <a:lnTo>
                      <a:pt x="0" y="136"/>
                    </a:lnTo>
                    <a:lnTo>
                      <a:pt x="2" y="122"/>
                    </a:lnTo>
                    <a:lnTo>
                      <a:pt x="6" y="106"/>
                    </a:lnTo>
                    <a:lnTo>
                      <a:pt x="12" y="92"/>
                    </a:lnTo>
                    <a:lnTo>
                      <a:pt x="18" y="80"/>
                    </a:lnTo>
                    <a:lnTo>
                      <a:pt x="26" y="66"/>
                    </a:lnTo>
                    <a:lnTo>
                      <a:pt x="34" y="56"/>
                    </a:lnTo>
                    <a:lnTo>
                      <a:pt x="44" y="44"/>
                    </a:lnTo>
                    <a:lnTo>
                      <a:pt x="56" y="34"/>
                    </a:lnTo>
                    <a:lnTo>
                      <a:pt x="66" y="26"/>
                    </a:lnTo>
                    <a:lnTo>
                      <a:pt x="80" y="18"/>
                    </a:lnTo>
                    <a:lnTo>
                      <a:pt x="92" y="12"/>
                    </a:lnTo>
                    <a:lnTo>
                      <a:pt x="106" y="6"/>
                    </a:lnTo>
                    <a:lnTo>
                      <a:pt x="122" y="2"/>
                    </a:lnTo>
                    <a:lnTo>
                      <a:pt x="136" y="0"/>
                    </a:lnTo>
                    <a:lnTo>
                      <a:pt x="152" y="0"/>
                    </a:lnTo>
                    <a:lnTo>
                      <a:pt x="152" y="0"/>
                    </a:lnTo>
                    <a:lnTo>
                      <a:pt x="168" y="0"/>
                    </a:lnTo>
                    <a:lnTo>
                      <a:pt x="182" y="2"/>
                    </a:lnTo>
                    <a:lnTo>
                      <a:pt x="198" y="6"/>
                    </a:lnTo>
                    <a:lnTo>
                      <a:pt x="212" y="12"/>
                    </a:lnTo>
                    <a:lnTo>
                      <a:pt x="224" y="18"/>
                    </a:lnTo>
                    <a:lnTo>
                      <a:pt x="238" y="26"/>
                    </a:lnTo>
                    <a:lnTo>
                      <a:pt x="250" y="34"/>
                    </a:lnTo>
                    <a:lnTo>
                      <a:pt x="260" y="44"/>
                    </a:lnTo>
                    <a:lnTo>
                      <a:pt x="270" y="56"/>
                    </a:lnTo>
                    <a:lnTo>
                      <a:pt x="278" y="66"/>
                    </a:lnTo>
                    <a:lnTo>
                      <a:pt x="286" y="80"/>
                    </a:lnTo>
                    <a:lnTo>
                      <a:pt x="292" y="92"/>
                    </a:lnTo>
                    <a:lnTo>
                      <a:pt x="298" y="106"/>
                    </a:lnTo>
                    <a:lnTo>
                      <a:pt x="302" y="122"/>
                    </a:lnTo>
                    <a:lnTo>
                      <a:pt x="304" y="136"/>
                    </a:lnTo>
                    <a:lnTo>
                      <a:pt x="304" y="152"/>
                    </a:lnTo>
                    <a:lnTo>
                      <a:pt x="304" y="152"/>
                    </a:lnTo>
                    <a:lnTo>
                      <a:pt x="304" y="168"/>
                    </a:lnTo>
                    <a:lnTo>
                      <a:pt x="302" y="182"/>
                    </a:lnTo>
                    <a:lnTo>
                      <a:pt x="298" y="198"/>
                    </a:lnTo>
                    <a:lnTo>
                      <a:pt x="292" y="212"/>
                    </a:lnTo>
                    <a:lnTo>
                      <a:pt x="286" y="224"/>
                    </a:lnTo>
                    <a:lnTo>
                      <a:pt x="278" y="238"/>
                    </a:lnTo>
                    <a:lnTo>
                      <a:pt x="270" y="250"/>
                    </a:lnTo>
                    <a:lnTo>
                      <a:pt x="260" y="260"/>
                    </a:lnTo>
                    <a:lnTo>
                      <a:pt x="250" y="270"/>
                    </a:lnTo>
                    <a:lnTo>
                      <a:pt x="238" y="278"/>
                    </a:lnTo>
                    <a:lnTo>
                      <a:pt x="224" y="286"/>
                    </a:lnTo>
                    <a:lnTo>
                      <a:pt x="212" y="292"/>
                    </a:lnTo>
                    <a:lnTo>
                      <a:pt x="198" y="298"/>
                    </a:lnTo>
                    <a:lnTo>
                      <a:pt x="182" y="302"/>
                    </a:lnTo>
                    <a:lnTo>
                      <a:pt x="168" y="304"/>
                    </a:lnTo>
                    <a:lnTo>
                      <a:pt x="152" y="304"/>
                    </a:lnTo>
                    <a:lnTo>
                      <a:pt x="152" y="304"/>
                    </a:lnTo>
                    <a:close/>
                    <a:moveTo>
                      <a:pt x="152" y="104"/>
                    </a:moveTo>
                    <a:lnTo>
                      <a:pt x="152" y="104"/>
                    </a:lnTo>
                    <a:lnTo>
                      <a:pt x="142" y="106"/>
                    </a:lnTo>
                    <a:lnTo>
                      <a:pt x="134" y="108"/>
                    </a:lnTo>
                    <a:lnTo>
                      <a:pt x="126" y="112"/>
                    </a:lnTo>
                    <a:lnTo>
                      <a:pt x="118" y="118"/>
                    </a:lnTo>
                    <a:lnTo>
                      <a:pt x="112" y="126"/>
                    </a:lnTo>
                    <a:lnTo>
                      <a:pt x="108" y="134"/>
                    </a:lnTo>
                    <a:lnTo>
                      <a:pt x="106" y="142"/>
                    </a:lnTo>
                    <a:lnTo>
                      <a:pt x="104" y="152"/>
                    </a:lnTo>
                    <a:lnTo>
                      <a:pt x="104" y="152"/>
                    </a:lnTo>
                    <a:lnTo>
                      <a:pt x="106" y="162"/>
                    </a:lnTo>
                    <a:lnTo>
                      <a:pt x="108" y="170"/>
                    </a:lnTo>
                    <a:lnTo>
                      <a:pt x="112" y="178"/>
                    </a:lnTo>
                    <a:lnTo>
                      <a:pt x="118" y="186"/>
                    </a:lnTo>
                    <a:lnTo>
                      <a:pt x="126" y="192"/>
                    </a:lnTo>
                    <a:lnTo>
                      <a:pt x="134" y="196"/>
                    </a:lnTo>
                    <a:lnTo>
                      <a:pt x="142" y="198"/>
                    </a:lnTo>
                    <a:lnTo>
                      <a:pt x="152" y="200"/>
                    </a:lnTo>
                    <a:lnTo>
                      <a:pt x="152" y="200"/>
                    </a:lnTo>
                    <a:lnTo>
                      <a:pt x="162" y="198"/>
                    </a:lnTo>
                    <a:lnTo>
                      <a:pt x="170" y="196"/>
                    </a:lnTo>
                    <a:lnTo>
                      <a:pt x="178" y="192"/>
                    </a:lnTo>
                    <a:lnTo>
                      <a:pt x="186" y="186"/>
                    </a:lnTo>
                    <a:lnTo>
                      <a:pt x="192" y="178"/>
                    </a:lnTo>
                    <a:lnTo>
                      <a:pt x="196" y="170"/>
                    </a:lnTo>
                    <a:lnTo>
                      <a:pt x="198" y="162"/>
                    </a:lnTo>
                    <a:lnTo>
                      <a:pt x="200" y="152"/>
                    </a:lnTo>
                    <a:lnTo>
                      <a:pt x="200" y="152"/>
                    </a:lnTo>
                    <a:lnTo>
                      <a:pt x="198" y="142"/>
                    </a:lnTo>
                    <a:lnTo>
                      <a:pt x="196" y="134"/>
                    </a:lnTo>
                    <a:lnTo>
                      <a:pt x="192" y="126"/>
                    </a:lnTo>
                    <a:lnTo>
                      <a:pt x="186" y="118"/>
                    </a:lnTo>
                    <a:lnTo>
                      <a:pt x="178" y="112"/>
                    </a:lnTo>
                    <a:lnTo>
                      <a:pt x="170" y="108"/>
                    </a:lnTo>
                    <a:lnTo>
                      <a:pt x="162" y="106"/>
                    </a:lnTo>
                    <a:lnTo>
                      <a:pt x="152" y="104"/>
                    </a:lnTo>
                    <a:lnTo>
                      <a:pt x="152"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92" name="Freeform 7"/>
              <p:cNvSpPr>
                <a:spLocks noEditPoints="1"/>
              </p:cNvSpPr>
              <p:nvPr/>
            </p:nvSpPr>
            <p:spPr bwMode="auto">
              <a:xfrm>
                <a:off x="6002359" y="2994156"/>
                <a:ext cx="184112" cy="185323"/>
              </a:xfrm>
              <a:custGeom>
                <a:avLst/>
                <a:gdLst>
                  <a:gd name="T0" fmla="*/ 152 w 304"/>
                  <a:gd name="T1" fmla="*/ 306 h 306"/>
                  <a:gd name="T2" fmla="*/ 120 w 304"/>
                  <a:gd name="T3" fmla="*/ 302 h 306"/>
                  <a:gd name="T4" fmla="*/ 92 w 304"/>
                  <a:gd name="T5" fmla="*/ 294 h 306"/>
                  <a:gd name="T6" fmla="*/ 66 w 304"/>
                  <a:gd name="T7" fmla="*/ 280 h 306"/>
                  <a:gd name="T8" fmla="*/ 44 w 304"/>
                  <a:gd name="T9" fmla="*/ 262 h 306"/>
                  <a:gd name="T10" fmla="*/ 26 w 304"/>
                  <a:gd name="T11" fmla="*/ 238 h 306"/>
                  <a:gd name="T12" fmla="*/ 12 w 304"/>
                  <a:gd name="T13" fmla="*/ 212 h 306"/>
                  <a:gd name="T14" fmla="*/ 2 w 304"/>
                  <a:gd name="T15" fmla="*/ 184 h 306"/>
                  <a:gd name="T16" fmla="*/ 0 w 304"/>
                  <a:gd name="T17" fmla="*/ 154 h 306"/>
                  <a:gd name="T18" fmla="*/ 0 w 304"/>
                  <a:gd name="T19" fmla="*/ 138 h 306"/>
                  <a:gd name="T20" fmla="*/ 6 w 304"/>
                  <a:gd name="T21" fmla="*/ 108 h 306"/>
                  <a:gd name="T22" fmla="*/ 18 w 304"/>
                  <a:gd name="T23" fmla="*/ 80 h 306"/>
                  <a:gd name="T24" fmla="*/ 34 w 304"/>
                  <a:gd name="T25" fmla="*/ 56 h 306"/>
                  <a:gd name="T26" fmla="*/ 54 w 304"/>
                  <a:gd name="T27" fmla="*/ 36 h 306"/>
                  <a:gd name="T28" fmla="*/ 78 w 304"/>
                  <a:gd name="T29" fmla="*/ 20 h 306"/>
                  <a:gd name="T30" fmla="*/ 106 w 304"/>
                  <a:gd name="T31" fmla="*/ 8 h 306"/>
                  <a:gd name="T32" fmla="*/ 136 w 304"/>
                  <a:gd name="T33" fmla="*/ 2 h 306"/>
                  <a:gd name="T34" fmla="*/ 152 w 304"/>
                  <a:gd name="T35" fmla="*/ 0 h 306"/>
                  <a:gd name="T36" fmla="*/ 182 w 304"/>
                  <a:gd name="T37" fmla="*/ 4 h 306"/>
                  <a:gd name="T38" fmla="*/ 212 w 304"/>
                  <a:gd name="T39" fmla="*/ 12 h 306"/>
                  <a:gd name="T40" fmla="*/ 236 w 304"/>
                  <a:gd name="T41" fmla="*/ 26 h 306"/>
                  <a:gd name="T42" fmla="*/ 260 w 304"/>
                  <a:gd name="T43" fmla="*/ 46 h 306"/>
                  <a:gd name="T44" fmla="*/ 278 w 304"/>
                  <a:gd name="T45" fmla="*/ 68 h 306"/>
                  <a:gd name="T46" fmla="*/ 292 w 304"/>
                  <a:gd name="T47" fmla="*/ 94 h 306"/>
                  <a:gd name="T48" fmla="*/ 302 w 304"/>
                  <a:gd name="T49" fmla="*/ 122 h 306"/>
                  <a:gd name="T50" fmla="*/ 304 w 304"/>
                  <a:gd name="T51" fmla="*/ 154 h 306"/>
                  <a:gd name="T52" fmla="*/ 304 w 304"/>
                  <a:gd name="T53" fmla="*/ 168 h 306"/>
                  <a:gd name="T54" fmla="*/ 298 w 304"/>
                  <a:gd name="T55" fmla="*/ 198 h 306"/>
                  <a:gd name="T56" fmla="*/ 286 w 304"/>
                  <a:gd name="T57" fmla="*/ 226 h 306"/>
                  <a:gd name="T58" fmla="*/ 270 w 304"/>
                  <a:gd name="T59" fmla="*/ 250 h 306"/>
                  <a:gd name="T60" fmla="*/ 248 w 304"/>
                  <a:gd name="T61" fmla="*/ 272 h 306"/>
                  <a:gd name="T62" fmla="*/ 224 w 304"/>
                  <a:gd name="T63" fmla="*/ 288 h 306"/>
                  <a:gd name="T64" fmla="*/ 198 w 304"/>
                  <a:gd name="T65" fmla="*/ 300 h 306"/>
                  <a:gd name="T66" fmla="*/ 168 w 304"/>
                  <a:gd name="T67" fmla="*/ 306 h 306"/>
                  <a:gd name="T68" fmla="*/ 152 w 304"/>
                  <a:gd name="T69" fmla="*/ 306 h 306"/>
                  <a:gd name="T70" fmla="*/ 152 w 304"/>
                  <a:gd name="T71" fmla="*/ 106 h 306"/>
                  <a:gd name="T72" fmla="*/ 134 w 304"/>
                  <a:gd name="T73" fmla="*/ 110 h 306"/>
                  <a:gd name="T74" fmla="*/ 118 w 304"/>
                  <a:gd name="T75" fmla="*/ 120 h 306"/>
                  <a:gd name="T76" fmla="*/ 108 w 304"/>
                  <a:gd name="T77" fmla="*/ 134 h 306"/>
                  <a:gd name="T78" fmla="*/ 104 w 304"/>
                  <a:gd name="T79" fmla="*/ 154 h 306"/>
                  <a:gd name="T80" fmla="*/ 106 w 304"/>
                  <a:gd name="T81" fmla="*/ 164 h 306"/>
                  <a:gd name="T82" fmla="*/ 112 w 304"/>
                  <a:gd name="T83" fmla="*/ 180 h 306"/>
                  <a:gd name="T84" fmla="*/ 126 w 304"/>
                  <a:gd name="T85" fmla="*/ 192 h 306"/>
                  <a:gd name="T86" fmla="*/ 142 w 304"/>
                  <a:gd name="T87" fmla="*/ 200 h 306"/>
                  <a:gd name="T88" fmla="*/ 152 w 304"/>
                  <a:gd name="T89" fmla="*/ 202 h 306"/>
                  <a:gd name="T90" fmla="*/ 170 w 304"/>
                  <a:gd name="T91" fmla="*/ 198 h 306"/>
                  <a:gd name="T92" fmla="*/ 186 w 304"/>
                  <a:gd name="T93" fmla="*/ 188 h 306"/>
                  <a:gd name="T94" fmla="*/ 196 w 304"/>
                  <a:gd name="T95" fmla="*/ 172 h 306"/>
                  <a:gd name="T96" fmla="*/ 200 w 304"/>
                  <a:gd name="T97" fmla="*/ 154 h 306"/>
                  <a:gd name="T98" fmla="*/ 198 w 304"/>
                  <a:gd name="T99" fmla="*/ 144 h 306"/>
                  <a:gd name="T100" fmla="*/ 192 w 304"/>
                  <a:gd name="T101" fmla="*/ 126 h 306"/>
                  <a:gd name="T102" fmla="*/ 178 w 304"/>
                  <a:gd name="T103" fmla="*/ 114 h 306"/>
                  <a:gd name="T104" fmla="*/ 162 w 304"/>
                  <a:gd name="T105" fmla="*/ 106 h 306"/>
                  <a:gd name="T106" fmla="*/ 152 w 304"/>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6">
                    <a:moveTo>
                      <a:pt x="152" y="306"/>
                    </a:moveTo>
                    <a:lnTo>
                      <a:pt x="152" y="306"/>
                    </a:lnTo>
                    <a:lnTo>
                      <a:pt x="136" y="306"/>
                    </a:lnTo>
                    <a:lnTo>
                      <a:pt x="120" y="302"/>
                    </a:lnTo>
                    <a:lnTo>
                      <a:pt x="106" y="300"/>
                    </a:lnTo>
                    <a:lnTo>
                      <a:pt x="92" y="294"/>
                    </a:lnTo>
                    <a:lnTo>
                      <a:pt x="78" y="288"/>
                    </a:lnTo>
                    <a:lnTo>
                      <a:pt x="66" y="280"/>
                    </a:lnTo>
                    <a:lnTo>
                      <a:pt x="54" y="272"/>
                    </a:lnTo>
                    <a:lnTo>
                      <a:pt x="44" y="262"/>
                    </a:lnTo>
                    <a:lnTo>
                      <a:pt x="34" y="250"/>
                    </a:lnTo>
                    <a:lnTo>
                      <a:pt x="26" y="238"/>
                    </a:lnTo>
                    <a:lnTo>
                      <a:pt x="18" y="226"/>
                    </a:lnTo>
                    <a:lnTo>
                      <a:pt x="12" y="212"/>
                    </a:lnTo>
                    <a:lnTo>
                      <a:pt x="6" y="198"/>
                    </a:lnTo>
                    <a:lnTo>
                      <a:pt x="2" y="184"/>
                    </a:lnTo>
                    <a:lnTo>
                      <a:pt x="0" y="168"/>
                    </a:lnTo>
                    <a:lnTo>
                      <a:pt x="0" y="154"/>
                    </a:lnTo>
                    <a:lnTo>
                      <a:pt x="0" y="154"/>
                    </a:lnTo>
                    <a:lnTo>
                      <a:pt x="0" y="138"/>
                    </a:lnTo>
                    <a:lnTo>
                      <a:pt x="2" y="122"/>
                    </a:lnTo>
                    <a:lnTo>
                      <a:pt x="6" y="108"/>
                    </a:lnTo>
                    <a:lnTo>
                      <a:pt x="12" y="94"/>
                    </a:lnTo>
                    <a:lnTo>
                      <a:pt x="18" y="80"/>
                    </a:lnTo>
                    <a:lnTo>
                      <a:pt x="26" y="68"/>
                    </a:lnTo>
                    <a:lnTo>
                      <a:pt x="34" y="56"/>
                    </a:lnTo>
                    <a:lnTo>
                      <a:pt x="44" y="46"/>
                    </a:lnTo>
                    <a:lnTo>
                      <a:pt x="54" y="36"/>
                    </a:lnTo>
                    <a:lnTo>
                      <a:pt x="66" y="26"/>
                    </a:lnTo>
                    <a:lnTo>
                      <a:pt x="78" y="20"/>
                    </a:lnTo>
                    <a:lnTo>
                      <a:pt x="92" y="12"/>
                    </a:lnTo>
                    <a:lnTo>
                      <a:pt x="106" y="8"/>
                    </a:lnTo>
                    <a:lnTo>
                      <a:pt x="120" y="4"/>
                    </a:lnTo>
                    <a:lnTo>
                      <a:pt x="136" y="2"/>
                    </a:lnTo>
                    <a:lnTo>
                      <a:pt x="152" y="0"/>
                    </a:lnTo>
                    <a:lnTo>
                      <a:pt x="152" y="0"/>
                    </a:lnTo>
                    <a:lnTo>
                      <a:pt x="168" y="2"/>
                    </a:lnTo>
                    <a:lnTo>
                      <a:pt x="182" y="4"/>
                    </a:lnTo>
                    <a:lnTo>
                      <a:pt x="198" y="8"/>
                    </a:lnTo>
                    <a:lnTo>
                      <a:pt x="212" y="12"/>
                    </a:lnTo>
                    <a:lnTo>
                      <a:pt x="224" y="20"/>
                    </a:lnTo>
                    <a:lnTo>
                      <a:pt x="236" y="26"/>
                    </a:lnTo>
                    <a:lnTo>
                      <a:pt x="248" y="36"/>
                    </a:lnTo>
                    <a:lnTo>
                      <a:pt x="260" y="46"/>
                    </a:lnTo>
                    <a:lnTo>
                      <a:pt x="270" y="56"/>
                    </a:lnTo>
                    <a:lnTo>
                      <a:pt x="278" y="68"/>
                    </a:lnTo>
                    <a:lnTo>
                      <a:pt x="286" y="80"/>
                    </a:lnTo>
                    <a:lnTo>
                      <a:pt x="292" y="94"/>
                    </a:lnTo>
                    <a:lnTo>
                      <a:pt x="298" y="108"/>
                    </a:lnTo>
                    <a:lnTo>
                      <a:pt x="302" y="122"/>
                    </a:lnTo>
                    <a:lnTo>
                      <a:pt x="304" y="138"/>
                    </a:lnTo>
                    <a:lnTo>
                      <a:pt x="304" y="154"/>
                    </a:lnTo>
                    <a:lnTo>
                      <a:pt x="304" y="154"/>
                    </a:lnTo>
                    <a:lnTo>
                      <a:pt x="304" y="168"/>
                    </a:lnTo>
                    <a:lnTo>
                      <a:pt x="302" y="184"/>
                    </a:lnTo>
                    <a:lnTo>
                      <a:pt x="298" y="198"/>
                    </a:lnTo>
                    <a:lnTo>
                      <a:pt x="292" y="212"/>
                    </a:lnTo>
                    <a:lnTo>
                      <a:pt x="286" y="226"/>
                    </a:lnTo>
                    <a:lnTo>
                      <a:pt x="278" y="238"/>
                    </a:lnTo>
                    <a:lnTo>
                      <a:pt x="270" y="250"/>
                    </a:lnTo>
                    <a:lnTo>
                      <a:pt x="260" y="262"/>
                    </a:lnTo>
                    <a:lnTo>
                      <a:pt x="248" y="272"/>
                    </a:lnTo>
                    <a:lnTo>
                      <a:pt x="236" y="280"/>
                    </a:lnTo>
                    <a:lnTo>
                      <a:pt x="224" y="288"/>
                    </a:lnTo>
                    <a:lnTo>
                      <a:pt x="212" y="294"/>
                    </a:lnTo>
                    <a:lnTo>
                      <a:pt x="198" y="300"/>
                    </a:lnTo>
                    <a:lnTo>
                      <a:pt x="182" y="302"/>
                    </a:lnTo>
                    <a:lnTo>
                      <a:pt x="168" y="306"/>
                    </a:lnTo>
                    <a:lnTo>
                      <a:pt x="152" y="306"/>
                    </a:lnTo>
                    <a:lnTo>
                      <a:pt x="152" y="306"/>
                    </a:lnTo>
                    <a:close/>
                    <a:moveTo>
                      <a:pt x="152" y="106"/>
                    </a:moveTo>
                    <a:lnTo>
                      <a:pt x="152" y="106"/>
                    </a:lnTo>
                    <a:lnTo>
                      <a:pt x="142" y="106"/>
                    </a:lnTo>
                    <a:lnTo>
                      <a:pt x="134" y="110"/>
                    </a:lnTo>
                    <a:lnTo>
                      <a:pt x="126" y="114"/>
                    </a:lnTo>
                    <a:lnTo>
                      <a:pt x="118" y="120"/>
                    </a:lnTo>
                    <a:lnTo>
                      <a:pt x="112" y="126"/>
                    </a:lnTo>
                    <a:lnTo>
                      <a:pt x="108" y="134"/>
                    </a:lnTo>
                    <a:lnTo>
                      <a:pt x="106" y="144"/>
                    </a:lnTo>
                    <a:lnTo>
                      <a:pt x="104" y="154"/>
                    </a:lnTo>
                    <a:lnTo>
                      <a:pt x="104" y="154"/>
                    </a:lnTo>
                    <a:lnTo>
                      <a:pt x="106" y="164"/>
                    </a:lnTo>
                    <a:lnTo>
                      <a:pt x="108" y="172"/>
                    </a:lnTo>
                    <a:lnTo>
                      <a:pt x="112" y="180"/>
                    </a:lnTo>
                    <a:lnTo>
                      <a:pt x="118" y="188"/>
                    </a:lnTo>
                    <a:lnTo>
                      <a:pt x="126" y="192"/>
                    </a:lnTo>
                    <a:lnTo>
                      <a:pt x="134" y="198"/>
                    </a:lnTo>
                    <a:lnTo>
                      <a:pt x="142" y="200"/>
                    </a:lnTo>
                    <a:lnTo>
                      <a:pt x="152" y="202"/>
                    </a:lnTo>
                    <a:lnTo>
                      <a:pt x="152" y="202"/>
                    </a:lnTo>
                    <a:lnTo>
                      <a:pt x="162" y="200"/>
                    </a:lnTo>
                    <a:lnTo>
                      <a:pt x="170" y="198"/>
                    </a:lnTo>
                    <a:lnTo>
                      <a:pt x="178" y="192"/>
                    </a:lnTo>
                    <a:lnTo>
                      <a:pt x="186" y="188"/>
                    </a:lnTo>
                    <a:lnTo>
                      <a:pt x="192" y="180"/>
                    </a:lnTo>
                    <a:lnTo>
                      <a:pt x="196" y="172"/>
                    </a:lnTo>
                    <a:lnTo>
                      <a:pt x="198" y="164"/>
                    </a:lnTo>
                    <a:lnTo>
                      <a:pt x="200" y="154"/>
                    </a:lnTo>
                    <a:lnTo>
                      <a:pt x="200" y="154"/>
                    </a:lnTo>
                    <a:lnTo>
                      <a:pt x="198" y="144"/>
                    </a:lnTo>
                    <a:lnTo>
                      <a:pt x="196" y="134"/>
                    </a:lnTo>
                    <a:lnTo>
                      <a:pt x="192" y="126"/>
                    </a:lnTo>
                    <a:lnTo>
                      <a:pt x="186" y="120"/>
                    </a:lnTo>
                    <a:lnTo>
                      <a:pt x="178" y="114"/>
                    </a:lnTo>
                    <a:lnTo>
                      <a:pt x="170" y="110"/>
                    </a:lnTo>
                    <a:lnTo>
                      <a:pt x="162" y="106"/>
                    </a:lnTo>
                    <a:lnTo>
                      <a:pt x="152" y="106"/>
                    </a:lnTo>
                    <a:lnTo>
                      <a:pt x="152"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93" name="Freeform 8"/>
              <p:cNvSpPr>
                <a:spLocks noEditPoints="1"/>
              </p:cNvSpPr>
              <p:nvPr/>
            </p:nvSpPr>
            <p:spPr bwMode="auto">
              <a:xfrm>
                <a:off x="6245822" y="2850015"/>
                <a:ext cx="185323" cy="185323"/>
              </a:xfrm>
              <a:custGeom>
                <a:avLst/>
                <a:gdLst>
                  <a:gd name="T0" fmla="*/ 154 w 306"/>
                  <a:gd name="T1" fmla="*/ 306 h 306"/>
                  <a:gd name="T2" fmla="*/ 122 w 306"/>
                  <a:gd name="T3" fmla="*/ 302 h 306"/>
                  <a:gd name="T4" fmla="*/ 94 w 306"/>
                  <a:gd name="T5" fmla="*/ 294 h 306"/>
                  <a:gd name="T6" fmla="*/ 68 w 306"/>
                  <a:gd name="T7" fmla="*/ 280 h 306"/>
                  <a:gd name="T8" fmla="*/ 46 w 306"/>
                  <a:gd name="T9" fmla="*/ 262 h 306"/>
                  <a:gd name="T10" fmla="*/ 26 w 306"/>
                  <a:gd name="T11" fmla="*/ 238 h 306"/>
                  <a:gd name="T12" fmla="*/ 12 w 306"/>
                  <a:gd name="T13" fmla="*/ 212 h 306"/>
                  <a:gd name="T14" fmla="*/ 4 w 306"/>
                  <a:gd name="T15" fmla="*/ 184 h 306"/>
                  <a:gd name="T16" fmla="*/ 0 w 306"/>
                  <a:gd name="T17" fmla="*/ 154 h 306"/>
                  <a:gd name="T18" fmla="*/ 2 w 306"/>
                  <a:gd name="T19" fmla="*/ 138 h 306"/>
                  <a:gd name="T20" fmla="*/ 8 w 306"/>
                  <a:gd name="T21" fmla="*/ 108 h 306"/>
                  <a:gd name="T22" fmla="*/ 18 w 306"/>
                  <a:gd name="T23" fmla="*/ 80 h 306"/>
                  <a:gd name="T24" fmla="*/ 36 w 306"/>
                  <a:gd name="T25" fmla="*/ 56 h 306"/>
                  <a:gd name="T26" fmla="*/ 56 w 306"/>
                  <a:gd name="T27" fmla="*/ 36 h 306"/>
                  <a:gd name="T28" fmla="*/ 80 w 306"/>
                  <a:gd name="T29" fmla="*/ 18 h 306"/>
                  <a:gd name="T30" fmla="*/ 108 w 306"/>
                  <a:gd name="T31" fmla="*/ 8 h 306"/>
                  <a:gd name="T32" fmla="*/ 138 w 306"/>
                  <a:gd name="T33" fmla="*/ 2 h 306"/>
                  <a:gd name="T34" fmla="*/ 154 w 306"/>
                  <a:gd name="T35" fmla="*/ 0 h 306"/>
                  <a:gd name="T36" fmla="*/ 184 w 306"/>
                  <a:gd name="T37" fmla="*/ 4 h 306"/>
                  <a:gd name="T38" fmla="*/ 212 w 306"/>
                  <a:gd name="T39" fmla="*/ 12 h 306"/>
                  <a:gd name="T40" fmla="*/ 238 w 306"/>
                  <a:gd name="T41" fmla="*/ 26 h 306"/>
                  <a:gd name="T42" fmla="*/ 260 w 306"/>
                  <a:gd name="T43" fmla="*/ 46 h 306"/>
                  <a:gd name="T44" fmla="*/ 280 w 306"/>
                  <a:gd name="T45" fmla="*/ 68 h 306"/>
                  <a:gd name="T46" fmla="*/ 294 w 306"/>
                  <a:gd name="T47" fmla="*/ 94 h 306"/>
                  <a:gd name="T48" fmla="*/ 302 w 306"/>
                  <a:gd name="T49" fmla="*/ 122 h 306"/>
                  <a:gd name="T50" fmla="*/ 306 w 306"/>
                  <a:gd name="T51" fmla="*/ 154 h 306"/>
                  <a:gd name="T52" fmla="*/ 304 w 306"/>
                  <a:gd name="T53" fmla="*/ 168 h 306"/>
                  <a:gd name="T54" fmla="*/ 298 w 306"/>
                  <a:gd name="T55" fmla="*/ 198 h 306"/>
                  <a:gd name="T56" fmla="*/ 288 w 306"/>
                  <a:gd name="T57" fmla="*/ 226 h 306"/>
                  <a:gd name="T58" fmla="*/ 270 w 306"/>
                  <a:gd name="T59" fmla="*/ 250 h 306"/>
                  <a:gd name="T60" fmla="*/ 250 w 306"/>
                  <a:gd name="T61" fmla="*/ 270 h 306"/>
                  <a:gd name="T62" fmla="*/ 226 w 306"/>
                  <a:gd name="T63" fmla="*/ 288 h 306"/>
                  <a:gd name="T64" fmla="*/ 198 w 306"/>
                  <a:gd name="T65" fmla="*/ 298 h 306"/>
                  <a:gd name="T66" fmla="*/ 168 w 306"/>
                  <a:gd name="T67" fmla="*/ 306 h 306"/>
                  <a:gd name="T68" fmla="*/ 154 w 306"/>
                  <a:gd name="T69" fmla="*/ 306 h 306"/>
                  <a:gd name="T70" fmla="*/ 154 w 306"/>
                  <a:gd name="T71" fmla="*/ 106 h 306"/>
                  <a:gd name="T72" fmla="*/ 134 w 306"/>
                  <a:gd name="T73" fmla="*/ 110 h 306"/>
                  <a:gd name="T74" fmla="*/ 120 w 306"/>
                  <a:gd name="T75" fmla="*/ 120 h 306"/>
                  <a:gd name="T76" fmla="*/ 110 w 306"/>
                  <a:gd name="T77" fmla="*/ 134 h 306"/>
                  <a:gd name="T78" fmla="*/ 106 w 306"/>
                  <a:gd name="T79" fmla="*/ 154 h 306"/>
                  <a:gd name="T80" fmla="*/ 106 w 306"/>
                  <a:gd name="T81" fmla="*/ 162 h 306"/>
                  <a:gd name="T82" fmla="*/ 114 w 306"/>
                  <a:gd name="T83" fmla="*/ 180 h 306"/>
                  <a:gd name="T84" fmla="*/ 126 w 306"/>
                  <a:gd name="T85" fmla="*/ 192 h 306"/>
                  <a:gd name="T86" fmla="*/ 144 w 306"/>
                  <a:gd name="T87" fmla="*/ 200 h 306"/>
                  <a:gd name="T88" fmla="*/ 154 w 306"/>
                  <a:gd name="T89" fmla="*/ 200 h 306"/>
                  <a:gd name="T90" fmla="*/ 172 w 306"/>
                  <a:gd name="T91" fmla="*/ 198 h 306"/>
                  <a:gd name="T92" fmla="*/ 186 w 306"/>
                  <a:gd name="T93" fmla="*/ 186 h 306"/>
                  <a:gd name="T94" fmla="*/ 196 w 306"/>
                  <a:gd name="T95" fmla="*/ 172 h 306"/>
                  <a:gd name="T96" fmla="*/ 200 w 306"/>
                  <a:gd name="T97" fmla="*/ 154 h 306"/>
                  <a:gd name="T98" fmla="*/ 200 w 306"/>
                  <a:gd name="T99" fmla="*/ 144 h 306"/>
                  <a:gd name="T100" fmla="*/ 192 w 306"/>
                  <a:gd name="T101" fmla="*/ 126 h 306"/>
                  <a:gd name="T102" fmla="*/ 180 w 306"/>
                  <a:gd name="T103" fmla="*/ 114 h 306"/>
                  <a:gd name="T104" fmla="*/ 162 w 306"/>
                  <a:gd name="T105" fmla="*/ 106 h 306"/>
                  <a:gd name="T106" fmla="*/ 154 w 306"/>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6" h="306">
                    <a:moveTo>
                      <a:pt x="154" y="306"/>
                    </a:moveTo>
                    <a:lnTo>
                      <a:pt x="154" y="306"/>
                    </a:lnTo>
                    <a:lnTo>
                      <a:pt x="138" y="306"/>
                    </a:lnTo>
                    <a:lnTo>
                      <a:pt x="122" y="302"/>
                    </a:lnTo>
                    <a:lnTo>
                      <a:pt x="108" y="298"/>
                    </a:lnTo>
                    <a:lnTo>
                      <a:pt x="94" y="294"/>
                    </a:lnTo>
                    <a:lnTo>
                      <a:pt x="80" y="288"/>
                    </a:lnTo>
                    <a:lnTo>
                      <a:pt x="68" y="280"/>
                    </a:lnTo>
                    <a:lnTo>
                      <a:pt x="56" y="270"/>
                    </a:lnTo>
                    <a:lnTo>
                      <a:pt x="46" y="262"/>
                    </a:lnTo>
                    <a:lnTo>
                      <a:pt x="36" y="250"/>
                    </a:lnTo>
                    <a:lnTo>
                      <a:pt x="26" y="238"/>
                    </a:lnTo>
                    <a:lnTo>
                      <a:pt x="18" y="226"/>
                    </a:lnTo>
                    <a:lnTo>
                      <a:pt x="12" y="212"/>
                    </a:lnTo>
                    <a:lnTo>
                      <a:pt x="8" y="198"/>
                    </a:lnTo>
                    <a:lnTo>
                      <a:pt x="4" y="184"/>
                    </a:lnTo>
                    <a:lnTo>
                      <a:pt x="2" y="168"/>
                    </a:lnTo>
                    <a:lnTo>
                      <a:pt x="0" y="154"/>
                    </a:lnTo>
                    <a:lnTo>
                      <a:pt x="0" y="154"/>
                    </a:lnTo>
                    <a:lnTo>
                      <a:pt x="2" y="138"/>
                    </a:lnTo>
                    <a:lnTo>
                      <a:pt x="4" y="122"/>
                    </a:lnTo>
                    <a:lnTo>
                      <a:pt x="8" y="108"/>
                    </a:lnTo>
                    <a:lnTo>
                      <a:pt x="12" y="94"/>
                    </a:lnTo>
                    <a:lnTo>
                      <a:pt x="18" y="80"/>
                    </a:lnTo>
                    <a:lnTo>
                      <a:pt x="26" y="68"/>
                    </a:lnTo>
                    <a:lnTo>
                      <a:pt x="36" y="56"/>
                    </a:lnTo>
                    <a:lnTo>
                      <a:pt x="46" y="46"/>
                    </a:lnTo>
                    <a:lnTo>
                      <a:pt x="56" y="36"/>
                    </a:lnTo>
                    <a:lnTo>
                      <a:pt x="68" y="26"/>
                    </a:lnTo>
                    <a:lnTo>
                      <a:pt x="80" y="18"/>
                    </a:lnTo>
                    <a:lnTo>
                      <a:pt x="94" y="12"/>
                    </a:lnTo>
                    <a:lnTo>
                      <a:pt x="108" y="8"/>
                    </a:lnTo>
                    <a:lnTo>
                      <a:pt x="122" y="4"/>
                    </a:lnTo>
                    <a:lnTo>
                      <a:pt x="138" y="2"/>
                    </a:lnTo>
                    <a:lnTo>
                      <a:pt x="154" y="0"/>
                    </a:lnTo>
                    <a:lnTo>
                      <a:pt x="154" y="0"/>
                    </a:lnTo>
                    <a:lnTo>
                      <a:pt x="168" y="2"/>
                    </a:lnTo>
                    <a:lnTo>
                      <a:pt x="184" y="4"/>
                    </a:lnTo>
                    <a:lnTo>
                      <a:pt x="198" y="8"/>
                    </a:lnTo>
                    <a:lnTo>
                      <a:pt x="212" y="12"/>
                    </a:lnTo>
                    <a:lnTo>
                      <a:pt x="226" y="18"/>
                    </a:lnTo>
                    <a:lnTo>
                      <a:pt x="238" y="26"/>
                    </a:lnTo>
                    <a:lnTo>
                      <a:pt x="250" y="36"/>
                    </a:lnTo>
                    <a:lnTo>
                      <a:pt x="260" y="46"/>
                    </a:lnTo>
                    <a:lnTo>
                      <a:pt x="270" y="56"/>
                    </a:lnTo>
                    <a:lnTo>
                      <a:pt x="280" y="68"/>
                    </a:lnTo>
                    <a:lnTo>
                      <a:pt x="288" y="80"/>
                    </a:lnTo>
                    <a:lnTo>
                      <a:pt x="294" y="94"/>
                    </a:lnTo>
                    <a:lnTo>
                      <a:pt x="298" y="108"/>
                    </a:lnTo>
                    <a:lnTo>
                      <a:pt x="302" y="122"/>
                    </a:lnTo>
                    <a:lnTo>
                      <a:pt x="304" y="138"/>
                    </a:lnTo>
                    <a:lnTo>
                      <a:pt x="306" y="154"/>
                    </a:lnTo>
                    <a:lnTo>
                      <a:pt x="306" y="154"/>
                    </a:lnTo>
                    <a:lnTo>
                      <a:pt x="304" y="168"/>
                    </a:lnTo>
                    <a:lnTo>
                      <a:pt x="302" y="184"/>
                    </a:lnTo>
                    <a:lnTo>
                      <a:pt x="298" y="198"/>
                    </a:lnTo>
                    <a:lnTo>
                      <a:pt x="294" y="212"/>
                    </a:lnTo>
                    <a:lnTo>
                      <a:pt x="288" y="226"/>
                    </a:lnTo>
                    <a:lnTo>
                      <a:pt x="280" y="238"/>
                    </a:lnTo>
                    <a:lnTo>
                      <a:pt x="270" y="250"/>
                    </a:lnTo>
                    <a:lnTo>
                      <a:pt x="260" y="262"/>
                    </a:lnTo>
                    <a:lnTo>
                      <a:pt x="250" y="270"/>
                    </a:lnTo>
                    <a:lnTo>
                      <a:pt x="238" y="280"/>
                    </a:lnTo>
                    <a:lnTo>
                      <a:pt x="226" y="288"/>
                    </a:lnTo>
                    <a:lnTo>
                      <a:pt x="212" y="294"/>
                    </a:lnTo>
                    <a:lnTo>
                      <a:pt x="198" y="298"/>
                    </a:lnTo>
                    <a:lnTo>
                      <a:pt x="184" y="302"/>
                    </a:lnTo>
                    <a:lnTo>
                      <a:pt x="168" y="306"/>
                    </a:lnTo>
                    <a:lnTo>
                      <a:pt x="154" y="306"/>
                    </a:lnTo>
                    <a:lnTo>
                      <a:pt x="154" y="306"/>
                    </a:lnTo>
                    <a:close/>
                    <a:moveTo>
                      <a:pt x="154" y="106"/>
                    </a:moveTo>
                    <a:lnTo>
                      <a:pt x="154" y="106"/>
                    </a:lnTo>
                    <a:lnTo>
                      <a:pt x="144" y="106"/>
                    </a:lnTo>
                    <a:lnTo>
                      <a:pt x="134" y="110"/>
                    </a:lnTo>
                    <a:lnTo>
                      <a:pt x="126" y="114"/>
                    </a:lnTo>
                    <a:lnTo>
                      <a:pt x="120" y="120"/>
                    </a:lnTo>
                    <a:lnTo>
                      <a:pt x="114" y="126"/>
                    </a:lnTo>
                    <a:lnTo>
                      <a:pt x="110" y="134"/>
                    </a:lnTo>
                    <a:lnTo>
                      <a:pt x="106" y="144"/>
                    </a:lnTo>
                    <a:lnTo>
                      <a:pt x="106" y="154"/>
                    </a:lnTo>
                    <a:lnTo>
                      <a:pt x="106" y="154"/>
                    </a:lnTo>
                    <a:lnTo>
                      <a:pt x="106" y="162"/>
                    </a:lnTo>
                    <a:lnTo>
                      <a:pt x="110" y="172"/>
                    </a:lnTo>
                    <a:lnTo>
                      <a:pt x="114" y="180"/>
                    </a:lnTo>
                    <a:lnTo>
                      <a:pt x="120" y="186"/>
                    </a:lnTo>
                    <a:lnTo>
                      <a:pt x="126" y="192"/>
                    </a:lnTo>
                    <a:lnTo>
                      <a:pt x="134" y="198"/>
                    </a:lnTo>
                    <a:lnTo>
                      <a:pt x="144" y="200"/>
                    </a:lnTo>
                    <a:lnTo>
                      <a:pt x="154" y="200"/>
                    </a:lnTo>
                    <a:lnTo>
                      <a:pt x="154" y="200"/>
                    </a:lnTo>
                    <a:lnTo>
                      <a:pt x="162" y="200"/>
                    </a:lnTo>
                    <a:lnTo>
                      <a:pt x="172" y="198"/>
                    </a:lnTo>
                    <a:lnTo>
                      <a:pt x="180" y="192"/>
                    </a:lnTo>
                    <a:lnTo>
                      <a:pt x="186" y="186"/>
                    </a:lnTo>
                    <a:lnTo>
                      <a:pt x="192" y="180"/>
                    </a:lnTo>
                    <a:lnTo>
                      <a:pt x="196" y="172"/>
                    </a:lnTo>
                    <a:lnTo>
                      <a:pt x="200" y="162"/>
                    </a:lnTo>
                    <a:lnTo>
                      <a:pt x="200" y="154"/>
                    </a:lnTo>
                    <a:lnTo>
                      <a:pt x="200" y="154"/>
                    </a:lnTo>
                    <a:lnTo>
                      <a:pt x="200" y="144"/>
                    </a:lnTo>
                    <a:lnTo>
                      <a:pt x="196" y="134"/>
                    </a:lnTo>
                    <a:lnTo>
                      <a:pt x="192" y="126"/>
                    </a:lnTo>
                    <a:lnTo>
                      <a:pt x="186" y="120"/>
                    </a:lnTo>
                    <a:lnTo>
                      <a:pt x="180" y="114"/>
                    </a:lnTo>
                    <a:lnTo>
                      <a:pt x="172" y="110"/>
                    </a:lnTo>
                    <a:lnTo>
                      <a:pt x="162" y="106"/>
                    </a:lnTo>
                    <a:lnTo>
                      <a:pt x="154" y="106"/>
                    </a:lnTo>
                    <a:lnTo>
                      <a:pt x="154"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94" name="Freeform 9"/>
              <p:cNvSpPr>
                <a:spLocks/>
              </p:cNvSpPr>
              <p:nvPr/>
            </p:nvSpPr>
            <p:spPr bwMode="auto">
              <a:xfrm>
                <a:off x="5875176" y="3006268"/>
                <a:ext cx="190168" cy="102957"/>
              </a:xfrm>
              <a:custGeom>
                <a:avLst/>
                <a:gdLst>
                  <a:gd name="T0" fmla="*/ 262 w 314"/>
                  <a:gd name="T1" fmla="*/ 170 h 170"/>
                  <a:gd name="T2" fmla="*/ 262 w 314"/>
                  <a:gd name="T3" fmla="*/ 170 h 170"/>
                  <a:gd name="T4" fmla="*/ 254 w 314"/>
                  <a:gd name="T5" fmla="*/ 170 h 170"/>
                  <a:gd name="T6" fmla="*/ 246 w 314"/>
                  <a:gd name="T7" fmla="*/ 168 h 170"/>
                  <a:gd name="T8" fmla="*/ 36 w 314"/>
                  <a:gd name="T9" fmla="*/ 104 h 170"/>
                  <a:gd name="T10" fmla="*/ 36 w 314"/>
                  <a:gd name="T11" fmla="*/ 104 h 170"/>
                  <a:gd name="T12" fmla="*/ 26 w 314"/>
                  <a:gd name="T13" fmla="*/ 100 h 170"/>
                  <a:gd name="T14" fmla="*/ 18 w 314"/>
                  <a:gd name="T15" fmla="*/ 94 h 170"/>
                  <a:gd name="T16" fmla="*/ 10 w 314"/>
                  <a:gd name="T17" fmla="*/ 86 h 170"/>
                  <a:gd name="T18" fmla="*/ 6 w 314"/>
                  <a:gd name="T19" fmla="*/ 78 h 170"/>
                  <a:gd name="T20" fmla="*/ 2 w 314"/>
                  <a:gd name="T21" fmla="*/ 68 h 170"/>
                  <a:gd name="T22" fmla="*/ 0 w 314"/>
                  <a:gd name="T23" fmla="*/ 58 h 170"/>
                  <a:gd name="T24" fmla="*/ 0 w 314"/>
                  <a:gd name="T25" fmla="*/ 48 h 170"/>
                  <a:gd name="T26" fmla="*/ 2 w 314"/>
                  <a:gd name="T27" fmla="*/ 38 h 170"/>
                  <a:gd name="T28" fmla="*/ 2 w 314"/>
                  <a:gd name="T29" fmla="*/ 38 h 170"/>
                  <a:gd name="T30" fmla="*/ 6 w 314"/>
                  <a:gd name="T31" fmla="*/ 28 h 170"/>
                  <a:gd name="T32" fmla="*/ 12 w 314"/>
                  <a:gd name="T33" fmla="*/ 20 h 170"/>
                  <a:gd name="T34" fmla="*/ 18 w 314"/>
                  <a:gd name="T35" fmla="*/ 12 h 170"/>
                  <a:gd name="T36" fmla="*/ 28 w 314"/>
                  <a:gd name="T37" fmla="*/ 6 h 170"/>
                  <a:gd name="T38" fmla="*/ 36 w 314"/>
                  <a:gd name="T39" fmla="*/ 2 h 170"/>
                  <a:gd name="T40" fmla="*/ 46 w 314"/>
                  <a:gd name="T41" fmla="*/ 0 h 170"/>
                  <a:gd name="T42" fmla="*/ 56 w 314"/>
                  <a:gd name="T43" fmla="*/ 0 h 170"/>
                  <a:gd name="T44" fmla="*/ 68 w 314"/>
                  <a:gd name="T45" fmla="*/ 4 h 170"/>
                  <a:gd name="T46" fmla="*/ 278 w 314"/>
                  <a:gd name="T47" fmla="*/ 68 h 170"/>
                  <a:gd name="T48" fmla="*/ 278 w 314"/>
                  <a:gd name="T49" fmla="*/ 68 h 170"/>
                  <a:gd name="T50" fmla="*/ 286 w 314"/>
                  <a:gd name="T51" fmla="*/ 72 h 170"/>
                  <a:gd name="T52" fmla="*/ 296 w 314"/>
                  <a:gd name="T53" fmla="*/ 78 h 170"/>
                  <a:gd name="T54" fmla="*/ 302 w 314"/>
                  <a:gd name="T55" fmla="*/ 86 h 170"/>
                  <a:gd name="T56" fmla="*/ 308 w 314"/>
                  <a:gd name="T57" fmla="*/ 94 h 170"/>
                  <a:gd name="T58" fmla="*/ 312 w 314"/>
                  <a:gd name="T59" fmla="*/ 104 h 170"/>
                  <a:gd name="T60" fmla="*/ 314 w 314"/>
                  <a:gd name="T61" fmla="*/ 114 h 170"/>
                  <a:gd name="T62" fmla="*/ 314 w 314"/>
                  <a:gd name="T63" fmla="*/ 124 h 170"/>
                  <a:gd name="T64" fmla="*/ 312 w 314"/>
                  <a:gd name="T65" fmla="*/ 134 h 170"/>
                  <a:gd name="T66" fmla="*/ 312 w 314"/>
                  <a:gd name="T67" fmla="*/ 134 h 170"/>
                  <a:gd name="T68" fmla="*/ 308 w 314"/>
                  <a:gd name="T69" fmla="*/ 142 h 170"/>
                  <a:gd name="T70" fmla="*/ 304 w 314"/>
                  <a:gd name="T71" fmla="*/ 150 h 170"/>
                  <a:gd name="T72" fmla="*/ 298 w 314"/>
                  <a:gd name="T73" fmla="*/ 156 h 170"/>
                  <a:gd name="T74" fmla="*/ 292 w 314"/>
                  <a:gd name="T75" fmla="*/ 160 h 170"/>
                  <a:gd name="T76" fmla="*/ 286 w 314"/>
                  <a:gd name="T77" fmla="*/ 166 h 170"/>
                  <a:gd name="T78" fmla="*/ 278 w 314"/>
                  <a:gd name="T79" fmla="*/ 168 h 170"/>
                  <a:gd name="T80" fmla="*/ 270 w 314"/>
                  <a:gd name="T81" fmla="*/ 170 h 170"/>
                  <a:gd name="T82" fmla="*/ 262 w 314"/>
                  <a:gd name="T83" fmla="*/ 170 h 170"/>
                  <a:gd name="T84" fmla="*/ 262 w 314"/>
                  <a:gd name="T85" fmla="*/ 17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4" h="170">
                    <a:moveTo>
                      <a:pt x="262" y="170"/>
                    </a:moveTo>
                    <a:lnTo>
                      <a:pt x="262" y="170"/>
                    </a:lnTo>
                    <a:lnTo>
                      <a:pt x="254" y="170"/>
                    </a:lnTo>
                    <a:lnTo>
                      <a:pt x="246" y="168"/>
                    </a:lnTo>
                    <a:lnTo>
                      <a:pt x="36" y="104"/>
                    </a:lnTo>
                    <a:lnTo>
                      <a:pt x="36" y="104"/>
                    </a:lnTo>
                    <a:lnTo>
                      <a:pt x="26" y="100"/>
                    </a:lnTo>
                    <a:lnTo>
                      <a:pt x="18" y="94"/>
                    </a:lnTo>
                    <a:lnTo>
                      <a:pt x="10" y="86"/>
                    </a:lnTo>
                    <a:lnTo>
                      <a:pt x="6" y="78"/>
                    </a:lnTo>
                    <a:lnTo>
                      <a:pt x="2" y="68"/>
                    </a:lnTo>
                    <a:lnTo>
                      <a:pt x="0" y="58"/>
                    </a:lnTo>
                    <a:lnTo>
                      <a:pt x="0" y="48"/>
                    </a:lnTo>
                    <a:lnTo>
                      <a:pt x="2" y="38"/>
                    </a:lnTo>
                    <a:lnTo>
                      <a:pt x="2" y="38"/>
                    </a:lnTo>
                    <a:lnTo>
                      <a:pt x="6" y="28"/>
                    </a:lnTo>
                    <a:lnTo>
                      <a:pt x="12" y="20"/>
                    </a:lnTo>
                    <a:lnTo>
                      <a:pt x="18" y="12"/>
                    </a:lnTo>
                    <a:lnTo>
                      <a:pt x="28" y="6"/>
                    </a:lnTo>
                    <a:lnTo>
                      <a:pt x="36" y="2"/>
                    </a:lnTo>
                    <a:lnTo>
                      <a:pt x="46" y="0"/>
                    </a:lnTo>
                    <a:lnTo>
                      <a:pt x="56" y="0"/>
                    </a:lnTo>
                    <a:lnTo>
                      <a:pt x="68" y="4"/>
                    </a:lnTo>
                    <a:lnTo>
                      <a:pt x="278" y="68"/>
                    </a:lnTo>
                    <a:lnTo>
                      <a:pt x="278" y="68"/>
                    </a:lnTo>
                    <a:lnTo>
                      <a:pt x="286" y="72"/>
                    </a:lnTo>
                    <a:lnTo>
                      <a:pt x="296" y="78"/>
                    </a:lnTo>
                    <a:lnTo>
                      <a:pt x="302" y="86"/>
                    </a:lnTo>
                    <a:lnTo>
                      <a:pt x="308" y="94"/>
                    </a:lnTo>
                    <a:lnTo>
                      <a:pt x="312" y="104"/>
                    </a:lnTo>
                    <a:lnTo>
                      <a:pt x="314" y="114"/>
                    </a:lnTo>
                    <a:lnTo>
                      <a:pt x="314" y="124"/>
                    </a:lnTo>
                    <a:lnTo>
                      <a:pt x="312" y="134"/>
                    </a:lnTo>
                    <a:lnTo>
                      <a:pt x="312" y="134"/>
                    </a:lnTo>
                    <a:lnTo>
                      <a:pt x="308" y="142"/>
                    </a:lnTo>
                    <a:lnTo>
                      <a:pt x="304" y="150"/>
                    </a:lnTo>
                    <a:lnTo>
                      <a:pt x="298" y="156"/>
                    </a:lnTo>
                    <a:lnTo>
                      <a:pt x="292" y="160"/>
                    </a:lnTo>
                    <a:lnTo>
                      <a:pt x="286" y="166"/>
                    </a:lnTo>
                    <a:lnTo>
                      <a:pt x="278" y="168"/>
                    </a:lnTo>
                    <a:lnTo>
                      <a:pt x="270" y="170"/>
                    </a:lnTo>
                    <a:lnTo>
                      <a:pt x="262" y="170"/>
                    </a:lnTo>
                    <a:lnTo>
                      <a:pt x="262" y="170"/>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95" name="Freeform 10"/>
              <p:cNvSpPr>
                <a:spLocks/>
              </p:cNvSpPr>
              <p:nvPr/>
            </p:nvSpPr>
            <p:spPr bwMode="auto">
              <a:xfrm>
                <a:off x="6123485" y="2952972"/>
                <a:ext cx="202281" cy="156253"/>
              </a:xfrm>
              <a:custGeom>
                <a:avLst/>
                <a:gdLst>
                  <a:gd name="T0" fmla="*/ 52 w 334"/>
                  <a:gd name="T1" fmla="*/ 258 h 258"/>
                  <a:gd name="T2" fmla="*/ 52 w 334"/>
                  <a:gd name="T3" fmla="*/ 258 h 258"/>
                  <a:gd name="T4" fmla="*/ 40 w 334"/>
                  <a:gd name="T5" fmla="*/ 258 h 258"/>
                  <a:gd name="T6" fmla="*/ 28 w 334"/>
                  <a:gd name="T7" fmla="*/ 252 h 258"/>
                  <a:gd name="T8" fmla="*/ 16 w 334"/>
                  <a:gd name="T9" fmla="*/ 246 h 258"/>
                  <a:gd name="T10" fmla="*/ 8 w 334"/>
                  <a:gd name="T11" fmla="*/ 236 h 258"/>
                  <a:gd name="T12" fmla="*/ 8 w 334"/>
                  <a:gd name="T13" fmla="*/ 236 h 258"/>
                  <a:gd name="T14" fmla="*/ 4 w 334"/>
                  <a:gd name="T15" fmla="*/ 226 h 258"/>
                  <a:gd name="T16" fmla="*/ 0 w 334"/>
                  <a:gd name="T17" fmla="*/ 216 h 258"/>
                  <a:gd name="T18" fmla="*/ 0 w 334"/>
                  <a:gd name="T19" fmla="*/ 206 h 258"/>
                  <a:gd name="T20" fmla="*/ 0 w 334"/>
                  <a:gd name="T21" fmla="*/ 196 h 258"/>
                  <a:gd name="T22" fmla="*/ 4 w 334"/>
                  <a:gd name="T23" fmla="*/ 186 h 258"/>
                  <a:gd name="T24" fmla="*/ 8 w 334"/>
                  <a:gd name="T25" fmla="*/ 178 h 258"/>
                  <a:gd name="T26" fmla="*/ 14 w 334"/>
                  <a:gd name="T27" fmla="*/ 170 h 258"/>
                  <a:gd name="T28" fmla="*/ 22 w 334"/>
                  <a:gd name="T29" fmla="*/ 162 h 258"/>
                  <a:gd name="T30" fmla="*/ 252 w 334"/>
                  <a:gd name="T31" fmla="*/ 8 h 258"/>
                  <a:gd name="T32" fmla="*/ 252 w 334"/>
                  <a:gd name="T33" fmla="*/ 8 h 258"/>
                  <a:gd name="T34" fmla="*/ 262 w 334"/>
                  <a:gd name="T35" fmla="*/ 4 h 258"/>
                  <a:gd name="T36" fmla="*/ 272 w 334"/>
                  <a:gd name="T37" fmla="*/ 0 h 258"/>
                  <a:gd name="T38" fmla="*/ 282 w 334"/>
                  <a:gd name="T39" fmla="*/ 0 h 258"/>
                  <a:gd name="T40" fmla="*/ 292 w 334"/>
                  <a:gd name="T41" fmla="*/ 0 h 258"/>
                  <a:gd name="T42" fmla="*/ 302 w 334"/>
                  <a:gd name="T43" fmla="*/ 4 h 258"/>
                  <a:gd name="T44" fmla="*/ 310 w 334"/>
                  <a:gd name="T45" fmla="*/ 8 h 258"/>
                  <a:gd name="T46" fmla="*/ 318 w 334"/>
                  <a:gd name="T47" fmla="*/ 14 h 258"/>
                  <a:gd name="T48" fmla="*/ 326 w 334"/>
                  <a:gd name="T49" fmla="*/ 22 h 258"/>
                  <a:gd name="T50" fmla="*/ 326 w 334"/>
                  <a:gd name="T51" fmla="*/ 22 h 258"/>
                  <a:gd name="T52" fmla="*/ 330 w 334"/>
                  <a:gd name="T53" fmla="*/ 32 h 258"/>
                  <a:gd name="T54" fmla="*/ 334 w 334"/>
                  <a:gd name="T55" fmla="*/ 42 h 258"/>
                  <a:gd name="T56" fmla="*/ 334 w 334"/>
                  <a:gd name="T57" fmla="*/ 52 h 258"/>
                  <a:gd name="T58" fmla="*/ 334 w 334"/>
                  <a:gd name="T59" fmla="*/ 62 h 258"/>
                  <a:gd name="T60" fmla="*/ 330 w 334"/>
                  <a:gd name="T61" fmla="*/ 72 h 258"/>
                  <a:gd name="T62" fmla="*/ 326 w 334"/>
                  <a:gd name="T63" fmla="*/ 80 h 258"/>
                  <a:gd name="T64" fmla="*/ 320 w 334"/>
                  <a:gd name="T65" fmla="*/ 88 h 258"/>
                  <a:gd name="T66" fmla="*/ 312 w 334"/>
                  <a:gd name="T67" fmla="*/ 96 h 258"/>
                  <a:gd name="T68" fmla="*/ 82 w 334"/>
                  <a:gd name="T69" fmla="*/ 250 h 258"/>
                  <a:gd name="T70" fmla="*/ 82 w 334"/>
                  <a:gd name="T71" fmla="*/ 250 h 258"/>
                  <a:gd name="T72" fmla="*/ 74 w 334"/>
                  <a:gd name="T73" fmla="*/ 254 h 258"/>
                  <a:gd name="T74" fmla="*/ 66 w 334"/>
                  <a:gd name="T75" fmla="*/ 256 h 258"/>
                  <a:gd name="T76" fmla="*/ 52 w 334"/>
                  <a:gd name="T77" fmla="*/ 258 h 258"/>
                  <a:gd name="T78" fmla="*/ 52 w 334"/>
                  <a:gd name="T79" fmla="*/ 258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34" h="258">
                    <a:moveTo>
                      <a:pt x="52" y="258"/>
                    </a:moveTo>
                    <a:lnTo>
                      <a:pt x="52" y="258"/>
                    </a:lnTo>
                    <a:lnTo>
                      <a:pt x="40" y="258"/>
                    </a:lnTo>
                    <a:lnTo>
                      <a:pt x="28" y="252"/>
                    </a:lnTo>
                    <a:lnTo>
                      <a:pt x="16" y="246"/>
                    </a:lnTo>
                    <a:lnTo>
                      <a:pt x="8" y="236"/>
                    </a:lnTo>
                    <a:lnTo>
                      <a:pt x="8" y="236"/>
                    </a:lnTo>
                    <a:lnTo>
                      <a:pt x="4" y="226"/>
                    </a:lnTo>
                    <a:lnTo>
                      <a:pt x="0" y="216"/>
                    </a:lnTo>
                    <a:lnTo>
                      <a:pt x="0" y="206"/>
                    </a:lnTo>
                    <a:lnTo>
                      <a:pt x="0" y="196"/>
                    </a:lnTo>
                    <a:lnTo>
                      <a:pt x="4" y="186"/>
                    </a:lnTo>
                    <a:lnTo>
                      <a:pt x="8" y="178"/>
                    </a:lnTo>
                    <a:lnTo>
                      <a:pt x="14" y="170"/>
                    </a:lnTo>
                    <a:lnTo>
                      <a:pt x="22" y="162"/>
                    </a:lnTo>
                    <a:lnTo>
                      <a:pt x="252" y="8"/>
                    </a:lnTo>
                    <a:lnTo>
                      <a:pt x="252" y="8"/>
                    </a:lnTo>
                    <a:lnTo>
                      <a:pt x="262" y="4"/>
                    </a:lnTo>
                    <a:lnTo>
                      <a:pt x="272" y="0"/>
                    </a:lnTo>
                    <a:lnTo>
                      <a:pt x="282" y="0"/>
                    </a:lnTo>
                    <a:lnTo>
                      <a:pt x="292" y="0"/>
                    </a:lnTo>
                    <a:lnTo>
                      <a:pt x="302" y="4"/>
                    </a:lnTo>
                    <a:lnTo>
                      <a:pt x="310" y="8"/>
                    </a:lnTo>
                    <a:lnTo>
                      <a:pt x="318" y="14"/>
                    </a:lnTo>
                    <a:lnTo>
                      <a:pt x="326" y="22"/>
                    </a:lnTo>
                    <a:lnTo>
                      <a:pt x="326" y="22"/>
                    </a:lnTo>
                    <a:lnTo>
                      <a:pt x="330" y="32"/>
                    </a:lnTo>
                    <a:lnTo>
                      <a:pt x="334" y="42"/>
                    </a:lnTo>
                    <a:lnTo>
                      <a:pt x="334" y="52"/>
                    </a:lnTo>
                    <a:lnTo>
                      <a:pt x="334" y="62"/>
                    </a:lnTo>
                    <a:lnTo>
                      <a:pt x="330" y="72"/>
                    </a:lnTo>
                    <a:lnTo>
                      <a:pt x="326" y="80"/>
                    </a:lnTo>
                    <a:lnTo>
                      <a:pt x="320" y="88"/>
                    </a:lnTo>
                    <a:lnTo>
                      <a:pt x="312" y="96"/>
                    </a:lnTo>
                    <a:lnTo>
                      <a:pt x="82" y="250"/>
                    </a:lnTo>
                    <a:lnTo>
                      <a:pt x="82" y="250"/>
                    </a:lnTo>
                    <a:lnTo>
                      <a:pt x="74" y="254"/>
                    </a:lnTo>
                    <a:lnTo>
                      <a:pt x="66" y="256"/>
                    </a:lnTo>
                    <a:lnTo>
                      <a:pt x="52" y="258"/>
                    </a:lnTo>
                    <a:lnTo>
                      <a:pt x="52" y="25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96" name="Freeform 11"/>
              <p:cNvSpPr>
                <a:spLocks/>
              </p:cNvSpPr>
              <p:nvPr/>
            </p:nvSpPr>
            <p:spPr bwMode="auto">
              <a:xfrm>
                <a:off x="5628079" y="3026859"/>
                <a:ext cx="208337" cy="180478"/>
              </a:xfrm>
              <a:custGeom>
                <a:avLst/>
                <a:gdLst>
                  <a:gd name="T0" fmla="*/ 52 w 344"/>
                  <a:gd name="T1" fmla="*/ 298 h 298"/>
                  <a:gd name="T2" fmla="*/ 52 w 344"/>
                  <a:gd name="T3" fmla="*/ 298 h 298"/>
                  <a:gd name="T4" fmla="*/ 42 w 344"/>
                  <a:gd name="T5" fmla="*/ 298 h 298"/>
                  <a:gd name="T6" fmla="*/ 30 w 344"/>
                  <a:gd name="T7" fmla="*/ 294 h 298"/>
                  <a:gd name="T8" fmla="*/ 20 w 344"/>
                  <a:gd name="T9" fmla="*/ 288 h 298"/>
                  <a:gd name="T10" fmla="*/ 12 w 344"/>
                  <a:gd name="T11" fmla="*/ 278 h 298"/>
                  <a:gd name="T12" fmla="*/ 12 w 344"/>
                  <a:gd name="T13" fmla="*/ 278 h 298"/>
                  <a:gd name="T14" fmla="*/ 6 w 344"/>
                  <a:gd name="T15" fmla="*/ 270 h 298"/>
                  <a:gd name="T16" fmla="*/ 2 w 344"/>
                  <a:gd name="T17" fmla="*/ 260 h 298"/>
                  <a:gd name="T18" fmla="*/ 0 w 344"/>
                  <a:gd name="T19" fmla="*/ 250 h 298"/>
                  <a:gd name="T20" fmla="*/ 0 w 344"/>
                  <a:gd name="T21" fmla="*/ 240 h 298"/>
                  <a:gd name="T22" fmla="*/ 2 w 344"/>
                  <a:gd name="T23" fmla="*/ 230 h 298"/>
                  <a:gd name="T24" fmla="*/ 6 w 344"/>
                  <a:gd name="T25" fmla="*/ 220 h 298"/>
                  <a:gd name="T26" fmla="*/ 12 w 344"/>
                  <a:gd name="T27" fmla="*/ 212 h 298"/>
                  <a:gd name="T28" fmla="*/ 20 w 344"/>
                  <a:gd name="T29" fmla="*/ 204 h 298"/>
                  <a:gd name="T30" fmla="*/ 260 w 344"/>
                  <a:gd name="T31" fmla="*/ 10 h 298"/>
                  <a:gd name="T32" fmla="*/ 260 w 344"/>
                  <a:gd name="T33" fmla="*/ 10 h 298"/>
                  <a:gd name="T34" fmla="*/ 268 w 344"/>
                  <a:gd name="T35" fmla="*/ 6 h 298"/>
                  <a:gd name="T36" fmla="*/ 278 w 344"/>
                  <a:gd name="T37" fmla="*/ 2 h 298"/>
                  <a:gd name="T38" fmla="*/ 288 w 344"/>
                  <a:gd name="T39" fmla="*/ 0 h 298"/>
                  <a:gd name="T40" fmla="*/ 298 w 344"/>
                  <a:gd name="T41" fmla="*/ 0 h 298"/>
                  <a:gd name="T42" fmla="*/ 308 w 344"/>
                  <a:gd name="T43" fmla="*/ 2 h 298"/>
                  <a:gd name="T44" fmla="*/ 318 w 344"/>
                  <a:gd name="T45" fmla="*/ 6 h 298"/>
                  <a:gd name="T46" fmla="*/ 326 w 344"/>
                  <a:gd name="T47" fmla="*/ 12 h 298"/>
                  <a:gd name="T48" fmla="*/ 334 w 344"/>
                  <a:gd name="T49" fmla="*/ 18 h 298"/>
                  <a:gd name="T50" fmla="*/ 334 w 344"/>
                  <a:gd name="T51" fmla="*/ 18 h 298"/>
                  <a:gd name="T52" fmla="*/ 340 w 344"/>
                  <a:gd name="T53" fmla="*/ 28 h 298"/>
                  <a:gd name="T54" fmla="*/ 344 w 344"/>
                  <a:gd name="T55" fmla="*/ 38 h 298"/>
                  <a:gd name="T56" fmla="*/ 344 w 344"/>
                  <a:gd name="T57" fmla="*/ 48 h 298"/>
                  <a:gd name="T58" fmla="*/ 344 w 344"/>
                  <a:gd name="T59" fmla="*/ 58 h 298"/>
                  <a:gd name="T60" fmla="*/ 342 w 344"/>
                  <a:gd name="T61" fmla="*/ 68 h 298"/>
                  <a:gd name="T62" fmla="*/ 338 w 344"/>
                  <a:gd name="T63" fmla="*/ 76 h 298"/>
                  <a:gd name="T64" fmla="*/ 334 w 344"/>
                  <a:gd name="T65" fmla="*/ 86 h 298"/>
                  <a:gd name="T66" fmla="*/ 326 w 344"/>
                  <a:gd name="T67" fmla="*/ 92 h 298"/>
                  <a:gd name="T68" fmla="*/ 86 w 344"/>
                  <a:gd name="T69" fmla="*/ 286 h 298"/>
                  <a:gd name="T70" fmla="*/ 86 w 344"/>
                  <a:gd name="T71" fmla="*/ 286 h 298"/>
                  <a:gd name="T72" fmla="*/ 78 w 344"/>
                  <a:gd name="T73" fmla="*/ 292 h 298"/>
                  <a:gd name="T74" fmla="*/ 70 w 344"/>
                  <a:gd name="T75" fmla="*/ 296 h 298"/>
                  <a:gd name="T76" fmla="*/ 62 w 344"/>
                  <a:gd name="T77" fmla="*/ 298 h 298"/>
                  <a:gd name="T78" fmla="*/ 52 w 344"/>
                  <a:gd name="T79" fmla="*/ 298 h 298"/>
                  <a:gd name="T80" fmla="*/ 52 w 344"/>
                  <a:gd name="T81" fmla="*/ 298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4" h="298">
                    <a:moveTo>
                      <a:pt x="52" y="298"/>
                    </a:moveTo>
                    <a:lnTo>
                      <a:pt x="52" y="298"/>
                    </a:lnTo>
                    <a:lnTo>
                      <a:pt x="42" y="298"/>
                    </a:lnTo>
                    <a:lnTo>
                      <a:pt x="30" y="294"/>
                    </a:lnTo>
                    <a:lnTo>
                      <a:pt x="20" y="288"/>
                    </a:lnTo>
                    <a:lnTo>
                      <a:pt x="12" y="278"/>
                    </a:lnTo>
                    <a:lnTo>
                      <a:pt x="12" y="278"/>
                    </a:lnTo>
                    <a:lnTo>
                      <a:pt x="6" y="270"/>
                    </a:lnTo>
                    <a:lnTo>
                      <a:pt x="2" y="260"/>
                    </a:lnTo>
                    <a:lnTo>
                      <a:pt x="0" y="250"/>
                    </a:lnTo>
                    <a:lnTo>
                      <a:pt x="0" y="240"/>
                    </a:lnTo>
                    <a:lnTo>
                      <a:pt x="2" y="230"/>
                    </a:lnTo>
                    <a:lnTo>
                      <a:pt x="6" y="220"/>
                    </a:lnTo>
                    <a:lnTo>
                      <a:pt x="12" y="212"/>
                    </a:lnTo>
                    <a:lnTo>
                      <a:pt x="20" y="204"/>
                    </a:lnTo>
                    <a:lnTo>
                      <a:pt x="260" y="10"/>
                    </a:lnTo>
                    <a:lnTo>
                      <a:pt x="260" y="10"/>
                    </a:lnTo>
                    <a:lnTo>
                      <a:pt x="268" y="6"/>
                    </a:lnTo>
                    <a:lnTo>
                      <a:pt x="278" y="2"/>
                    </a:lnTo>
                    <a:lnTo>
                      <a:pt x="288" y="0"/>
                    </a:lnTo>
                    <a:lnTo>
                      <a:pt x="298" y="0"/>
                    </a:lnTo>
                    <a:lnTo>
                      <a:pt x="308" y="2"/>
                    </a:lnTo>
                    <a:lnTo>
                      <a:pt x="318" y="6"/>
                    </a:lnTo>
                    <a:lnTo>
                      <a:pt x="326" y="12"/>
                    </a:lnTo>
                    <a:lnTo>
                      <a:pt x="334" y="18"/>
                    </a:lnTo>
                    <a:lnTo>
                      <a:pt x="334" y="18"/>
                    </a:lnTo>
                    <a:lnTo>
                      <a:pt x="340" y="28"/>
                    </a:lnTo>
                    <a:lnTo>
                      <a:pt x="344" y="38"/>
                    </a:lnTo>
                    <a:lnTo>
                      <a:pt x="344" y="48"/>
                    </a:lnTo>
                    <a:lnTo>
                      <a:pt x="344" y="58"/>
                    </a:lnTo>
                    <a:lnTo>
                      <a:pt x="342" y="68"/>
                    </a:lnTo>
                    <a:lnTo>
                      <a:pt x="338" y="76"/>
                    </a:lnTo>
                    <a:lnTo>
                      <a:pt x="334" y="86"/>
                    </a:lnTo>
                    <a:lnTo>
                      <a:pt x="326" y="92"/>
                    </a:lnTo>
                    <a:lnTo>
                      <a:pt x="86" y="286"/>
                    </a:lnTo>
                    <a:lnTo>
                      <a:pt x="86" y="286"/>
                    </a:lnTo>
                    <a:lnTo>
                      <a:pt x="78" y="292"/>
                    </a:lnTo>
                    <a:lnTo>
                      <a:pt x="70" y="296"/>
                    </a:lnTo>
                    <a:lnTo>
                      <a:pt x="62" y="298"/>
                    </a:lnTo>
                    <a:lnTo>
                      <a:pt x="52" y="298"/>
                    </a:lnTo>
                    <a:lnTo>
                      <a:pt x="52" y="29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97" name="Oval 196"/>
              <p:cNvSpPr/>
              <p:nvPr/>
            </p:nvSpPr>
            <p:spPr bwMode="auto">
              <a:xfrm>
                <a:off x="5413104" y="2598477"/>
                <a:ext cx="1326042" cy="1326043"/>
              </a:xfrm>
              <a:prstGeom prst="ellipse">
                <a:avLst/>
              </a:prstGeom>
              <a:noFill/>
              <a:ln w="5715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grpSp>
        <p:nvGrpSpPr>
          <p:cNvPr id="198" name="Group 197"/>
          <p:cNvGrpSpPr/>
          <p:nvPr userDrawn="1"/>
        </p:nvGrpSpPr>
        <p:grpSpPr>
          <a:xfrm rot="16200000">
            <a:off x="2633733" y="3843615"/>
            <a:ext cx="178877" cy="5446342"/>
            <a:chOff x="9312007" y="34787"/>
            <a:chExt cx="1212906" cy="3143923"/>
          </a:xfrm>
        </p:grpSpPr>
        <p:sp>
          <p:nvSpPr>
            <p:cNvPr id="199" name="Bent Arrow 198"/>
            <p:cNvSpPr/>
            <p:nvPr/>
          </p:nvSpPr>
          <p:spPr bwMode="auto">
            <a:xfrm flipH="1">
              <a:off x="9832459" y="1745357"/>
              <a:ext cx="692454" cy="1433353"/>
            </a:xfrm>
            <a:prstGeom prst="bentArrow">
              <a:avLst>
                <a:gd name="adj1" fmla="val 25000"/>
                <a:gd name="adj2" fmla="val 0"/>
                <a:gd name="adj3" fmla="val 25000"/>
                <a:gd name="adj4" fmla="val 75000"/>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0" name="Bent Arrow 199"/>
            <p:cNvSpPr/>
            <p:nvPr/>
          </p:nvSpPr>
          <p:spPr bwMode="auto">
            <a:xfrm rot="10800000" flipH="1">
              <a:off x="9312007" y="34787"/>
              <a:ext cx="805099" cy="1711160"/>
            </a:xfrm>
            <a:prstGeom prst="bentArrow">
              <a:avLst>
                <a:gd name="adj1" fmla="val 25000"/>
                <a:gd name="adj2" fmla="val 0"/>
                <a:gd name="adj3" fmla="val 25000"/>
                <a:gd name="adj4" fmla="val 52871"/>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01" name="Bent Arrow 200"/>
          <p:cNvSpPr/>
          <p:nvPr userDrawn="1"/>
        </p:nvSpPr>
        <p:spPr bwMode="auto">
          <a:xfrm>
            <a:off x="5574503" y="6689583"/>
            <a:ext cx="3745038" cy="160320"/>
          </a:xfrm>
          <a:prstGeom prst="bentArrow">
            <a:avLst>
              <a:gd name="adj1" fmla="val 25000"/>
              <a:gd name="adj2" fmla="val 0"/>
              <a:gd name="adj3" fmla="val 25000"/>
              <a:gd name="adj4" fmla="val 100000"/>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2" name="Bent Arrow 201"/>
          <p:cNvSpPr/>
          <p:nvPr userDrawn="1"/>
        </p:nvSpPr>
        <p:spPr bwMode="auto">
          <a:xfrm rot="10800000" flipH="1">
            <a:off x="2009389" y="5731459"/>
            <a:ext cx="7689670" cy="743033"/>
          </a:xfrm>
          <a:prstGeom prst="bentArrow">
            <a:avLst>
              <a:gd name="adj1" fmla="val 25000"/>
              <a:gd name="adj2" fmla="val 0"/>
              <a:gd name="adj3" fmla="val 25000"/>
              <a:gd name="adj4" fmla="val 20518"/>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3" name="Bent Arrow 202"/>
          <p:cNvSpPr/>
          <p:nvPr userDrawn="1"/>
        </p:nvSpPr>
        <p:spPr bwMode="auto">
          <a:xfrm rot="10800000">
            <a:off x="11003730" y="6312003"/>
            <a:ext cx="695373" cy="260862"/>
          </a:xfrm>
          <a:prstGeom prst="bentArrow">
            <a:avLst>
              <a:gd name="adj1" fmla="val 25000"/>
              <a:gd name="adj2" fmla="val 0"/>
              <a:gd name="adj3" fmla="val 25000"/>
              <a:gd name="adj4" fmla="val 100000"/>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5" name="Bent Arrow 204"/>
          <p:cNvSpPr/>
          <p:nvPr userDrawn="1"/>
        </p:nvSpPr>
        <p:spPr bwMode="auto">
          <a:xfrm rot="16200000">
            <a:off x="11309973" y="6613545"/>
            <a:ext cx="319235" cy="260825"/>
          </a:xfrm>
          <a:prstGeom prst="bentArrow">
            <a:avLst>
              <a:gd name="adj1" fmla="val 25000"/>
              <a:gd name="adj2" fmla="val 0"/>
              <a:gd name="adj3" fmla="val 25000"/>
              <a:gd name="adj4" fmla="val 15819"/>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6" name="Freeform 15"/>
          <p:cNvSpPr>
            <a:spLocks noEditPoints="1"/>
          </p:cNvSpPr>
          <p:nvPr userDrawn="1"/>
        </p:nvSpPr>
        <p:spPr bwMode="auto">
          <a:xfrm>
            <a:off x="4302949" y="6603918"/>
            <a:ext cx="119171" cy="119188"/>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207" name="Freeform 18"/>
          <p:cNvSpPr>
            <a:spLocks/>
          </p:cNvSpPr>
          <p:nvPr userDrawn="1"/>
        </p:nvSpPr>
        <p:spPr bwMode="auto">
          <a:xfrm>
            <a:off x="4344519" y="6468792"/>
            <a:ext cx="36722" cy="121960"/>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208" name="Rectangle 207"/>
          <p:cNvSpPr/>
          <p:nvPr userDrawn="1"/>
        </p:nvSpPr>
        <p:spPr bwMode="auto">
          <a:xfrm>
            <a:off x="-212623" y="6858000"/>
            <a:ext cx="12617246" cy="768473"/>
          </a:xfrm>
          <a:prstGeom prst="rect">
            <a:avLst/>
          </a:prstGeom>
          <a:solidFill>
            <a:srgbClr val="E6E6E6"/>
          </a:solidFill>
          <a:ln w="9525" cap="flat" cmpd="sng" algn="ctr">
            <a:noFill/>
            <a:prstDash val="solid"/>
            <a:headEnd type="none" w="med" len="med"/>
            <a:tailEnd type="none" w="med" len="med"/>
          </a:ln>
          <a:effectLst/>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09" name="Rectangle 208"/>
          <p:cNvSpPr/>
          <p:nvPr userDrawn="1"/>
        </p:nvSpPr>
        <p:spPr bwMode="auto">
          <a:xfrm>
            <a:off x="-384182" y="6088046"/>
            <a:ext cx="384182" cy="768473"/>
          </a:xfrm>
          <a:prstGeom prst="rect">
            <a:avLst/>
          </a:prstGeom>
          <a:solidFill>
            <a:srgbClr val="E6E6E6"/>
          </a:solidFill>
          <a:ln w="9525" cap="flat" cmpd="sng" algn="ctr">
            <a:noFill/>
            <a:prstDash val="solid"/>
            <a:headEnd type="none" w="med" len="med"/>
            <a:tailEnd type="none" w="med" len="med"/>
          </a:ln>
          <a:effectLst/>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04" name="Rectangle 203"/>
          <p:cNvSpPr/>
          <p:nvPr userDrawn="1"/>
        </p:nvSpPr>
        <p:spPr bwMode="auto">
          <a:xfrm>
            <a:off x="0" y="5404123"/>
            <a:ext cx="12192000" cy="93867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10" name="Rectangle 209"/>
          <p:cNvSpPr/>
          <p:nvPr userDrawn="1"/>
        </p:nvSpPr>
        <p:spPr bwMode="auto">
          <a:xfrm>
            <a:off x="0" y="6342794"/>
            <a:ext cx="12192000" cy="515206"/>
          </a:xfrm>
          <a:prstGeom prst="rect">
            <a:avLst/>
          </a:prstGeom>
          <a:solidFill>
            <a:srgbClr val="0078D7">
              <a:alpha val="35000"/>
            </a:srgbClr>
          </a:solidFill>
          <a:ln w="9525" cap="flat" cmpd="sng" algn="ctr">
            <a:noFill/>
            <a:prstDash val="solid"/>
            <a:headEnd type="none" w="med" len="med"/>
            <a:tailEnd type="none" w="med" len="med"/>
          </a:ln>
          <a:effectLst/>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pic>
        <p:nvPicPr>
          <p:cNvPr id="211" name="Picture 210"/>
          <p:cNvPicPr>
            <a:picLocks noChangeAspect="1"/>
          </p:cNvPicPr>
          <p:nvPr userDrawn="1"/>
        </p:nvPicPr>
        <p:blipFill>
          <a:blip r:embed="rId2">
            <a:biLevel thresh="25000"/>
          </a:blip>
          <a:stretch>
            <a:fillRect/>
          </a:stretch>
        </p:blipFill>
        <p:spPr>
          <a:xfrm>
            <a:off x="168139" y="6496726"/>
            <a:ext cx="918197" cy="202344"/>
          </a:xfrm>
          <a:prstGeom prst="rect">
            <a:avLst/>
          </a:prstGeom>
        </p:spPr>
      </p:pic>
    </p:spTree>
    <p:extLst>
      <p:ext uri="{BB962C8B-B14F-4D97-AF65-F5344CB8AC3E}">
        <p14:creationId xmlns:p14="http://schemas.microsoft.com/office/powerpoint/2010/main" val="2605949313"/>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519253" y="228604"/>
            <a:ext cx="11151917" cy="747897"/>
          </a:xfrm>
        </p:spPr>
        <p:txBody>
          <a:bodyPr/>
          <a:lstStyle/>
          <a:p>
            <a:r>
              <a:rPr lang="en-US"/>
              <a:t>Click to edit Master title style</a:t>
            </a:r>
          </a:p>
        </p:txBody>
      </p:sp>
      <p:sp>
        <p:nvSpPr>
          <p:cNvPr id="5" name="Text Placeholder 4"/>
          <p:cNvSpPr>
            <a:spLocks noGrp="1"/>
          </p:cNvSpPr>
          <p:nvPr>
            <p:ph type="body" sz="quarter" idx="10"/>
          </p:nvPr>
        </p:nvSpPr>
        <p:spPr>
          <a:xfrm>
            <a:off x="519253" y="1447801"/>
            <a:ext cx="11151917" cy="205203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Footer Placeholder 10"/>
          <p:cNvSpPr>
            <a:spLocks noGrp="1"/>
          </p:cNvSpPr>
          <p:nvPr>
            <p:ph type="ftr" sz="quarter" idx="3"/>
          </p:nvPr>
        </p:nvSpPr>
        <p:spPr>
          <a:xfrm>
            <a:off x="519250" y="6438437"/>
            <a:ext cx="2750003" cy="128574"/>
          </a:xfrm>
          <a:prstGeom prst="rect">
            <a:avLst/>
          </a:prstGeom>
        </p:spPr>
        <p:txBody>
          <a:bodyPr vert="horz" lIns="91440" tIns="45720" rIns="91440" bIns="45720" rtlCol="0" anchor="ctr"/>
          <a:lstStyle>
            <a:lvl1pPr>
              <a:defRPr lang="en-US" sz="800" smtClean="0">
                <a:solidFill>
                  <a:schemeClr val="tx1">
                    <a:tint val="75000"/>
                  </a:schemeClr>
                </a:solidFill>
              </a:defRPr>
            </a:lvl1pPr>
          </a:lstStyle>
          <a:p>
            <a:endParaRPr lang="en-NZ"/>
          </a:p>
        </p:txBody>
      </p:sp>
      <p:sp>
        <p:nvSpPr>
          <p:cNvPr id="11" name="Date Placeholder 3"/>
          <p:cNvSpPr>
            <a:spLocks noGrp="1"/>
          </p:cNvSpPr>
          <p:nvPr>
            <p:ph type="dt" sz="half" idx="2"/>
          </p:nvPr>
        </p:nvSpPr>
        <p:spPr>
          <a:xfrm>
            <a:off x="4649487" y="6438716"/>
            <a:ext cx="2750003" cy="128016"/>
          </a:xfrm>
          <a:prstGeom prst="rect">
            <a:avLst/>
          </a:prstGeom>
        </p:spPr>
        <p:txBody>
          <a:bodyPr vert="horz" lIns="91440" tIns="45720" rIns="91440" bIns="45720" rtlCol="0" anchor="ctr"/>
          <a:lstStyle>
            <a:lvl1pPr algn="l">
              <a:defRPr sz="800">
                <a:solidFill>
                  <a:schemeClr val="tx1">
                    <a:tint val="75000"/>
                  </a:schemeClr>
                </a:solidFill>
              </a:defRPr>
            </a:lvl1pPr>
          </a:lstStyle>
          <a:p>
            <a:endParaRPr lang="en-NZ"/>
          </a:p>
        </p:txBody>
      </p:sp>
      <p:sp>
        <p:nvSpPr>
          <p:cNvPr id="12" name="Slide Number Placeholder 4"/>
          <p:cNvSpPr>
            <a:spLocks noGrp="1"/>
          </p:cNvSpPr>
          <p:nvPr>
            <p:ph type="sldNum" sz="quarter" idx="4"/>
          </p:nvPr>
        </p:nvSpPr>
        <p:spPr>
          <a:xfrm>
            <a:off x="8921163" y="6438716"/>
            <a:ext cx="2750003" cy="128016"/>
          </a:xfrm>
          <a:prstGeom prst="rect">
            <a:avLst/>
          </a:prstGeom>
        </p:spPr>
        <p:txBody>
          <a:bodyPr vert="horz" lIns="91440" tIns="45720" rIns="91440" bIns="45720" rtlCol="0" anchor="ctr"/>
          <a:lstStyle>
            <a:lvl1pPr algn="r">
              <a:defRPr sz="800">
                <a:solidFill>
                  <a:schemeClr val="tx1">
                    <a:tint val="75000"/>
                  </a:schemeClr>
                </a:solidFill>
              </a:defRPr>
            </a:lvl1pPr>
          </a:lstStyle>
          <a:p>
            <a:fld id="{ACD12783-0745-4B45-89C3-4C889D560545}" type="slidenum">
              <a:rPr lang="en-NZ" smtClean="0"/>
              <a:t>‹#›</a:t>
            </a:fld>
            <a:endParaRPr lang="en-NZ"/>
          </a:p>
        </p:txBody>
      </p:sp>
    </p:spTree>
    <p:extLst>
      <p:ext uri="{BB962C8B-B14F-4D97-AF65-F5344CB8AC3E}">
        <p14:creationId xmlns:p14="http://schemas.microsoft.com/office/powerpoint/2010/main" val="1686551162"/>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2_Blank">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62" name="Slide Number Placeholder 1"/>
          <p:cNvSpPr txBox="1">
            <a:spLocks/>
          </p:cNvSpPr>
          <p:nvPr userDrawn="1"/>
        </p:nvSpPr>
        <p:spPr>
          <a:xfrm>
            <a:off x="9448800" y="6492876"/>
            <a:ext cx="2743200" cy="365125"/>
          </a:xfrm>
          <a:prstGeom prst="rect">
            <a:avLst/>
          </a:prstGeom>
        </p:spPr>
        <p:txBody>
          <a:bodyPr vert="horz" lIns="91427" tIns="45713" rIns="91427" bIns="45713"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34B8C21-472C-43AD-8B9F-5964D09AB204}" type="slidenum">
              <a:rPr lang="en-IN" sz="1200" smtClean="0"/>
              <a:pPr/>
              <a:t>‹#›</a:t>
            </a:fld>
            <a:endParaRPr lang="en-IN" sz="1200"/>
          </a:p>
        </p:txBody>
      </p:sp>
      <p:sp>
        <p:nvSpPr>
          <p:cNvPr id="192" name="Slide Number Placeholder 2"/>
          <p:cNvSpPr txBox="1">
            <a:spLocks/>
          </p:cNvSpPr>
          <p:nvPr userDrawn="1"/>
        </p:nvSpPr>
        <p:spPr>
          <a:xfrm>
            <a:off x="9448800" y="6492876"/>
            <a:ext cx="2743200" cy="365125"/>
          </a:xfrm>
          <a:prstGeom prst="rect">
            <a:avLst/>
          </a:prstGeom>
        </p:spPr>
        <p:txBody>
          <a:bodyPr vert="horz" lIns="91427" tIns="45713" rIns="91427" bIns="45713" rtlCol="0" anchor="ctr"/>
          <a:lstStyle>
            <a:defPPr>
              <a:defRPr lang="en-US"/>
            </a:defPPr>
            <a:lvl1pPr marL="0" algn="r" defTabSz="914400" rtl="0" eaLnBrk="1" latinLnBrk="0" hangingPunct="1">
              <a:defRPr sz="1200" kern="1200">
                <a:solidFill>
                  <a:srgbClr val="80808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34B8C21-472C-43AD-8B9F-5964D09AB204}" type="slidenum">
              <a:rPr lang="en-IN" sz="1200" smtClean="0"/>
              <a:pPr/>
              <a:t>‹#›</a:t>
            </a:fld>
            <a:endParaRPr lang="en-IN" sz="1200"/>
          </a:p>
        </p:txBody>
      </p:sp>
      <p:sp>
        <p:nvSpPr>
          <p:cNvPr id="4" name="Title 3"/>
          <p:cNvSpPr>
            <a:spLocks noGrp="1"/>
          </p:cNvSpPr>
          <p:nvPr>
            <p:ph type="title" hasCustomPrompt="1"/>
          </p:nvPr>
        </p:nvSpPr>
        <p:spPr>
          <a:xfrm>
            <a:off x="0" y="-4991"/>
            <a:ext cx="12192000" cy="690790"/>
          </a:xfrm>
        </p:spPr>
        <p:txBody>
          <a:bodyPr>
            <a:normAutofit/>
          </a:bodyPr>
          <a:lstStyle>
            <a:lvl1pPr marL="0" algn="l" defTabSz="932384" rtl="0" eaLnBrk="1" latinLnBrk="0" hangingPunct="1">
              <a:lnSpc>
                <a:spcPct val="90000"/>
              </a:lnSpc>
              <a:spcBef>
                <a:spcPct val="0"/>
              </a:spcBef>
              <a:buNone/>
              <a:defRPr lang="en-US" sz="3400" b="0" kern="1200" cap="none" spc="0" baseline="0">
                <a:ln>
                  <a:noFill/>
                </a:ln>
                <a:solidFill>
                  <a:schemeClr val="tx1"/>
                </a:solidFill>
                <a:effectLst/>
                <a:latin typeface="Segoe UI Light" panose="020B0502040204020203" pitchFamily="34" charset="0"/>
              </a:defRPr>
            </a:lvl1pPr>
          </a:lstStyle>
          <a:p>
            <a:pPr marL="0" lvl="0" algn="l" defTabSz="932384" rtl="0" eaLnBrk="1" latinLnBrk="0" hangingPunct="1">
              <a:lnSpc>
                <a:spcPct val="90000"/>
              </a:lnSpc>
              <a:spcBef>
                <a:spcPct val="0"/>
              </a:spcBef>
              <a:buNone/>
              <a:defRPr/>
            </a:pPr>
            <a:r>
              <a:rPr lang="en-US" sz="4400" spc="0">
                <a:ln>
                  <a:noFill/>
                </a:ln>
                <a:solidFill>
                  <a:srgbClr val="000000"/>
                </a:solidFill>
                <a:latin typeface="Segoe UI Light" panose="020B0502040204020203" pitchFamily="34" charset="0"/>
                <a:cs typeface="+mn-cs"/>
              </a:rPr>
              <a:t>Master Title </a:t>
            </a:r>
            <a:r>
              <a:rPr kumimoji="0" lang="en-US" sz="4400" b="0" i="0" u="none" strike="noStrike" kern="1200" cap="none" spc="0" normalizeH="0" baseline="0" noProof="0">
                <a:ln>
                  <a:noFill/>
                </a:ln>
                <a:solidFill>
                  <a:srgbClr val="505050">
                    <a:lumMod val="75000"/>
                  </a:srgbClr>
                </a:solidFill>
                <a:effectLst/>
                <a:uLnTx/>
                <a:uFillTx/>
                <a:latin typeface="Segoe UI Light" panose="020B0502040204020203" pitchFamily="34" charset="0"/>
                <a:cs typeface="+mn-cs"/>
              </a:rPr>
              <a:t>| </a:t>
            </a:r>
            <a:r>
              <a:rPr lang="en-US" sz="4400" b="0" kern="1200" cap="none" spc="0" baseline="0">
                <a:ln>
                  <a:noFill/>
                </a:ln>
                <a:solidFill>
                  <a:schemeClr val="accent2">
                    <a:lumMod val="75000"/>
                  </a:schemeClr>
                </a:solidFill>
                <a:effectLst/>
                <a:latin typeface="Segoe UI Light" panose="020B0502040204020203" pitchFamily="34" charset="0"/>
                <a:ea typeface="+mn-ea"/>
                <a:cs typeface="+mn-cs"/>
              </a:rPr>
              <a:t>Sub-Title</a:t>
            </a:r>
          </a:p>
        </p:txBody>
      </p:sp>
      <p:pic>
        <p:nvPicPr>
          <p:cNvPr id="5" name="Picture 4"/>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rot="5400000">
            <a:off x="9208749" y="2991036"/>
            <a:ext cx="6858623" cy="876557"/>
          </a:xfrm>
          <a:prstGeom prst="rect">
            <a:avLst/>
          </a:prstGeom>
        </p:spPr>
      </p:pic>
    </p:spTree>
    <p:extLst>
      <p:ext uri="{BB962C8B-B14F-4D97-AF65-F5344CB8AC3E}">
        <p14:creationId xmlns:p14="http://schemas.microsoft.com/office/powerpoint/2010/main" val="3176517739"/>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9936242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05584068"/>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grpSp>
        <p:nvGrpSpPr>
          <p:cNvPr id="1820" name="Group 1819">
            <a:extLst>
              <a:ext uri="{FF2B5EF4-FFF2-40B4-BE49-F238E27FC236}">
                <a16:creationId xmlns:a16="http://schemas.microsoft.com/office/drawing/2014/main" id="{869BE5D7-E829-4961-B1B7-41D71CE1884E}"/>
              </a:ext>
            </a:extLst>
          </p:cNvPr>
          <p:cNvGrpSpPr/>
          <p:nvPr userDrawn="1"/>
        </p:nvGrpSpPr>
        <p:grpSpPr>
          <a:xfrm>
            <a:off x="83663" y="2629143"/>
            <a:ext cx="12009863" cy="176637"/>
            <a:chOff x="83663" y="2532000"/>
            <a:chExt cx="12009863" cy="176637"/>
          </a:xfrm>
        </p:grpSpPr>
        <p:sp>
          <p:nvSpPr>
            <p:cNvPr id="95" name="Freeform 29">
              <a:extLst>
                <a:ext uri="{FF2B5EF4-FFF2-40B4-BE49-F238E27FC236}">
                  <a16:creationId xmlns:a16="http://schemas.microsoft.com/office/drawing/2014/main" id="{CCBD172E-16C3-403C-9368-0328FC2671A5}"/>
                </a:ext>
              </a:extLst>
            </p:cNvPr>
            <p:cNvSpPr>
              <a:spLocks/>
            </p:cNvSpPr>
            <p:nvPr/>
          </p:nvSpPr>
          <p:spPr bwMode="auto">
            <a:xfrm>
              <a:off x="305196"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 name="Freeform 30">
              <a:extLst>
                <a:ext uri="{FF2B5EF4-FFF2-40B4-BE49-F238E27FC236}">
                  <a16:creationId xmlns:a16="http://schemas.microsoft.com/office/drawing/2014/main" id="{84166227-46D8-4126-BE4E-CF716C37373A}"/>
                </a:ext>
              </a:extLst>
            </p:cNvPr>
            <p:cNvSpPr>
              <a:spLocks/>
            </p:cNvSpPr>
            <p:nvPr/>
          </p:nvSpPr>
          <p:spPr bwMode="auto">
            <a:xfrm>
              <a:off x="63133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 name="Freeform 31">
              <a:extLst>
                <a:ext uri="{FF2B5EF4-FFF2-40B4-BE49-F238E27FC236}">
                  <a16:creationId xmlns:a16="http://schemas.microsoft.com/office/drawing/2014/main" id="{F496A010-B395-4C51-9623-DA6CD1623178}"/>
                </a:ext>
              </a:extLst>
            </p:cNvPr>
            <p:cNvSpPr>
              <a:spLocks/>
            </p:cNvSpPr>
            <p:nvPr/>
          </p:nvSpPr>
          <p:spPr bwMode="auto">
            <a:xfrm>
              <a:off x="83663"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 name="Freeform 32">
              <a:extLst>
                <a:ext uri="{FF2B5EF4-FFF2-40B4-BE49-F238E27FC236}">
                  <a16:creationId xmlns:a16="http://schemas.microsoft.com/office/drawing/2014/main" id="{5916D425-6CDB-41B5-8E77-75822A85FDCA}"/>
                </a:ext>
              </a:extLst>
            </p:cNvPr>
            <p:cNvSpPr>
              <a:spLocks/>
            </p:cNvSpPr>
            <p:nvPr/>
          </p:nvSpPr>
          <p:spPr bwMode="auto">
            <a:xfrm>
              <a:off x="412290"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 name="Freeform 29">
              <a:extLst>
                <a:ext uri="{FF2B5EF4-FFF2-40B4-BE49-F238E27FC236}">
                  <a16:creationId xmlns:a16="http://schemas.microsoft.com/office/drawing/2014/main" id="{012D95EC-09AB-4721-B118-9BA4766A7456}"/>
                </a:ext>
              </a:extLst>
            </p:cNvPr>
            <p:cNvSpPr>
              <a:spLocks/>
            </p:cNvSpPr>
            <p:nvPr/>
          </p:nvSpPr>
          <p:spPr bwMode="auto">
            <a:xfrm>
              <a:off x="959966"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 name="Freeform 30">
              <a:extLst>
                <a:ext uri="{FF2B5EF4-FFF2-40B4-BE49-F238E27FC236}">
                  <a16:creationId xmlns:a16="http://schemas.microsoft.com/office/drawing/2014/main" id="{60B0623A-5ABE-4597-85FE-45CE83A411E1}"/>
                </a:ext>
              </a:extLst>
            </p:cNvPr>
            <p:cNvSpPr>
              <a:spLocks/>
            </p:cNvSpPr>
            <p:nvPr/>
          </p:nvSpPr>
          <p:spPr bwMode="auto">
            <a:xfrm>
              <a:off x="1286106"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 name="Freeform 31">
              <a:extLst>
                <a:ext uri="{FF2B5EF4-FFF2-40B4-BE49-F238E27FC236}">
                  <a16:creationId xmlns:a16="http://schemas.microsoft.com/office/drawing/2014/main" id="{291EE3F5-F099-4209-940E-84AC8C171651}"/>
                </a:ext>
              </a:extLst>
            </p:cNvPr>
            <p:cNvSpPr>
              <a:spLocks/>
            </p:cNvSpPr>
            <p:nvPr/>
          </p:nvSpPr>
          <p:spPr bwMode="auto">
            <a:xfrm>
              <a:off x="738432"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 name="Freeform 32">
              <a:extLst>
                <a:ext uri="{FF2B5EF4-FFF2-40B4-BE49-F238E27FC236}">
                  <a16:creationId xmlns:a16="http://schemas.microsoft.com/office/drawing/2014/main" id="{18A93BB8-784F-40C4-939D-AFCAF7AD88E5}"/>
                </a:ext>
              </a:extLst>
            </p:cNvPr>
            <p:cNvSpPr>
              <a:spLocks/>
            </p:cNvSpPr>
            <p:nvPr/>
          </p:nvSpPr>
          <p:spPr bwMode="auto">
            <a:xfrm>
              <a:off x="1067060"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 name="Freeform 29">
              <a:extLst>
                <a:ext uri="{FF2B5EF4-FFF2-40B4-BE49-F238E27FC236}">
                  <a16:creationId xmlns:a16="http://schemas.microsoft.com/office/drawing/2014/main" id="{108DA4D1-7460-47F0-A30E-54A8DCEC1293}"/>
                </a:ext>
              </a:extLst>
            </p:cNvPr>
            <p:cNvSpPr>
              <a:spLocks/>
            </p:cNvSpPr>
            <p:nvPr/>
          </p:nvSpPr>
          <p:spPr bwMode="auto">
            <a:xfrm>
              <a:off x="1614734"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 name="Freeform 30">
              <a:extLst>
                <a:ext uri="{FF2B5EF4-FFF2-40B4-BE49-F238E27FC236}">
                  <a16:creationId xmlns:a16="http://schemas.microsoft.com/office/drawing/2014/main" id="{F522BDAA-9591-4786-94F5-82E3C052D0BC}"/>
                </a:ext>
              </a:extLst>
            </p:cNvPr>
            <p:cNvSpPr>
              <a:spLocks/>
            </p:cNvSpPr>
            <p:nvPr/>
          </p:nvSpPr>
          <p:spPr bwMode="auto">
            <a:xfrm>
              <a:off x="194087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 name="Freeform 31">
              <a:extLst>
                <a:ext uri="{FF2B5EF4-FFF2-40B4-BE49-F238E27FC236}">
                  <a16:creationId xmlns:a16="http://schemas.microsoft.com/office/drawing/2014/main" id="{5F9C50EC-F569-443B-85EF-7C5E1EA56ADE}"/>
                </a:ext>
              </a:extLst>
            </p:cNvPr>
            <p:cNvSpPr>
              <a:spLocks/>
            </p:cNvSpPr>
            <p:nvPr/>
          </p:nvSpPr>
          <p:spPr bwMode="auto">
            <a:xfrm>
              <a:off x="1393201"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 name="Freeform 32">
              <a:extLst>
                <a:ext uri="{FF2B5EF4-FFF2-40B4-BE49-F238E27FC236}">
                  <a16:creationId xmlns:a16="http://schemas.microsoft.com/office/drawing/2014/main" id="{11618BDE-C8F1-4FDF-BCF5-6A2DD760E0E4}"/>
                </a:ext>
              </a:extLst>
            </p:cNvPr>
            <p:cNvSpPr>
              <a:spLocks/>
            </p:cNvSpPr>
            <p:nvPr/>
          </p:nvSpPr>
          <p:spPr bwMode="auto">
            <a:xfrm>
              <a:off x="1721829"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 name="Freeform 29">
              <a:extLst>
                <a:ext uri="{FF2B5EF4-FFF2-40B4-BE49-F238E27FC236}">
                  <a16:creationId xmlns:a16="http://schemas.microsoft.com/office/drawing/2014/main" id="{0D88A09E-CACD-44DB-B6EB-EAB7D76C3722}"/>
                </a:ext>
              </a:extLst>
            </p:cNvPr>
            <p:cNvSpPr>
              <a:spLocks/>
            </p:cNvSpPr>
            <p:nvPr/>
          </p:nvSpPr>
          <p:spPr bwMode="auto">
            <a:xfrm>
              <a:off x="2269503"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 name="Freeform 30">
              <a:extLst>
                <a:ext uri="{FF2B5EF4-FFF2-40B4-BE49-F238E27FC236}">
                  <a16:creationId xmlns:a16="http://schemas.microsoft.com/office/drawing/2014/main" id="{7F6ACAEE-E6E1-44B7-B6F8-227B118F24B2}"/>
                </a:ext>
              </a:extLst>
            </p:cNvPr>
            <p:cNvSpPr>
              <a:spLocks/>
            </p:cNvSpPr>
            <p:nvPr/>
          </p:nvSpPr>
          <p:spPr bwMode="auto">
            <a:xfrm>
              <a:off x="2595644"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 name="Freeform 31">
              <a:extLst>
                <a:ext uri="{FF2B5EF4-FFF2-40B4-BE49-F238E27FC236}">
                  <a16:creationId xmlns:a16="http://schemas.microsoft.com/office/drawing/2014/main" id="{65A89059-0D60-4DEE-9B08-00CDB0C3E031}"/>
                </a:ext>
              </a:extLst>
            </p:cNvPr>
            <p:cNvSpPr>
              <a:spLocks/>
            </p:cNvSpPr>
            <p:nvPr/>
          </p:nvSpPr>
          <p:spPr bwMode="auto">
            <a:xfrm>
              <a:off x="2047969"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 name="Freeform 32">
              <a:extLst>
                <a:ext uri="{FF2B5EF4-FFF2-40B4-BE49-F238E27FC236}">
                  <a16:creationId xmlns:a16="http://schemas.microsoft.com/office/drawing/2014/main" id="{066CF743-D39B-4687-8FC2-DF849C855364}"/>
                </a:ext>
              </a:extLst>
            </p:cNvPr>
            <p:cNvSpPr>
              <a:spLocks/>
            </p:cNvSpPr>
            <p:nvPr/>
          </p:nvSpPr>
          <p:spPr bwMode="auto">
            <a:xfrm>
              <a:off x="2376598"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 name="Freeform 477">
              <a:extLst>
                <a:ext uri="{FF2B5EF4-FFF2-40B4-BE49-F238E27FC236}">
                  <a16:creationId xmlns:a16="http://schemas.microsoft.com/office/drawing/2014/main" id="{CBACD5E4-8FF3-4456-B84A-4E3D9628C59F}"/>
                </a:ext>
              </a:extLst>
            </p:cNvPr>
            <p:cNvSpPr>
              <a:spLocks/>
            </p:cNvSpPr>
            <p:nvPr/>
          </p:nvSpPr>
          <p:spPr bwMode="auto">
            <a:xfrm>
              <a:off x="292427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2" name="Freeform 478">
              <a:extLst>
                <a:ext uri="{FF2B5EF4-FFF2-40B4-BE49-F238E27FC236}">
                  <a16:creationId xmlns:a16="http://schemas.microsoft.com/office/drawing/2014/main" id="{E44D2C0F-4D6E-4A3B-8922-E8FBDED993AD}"/>
                </a:ext>
              </a:extLst>
            </p:cNvPr>
            <p:cNvSpPr>
              <a:spLocks/>
            </p:cNvSpPr>
            <p:nvPr/>
          </p:nvSpPr>
          <p:spPr bwMode="auto">
            <a:xfrm>
              <a:off x="3250413"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 name="Freeform 479">
              <a:extLst>
                <a:ext uri="{FF2B5EF4-FFF2-40B4-BE49-F238E27FC236}">
                  <a16:creationId xmlns:a16="http://schemas.microsoft.com/office/drawing/2014/main" id="{93E94D2F-3E31-4530-B785-FE1E593A356F}"/>
                </a:ext>
              </a:extLst>
            </p:cNvPr>
            <p:cNvSpPr>
              <a:spLocks/>
            </p:cNvSpPr>
            <p:nvPr/>
          </p:nvSpPr>
          <p:spPr bwMode="auto">
            <a:xfrm>
              <a:off x="2702739"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 name="Freeform 480">
              <a:extLst>
                <a:ext uri="{FF2B5EF4-FFF2-40B4-BE49-F238E27FC236}">
                  <a16:creationId xmlns:a16="http://schemas.microsoft.com/office/drawing/2014/main" id="{E9FA8B68-98B1-4358-BBCA-6B19E7A11544}"/>
                </a:ext>
              </a:extLst>
            </p:cNvPr>
            <p:cNvSpPr>
              <a:spLocks/>
            </p:cNvSpPr>
            <p:nvPr/>
          </p:nvSpPr>
          <p:spPr bwMode="auto">
            <a:xfrm>
              <a:off x="3031366"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 name="Freeform 29">
              <a:extLst>
                <a:ext uri="{FF2B5EF4-FFF2-40B4-BE49-F238E27FC236}">
                  <a16:creationId xmlns:a16="http://schemas.microsoft.com/office/drawing/2014/main" id="{415C3169-48A8-4AC5-A000-A7127C39DD53}"/>
                </a:ext>
              </a:extLst>
            </p:cNvPr>
            <p:cNvSpPr>
              <a:spLocks/>
            </p:cNvSpPr>
            <p:nvPr/>
          </p:nvSpPr>
          <p:spPr bwMode="auto">
            <a:xfrm>
              <a:off x="357904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 name="Freeform 31">
              <a:extLst>
                <a:ext uri="{FF2B5EF4-FFF2-40B4-BE49-F238E27FC236}">
                  <a16:creationId xmlns:a16="http://schemas.microsoft.com/office/drawing/2014/main" id="{2A4F40AE-C31A-4D77-9C89-75874B35209C}"/>
                </a:ext>
              </a:extLst>
            </p:cNvPr>
            <p:cNvSpPr>
              <a:spLocks/>
            </p:cNvSpPr>
            <p:nvPr/>
          </p:nvSpPr>
          <p:spPr bwMode="auto">
            <a:xfrm>
              <a:off x="3357508"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 name="Freeform 29">
              <a:extLst>
                <a:ext uri="{FF2B5EF4-FFF2-40B4-BE49-F238E27FC236}">
                  <a16:creationId xmlns:a16="http://schemas.microsoft.com/office/drawing/2014/main" id="{5142232A-1C77-4605-965B-70AD28366523}"/>
                </a:ext>
              </a:extLst>
            </p:cNvPr>
            <p:cNvSpPr>
              <a:spLocks/>
            </p:cNvSpPr>
            <p:nvPr/>
          </p:nvSpPr>
          <p:spPr bwMode="auto">
            <a:xfrm>
              <a:off x="390767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 name="Freeform 30">
              <a:extLst>
                <a:ext uri="{FF2B5EF4-FFF2-40B4-BE49-F238E27FC236}">
                  <a16:creationId xmlns:a16="http://schemas.microsoft.com/office/drawing/2014/main" id="{D45B0B9A-BF71-4870-9246-CEECA898B64F}"/>
                </a:ext>
              </a:extLst>
            </p:cNvPr>
            <p:cNvSpPr>
              <a:spLocks/>
            </p:cNvSpPr>
            <p:nvPr/>
          </p:nvSpPr>
          <p:spPr bwMode="auto">
            <a:xfrm>
              <a:off x="4233811"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 name="Freeform 31">
              <a:extLst>
                <a:ext uri="{FF2B5EF4-FFF2-40B4-BE49-F238E27FC236}">
                  <a16:creationId xmlns:a16="http://schemas.microsoft.com/office/drawing/2014/main" id="{11B583FD-5FBE-4729-9126-00D9ADCBDCF2}"/>
                </a:ext>
              </a:extLst>
            </p:cNvPr>
            <p:cNvSpPr>
              <a:spLocks/>
            </p:cNvSpPr>
            <p:nvPr/>
          </p:nvSpPr>
          <p:spPr bwMode="auto">
            <a:xfrm>
              <a:off x="3686136"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 name="Freeform 32">
              <a:extLst>
                <a:ext uri="{FF2B5EF4-FFF2-40B4-BE49-F238E27FC236}">
                  <a16:creationId xmlns:a16="http://schemas.microsoft.com/office/drawing/2014/main" id="{024EF891-8DDC-4FA4-8A0E-75CBDF3BDEDA}"/>
                </a:ext>
              </a:extLst>
            </p:cNvPr>
            <p:cNvSpPr>
              <a:spLocks/>
            </p:cNvSpPr>
            <p:nvPr/>
          </p:nvSpPr>
          <p:spPr bwMode="auto">
            <a:xfrm>
              <a:off x="4014764"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 name="Freeform 29">
              <a:extLst>
                <a:ext uri="{FF2B5EF4-FFF2-40B4-BE49-F238E27FC236}">
                  <a16:creationId xmlns:a16="http://schemas.microsoft.com/office/drawing/2014/main" id="{ED799D22-D0AC-4014-AA84-E85E3C4A05B4}"/>
                </a:ext>
              </a:extLst>
            </p:cNvPr>
            <p:cNvSpPr>
              <a:spLocks/>
            </p:cNvSpPr>
            <p:nvPr/>
          </p:nvSpPr>
          <p:spPr bwMode="auto">
            <a:xfrm>
              <a:off x="4562439"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 name="Freeform 30">
              <a:extLst>
                <a:ext uri="{FF2B5EF4-FFF2-40B4-BE49-F238E27FC236}">
                  <a16:creationId xmlns:a16="http://schemas.microsoft.com/office/drawing/2014/main" id="{C97C26A2-4463-4835-9537-7D2159CF75B2}"/>
                </a:ext>
              </a:extLst>
            </p:cNvPr>
            <p:cNvSpPr>
              <a:spLocks/>
            </p:cNvSpPr>
            <p:nvPr/>
          </p:nvSpPr>
          <p:spPr bwMode="auto">
            <a:xfrm>
              <a:off x="488858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 name="Freeform 31">
              <a:extLst>
                <a:ext uri="{FF2B5EF4-FFF2-40B4-BE49-F238E27FC236}">
                  <a16:creationId xmlns:a16="http://schemas.microsoft.com/office/drawing/2014/main" id="{8E1EEBB4-DACF-49D9-BF85-8078CC861A97}"/>
                </a:ext>
              </a:extLst>
            </p:cNvPr>
            <p:cNvSpPr>
              <a:spLocks/>
            </p:cNvSpPr>
            <p:nvPr/>
          </p:nvSpPr>
          <p:spPr bwMode="auto">
            <a:xfrm>
              <a:off x="4340905"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 name="Freeform 32">
              <a:extLst>
                <a:ext uri="{FF2B5EF4-FFF2-40B4-BE49-F238E27FC236}">
                  <a16:creationId xmlns:a16="http://schemas.microsoft.com/office/drawing/2014/main" id="{06B51FDA-6279-43D8-A952-E0699AC46A39}"/>
                </a:ext>
              </a:extLst>
            </p:cNvPr>
            <p:cNvSpPr>
              <a:spLocks/>
            </p:cNvSpPr>
            <p:nvPr/>
          </p:nvSpPr>
          <p:spPr bwMode="auto">
            <a:xfrm>
              <a:off x="4669534"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 name="Freeform 29">
              <a:extLst>
                <a:ext uri="{FF2B5EF4-FFF2-40B4-BE49-F238E27FC236}">
                  <a16:creationId xmlns:a16="http://schemas.microsoft.com/office/drawing/2014/main" id="{518708C8-E6CE-4A36-AFCA-2C25AEA5D5D4}"/>
                </a:ext>
              </a:extLst>
            </p:cNvPr>
            <p:cNvSpPr>
              <a:spLocks/>
            </p:cNvSpPr>
            <p:nvPr/>
          </p:nvSpPr>
          <p:spPr bwMode="auto">
            <a:xfrm>
              <a:off x="5217208"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 name="Freeform 30">
              <a:extLst>
                <a:ext uri="{FF2B5EF4-FFF2-40B4-BE49-F238E27FC236}">
                  <a16:creationId xmlns:a16="http://schemas.microsoft.com/office/drawing/2014/main" id="{75492816-856E-43B2-ADF9-DC9B9E29BAE8}"/>
                </a:ext>
              </a:extLst>
            </p:cNvPr>
            <p:cNvSpPr>
              <a:spLocks/>
            </p:cNvSpPr>
            <p:nvPr/>
          </p:nvSpPr>
          <p:spPr bwMode="auto">
            <a:xfrm>
              <a:off x="5543348"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 name="Freeform 31">
              <a:extLst>
                <a:ext uri="{FF2B5EF4-FFF2-40B4-BE49-F238E27FC236}">
                  <a16:creationId xmlns:a16="http://schemas.microsoft.com/office/drawing/2014/main" id="{5BF10B53-E727-48B6-BD89-92DA47E252C2}"/>
                </a:ext>
              </a:extLst>
            </p:cNvPr>
            <p:cNvSpPr>
              <a:spLocks/>
            </p:cNvSpPr>
            <p:nvPr/>
          </p:nvSpPr>
          <p:spPr bwMode="auto">
            <a:xfrm>
              <a:off x="4995674"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 name="Freeform 32">
              <a:extLst>
                <a:ext uri="{FF2B5EF4-FFF2-40B4-BE49-F238E27FC236}">
                  <a16:creationId xmlns:a16="http://schemas.microsoft.com/office/drawing/2014/main" id="{F0D56552-E5A7-43CF-8DEA-2FCB0F10905A}"/>
                </a:ext>
              </a:extLst>
            </p:cNvPr>
            <p:cNvSpPr>
              <a:spLocks/>
            </p:cNvSpPr>
            <p:nvPr/>
          </p:nvSpPr>
          <p:spPr bwMode="auto">
            <a:xfrm>
              <a:off x="5324302"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 name="Freeform 29">
              <a:extLst>
                <a:ext uri="{FF2B5EF4-FFF2-40B4-BE49-F238E27FC236}">
                  <a16:creationId xmlns:a16="http://schemas.microsoft.com/office/drawing/2014/main" id="{2E108B6F-B79F-4BAC-9160-22525B59FBF5}"/>
                </a:ext>
              </a:extLst>
            </p:cNvPr>
            <p:cNvSpPr>
              <a:spLocks/>
            </p:cNvSpPr>
            <p:nvPr/>
          </p:nvSpPr>
          <p:spPr bwMode="auto">
            <a:xfrm>
              <a:off x="587197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 name="Freeform 30">
              <a:extLst>
                <a:ext uri="{FF2B5EF4-FFF2-40B4-BE49-F238E27FC236}">
                  <a16:creationId xmlns:a16="http://schemas.microsoft.com/office/drawing/2014/main" id="{4A741E74-F57F-438F-A7AA-9BF8056EDF29}"/>
                </a:ext>
              </a:extLst>
            </p:cNvPr>
            <p:cNvSpPr>
              <a:spLocks/>
            </p:cNvSpPr>
            <p:nvPr/>
          </p:nvSpPr>
          <p:spPr bwMode="auto">
            <a:xfrm>
              <a:off x="6198118"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 name="Freeform 31">
              <a:extLst>
                <a:ext uri="{FF2B5EF4-FFF2-40B4-BE49-F238E27FC236}">
                  <a16:creationId xmlns:a16="http://schemas.microsoft.com/office/drawing/2014/main" id="{AF9783B9-D24A-45A6-AB36-BE5F72179A39}"/>
                </a:ext>
              </a:extLst>
            </p:cNvPr>
            <p:cNvSpPr>
              <a:spLocks/>
            </p:cNvSpPr>
            <p:nvPr/>
          </p:nvSpPr>
          <p:spPr bwMode="auto">
            <a:xfrm>
              <a:off x="5650443"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 name="Freeform 32">
              <a:extLst>
                <a:ext uri="{FF2B5EF4-FFF2-40B4-BE49-F238E27FC236}">
                  <a16:creationId xmlns:a16="http://schemas.microsoft.com/office/drawing/2014/main" id="{4C5E6AEC-0A32-49D8-AEBD-BE7BBB734041}"/>
                </a:ext>
              </a:extLst>
            </p:cNvPr>
            <p:cNvSpPr>
              <a:spLocks/>
            </p:cNvSpPr>
            <p:nvPr/>
          </p:nvSpPr>
          <p:spPr bwMode="auto">
            <a:xfrm>
              <a:off x="5979071"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 name="Freeform 499">
              <a:extLst>
                <a:ext uri="{FF2B5EF4-FFF2-40B4-BE49-F238E27FC236}">
                  <a16:creationId xmlns:a16="http://schemas.microsoft.com/office/drawing/2014/main" id="{4F350EC0-231D-425B-83BC-083222A91D7A}"/>
                </a:ext>
              </a:extLst>
            </p:cNvPr>
            <p:cNvSpPr>
              <a:spLocks/>
            </p:cNvSpPr>
            <p:nvPr/>
          </p:nvSpPr>
          <p:spPr bwMode="auto">
            <a:xfrm>
              <a:off x="652674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4" name="Freeform 500">
              <a:extLst>
                <a:ext uri="{FF2B5EF4-FFF2-40B4-BE49-F238E27FC236}">
                  <a16:creationId xmlns:a16="http://schemas.microsoft.com/office/drawing/2014/main" id="{3CBA4DBC-2AB8-4107-84AE-839424F13CB7}"/>
                </a:ext>
              </a:extLst>
            </p:cNvPr>
            <p:cNvSpPr>
              <a:spLocks/>
            </p:cNvSpPr>
            <p:nvPr/>
          </p:nvSpPr>
          <p:spPr bwMode="auto">
            <a:xfrm>
              <a:off x="685288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 name="Freeform 501">
              <a:extLst>
                <a:ext uri="{FF2B5EF4-FFF2-40B4-BE49-F238E27FC236}">
                  <a16:creationId xmlns:a16="http://schemas.microsoft.com/office/drawing/2014/main" id="{E53A1FBA-56C4-4BF2-B6DA-1216FFEF7505}"/>
                </a:ext>
              </a:extLst>
            </p:cNvPr>
            <p:cNvSpPr>
              <a:spLocks/>
            </p:cNvSpPr>
            <p:nvPr/>
          </p:nvSpPr>
          <p:spPr bwMode="auto">
            <a:xfrm>
              <a:off x="6305212"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 name="Freeform 502">
              <a:extLst>
                <a:ext uri="{FF2B5EF4-FFF2-40B4-BE49-F238E27FC236}">
                  <a16:creationId xmlns:a16="http://schemas.microsoft.com/office/drawing/2014/main" id="{4F211093-459C-48AC-B7BB-2D49045B8131}"/>
                </a:ext>
              </a:extLst>
            </p:cNvPr>
            <p:cNvSpPr>
              <a:spLocks/>
            </p:cNvSpPr>
            <p:nvPr/>
          </p:nvSpPr>
          <p:spPr bwMode="auto">
            <a:xfrm>
              <a:off x="6633840"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 name="Freeform 29">
              <a:extLst>
                <a:ext uri="{FF2B5EF4-FFF2-40B4-BE49-F238E27FC236}">
                  <a16:creationId xmlns:a16="http://schemas.microsoft.com/office/drawing/2014/main" id="{39B16233-3EBE-48D1-800E-BF3CB251974A}"/>
                </a:ext>
              </a:extLst>
            </p:cNvPr>
            <p:cNvSpPr>
              <a:spLocks/>
            </p:cNvSpPr>
            <p:nvPr/>
          </p:nvSpPr>
          <p:spPr bwMode="auto">
            <a:xfrm>
              <a:off x="718151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 name="Freeform 31">
              <a:extLst>
                <a:ext uri="{FF2B5EF4-FFF2-40B4-BE49-F238E27FC236}">
                  <a16:creationId xmlns:a16="http://schemas.microsoft.com/office/drawing/2014/main" id="{7CC94C21-6884-4456-B340-96114274BB06}"/>
                </a:ext>
              </a:extLst>
            </p:cNvPr>
            <p:cNvSpPr>
              <a:spLocks/>
            </p:cNvSpPr>
            <p:nvPr/>
          </p:nvSpPr>
          <p:spPr bwMode="auto">
            <a:xfrm>
              <a:off x="6959981"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 name="Freeform 29">
              <a:extLst>
                <a:ext uri="{FF2B5EF4-FFF2-40B4-BE49-F238E27FC236}">
                  <a16:creationId xmlns:a16="http://schemas.microsoft.com/office/drawing/2014/main" id="{7F725FE8-8769-4D43-8EC0-E75FD958954A}"/>
                </a:ext>
              </a:extLst>
            </p:cNvPr>
            <p:cNvSpPr>
              <a:spLocks/>
            </p:cNvSpPr>
            <p:nvPr/>
          </p:nvSpPr>
          <p:spPr bwMode="auto">
            <a:xfrm>
              <a:off x="751014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 name="Freeform 30">
              <a:extLst>
                <a:ext uri="{FF2B5EF4-FFF2-40B4-BE49-F238E27FC236}">
                  <a16:creationId xmlns:a16="http://schemas.microsoft.com/office/drawing/2014/main" id="{306A062D-B9AA-4B2F-808D-1E38DB11C512}"/>
                </a:ext>
              </a:extLst>
            </p:cNvPr>
            <p:cNvSpPr>
              <a:spLocks/>
            </p:cNvSpPr>
            <p:nvPr/>
          </p:nvSpPr>
          <p:spPr bwMode="auto">
            <a:xfrm>
              <a:off x="7836283"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 name="Freeform 31">
              <a:extLst>
                <a:ext uri="{FF2B5EF4-FFF2-40B4-BE49-F238E27FC236}">
                  <a16:creationId xmlns:a16="http://schemas.microsoft.com/office/drawing/2014/main" id="{9ED87787-11CD-4341-88DC-D372868B4065}"/>
                </a:ext>
              </a:extLst>
            </p:cNvPr>
            <p:cNvSpPr>
              <a:spLocks/>
            </p:cNvSpPr>
            <p:nvPr/>
          </p:nvSpPr>
          <p:spPr bwMode="auto">
            <a:xfrm>
              <a:off x="7288609"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 name="Freeform 32">
              <a:extLst>
                <a:ext uri="{FF2B5EF4-FFF2-40B4-BE49-F238E27FC236}">
                  <a16:creationId xmlns:a16="http://schemas.microsoft.com/office/drawing/2014/main" id="{60FE8B75-05EC-45DD-B240-F50477883FA7}"/>
                </a:ext>
              </a:extLst>
            </p:cNvPr>
            <p:cNvSpPr>
              <a:spLocks/>
            </p:cNvSpPr>
            <p:nvPr/>
          </p:nvSpPr>
          <p:spPr bwMode="auto">
            <a:xfrm>
              <a:off x="7617237"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 name="Freeform 29">
              <a:extLst>
                <a:ext uri="{FF2B5EF4-FFF2-40B4-BE49-F238E27FC236}">
                  <a16:creationId xmlns:a16="http://schemas.microsoft.com/office/drawing/2014/main" id="{B29EDD4B-995B-4A76-8F4F-EEFF8977D1F9}"/>
                </a:ext>
              </a:extLst>
            </p:cNvPr>
            <p:cNvSpPr>
              <a:spLocks/>
            </p:cNvSpPr>
            <p:nvPr/>
          </p:nvSpPr>
          <p:spPr bwMode="auto">
            <a:xfrm>
              <a:off x="816491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 name="Freeform 30">
              <a:extLst>
                <a:ext uri="{FF2B5EF4-FFF2-40B4-BE49-F238E27FC236}">
                  <a16:creationId xmlns:a16="http://schemas.microsoft.com/office/drawing/2014/main" id="{D0B7A114-1E0F-42C0-A06F-002FAECA8B3C}"/>
                </a:ext>
              </a:extLst>
            </p:cNvPr>
            <p:cNvSpPr>
              <a:spLocks/>
            </p:cNvSpPr>
            <p:nvPr/>
          </p:nvSpPr>
          <p:spPr bwMode="auto">
            <a:xfrm>
              <a:off x="849105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 name="Freeform 31">
              <a:extLst>
                <a:ext uri="{FF2B5EF4-FFF2-40B4-BE49-F238E27FC236}">
                  <a16:creationId xmlns:a16="http://schemas.microsoft.com/office/drawing/2014/main" id="{C7E21293-CF99-4DE4-BC50-8C88B221528E}"/>
                </a:ext>
              </a:extLst>
            </p:cNvPr>
            <p:cNvSpPr>
              <a:spLocks/>
            </p:cNvSpPr>
            <p:nvPr/>
          </p:nvSpPr>
          <p:spPr bwMode="auto">
            <a:xfrm>
              <a:off x="7943378"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 name="Freeform 32">
              <a:extLst>
                <a:ext uri="{FF2B5EF4-FFF2-40B4-BE49-F238E27FC236}">
                  <a16:creationId xmlns:a16="http://schemas.microsoft.com/office/drawing/2014/main" id="{63E2689F-1B2E-407A-94DF-BCC715398F41}"/>
                </a:ext>
              </a:extLst>
            </p:cNvPr>
            <p:cNvSpPr>
              <a:spLocks/>
            </p:cNvSpPr>
            <p:nvPr/>
          </p:nvSpPr>
          <p:spPr bwMode="auto">
            <a:xfrm>
              <a:off x="8272007"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 name="Freeform 29">
              <a:extLst>
                <a:ext uri="{FF2B5EF4-FFF2-40B4-BE49-F238E27FC236}">
                  <a16:creationId xmlns:a16="http://schemas.microsoft.com/office/drawing/2014/main" id="{ACF08AAD-25CD-4EAD-88D5-DDCA62AFB1A6}"/>
                </a:ext>
              </a:extLst>
            </p:cNvPr>
            <p:cNvSpPr>
              <a:spLocks/>
            </p:cNvSpPr>
            <p:nvPr/>
          </p:nvSpPr>
          <p:spPr bwMode="auto">
            <a:xfrm>
              <a:off x="881968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 name="Freeform 30">
              <a:extLst>
                <a:ext uri="{FF2B5EF4-FFF2-40B4-BE49-F238E27FC236}">
                  <a16:creationId xmlns:a16="http://schemas.microsoft.com/office/drawing/2014/main" id="{53D227F5-24F5-4133-B688-1CE3CE4DCD38}"/>
                </a:ext>
              </a:extLst>
            </p:cNvPr>
            <p:cNvSpPr>
              <a:spLocks/>
            </p:cNvSpPr>
            <p:nvPr/>
          </p:nvSpPr>
          <p:spPr bwMode="auto">
            <a:xfrm>
              <a:off x="9145821"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 name="Freeform 31">
              <a:extLst>
                <a:ext uri="{FF2B5EF4-FFF2-40B4-BE49-F238E27FC236}">
                  <a16:creationId xmlns:a16="http://schemas.microsoft.com/office/drawing/2014/main" id="{8C36492D-136D-4944-8295-90556935D604}"/>
                </a:ext>
              </a:extLst>
            </p:cNvPr>
            <p:cNvSpPr>
              <a:spLocks/>
            </p:cNvSpPr>
            <p:nvPr/>
          </p:nvSpPr>
          <p:spPr bwMode="auto">
            <a:xfrm>
              <a:off x="8598147"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 name="Freeform 32">
              <a:extLst>
                <a:ext uri="{FF2B5EF4-FFF2-40B4-BE49-F238E27FC236}">
                  <a16:creationId xmlns:a16="http://schemas.microsoft.com/office/drawing/2014/main" id="{24894DC3-ED0E-4D69-BC29-9C80D94B7BF2}"/>
                </a:ext>
              </a:extLst>
            </p:cNvPr>
            <p:cNvSpPr>
              <a:spLocks/>
            </p:cNvSpPr>
            <p:nvPr/>
          </p:nvSpPr>
          <p:spPr bwMode="auto">
            <a:xfrm>
              <a:off x="8926774"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 name="Freeform 29">
              <a:extLst>
                <a:ext uri="{FF2B5EF4-FFF2-40B4-BE49-F238E27FC236}">
                  <a16:creationId xmlns:a16="http://schemas.microsoft.com/office/drawing/2014/main" id="{E9822D78-886C-45DE-964C-ED98826D0895}"/>
                </a:ext>
              </a:extLst>
            </p:cNvPr>
            <p:cNvSpPr>
              <a:spLocks/>
            </p:cNvSpPr>
            <p:nvPr/>
          </p:nvSpPr>
          <p:spPr bwMode="auto">
            <a:xfrm>
              <a:off x="947445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 name="Freeform 30">
              <a:extLst>
                <a:ext uri="{FF2B5EF4-FFF2-40B4-BE49-F238E27FC236}">
                  <a16:creationId xmlns:a16="http://schemas.microsoft.com/office/drawing/2014/main" id="{EAFDE785-1593-4030-B8A3-E28F9B7925E3}"/>
                </a:ext>
              </a:extLst>
            </p:cNvPr>
            <p:cNvSpPr>
              <a:spLocks/>
            </p:cNvSpPr>
            <p:nvPr/>
          </p:nvSpPr>
          <p:spPr bwMode="auto">
            <a:xfrm>
              <a:off x="9800591"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 name="Freeform 31">
              <a:extLst>
                <a:ext uri="{FF2B5EF4-FFF2-40B4-BE49-F238E27FC236}">
                  <a16:creationId xmlns:a16="http://schemas.microsoft.com/office/drawing/2014/main" id="{7ADB6A5E-4343-4DE6-B32F-425A4D7C2C91}"/>
                </a:ext>
              </a:extLst>
            </p:cNvPr>
            <p:cNvSpPr>
              <a:spLocks/>
            </p:cNvSpPr>
            <p:nvPr/>
          </p:nvSpPr>
          <p:spPr bwMode="auto">
            <a:xfrm>
              <a:off x="9252915"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 name="Freeform 32">
              <a:extLst>
                <a:ext uri="{FF2B5EF4-FFF2-40B4-BE49-F238E27FC236}">
                  <a16:creationId xmlns:a16="http://schemas.microsoft.com/office/drawing/2014/main" id="{79349E14-3453-4AF4-91FF-41CBD0D17C93}"/>
                </a:ext>
              </a:extLst>
            </p:cNvPr>
            <p:cNvSpPr>
              <a:spLocks/>
            </p:cNvSpPr>
            <p:nvPr/>
          </p:nvSpPr>
          <p:spPr bwMode="auto">
            <a:xfrm>
              <a:off x="9581544"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 name="Freeform 387">
              <a:extLst>
                <a:ext uri="{FF2B5EF4-FFF2-40B4-BE49-F238E27FC236}">
                  <a16:creationId xmlns:a16="http://schemas.microsoft.com/office/drawing/2014/main" id="{921140D9-4822-45E9-A60E-AED9160970A6}"/>
                </a:ext>
              </a:extLst>
            </p:cNvPr>
            <p:cNvSpPr>
              <a:spLocks/>
            </p:cNvSpPr>
            <p:nvPr/>
          </p:nvSpPr>
          <p:spPr bwMode="auto">
            <a:xfrm>
              <a:off x="10129218"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 name="Freeform 388">
              <a:extLst>
                <a:ext uri="{FF2B5EF4-FFF2-40B4-BE49-F238E27FC236}">
                  <a16:creationId xmlns:a16="http://schemas.microsoft.com/office/drawing/2014/main" id="{FE3AD08C-AD3E-436B-BB97-FB7C33DE145E}"/>
                </a:ext>
              </a:extLst>
            </p:cNvPr>
            <p:cNvSpPr>
              <a:spLocks/>
            </p:cNvSpPr>
            <p:nvPr/>
          </p:nvSpPr>
          <p:spPr bwMode="auto">
            <a:xfrm>
              <a:off x="1045536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 name="Freeform 389">
              <a:extLst>
                <a:ext uri="{FF2B5EF4-FFF2-40B4-BE49-F238E27FC236}">
                  <a16:creationId xmlns:a16="http://schemas.microsoft.com/office/drawing/2014/main" id="{39C0BAE7-EBBB-4CBF-BA1D-0D9A4A186FE6}"/>
                </a:ext>
              </a:extLst>
            </p:cNvPr>
            <p:cNvSpPr>
              <a:spLocks/>
            </p:cNvSpPr>
            <p:nvPr/>
          </p:nvSpPr>
          <p:spPr bwMode="auto">
            <a:xfrm>
              <a:off x="9907685"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 name="Freeform 390">
              <a:extLst>
                <a:ext uri="{FF2B5EF4-FFF2-40B4-BE49-F238E27FC236}">
                  <a16:creationId xmlns:a16="http://schemas.microsoft.com/office/drawing/2014/main" id="{41F162C2-D61F-4066-AC29-E526004EC68F}"/>
                </a:ext>
              </a:extLst>
            </p:cNvPr>
            <p:cNvSpPr>
              <a:spLocks/>
            </p:cNvSpPr>
            <p:nvPr/>
          </p:nvSpPr>
          <p:spPr bwMode="auto">
            <a:xfrm>
              <a:off x="10236312"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 name="Freeform 29">
              <a:extLst>
                <a:ext uri="{FF2B5EF4-FFF2-40B4-BE49-F238E27FC236}">
                  <a16:creationId xmlns:a16="http://schemas.microsoft.com/office/drawing/2014/main" id="{D3D8F3DE-DE89-4F1C-9EEA-BEC6A0837BCA}"/>
                </a:ext>
              </a:extLst>
            </p:cNvPr>
            <p:cNvSpPr>
              <a:spLocks/>
            </p:cNvSpPr>
            <p:nvPr/>
          </p:nvSpPr>
          <p:spPr bwMode="auto">
            <a:xfrm>
              <a:off x="1078398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 name="Freeform 31">
              <a:extLst>
                <a:ext uri="{FF2B5EF4-FFF2-40B4-BE49-F238E27FC236}">
                  <a16:creationId xmlns:a16="http://schemas.microsoft.com/office/drawing/2014/main" id="{4033DAC1-3D0E-4F6B-A5A1-4E94E4638C8B}"/>
                </a:ext>
              </a:extLst>
            </p:cNvPr>
            <p:cNvSpPr>
              <a:spLocks/>
            </p:cNvSpPr>
            <p:nvPr/>
          </p:nvSpPr>
          <p:spPr bwMode="auto">
            <a:xfrm>
              <a:off x="10562454"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 name="Freeform 29">
              <a:extLst>
                <a:ext uri="{FF2B5EF4-FFF2-40B4-BE49-F238E27FC236}">
                  <a16:creationId xmlns:a16="http://schemas.microsoft.com/office/drawing/2014/main" id="{75C22129-CB78-47BA-BAA6-293A233B6191}"/>
                </a:ext>
              </a:extLst>
            </p:cNvPr>
            <p:cNvSpPr>
              <a:spLocks/>
            </p:cNvSpPr>
            <p:nvPr/>
          </p:nvSpPr>
          <p:spPr bwMode="auto">
            <a:xfrm>
              <a:off x="1111261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 name="Freeform 30">
              <a:extLst>
                <a:ext uri="{FF2B5EF4-FFF2-40B4-BE49-F238E27FC236}">
                  <a16:creationId xmlns:a16="http://schemas.microsoft.com/office/drawing/2014/main" id="{1A009602-8130-4467-B236-C31E56EDB286}"/>
                </a:ext>
              </a:extLst>
            </p:cNvPr>
            <p:cNvSpPr>
              <a:spLocks/>
            </p:cNvSpPr>
            <p:nvPr/>
          </p:nvSpPr>
          <p:spPr bwMode="auto">
            <a:xfrm>
              <a:off x="1143875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 name="Freeform 31">
              <a:extLst>
                <a:ext uri="{FF2B5EF4-FFF2-40B4-BE49-F238E27FC236}">
                  <a16:creationId xmlns:a16="http://schemas.microsoft.com/office/drawing/2014/main" id="{201C9EC7-5F39-4BCC-931A-C7091A16B867}"/>
                </a:ext>
              </a:extLst>
            </p:cNvPr>
            <p:cNvSpPr>
              <a:spLocks/>
            </p:cNvSpPr>
            <p:nvPr/>
          </p:nvSpPr>
          <p:spPr bwMode="auto">
            <a:xfrm>
              <a:off x="10891083"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 name="Freeform 32">
              <a:extLst>
                <a:ext uri="{FF2B5EF4-FFF2-40B4-BE49-F238E27FC236}">
                  <a16:creationId xmlns:a16="http://schemas.microsoft.com/office/drawing/2014/main" id="{9BEC48DA-611C-400E-908F-148AEBA749C1}"/>
                </a:ext>
              </a:extLst>
            </p:cNvPr>
            <p:cNvSpPr>
              <a:spLocks/>
            </p:cNvSpPr>
            <p:nvPr/>
          </p:nvSpPr>
          <p:spPr bwMode="auto">
            <a:xfrm>
              <a:off x="11219710"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 name="Freeform 397">
              <a:extLst>
                <a:ext uri="{FF2B5EF4-FFF2-40B4-BE49-F238E27FC236}">
                  <a16:creationId xmlns:a16="http://schemas.microsoft.com/office/drawing/2014/main" id="{B6F78119-9F59-4A0C-8FB7-BC39DF0619D1}"/>
                </a:ext>
              </a:extLst>
            </p:cNvPr>
            <p:cNvSpPr>
              <a:spLocks/>
            </p:cNvSpPr>
            <p:nvPr/>
          </p:nvSpPr>
          <p:spPr bwMode="auto">
            <a:xfrm>
              <a:off x="1176738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 name="Freeform 398">
              <a:extLst>
                <a:ext uri="{FF2B5EF4-FFF2-40B4-BE49-F238E27FC236}">
                  <a16:creationId xmlns:a16="http://schemas.microsoft.com/office/drawing/2014/main" id="{AE8ED7F9-EF3A-4FB0-B8A9-72264EB1D114}"/>
                </a:ext>
              </a:extLst>
            </p:cNvPr>
            <p:cNvSpPr>
              <a:spLocks/>
            </p:cNvSpPr>
            <p:nvPr/>
          </p:nvSpPr>
          <p:spPr bwMode="auto">
            <a:xfrm>
              <a:off x="12093526"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 name="Freeform 399">
              <a:extLst>
                <a:ext uri="{FF2B5EF4-FFF2-40B4-BE49-F238E27FC236}">
                  <a16:creationId xmlns:a16="http://schemas.microsoft.com/office/drawing/2014/main" id="{4138168E-982E-4AFC-8C92-FF3DDB370B69}"/>
                </a:ext>
              </a:extLst>
            </p:cNvPr>
            <p:cNvSpPr>
              <a:spLocks/>
            </p:cNvSpPr>
            <p:nvPr/>
          </p:nvSpPr>
          <p:spPr bwMode="auto">
            <a:xfrm>
              <a:off x="11545852"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 name="Freeform 400">
              <a:extLst>
                <a:ext uri="{FF2B5EF4-FFF2-40B4-BE49-F238E27FC236}">
                  <a16:creationId xmlns:a16="http://schemas.microsoft.com/office/drawing/2014/main" id="{98E761A4-1830-473A-BF95-0212FD10E909}"/>
                </a:ext>
              </a:extLst>
            </p:cNvPr>
            <p:cNvSpPr>
              <a:spLocks/>
            </p:cNvSpPr>
            <p:nvPr/>
          </p:nvSpPr>
          <p:spPr bwMode="auto">
            <a:xfrm>
              <a:off x="11874480"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21" name="Group 1820">
            <a:extLst>
              <a:ext uri="{FF2B5EF4-FFF2-40B4-BE49-F238E27FC236}">
                <a16:creationId xmlns:a16="http://schemas.microsoft.com/office/drawing/2014/main" id="{541099ED-BB8B-4885-9A17-74E3BE69FE69}"/>
              </a:ext>
            </a:extLst>
          </p:cNvPr>
          <p:cNvGrpSpPr/>
          <p:nvPr userDrawn="1"/>
        </p:nvGrpSpPr>
        <p:grpSpPr>
          <a:xfrm>
            <a:off x="83663" y="2914177"/>
            <a:ext cx="12009864" cy="176637"/>
            <a:chOff x="83663" y="2829776"/>
            <a:chExt cx="12009864" cy="176637"/>
          </a:xfrm>
        </p:grpSpPr>
        <p:sp>
          <p:nvSpPr>
            <p:cNvPr id="139" name="Freeform 29">
              <a:extLst>
                <a:ext uri="{FF2B5EF4-FFF2-40B4-BE49-F238E27FC236}">
                  <a16:creationId xmlns:a16="http://schemas.microsoft.com/office/drawing/2014/main" id="{392D5171-716F-4E9C-BF22-4B7104D3B7CF}"/>
                </a:ext>
              </a:extLst>
            </p:cNvPr>
            <p:cNvSpPr>
              <a:spLocks/>
            </p:cNvSpPr>
            <p:nvPr/>
          </p:nvSpPr>
          <p:spPr bwMode="auto">
            <a:xfrm flipH="1">
              <a:off x="6959982"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 name="Freeform 30">
              <a:extLst>
                <a:ext uri="{FF2B5EF4-FFF2-40B4-BE49-F238E27FC236}">
                  <a16:creationId xmlns:a16="http://schemas.microsoft.com/office/drawing/2014/main" id="{DCEDB26D-2B2C-4A79-84E8-29D5180F45BC}"/>
                </a:ext>
              </a:extLst>
            </p:cNvPr>
            <p:cNvSpPr>
              <a:spLocks/>
            </p:cNvSpPr>
            <p:nvPr/>
          </p:nvSpPr>
          <p:spPr bwMode="auto">
            <a:xfrm flipH="1">
              <a:off x="6633841"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 name="Freeform 31">
              <a:extLst>
                <a:ext uri="{FF2B5EF4-FFF2-40B4-BE49-F238E27FC236}">
                  <a16:creationId xmlns:a16="http://schemas.microsoft.com/office/drawing/2014/main" id="{5FD3B6F3-7F10-4E81-8C9E-8260BAEAAEEB}"/>
                </a:ext>
              </a:extLst>
            </p:cNvPr>
            <p:cNvSpPr>
              <a:spLocks/>
            </p:cNvSpPr>
            <p:nvPr/>
          </p:nvSpPr>
          <p:spPr bwMode="auto">
            <a:xfrm flipH="1">
              <a:off x="7067076"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 name="Freeform 32">
              <a:extLst>
                <a:ext uri="{FF2B5EF4-FFF2-40B4-BE49-F238E27FC236}">
                  <a16:creationId xmlns:a16="http://schemas.microsoft.com/office/drawing/2014/main" id="{079B1FCE-2F35-45CA-AD93-576F409DE121}"/>
                </a:ext>
              </a:extLst>
            </p:cNvPr>
            <p:cNvSpPr>
              <a:spLocks/>
            </p:cNvSpPr>
            <p:nvPr/>
          </p:nvSpPr>
          <p:spPr bwMode="auto">
            <a:xfrm flipH="1">
              <a:off x="6740936"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 name="Freeform 29">
              <a:extLst>
                <a:ext uri="{FF2B5EF4-FFF2-40B4-BE49-F238E27FC236}">
                  <a16:creationId xmlns:a16="http://schemas.microsoft.com/office/drawing/2014/main" id="{8653C7C2-32D9-4ED5-9DAB-D5BB2263F48A}"/>
                </a:ext>
              </a:extLst>
            </p:cNvPr>
            <p:cNvSpPr>
              <a:spLocks/>
            </p:cNvSpPr>
            <p:nvPr/>
          </p:nvSpPr>
          <p:spPr bwMode="auto">
            <a:xfrm flipH="1">
              <a:off x="6305212"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 name="Freeform 30">
              <a:extLst>
                <a:ext uri="{FF2B5EF4-FFF2-40B4-BE49-F238E27FC236}">
                  <a16:creationId xmlns:a16="http://schemas.microsoft.com/office/drawing/2014/main" id="{D00E0DE5-59F4-4E4F-A7BC-057006E01A8F}"/>
                </a:ext>
              </a:extLst>
            </p:cNvPr>
            <p:cNvSpPr>
              <a:spLocks/>
            </p:cNvSpPr>
            <p:nvPr/>
          </p:nvSpPr>
          <p:spPr bwMode="auto">
            <a:xfrm flipH="1">
              <a:off x="5979072"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 name="Freeform 31">
              <a:extLst>
                <a:ext uri="{FF2B5EF4-FFF2-40B4-BE49-F238E27FC236}">
                  <a16:creationId xmlns:a16="http://schemas.microsoft.com/office/drawing/2014/main" id="{9C01E611-D666-425A-A43A-C43D23A9504C}"/>
                </a:ext>
              </a:extLst>
            </p:cNvPr>
            <p:cNvSpPr>
              <a:spLocks/>
            </p:cNvSpPr>
            <p:nvPr/>
          </p:nvSpPr>
          <p:spPr bwMode="auto">
            <a:xfrm flipH="1">
              <a:off x="6412307"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 name="Freeform 32">
              <a:extLst>
                <a:ext uri="{FF2B5EF4-FFF2-40B4-BE49-F238E27FC236}">
                  <a16:creationId xmlns:a16="http://schemas.microsoft.com/office/drawing/2014/main" id="{97953A47-D89F-495A-AFB5-79DE3894208D}"/>
                </a:ext>
              </a:extLst>
            </p:cNvPr>
            <p:cNvSpPr>
              <a:spLocks/>
            </p:cNvSpPr>
            <p:nvPr/>
          </p:nvSpPr>
          <p:spPr bwMode="auto">
            <a:xfrm flipH="1">
              <a:off x="6086166"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 name="Freeform 29">
              <a:extLst>
                <a:ext uri="{FF2B5EF4-FFF2-40B4-BE49-F238E27FC236}">
                  <a16:creationId xmlns:a16="http://schemas.microsoft.com/office/drawing/2014/main" id="{1CB10BF6-B594-4F75-B2B7-E7414DD119E9}"/>
                </a:ext>
              </a:extLst>
            </p:cNvPr>
            <p:cNvSpPr>
              <a:spLocks/>
            </p:cNvSpPr>
            <p:nvPr/>
          </p:nvSpPr>
          <p:spPr bwMode="auto">
            <a:xfrm flipH="1">
              <a:off x="5650444"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 name="Freeform 30">
              <a:extLst>
                <a:ext uri="{FF2B5EF4-FFF2-40B4-BE49-F238E27FC236}">
                  <a16:creationId xmlns:a16="http://schemas.microsoft.com/office/drawing/2014/main" id="{C2ACE534-4295-4F9E-A562-6021A82C91A7}"/>
                </a:ext>
              </a:extLst>
            </p:cNvPr>
            <p:cNvSpPr>
              <a:spLocks/>
            </p:cNvSpPr>
            <p:nvPr/>
          </p:nvSpPr>
          <p:spPr bwMode="auto">
            <a:xfrm flipH="1">
              <a:off x="5324303"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 name="Freeform 31">
              <a:extLst>
                <a:ext uri="{FF2B5EF4-FFF2-40B4-BE49-F238E27FC236}">
                  <a16:creationId xmlns:a16="http://schemas.microsoft.com/office/drawing/2014/main" id="{90A6E9B8-5D7F-43AE-899C-2365797E239C}"/>
                </a:ext>
              </a:extLst>
            </p:cNvPr>
            <p:cNvSpPr>
              <a:spLocks/>
            </p:cNvSpPr>
            <p:nvPr/>
          </p:nvSpPr>
          <p:spPr bwMode="auto">
            <a:xfrm flipH="1">
              <a:off x="5757538"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 name="Freeform 32">
              <a:extLst>
                <a:ext uri="{FF2B5EF4-FFF2-40B4-BE49-F238E27FC236}">
                  <a16:creationId xmlns:a16="http://schemas.microsoft.com/office/drawing/2014/main" id="{3BA98D26-8488-4CC9-84A8-F3985D4F249A}"/>
                </a:ext>
              </a:extLst>
            </p:cNvPr>
            <p:cNvSpPr>
              <a:spLocks/>
            </p:cNvSpPr>
            <p:nvPr/>
          </p:nvSpPr>
          <p:spPr bwMode="auto">
            <a:xfrm flipH="1">
              <a:off x="5431398"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 name="Freeform 29">
              <a:extLst>
                <a:ext uri="{FF2B5EF4-FFF2-40B4-BE49-F238E27FC236}">
                  <a16:creationId xmlns:a16="http://schemas.microsoft.com/office/drawing/2014/main" id="{FFA98111-E386-40D2-8E50-D76EDCD7025F}"/>
                </a:ext>
              </a:extLst>
            </p:cNvPr>
            <p:cNvSpPr>
              <a:spLocks/>
            </p:cNvSpPr>
            <p:nvPr/>
          </p:nvSpPr>
          <p:spPr bwMode="auto">
            <a:xfrm flipH="1">
              <a:off x="4995675"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 name="Freeform 30">
              <a:extLst>
                <a:ext uri="{FF2B5EF4-FFF2-40B4-BE49-F238E27FC236}">
                  <a16:creationId xmlns:a16="http://schemas.microsoft.com/office/drawing/2014/main" id="{912729D7-A693-410D-9E9E-46EE3FB71C96}"/>
                </a:ext>
              </a:extLst>
            </p:cNvPr>
            <p:cNvSpPr>
              <a:spLocks/>
            </p:cNvSpPr>
            <p:nvPr/>
          </p:nvSpPr>
          <p:spPr bwMode="auto">
            <a:xfrm flipH="1">
              <a:off x="4669534"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 name="Freeform 31">
              <a:extLst>
                <a:ext uri="{FF2B5EF4-FFF2-40B4-BE49-F238E27FC236}">
                  <a16:creationId xmlns:a16="http://schemas.microsoft.com/office/drawing/2014/main" id="{A4E052D0-5A95-4818-9A47-5D9961510823}"/>
                </a:ext>
              </a:extLst>
            </p:cNvPr>
            <p:cNvSpPr>
              <a:spLocks/>
            </p:cNvSpPr>
            <p:nvPr/>
          </p:nvSpPr>
          <p:spPr bwMode="auto">
            <a:xfrm flipH="1">
              <a:off x="5102769"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 name="Freeform 32">
              <a:extLst>
                <a:ext uri="{FF2B5EF4-FFF2-40B4-BE49-F238E27FC236}">
                  <a16:creationId xmlns:a16="http://schemas.microsoft.com/office/drawing/2014/main" id="{21D30B51-3DD1-4A0B-AB27-1ADD452BEFA8}"/>
                </a:ext>
              </a:extLst>
            </p:cNvPr>
            <p:cNvSpPr>
              <a:spLocks/>
            </p:cNvSpPr>
            <p:nvPr/>
          </p:nvSpPr>
          <p:spPr bwMode="auto">
            <a:xfrm flipH="1">
              <a:off x="4776629"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 name="Freeform 521">
              <a:extLst>
                <a:ext uri="{FF2B5EF4-FFF2-40B4-BE49-F238E27FC236}">
                  <a16:creationId xmlns:a16="http://schemas.microsoft.com/office/drawing/2014/main" id="{9E5973D7-880B-4444-8EF4-CBD4AE8F7D25}"/>
                </a:ext>
              </a:extLst>
            </p:cNvPr>
            <p:cNvSpPr>
              <a:spLocks/>
            </p:cNvSpPr>
            <p:nvPr/>
          </p:nvSpPr>
          <p:spPr bwMode="auto">
            <a:xfrm flipH="1">
              <a:off x="4340906"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 name="Freeform 522">
              <a:extLst>
                <a:ext uri="{FF2B5EF4-FFF2-40B4-BE49-F238E27FC236}">
                  <a16:creationId xmlns:a16="http://schemas.microsoft.com/office/drawing/2014/main" id="{D315560E-A118-4E8F-828D-4107FAF7A1E7}"/>
                </a:ext>
              </a:extLst>
            </p:cNvPr>
            <p:cNvSpPr>
              <a:spLocks/>
            </p:cNvSpPr>
            <p:nvPr/>
          </p:nvSpPr>
          <p:spPr bwMode="auto">
            <a:xfrm flipH="1">
              <a:off x="4014765"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7" name="Freeform 523">
              <a:extLst>
                <a:ext uri="{FF2B5EF4-FFF2-40B4-BE49-F238E27FC236}">
                  <a16:creationId xmlns:a16="http://schemas.microsoft.com/office/drawing/2014/main" id="{00311F17-B541-4EFB-802A-4EA0D9EAD697}"/>
                </a:ext>
              </a:extLst>
            </p:cNvPr>
            <p:cNvSpPr>
              <a:spLocks/>
            </p:cNvSpPr>
            <p:nvPr/>
          </p:nvSpPr>
          <p:spPr bwMode="auto">
            <a:xfrm flipH="1">
              <a:off x="4447999"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 name="Freeform 524">
              <a:extLst>
                <a:ext uri="{FF2B5EF4-FFF2-40B4-BE49-F238E27FC236}">
                  <a16:creationId xmlns:a16="http://schemas.microsoft.com/office/drawing/2014/main" id="{8F69C512-5E5D-47B6-9217-03280343810B}"/>
                </a:ext>
              </a:extLst>
            </p:cNvPr>
            <p:cNvSpPr>
              <a:spLocks/>
            </p:cNvSpPr>
            <p:nvPr/>
          </p:nvSpPr>
          <p:spPr bwMode="auto">
            <a:xfrm flipH="1">
              <a:off x="4121860"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 name="Freeform 29">
              <a:extLst>
                <a:ext uri="{FF2B5EF4-FFF2-40B4-BE49-F238E27FC236}">
                  <a16:creationId xmlns:a16="http://schemas.microsoft.com/office/drawing/2014/main" id="{6FEA9CBB-0677-4F45-95EC-E422E354E83E}"/>
                </a:ext>
              </a:extLst>
            </p:cNvPr>
            <p:cNvSpPr>
              <a:spLocks/>
            </p:cNvSpPr>
            <p:nvPr/>
          </p:nvSpPr>
          <p:spPr bwMode="auto">
            <a:xfrm flipH="1">
              <a:off x="3686136"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 name="Freeform 31">
              <a:extLst>
                <a:ext uri="{FF2B5EF4-FFF2-40B4-BE49-F238E27FC236}">
                  <a16:creationId xmlns:a16="http://schemas.microsoft.com/office/drawing/2014/main" id="{15949574-D408-47D4-A07D-0867D9E08F98}"/>
                </a:ext>
              </a:extLst>
            </p:cNvPr>
            <p:cNvSpPr>
              <a:spLocks/>
            </p:cNvSpPr>
            <p:nvPr/>
          </p:nvSpPr>
          <p:spPr bwMode="auto">
            <a:xfrm flipH="1">
              <a:off x="3793231"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 name="Freeform 29">
              <a:extLst>
                <a:ext uri="{FF2B5EF4-FFF2-40B4-BE49-F238E27FC236}">
                  <a16:creationId xmlns:a16="http://schemas.microsoft.com/office/drawing/2014/main" id="{7446A109-2341-441F-84FD-248EF7A88717}"/>
                </a:ext>
              </a:extLst>
            </p:cNvPr>
            <p:cNvSpPr>
              <a:spLocks/>
            </p:cNvSpPr>
            <p:nvPr/>
          </p:nvSpPr>
          <p:spPr bwMode="auto">
            <a:xfrm flipH="1">
              <a:off x="3357508"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 name="Freeform 30">
              <a:extLst>
                <a:ext uri="{FF2B5EF4-FFF2-40B4-BE49-F238E27FC236}">
                  <a16:creationId xmlns:a16="http://schemas.microsoft.com/office/drawing/2014/main" id="{841ED32C-A397-44AE-9ABB-B53E7ABC1C27}"/>
                </a:ext>
              </a:extLst>
            </p:cNvPr>
            <p:cNvSpPr>
              <a:spLocks/>
            </p:cNvSpPr>
            <p:nvPr/>
          </p:nvSpPr>
          <p:spPr bwMode="auto">
            <a:xfrm flipH="1">
              <a:off x="3031367"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 name="Freeform 31">
              <a:extLst>
                <a:ext uri="{FF2B5EF4-FFF2-40B4-BE49-F238E27FC236}">
                  <a16:creationId xmlns:a16="http://schemas.microsoft.com/office/drawing/2014/main" id="{51B10CBE-0B0F-4B26-A807-436E08E06E98}"/>
                </a:ext>
              </a:extLst>
            </p:cNvPr>
            <p:cNvSpPr>
              <a:spLocks/>
            </p:cNvSpPr>
            <p:nvPr/>
          </p:nvSpPr>
          <p:spPr bwMode="auto">
            <a:xfrm flipH="1">
              <a:off x="3464602"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 name="Freeform 32">
              <a:extLst>
                <a:ext uri="{FF2B5EF4-FFF2-40B4-BE49-F238E27FC236}">
                  <a16:creationId xmlns:a16="http://schemas.microsoft.com/office/drawing/2014/main" id="{E5BCBA0D-52F0-4729-83A3-CE8AFBFA6C74}"/>
                </a:ext>
              </a:extLst>
            </p:cNvPr>
            <p:cNvSpPr>
              <a:spLocks/>
            </p:cNvSpPr>
            <p:nvPr/>
          </p:nvSpPr>
          <p:spPr bwMode="auto">
            <a:xfrm flipH="1">
              <a:off x="3138462"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 name="Freeform 29">
              <a:extLst>
                <a:ext uri="{FF2B5EF4-FFF2-40B4-BE49-F238E27FC236}">
                  <a16:creationId xmlns:a16="http://schemas.microsoft.com/office/drawing/2014/main" id="{9B13DDD3-0BB3-42C1-9BB0-CE1BE1BB3379}"/>
                </a:ext>
              </a:extLst>
            </p:cNvPr>
            <p:cNvSpPr>
              <a:spLocks/>
            </p:cNvSpPr>
            <p:nvPr/>
          </p:nvSpPr>
          <p:spPr bwMode="auto">
            <a:xfrm flipH="1">
              <a:off x="2702739"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 name="Freeform 30">
              <a:extLst>
                <a:ext uri="{FF2B5EF4-FFF2-40B4-BE49-F238E27FC236}">
                  <a16:creationId xmlns:a16="http://schemas.microsoft.com/office/drawing/2014/main" id="{FCF3C257-8A6C-453E-9854-C2A1726FCABF}"/>
                </a:ext>
              </a:extLst>
            </p:cNvPr>
            <p:cNvSpPr>
              <a:spLocks/>
            </p:cNvSpPr>
            <p:nvPr/>
          </p:nvSpPr>
          <p:spPr bwMode="auto">
            <a:xfrm flipH="1">
              <a:off x="2376598"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 name="Freeform 31">
              <a:extLst>
                <a:ext uri="{FF2B5EF4-FFF2-40B4-BE49-F238E27FC236}">
                  <a16:creationId xmlns:a16="http://schemas.microsoft.com/office/drawing/2014/main" id="{095C4FC6-0599-4414-B78A-D89325804530}"/>
                </a:ext>
              </a:extLst>
            </p:cNvPr>
            <p:cNvSpPr>
              <a:spLocks/>
            </p:cNvSpPr>
            <p:nvPr/>
          </p:nvSpPr>
          <p:spPr bwMode="auto">
            <a:xfrm flipH="1">
              <a:off x="2809833"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 name="Freeform 32">
              <a:extLst>
                <a:ext uri="{FF2B5EF4-FFF2-40B4-BE49-F238E27FC236}">
                  <a16:creationId xmlns:a16="http://schemas.microsoft.com/office/drawing/2014/main" id="{54BE86A6-25DD-4E30-A39E-6A6D17E12993}"/>
                </a:ext>
              </a:extLst>
            </p:cNvPr>
            <p:cNvSpPr>
              <a:spLocks/>
            </p:cNvSpPr>
            <p:nvPr/>
          </p:nvSpPr>
          <p:spPr bwMode="auto">
            <a:xfrm flipH="1">
              <a:off x="2483693"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 name="Freeform 29">
              <a:extLst>
                <a:ext uri="{FF2B5EF4-FFF2-40B4-BE49-F238E27FC236}">
                  <a16:creationId xmlns:a16="http://schemas.microsoft.com/office/drawing/2014/main" id="{D5159BF3-46CC-4873-B033-147D962CC72B}"/>
                </a:ext>
              </a:extLst>
            </p:cNvPr>
            <p:cNvSpPr>
              <a:spLocks/>
            </p:cNvSpPr>
            <p:nvPr/>
          </p:nvSpPr>
          <p:spPr bwMode="auto">
            <a:xfrm flipH="1">
              <a:off x="2047970"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 name="Freeform 30">
              <a:extLst>
                <a:ext uri="{FF2B5EF4-FFF2-40B4-BE49-F238E27FC236}">
                  <a16:creationId xmlns:a16="http://schemas.microsoft.com/office/drawing/2014/main" id="{38002703-9597-49E1-B0D0-88FDB381A957}"/>
                </a:ext>
              </a:extLst>
            </p:cNvPr>
            <p:cNvSpPr>
              <a:spLocks/>
            </p:cNvSpPr>
            <p:nvPr/>
          </p:nvSpPr>
          <p:spPr bwMode="auto">
            <a:xfrm flipH="1">
              <a:off x="1721830"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 name="Freeform 31">
              <a:extLst>
                <a:ext uri="{FF2B5EF4-FFF2-40B4-BE49-F238E27FC236}">
                  <a16:creationId xmlns:a16="http://schemas.microsoft.com/office/drawing/2014/main" id="{67909967-4B73-406F-BE30-678D64DD5441}"/>
                </a:ext>
              </a:extLst>
            </p:cNvPr>
            <p:cNvSpPr>
              <a:spLocks/>
            </p:cNvSpPr>
            <p:nvPr/>
          </p:nvSpPr>
          <p:spPr bwMode="auto">
            <a:xfrm flipH="1">
              <a:off x="2155065"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 name="Freeform 32">
              <a:extLst>
                <a:ext uri="{FF2B5EF4-FFF2-40B4-BE49-F238E27FC236}">
                  <a16:creationId xmlns:a16="http://schemas.microsoft.com/office/drawing/2014/main" id="{88C614BB-C047-40F9-85CF-0893A0FA2114}"/>
                </a:ext>
              </a:extLst>
            </p:cNvPr>
            <p:cNvSpPr>
              <a:spLocks/>
            </p:cNvSpPr>
            <p:nvPr/>
          </p:nvSpPr>
          <p:spPr bwMode="auto">
            <a:xfrm flipH="1">
              <a:off x="1828924"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 name="Freeform 29">
              <a:extLst>
                <a:ext uri="{FF2B5EF4-FFF2-40B4-BE49-F238E27FC236}">
                  <a16:creationId xmlns:a16="http://schemas.microsoft.com/office/drawing/2014/main" id="{7BF5FD84-9A4D-4DBC-A1FA-C3205A075E90}"/>
                </a:ext>
              </a:extLst>
            </p:cNvPr>
            <p:cNvSpPr>
              <a:spLocks/>
            </p:cNvSpPr>
            <p:nvPr/>
          </p:nvSpPr>
          <p:spPr bwMode="auto">
            <a:xfrm flipH="1">
              <a:off x="1393201"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 name="Freeform 30">
              <a:extLst>
                <a:ext uri="{FF2B5EF4-FFF2-40B4-BE49-F238E27FC236}">
                  <a16:creationId xmlns:a16="http://schemas.microsoft.com/office/drawing/2014/main" id="{407C8742-71A7-4E71-9A5D-D06BB9EEE181}"/>
                </a:ext>
              </a:extLst>
            </p:cNvPr>
            <p:cNvSpPr>
              <a:spLocks/>
            </p:cNvSpPr>
            <p:nvPr/>
          </p:nvSpPr>
          <p:spPr bwMode="auto">
            <a:xfrm flipH="1">
              <a:off x="1067060"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 name="Freeform 31">
              <a:extLst>
                <a:ext uri="{FF2B5EF4-FFF2-40B4-BE49-F238E27FC236}">
                  <a16:creationId xmlns:a16="http://schemas.microsoft.com/office/drawing/2014/main" id="{CBE2FDD1-B43A-41F8-9EDF-A30939285F6B}"/>
                </a:ext>
              </a:extLst>
            </p:cNvPr>
            <p:cNvSpPr>
              <a:spLocks/>
            </p:cNvSpPr>
            <p:nvPr/>
          </p:nvSpPr>
          <p:spPr bwMode="auto">
            <a:xfrm flipH="1">
              <a:off x="1500296"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 name="Freeform 32">
              <a:extLst>
                <a:ext uri="{FF2B5EF4-FFF2-40B4-BE49-F238E27FC236}">
                  <a16:creationId xmlns:a16="http://schemas.microsoft.com/office/drawing/2014/main" id="{41156166-9A63-4FBF-9D3D-3DD9ECEA7A0F}"/>
                </a:ext>
              </a:extLst>
            </p:cNvPr>
            <p:cNvSpPr>
              <a:spLocks/>
            </p:cNvSpPr>
            <p:nvPr/>
          </p:nvSpPr>
          <p:spPr bwMode="auto">
            <a:xfrm flipH="1">
              <a:off x="1174155"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 name="Freeform 543">
              <a:extLst>
                <a:ext uri="{FF2B5EF4-FFF2-40B4-BE49-F238E27FC236}">
                  <a16:creationId xmlns:a16="http://schemas.microsoft.com/office/drawing/2014/main" id="{0521FBB5-5E11-4227-9C46-7C05BC0540B7}"/>
                </a:ext>
              </a:extLst>
            </p:cNvPr>
            <p:cNvSpPr>
              <a:spLocks/>
            </p:cNvSpPr>
            <p:nvPr/>
          </p:nvSpPr>
          <p:spPr bwMode="auto">
            <a:xfrm flipH="1">
              <a:off x="738433"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 name="Freeform 544">
              <a:extLst>
                <a:ext uri="{FF2B5EF4-FFF2-40B4-BE49-F238E27FC236}">
                  <a16:creationId xmlns:a16="http://schemas.microsoft.com/office/drawing/2014/main" id="{DD963703-A5E9-4193-B7AE-D716B7A45C66}"/>
                </a:ext>
              </a:extLst>
            </p:cNvPr>
            <p:cNvSpPr>
              <a:spLocks/>
            </p:cNvSpPr>
            <p:nvPr/>
          </p:nvSpPr>
          <p:spPr bwMode="auto">
            <a:xfrm flipH="1">
              <a:off x="412291"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9" name="Freeform 545">
              <a:extLst>
                <a:ext uri="{FF2B5EF4-FFF2-40B4-BE49-F238E27FC236}">
                  <a16:creationId xmlns:a16="http://schemas.microsoft.com/office/drawing/2014/main" id="{B0E795AF-9183-4BFA-B235-C57F24C856A3}"/>
                </a:ext>
              </a:extLst>
            </p:cNvPr>
            <p:cNvSpPr>
              <a:spLocks/>
            </p:cNvSpPr>
            <p:nvPr/>
          </p:nvSpPr>
          <p:spPr bwMode="auto">
            <a:xfrm flipH="1">
              <a:off x="845526"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0" name="Freeform 546">
              <a:extLst>
                <a:ext uri="{FF2B5EF4-FFF2-40B4-BE49-F238E27FC236}">
                  <a16:creationId xmlns:a16="http://schemas.microsoft.com/office/drawing/2014/main" id="{296D1392-E439-4296-9778-4D770C79A2E8}"/>
                </a:ext>
              </a:extLst>
            </p:cNvPr>
            <p:cNvSpPr>
              <a:spLocks/>
            </p:cNvSpPr>
            <p:nvPr/>
          </p:nvSpPr>
          <p:spPr bwMode="auto">
            <a:xfrm flipH="1">
              <a:off x="519387"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1" name="Freeform 29">
              <a:extLst>
                <a:ext uri="{FF2B5EF4-FFF2-40B4-BE49-F238E27FC236}">
                  <a16:creationId xmlns:a16="http://schemas.microsoft.com/office/drawing/2014/main" id="{A7DE2403-60C7-4025-AC46-8669B87D922C}"/>
                </a:ext>
              </a:extLst>
            </p:cNvPr>
            <p:cNvSpPr>
              <a:spLocks/>
            </p:cNvSpPr>
            <p:nvPr/>
          </p:nvSpPr>
          <p:spPr bwMode="auto">
            <a:xfrm flipH="1">
              <a:off x="83663"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2" name="Freeform 31">
              <a:extLst>
                <a:ext uri="{FF2B5EF4-FFF2-40B4-BE49-F238E27FC236}">
                  <a16:creationId xmlns:a16="http://schemas.microsoft.com/office/drawing/2014/main" id="{10729E0B-C412-43C5-9E5B-8622F1E24BF3}"/>
                </a:ext>
              </a:extLst>
            </p:cNvPr>
            <p:cNvSpPr>
              <a:spLocks/>
            </p:cNvSpPr>
            <p:nvPr/>
          </p:nvSpPr>
          <p:spPr bwMode="auto">
            <a:xfrm flipH="1">
              <a:off x="190757"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 name="Freeform 30">
              <a:extLst>
                <a:ext uri="{FF2B5EF4-FFF2-40B4-BE49-F238E27FC236}">
                  <a16:creationId xmlns:a16="http://schemas.microsoft.com/office/drawing/2014/main" id="{EBC16467-A8FC-4767-B479-821C5AACEBC9}"/>
                </a:ext>
              </a:extLst>
            </p:cNvPr>
            <p:cNvSpPr>
              <a:spLocks/>
            </p:cNvSpPr>
            <p:nvPr/>
          </p:nvSpPr>
          <p:spPr bwMode="auto">
            <a:xfrm flipH="1">
              <a:off x="11874480"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 name="Freeform 32">
              <a:extLst>
                <a:ext uri="{FF2B5EF4-FFF2-40B4-BE49-F238E27FC236}">
                  <a16:creationId xmlns:a16="http://schemas.microsoft.com/office/drawing/2014/main" id="{8582C6D7-D089-4BD2-B086-3B28915FD22E}"/>
                </a:ext>
              </a:extLst>
            </p:cNvPr>
            <p:cNvSpPr>
              <a:spLocks/>
            </p:cNvSpPr>
            <p:nvPr/>
          </p:nvSpPr>
          <p:spPr bwMode="auto">
            <a:xfrm flipH="1">
              <a:off x="11981575"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 name="Freeform 403">
              <a:extLst>
                <a:ext uri="{FF2B5EF4-FFF2-40B4-BE49-F238E27FC236}">
                  <a16:creationId xmlns:a16="http://schemas.microsoft.com/office/drawing/2014/main" id="{606F5F8A-8CC4-440F-86B9-EA3776B2BA4C}"/>
                </a:ext>
              </a:extLst>
            </p:cNvPr>
            <p:cNvSpPr>
              <a:spLocks/>
            </p:cNvSpPr>
            <p:nvPr/>
          </p:nvSpPr>
          <p:spPr bwMode="auto">
            <a:xfrm flipH="1">
              <a:off x="11545853"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 name="Freeform 404">
              <a:extLst>
                <a:ext uri="{FF2B5EF4-FFF2-40B4-BE49-F238E27FC236}">
                  <a16:creationId xmlns:a16="http://schemas.microsoft.com/office/drawing/2014/main" id="{1528F21E-EB99-4A5A-9E43-FD5D55A545C0}"/>
                </a:ext>
              </a:extLst>
            </p:cNvPr>
            <p:cNvSpPr>
              <a:spLocks/>
            </p:cNvSpPr>
            <p:nvPr/>
          </p:nvSpPr>
          <p:spPr bwMode="auto">
            <a:xfrm flipH="1">
              <a:off x="11219711"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 name="Freeform 405">
              <a:extLst>
                <a:ext uri="{FF2B5EF4-FFF2-40B4-BE49-F238E27FC236}">
                  <a16:creationId xmlns:a16="http://schemas.microsoft.com/office/drawing/2014/main" id="{4B0EAE85-0C97-4A97-9332-66097D717A63}"/>
                </a:ext>
              </a:extLst>
            </p:cNvPr>
            <p:cNvSpPr>
              <a:spLocks/>
            </p:cNvSpPr>
            <p:nvPr/>
          </p:nvSpPr>
          <p:spPr bwMode="auto">
            <a:xfrm flipH="1">
              <a:off x="11652945"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 name="Freeform 406">
              <a:extLst>
                <a:ext uri="{FF2B5EF4-FFF2-40B4-BE49-F238E27FC236}">
                  <a16:creationId xmlns:a16="http://schemas.microsoft.com/office/drawing/2014/main" id="{B2CF78D2-78D4-4FF0-A9CB-63AF612D3206}"/>
                </a:ext>
              </a:extLst>
            </p:cNvPr>
            <p:cNvSpPr>
              <a:spLocks/>
            </p:cNvSpPr>
            <p:nvPr/>
          </p:nvSpPr>
          <p:spPr bwMode="auto">
            <a:xfrm flipH="1">
              <a:off x="11326806"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 name="Freeform 29">
              <a:extLst>
                <a:ext uri="{FF2B5EF4-FFF2-40B4-BE49-F238E27FC236}">
                  <a16:creationId xmlns:a16="http://schemas.microsoft.com/office/drawing/2014/main" id="{381A07A5-4B99-4ABB-9659-2B16C60BD3DE}"/>
                </a:ext>
              </a:extLst>
            </p:cNvPr>
            <p:cNvSpPr>
              <a:spLocks/>
            </p:cNvSpPr>
            <p:nvPr/>
          </p:nvSpPr>
          <p:spPr bwMode="auto">
            <a:xfrm flipH="1">
              <a:off x="10891083"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 name="Freeform 31">
              <a:extLst>
                <a:ext uri="{FF2B5EF4-FFF2-40B4-BE49-F238E27FC236}">
                  <a16:creationId xmlns:a16="http://schemas.microsoft.com/office/drawing/2014/main" id="{D54498B5-A780-4F4C-A49E-23D947DDD3D9}"/>
                </a:ext>
              </a:extLst>
            </p:cNvPr>
            <p:cNvSpPr>
              <a:spLocks/>
            </p:cNvSpPr>
            <p:nvPr/>
          </p:nvSpPr>
          <p:spPr bwMode="auto">
            <a:xfrm flipH="1">
              <a:off x="10998177"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 name="Freeform 29">
              <a:extLst>
                <a:ext uri="{FF2B5EF4-FFF2-40B4-BE49-F238E27FC236}">
                  <a16:creationId xmlns:a16="http://schemas.microsoft.com/office/drawing/2014/main" id="{816AC04F-87E4-4453-8955-4F5B6AC63B42}"/>
                </a:ext>
              </a:extLst>
            </p:cNvPr>
            <p:cNvSpPr>
              <a:spLocks/>
            </p:cNvSpPr>
            <p:nvPr/>
          </p:nvSpPr>
          <p:spPr bwMode="auto">
            <a:xfrm flipH="1">
              <a:off x="10562455"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 name="Freeform 30">
              <a:extLst>
                <a:ext uri="{FF2B5EF4-FFF2-40B4-BE49-F238E27FC236}">
                  <a16:creationId xmlns:a16="http://schemas.microsoft.com/office/drawing/2014/main" id="{D10180E1-5136-4852-A120-2FA6F99D68E7}"/>
                </a:ext>
              </a:extLst>
            </p:cNvPr>
            <p:cNvSpPr>
              <a:spLocks/>
            </p:cNvSpPr>
            <p:nvPr/>
          </p:nvSpPr>
          <p:spPr bwMode="auto">
            <a:xfrm flipH="1">
              <a:off x="10236313"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5" name="Freeform 31">
              <a:extLst>
                <a:ext uri="{FF2B5EF4-FFF2-40B4-BE49-F238E27FC236}">
                  <a16:creationId xmlns:a16="http://schemas.microsoft.com/office/drawing/2014/main" id="{CBB855A4-1E9D-42A6-9F78-FC43E68A6305}"/>
                </a:ext>
              </a:extLst>
            </p:cNvPr>
            <p:cNvSpPr>
              <a:spLocks/>
            </p:cNvSpPr>
            <p:nvPr/>
          </p:nvSpPr>
          <p:spPr bwMode="auto">
            <a:xfrm flipH="1">
              <a:off x="10669548"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 name="Freeform 32">
              <a:extLst>
                <a:ext uri="{FF2B5EF4-FFF2-40B4-BE49-F238E27FC236}">
                  <a16:creationId xmlns:a16="http://schemas.microsoft.com/office/drawing/2014/main" id="{1B8A5A80-3541-497F-B6C5-D54C9B554334}"/>
                </a:ext>
              </a:extLst>
            </p:cNvPr>
            <p:cNvSpPr>
              <a:spLocks/>
            </p:cNvSpPr>
            <p:nvPr/>
          </p:nvSpPr>
          <p:spPr bwMode="auto">
            <a:xfrm flipH="1">
              <a:off x="10343408"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 name="Freeform 29">
              <a:extLst>
                <a:ext uri="{FF2B5EF4-FFF2-40B4-BE49-F238E27FC236}">
                  <a16:creationId xmlns:a16="http://schemas.microsoft.com/office/drawing/2014/main" id="{4A5DA074-0347-42CE-A3CC-05EDDB2F1B26}"/>
                </a:ext>
              </a:extLst>
            </p:cNvPr>
            <p:cNvSpPr>
              <a:spLocks/>
            </p:cNvSpPr>
            <p:nvPr/>
          </p:nvSpPr>
          <p:spPr bwMode="auto">
            <a:xfrm flipH="1">
              <a:off x="9907685"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 name="Freeform 30">
              <a:extLst>
                <a:ext uri="{FF2B5EF4-FFF2-40B4-BE49-F238E27FC236}">
                  <a16:creationId xmlns:a16="http://schemas.microsoft.com/office/drawing/2014/main" id="{0832DEEF-DDC8-4E3B-9E70-AED27E53E560}"/>
                </a:ext>
              </a:extLst>
            </p:cNvPr>
            <p:cNvSpPr>
              <a:spLocks/>
            </p:cNvSpPr>
            <p:nvPr/>
          </p:nvSpPr>
          <p:spPr bwMode="auto">
            <a:xfrm flipH="1">
              <a:off x="9581544"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 name="Freeform 31">
              <a:extLst>
                <a:ext uri="{FF2B5EF4-FFF2-40B4-BE49-F238E27FC236}">
                  <a16:creationId xmlns:a16="http://schemas.microsoft.com/office/drawing/2014/main" id="{B01C2F5E-6796-4EED-854B-917C31A51E71}"/>
                </a:ext>
              </a:extLst>
            </p:cNvPr>
            <p:cNvSpPr>
              <a:spLocks/>
            </p:cNvSpPr>
            <p:nvPr/>
          </p:nvSpPr>
          <p:spPr bwMode="auto">
            <a:xfrm flipH="1">
              <a:off x="10014780"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 name="Freeform 32">
              <a:extLst>
                <a:ext uri="{FF2B5EF4-FFF2-40B4-BE49-F238E27FC236}">
                  <a16:creationId xmlns:a16="http://schemas.microsoft.com/office/drawing/2014/main" id="{B3E0B317-DD1F-4BEF-874B-EFA24AB15402}"/>
                </a:ext>
              </a:extLst>
            </p:cNvPr>
            <p:cNvSpPr>
              <a:spLocks/>
            </p:cNvSpPr>
            <p:nvPr/>
          </p:nvSpPr>
          <p:spPr bwMode="auto">
            <a:xfrm flipH="1">
              <a:off x="9688639"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 name="Freeform 29">
              <a:extLst>
                <a:ext uri="{FF2B5EF4-FFF2-40B4-BE49-F238E27FC236}">
                  <a16:creationId xmlns:a16="http://schemas.microsoft.com/office/drawing/2014/main" id="{8384A136-FACA-4243-9386-CEE3B7FF2361}"/>
                </a:ext>
              </a:extLst>
            </p:cNvPr>
            <p:cNvSpPr>
              <a:spLocks/>
            </p:cNvSpPr>
            <p:nvPr/>
          </p:nvSpPr>
          <p:spPr bwMode="auto">
            <a:xfrm flipH="1">
              <a:off x="9252916"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 name="Freeform 30">
              <a:extLst>
                <a:ext uri="{FF2B5EF4-FFF2-40B4-BE49-F238E27FC236}">
                  <a16:creationId xmlns:a16="http://schemas.microsoft.com/office/drawing/2014/main" id="{30C7A2AD-148E-4F74-82FE-A20AA30DF11E}"/>
                </a:ext>
              </a:extLst>
            </p:cNvPr>
            <p:cNvSpPr>
              <a:spLocks/>
            </p:cNvSpPr>
            <p:nvPr/>
          </p:nvSpPr>
          <p:spPr bwMode="auto">
            <a:xfrm flipH="1">
              <a:off x="8926775"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 name="Freeform 31">
              <a:extLst>
                <a:ext uri="{FF2B5EF4-FFF2-40B4-BE49-F238E27FC236}">
                  <a16:creationId xmlns:a16="http://schemas.microsoft.com/office/drawing/2014/main" id="{867C3ECA-9BCB-41C1-81F3-13A7FBB3A620}"/>
                </a:ext>
              </a:extLst>
            </p:cNvPr>
            <p:cNvSpPr>
              <a:spLocks/>
            </p:cNvSpPr>
            <p:nvPr/>
          </p:nvSpPr>
          <p:spPr bwMode="auto">
            <a:xfrm flipH="1">
              <a:off x="9360011"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 name="Freeform 32">
              <a:extLst>
                <a:ext uri="{FF2B5EF4-FFF2-40B4-BE49-F238E27FC236}">
                  <a16:creationId xmlns:a16="http://schemas.microsoft.com/office/drawing/2014/main" id="{71AF6C65-04D1-44BE-B8F8-455F881F5EB4}"/>
                </a:ext>
              </a:extLst>
            </p:cNvPr>
            <p:cNvSpPr>
              <a:spLocks/>
            </p:cNvSpPr>
            <p:nvPr/>
          </p:nvSpPr>
          <p:spPr bwMode="auto">
            <a:xfrm flipH="1">
              <a:off x="9033870"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 name="Freeform 29">
              <a:extLst>
                <a:ext uri="{FF2B5EF4-FFF2-40B4-BE49-F238E27FC236}">
                  <a16:creationId xmlns:a16="http://schemas.microsoft.com/office/drawing/2014/main" id="{3F00F70B-8021-4B4F-A6CA-FB292957867B}"/>
                </a:ext>
              </a:extLst>
            </p:cNvPr>
            <p:cNvSpPr>
              <a:spLocks/>
            </p:cNvSpPr>
            <p:nvPr/>
          </p:nvSpPr>
          <p:spPr bwMode="auto">
            <a:xfrm flipH="1">
              <a:off x="8598148"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 name="Freeform 30">
              <a:extLst>
                <a:ext uri="{FF2B5EF4-FFF2-40B4-BE49-F238E27FC236}">
                  <a16:creationId xmlns:a16="http://schemas.microsoft.com/office/drawing/2014/main" id="{B4EBCF14-7DA3-4676-91BD-09C9739D4906}"/>
                </a:ext>
              </a:extLst>
            </p:cNvPr>
            <p:cNvSpPr>
              <a:spLocks/>
            </p:cNvSpPr>
            <p:nvPr/>
          </p:nvSpPr>
          <p:spPr bwMode="auto">
            <a:xfrm flipH="1">
              <a:off x="8272007"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 name="Freeform 31">
              <a:extLst>
                <a:ext uri="{FF2B5EF4-FFF2-40B4-BE49-F238E27FC236}">
                  <a16:creationId xmlns:a16="http://schemas.microsoft.com/office/drawing/2014/main" id="{3C8A097F-DD68-4725-A275-728839BB5548}"/>
                </a:ext>
              </a:extLst>
            </p:cNvPr>
            <p:cNvSpPr>
              <a:spLocks/>
            </p:cNvSpPr>
            <p:nvPr/>
          </p:nvSpPr>
          <p:spPr bwMode="auto">
            <a:xfrm flipH="1">
              <a:off x="8705242"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 name="Freeform 32">
              <a:extLst>
                <a:ext uri="{FF2B5EF4-FFF2-40B4-BE49-F238E27FC236}">
                  <a16:creationId xmlns:a16="http://schemas.microsoft.com/office/drawing/2014/main" id="{4B6A36A2-898B-4FC6-9109-1231547373C0}"/>
                </a:ext>
              </a:extLst>
            </p:cNvPr>
            <p:cNvSpPr>
              <a:spLocks/>
            </p:cNvSpPr>
            <p:nvPr/>
          </p:nvSpPr>
          <p:spPr bwMode="auto">
            <a:xfrm flipH="1">
              <a:off x="8379101"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 name="Freeform 425">
              <a:extLst>
                <a:ext uri="{FF2B5EF4-FFF2-40B4-BE49-F238E27FC236}">
                  <a16:creationId xmlns:a16="http://schemas.microsoft.com/office/drawing/2014/main" id="{021DA16D-21AD-463B-AB5E-98D37FC65AAC}"/>
                </a:ext>
              </a:extLst>
            </p:cNvPr>
            <p:cNvSpPr>
              <a:spLocks/>
            </p:cNvSpPr>
            <p:nvPr/>
          </p:nvSpPr>
          <p:spPr bwMode="auto">
            <a:xfrm flipH="1">
              <a:off x="7943379"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 name="Freeform 426">
              <a:extLst>
                <a:ext uri="{FF2B5EF4-FFF2-40B4-BE49-F238E27FC236}">
                  <a16:creationId xmlns:a16="http://schemas.microsoft.com/office/drawing/2014/main" id="{977918E1-3770-416B-A895-14206573EBA2}"/>
                </a:ext>
              </a:extLst>
            </p:cNvPr>
            <p:cNvSpPr>
              <a:spLocks/>
            </p:cNvSpPr>
            <p:nvPr/>
          </p:nvSpPr>
          <p:spPr bwMode="auto">
            <a:xfrm flipH="1">
              <a:off x="7617237"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 name="Freeform 427">
              <a:extLst>
                <a:ext uri="{FF2B5EF4-FFF2-40B4-BE49-F238E27FC236}">
                  <a16:creationId xmlns:a16="http://schemas.microsoft.com/office/drawing/2014/main" id="{7A3A3F32-DAF2-4810-A6F3-06D3D1FE82C9}"/>
                </a:ext>
              </a:extLst>
            </p:cNvPr>
            <p:cNvSpPr>
              <a:spLocks/>
            </p:cNvSpPr>
            <p:nvPr/>
          </p:nvSpPr>
          <p:spPr bwMode="auto">
            <a:xfrm flipH="1">
              <a:off x="8050472"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 name="Freeform 428">
              <a:extLst>
                <a:ext uri="{FF2B5EF4-FFF2-40B4-BE49-F238E27FC236}">
                  <a16:creationId xmlns:a16="http://schemas.microsoft.com/office/drawing/2014/main" id="{E3E01BC9-279B-4F0E-A33E-59F0C08DA4A5}"/>
                </a:ext>
              </a:extLst>
            </p:cNvPr>
            <p:cNvSpPr>
              <a:spLocks/>
            </p:cNvSpPr>
            <p:nvPr/>
          </p:nvSpPr>
          <p:spPr bwMode="auto">
            <a:xfrm flipH="1">
              <a:off x="7724332"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 name="Freeform 29">
              <a:extLst>
                <a:ext uri="{FF2B5EF4-FFF2-40B4-BE49-F238E27FC236}">
                  <a16:creationId xmlns:a16="http://schemas.microsoft.com/office/drawing/2014/main" id="{8D90933B-2F75-4EE8-871B-FD9DC0C82B58}"/>
                </a:ext>
              </a:extLst>
            </p:cNvPr>
            <p:cNvSpPr>
              <a:spLocks/>
            </p:cNvSpPr>
            <p:nvPr/>
          </p:nvSpPr>
          <p:spPr bwMode="auto">
            <a:xfrm flipH="1">
              <a:off x="7288609"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 name="Freeform 31">
              <a:extLst>
                <a:ext uri="{FF2B5EF4-FFF2-40B4-BE49-F238E27FC236}">
                  <a16:creationId xmlns:a16="http://schemas.microsoft.com/office/drawing/2014/main" id="{DB39CD11-82D9-44CD-9F8B-0B5D50B97544}"/>
                </a:ext>
              </a:extLst>
            </p:cNvPr>
            <p:cNvSpPr>
              <a:spLocks/>
            </p:cNvSpPr>
            <p:nvPr/>
          </p:nvSpPr>
          <p:spPr bwMode="auto">
            <a:xfrm flipH="1">
              <a:off x="7395703"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6" name="Group 1805">
            <a:extLst>
              <a:ext uri="{FF2B5EF4-FFF2-40B4-BE49-F238E27FC236}">
                <a16:creationId xmlns:a16="http://schemas.microsoft.com/office/drawing/2014/main" id="{BE72D951-75A4-4DA9-8903-264B4C8AD6CE}"/>
              </a:ext>
            </a:extLst>
          </p:cNvPr>
          <p:cNvGrpSpPr/>
          <p:nvPr userDrawn="1"/>
        </p:nvGrpSpPr>
        <p:grpSpPr>
          <a:xfrm>
            <a:off x="83663" y="3199211"/>
            <a:ext cx="12009863" cy="176637"/>
            <a:chOff x="83663" y="3120085"/>
            <a:chExt cx="12009863" cy="176637"/>
          </a:xfrm>
        </p:grpSpPr>
        <p:sp>
          <p:nvSpPr>
            <p:cNvPr id="183" name="Freeform 29">
              <a:extLst>
                <a:ext uri="{FF2B5EF4-FFF2-40B4-BE49-F238E27FC236}">
                  <a16:creationId xmlns:a16="http://schemas.microsoft.com/office/drawing/2014/main" id="{264AC6E7-01D5-40D8-8743-B48FAE547197}"/>
                </a:ext>
              </a:extLst>
            </p:cNvPr>
            <p:cNvSpPr>
              <a:spLocks/>
            </p:cNvSpPr>
            <p:nvPr/>
          </p:nvSpPr>
          <p:spPr bwMode="auto">
            <a:xfrm>
              <a:off x="305196"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4" name="Freeform 30">
              <a:extLst>
                <a:ext uri="{FF2B5EF4-FFF2-40B4-BE49-F238E27FC236}">
                  <a16:creationId xmlns:a16="http://schemas.microsoft.com/office/drawing/2014/main" id="{AF1A290E-9D5C-4D3E-B58F-B8A8F93E7AEE}"/>
                </a:ext>
              </a:extLst>
            </p:cNvPr>
            <p:cNvSpPr>
              <a:spLocks/>
            </p:cNvSpPr>
            <p:nvPr/>
          </p:nvSpPr>
          <p:spPr bwMode="auto">
            <a:xfrm>
              <a:off x="63133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5" name="Freeform 31">
              <a:extLst>
                <a:ext uri="{FF2B5EF4-FFF2-40B4-BE49-F238E27FC236}">
                  <a16:creationId xmlns:a16="http://schemas.microsoft.com/office/drawing/2014/main" id="{A66BF2C9-ABEB-49A8-9D26-1799DD2BABDD}"/>
                </a:ext>
              </a:extLst>
            </p:cNvPr>
            <p:cNvSpPr>
              <a:spLocks/>
            </p:cNvSpPr>
            <p:nvPr/>
          </p:nvSpPr>
          <p:spPr bwMode="auto">
            <a:xfrm>
              <a:off x="83663"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6" name="Freeform 32">
              <a:extLst>
                <a:ext uri="{FF2B5EF4-FFF2-40B4-BE49-F238E27FC236}">
                  <a16:creationId xmlns:a16="http://schemas.microsoft.com/office/drawing/2014/main" id="{EFED73C6-3651-46CB-8675-80B071CA7A17}"/>
                </a:ext>
              </a:extLst>
            </p:cNvPr>
            <p:cNvSpPr>
              <a:spLocks/>
            </p:cNvSpPr>
            <p:nvPr/>
          </p:nvSpPr>
          <p:spPr bwMode="auto">
            <a:xfrm>
              <a:off x="412290"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7" name="Freeform 29">
              <a:extLst>
                <a:ext uri="{FF2B5EF4-FFF2-40B4-BE49-F238E27FC236}">
                  <a16:creationId xmlns:a16="http://schemas.microsoft.com/office/drawing/2014/main" id="{42D6DE5F-4428-42A4-8443-3D7AEB80BF16}"/>
                </a:ext>
              </a:extLst>
            </p:cNvPr>
            <p:cNvSpPr>
              <a:spLocks/>
            </p:cNvSpPr>
            <p:nvPr/>
          </p:nvSpPr>
          <p:spPr bwMode="auto">
            <a:xfrm>
              <a:off x="959966"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8" name="Freeform 30">
              <a:extLst>
                <a:ext uri="{FF2B5EF4-FFF2-40B4-BE49-F238E27FC236}">
                  <a16:creationId xmlns:a16="http://schemas.microsoft.com/office/drawing/2014/main" id="{77EAB4FC-86D4-4318-80A7-44794FA6B27F}"/>
                </a:ext>
              </a:extLst>
            </p:cNvPr>
            <p:cNvSpPr>
              <a:spLocks/>
            </p:cNvSpPr>
            <p:nvPr/>
          </p:nvSpPr>
          <p:spPr bwMode="auto">
            <a:xfrm>
              <a:off x="1286106"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9" name="Freeform 31">
              <a:extLst>
                <a:ext uri="{FF2B5EF4-FFF2-40B4-BE49-F238E27FC236}">
                  <a16:creationId xmlns:a16="http://schemas.microsoft.com/office/drawing/2014/main" id="{DB3DD124-1B6A-4866-BBFD-7F9A76EB767B}"/>
                </a:ext>
              </a:extLst>
            </p:cNvPr>
            <p:cNvSpPr>
              <a:spLocks/>
            </p:cNvSpPr>
            <p:nvPr/>
          </p:nvSpPr>
          <p:spPr bwMode="auto">
            <a:xfrm>
              <a:off x="738432"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0" name="Freeform 32">
              <a:extLst>
                <a:ext uri="{FF2B5EF4-FFF2-40B4-BE49-F238E27FC236}">
                  <a16:creationId xmlns:a16="http://schemas.microsoft.com/office/drawing/2014/main" id="{3D7A3F88-AAA4-4E6D-8BB1-79ECBB63C7E2}"/>
                </a:ext>
              </a:extLst>
            </p:cNvPr>
            <p:cNvSpPr>
              <a:spLocks/>
            </p:cNvSpPr>
            <p:nvPr/>
          </p:nvSpPr>
          <p:spPr bwMode="auto">
            <a:xfrm>
              <a:off x="1067060"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1" name="Freeform 29">
              <a:extLst>
                <a:ext uri="{FF2B5EF4-FFF2-40B4-BE49-F238E27FC236}">
                  <a16:creationId xmlns:a16="http://schemas.microsoft.com/office/drawing/2014/main" id="{C7F4F5A3-B635-40FF-90A9-D0FD41B4EF4C}"/>
                </a:ext>
              </a:extLst>
            </p:cNvPr>
            <p:cNvSpPr>
              <a:spLocks/>
            </p:cNvSpPr>
            <p:nvPr/>
          </p:nvSpPr>
          <p:spPr bwMode="auto">
            <a:xfrm>
              <a:off x="1614734"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2" name="Freeform 30">
              <a:extLst>
                <a:ext uri="{FF2B5EF4-FFF2-40B4-BE49-F238E27FC236}">
                  <a16:creationId xmlns:a16="http://schemas.microsoft.com/office/drawing/2014/main" id="{83F4EA44-920C-4715-B68B-64BF293BDB53}"/>
                </a:ext>
              </a:extLst>
            </p:cNvPr>
            <p:cNvSpPr>
              <a:spLocks/>
            </p:cNvSpPr>
            <p:nvPr/>
          </p:nvSpPr>
          <p:spPr bwMode="auto">
            <a:xfrm>
              <a:off x="194087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3" name="Freeform 31">
              <a:extLst>
                <a:ext uri="{FF2B5EF4-FFF2-40B4-BE49-F238E27FC236}">
                  <a16:creationId xmlns:a16="http://schemas.microsoft.com/office/drawing/2014/main" id="{ACA41A8C-96F8-44FF-9C1A-50DD1B02B65C}"/>
                </a:ext>
              </a:extLst>
            </p:cNvPr>
            <p:cNvSpPr>
              <a:spLocks/>
            </p:cNvSpPr>
            <p:nvPr/>
          </p:nvSpPr>
          <p:spPr bwMode="auto">
            <a:xfrm>
              <a:off x="1393201"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4" name="Freeform 32">
              <a:extLst>
                <a:ext uri="{FF2B5EF4-FFF2-40B4-BE49-F238E27FC236}">
                  <a16:creationId xmlns:a16="http://schemas.microsoft.com/office/drawing/2014/main" id="{9274AA7E-AF9E-4B39-BA51-CA52B0A105AA}"/>
                </a:ext>
              </a:extLst>
            </p:cNvPr>
            <p:cNvSpPr>
              <a:spLocks/>
            </p:cNvSpPr>
            <p:nvPr/>
          </p:nvSpPr>
          <p:spPr bwMode="auto">
            <a:xfrm>
              <a:off x="1721829"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5" name="Freeform 29">
              <a:extLst>
                <a:ext uri="{FF2B5EF4-FFF2-40B4-BE49-F238E27FC236}">
                  <a16:creationId xmlns:a16="http://schemas.microsoft.com/office/drawing/2014/main" id="{1D2111FD-9B98-4E66-B477-66949920875E}"/>
                </a:ext>
              </a:extLst>
            </p:cNvPr>
            <p:cNvSpPr>
              <a:spLocks/>
            </p:cNvSpPr>
            <p:nvPr/>
          </p:nvSpPr>
          <p:spPr bwMode="auto">
            <a:xfrm>
              <a:off x="2269503"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6" name="Freeform 30">
              <a:extLst>
                <a:ext uri="{FF2B5EF4-FFF2-40B4-BE49-F238E27FC236}">
                  <a16:creationId xmlns:a16="http://schemas.microsoft.com/office/drawing/2014/main" id="{6AA312F4-25D1-4D24-B568-08ED8ACA4CBE}"/>
                </a:ext>
              </a:extLst>
            </p:cNvPr>
            <p:cNvSpPr>
              <a:spLocks/>
            </p:cNvSpPr>
            <p:nvPr/>
          </p:nvSpPr>
          <p:spPr bwMode="auto">
            <a:xfrm>
              <a:off x="2595644"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7" name="Freeform 31">
              <a:extLst>
                <a:ext uri="{FF2B5EF4-FFF2-40B4-BE49-F238E27FC236}">
                  <a16:creationId xmlns:a16="http://schemas.microsoft.com/office/drawing/2014/main" id="{E87D0181-2200-42D3-8970-991B9930F40D}"/>
                </a:ext>
              </a:extLst>
            </p:cNvPr>
            <p:cNvSpPr>
              <a:spLocks/>
            </p:cNvSpPr>
            <p:nvPr/>
          </p:nvSpPr>
          <p:spPr bwMode="auto">
            <a:xfrm>
              <a:off x="2047969"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8" name="Freeform 32">
              <a:extLst>
                <a:ext uri="{FF2B5EF4-FFF2-40B4-BE49-F238E27FC236}">
                  <a16:creationId xmlns:a16="http://schemas.microsoft.com/office/drawing/2014/main" id="{09443674-B67D-46F8-BCC5-5ED0CA5F6D08}"/>
                </a:ext>
              </a:extLst>
            </p:cNvPr>
            <p:cNvSpPr>
              <a:spLocks/>
            </p:cNvSpPr>
            <p:nvPr/>
          </p:nvSpPr>
          <p:spPr bwMode="auto">
            <a:xfrm>
              <a:off x="2376598"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9" name="Freeform 565">
              <a:extLst>
                <a:ext uri="{FF2B5EF4-FFF2-40B4-BE49-F238E27FC236}">
                  <a16:creationId xmlns:a16="http://schemas.microsoft.com/office/drawing/2014/main" id="{10810694-117B-4425-868B-0E45A3DFC500}"/>
                </a:ext>
              </a:extLst>
            </p:cNvPr>
            <p:cNvSpPr>
              <a:spLocks/>
            </p:cNvSpPr>
            <p:nvPr/>
          </p:nvSpPr>
          <p:spPr bwMode="auto">
            <a:xfrm>
              <a:off x="292427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0" name="Freeform 566">
              <a:extLst>
                <a:ext uri="{FF2B5EF4-FFF2-40B4-BE49-F238E27FC236}">
                  <a16:creationId xmlns:a16="http://schemas.microsoft.com/office/drawing/2014/main" id="{AC606DA5-EC36-49E7-9FD5-59A03F72C6FD}"/>
                </a:ext>
              </a:extLst>
            </p:cNvPr>
            <p:cNvSpPr>
              <a:spLocks/>
            </p:cNvSpPr>
            <p:nvPr/>
          </p:nvSpPr>
          <p:spPr bwMode="auto">
            <a:xfrm>
              <a:off x="3250413"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1" name="Freeform 567">
              <a:extLst>
                <a:ext uri="{FF2B5EF4-FFF2-40B4-BE49-F238E27FC236}">
                  <a16:creationId xmlns:a16="http://schemas.microsoft.com/office/drawing/2014/main" id="{5640AFA6-64C6-41DF-B7CE-4EAAA7A39248}"/>
                </a:ext>
              </a:extLst>
            </p:cNvPr>
            <p:cNvSpPr>
              <a:spLocks/>
            </p:cNvSpPr>
            <p:nvPr/>
          </p:nvSpPr>
          <p:spPr bwMode="auto">
            <a:xfrm>
              <a:off x="2702739"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2" name="Freeform 568">
              <a:extLst>
                <a:ext uri="{FF2B5EF4-FFF2-40B4-BE49-F238E27FC236}">
                  <a16:creationId xmlns:a16="http://schemas.microsoft.com/office/drawing/2014/main" id="{36AAF8C4-4FBE-4DDD-B437-FB23809EF672}"/>
                </a:ext>
              </a:extLst>
            </p:cNvPr>
            <p:cNvSpPr>
              <a:spLocks/>
            </p:cNvSpPr>
            <p:nvPr/>
          </p:nvSpPr>
          <p:spPr bwMode="auto">
            <a:xfrm>
              <a:off x="3031366"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3" name="Freeform 29">
              <a:extLst>
                <a:ext uri="{FF2B5EF4-FFF2-40B4-BE49-F238E27FC236}">
                  <a16:creationId xmlns:a16="http://schemas.microsoft.com/office/drawing/2014/main" id="{7107F083-C1CA-46E9-AECD-5B7DFF24F925}"/>
                </a:ext>
              </a:extLst>
            </p:cNvPr>
            <p:cNvSpPr>
              <a:spLocks/>
            </p:cNvSpPr>
            <p:nvPr/>
          </p:nvSpPr>
          <p:spPr bwMode="auto">
            <a:xfrm>
              <a:off x="357904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4" name="Freeform 31">
              <a:extLst>
                <a:ext uri="{FF2B5EF4-FFF2-40B4-BE49-F238E27FC236}">
                  <a16:creationId xmlns:a16="http://schemas.microsoft.com/office/drawing/2014/main" id="{662C187E-86A1-4E26-943E-5B32AC16744E}"/>
                </a:ext>
              </a:extLst>
            </p:cNvPr>
            <p:cNvSpPr>
              <a:spLocks/>
            </p:cNvSpPr>
            <p:nvPr/>
          </p:nvSpPr>
          <p:spPr bwMode="auto">
            <a:xfrm>
              <a:off x="3357508"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5" name="Freeform 29">
              <a:extLst>
                <a:ext uri="{FF2B5EF4-FFF2-40B4-BE49-F238E27FC236}">
                  <a16:creationId xmlns:a16="http://schemas.microsoft.com/office/drawing/2014/main" id="{1B5A5D4F-0025-4488-9054-087EAF766490}"/>
                </a:ext>
              </a:extLst>
            </p:cNvPr>
            <p:cNvSpPr>
              <a:spLocks/>
            </p:cNvSpPr>
            <p:nvPr/>
          </p:nvSpPr>
          <p:spPr bwMode="auto">
            <a:xfrm>
              <a:off x="390767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6" name="Freeform 30">
              <a:extLst>
                <a:ext uri="{FF2B5EF4-FFF2-40B4-BE49-F238E27FC236}">
                  <a16:creationId xmlns:a16="http://schemas.microsoft.com/office/drawing/2014/main" id="{30157D0E-8DD5-49D3-B70F-B3C56EEE4F63}"/>
                </a:ext>
              </a:extLst>
            </p:cNvPr>
            <p:cNvSpPr>
              <a:spLocks/>
            </p:cNvSpPr>
            <p:nvPr/>
          </p:nvSpPr>
          <p:spPr bwMode="auto">
            <a:xfrm>
              <a:off x="4233811"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7" name="Freeform 31">
              <a:extLst>
                <a:ext uri="{FF2B5EF4-FFF2-40B4-BE49-F238E27FC236}">
                  <a16:creationId xmlns:a16="http://schemas.microsoft.com/office/drawing/2014/main" id="{BCE73DE1-9D13-42B1-B5A4-EE5D3CC536C1}"/>
                </a:ext>
              </a:extLst>
            </p:cNvPr>
            <p:cNvSpPr>
              <a:spLocks/>
            </p:cNvSpPr>
            <p:nvPr/>
          </p:nvSpPr>
          <p:spPr bwMode="auto">
            <a:xfrm>
              <a:off x="3686136"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8" name="Freeform 32">
              <a:extLst>
                <a:ext uri="{FF2B5EF4-FFF2-40B4-BE49-F238E27FC236}">
                  <a16:creationId xmlns:a16="http://schemas.microsoft.com/office/drawing/2014/main" id="{060FBDA3-C2AE-4610-91C3-35224DD7C2B4}"/>
                </a:ext>
              </a:extLst>
            </p:cNvPr>
            <p:cNvSpPr>
              <a:spLocks/>
            </p:cNvSpPr>
            <p:nvPr/>
          </p:nvSpPr>
          <p:spPr bwMode="auto">
            <a:xfrm>
              <a:off x="4014764"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9" name="Freeform 29">
              <a:extLst>
                <a:ext uri="{FF2B5EF4-FFF2-40B4-BE49-F238E27FC236}">
                  <a16:creationId xmlns:a16="http://schemas.microsoft.com/office/drawing/2014/main" id="{6AE82579-1DC0-49FB-9D06-FD9A2B3B7C20}"/>
                </a:ext>
              </a:extLst>
            </p:cNvPr>
            <p:cNvSpPr>
              <a:spLocks/>
            </p:cNvSpPr>
            <p:nvPr/>
          </p:nvSpPr>
          <p:spPr bwMode="auto">
            <a:xfrm>
              <a:off x="4562439"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0" name="Freeform 30">
              <a:extLst>
                <a:ext uri="{FF2B5EF4-FFF2-40B4-BE49-F238E27FC236}">
                  <a16:creationId xmlns:a16="http://schemas.microsoft.com/office/drawing/2014/main" id="{420E8154-BE21-4CDB-A231-44ABDB3F8107}"/>
                </a:ext>
              </a:extLst>
            </p:cNvPr>
            <p:cNvSpPr>
              <a:spLocks/>
            </p:cNvSpPr>
            <p:nvPr/>
          </p:nvSpPr>
          <p:spPr bwMode="auto">
            <a:xfrm>
              <a:off x="488858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1" name="Freeform 31">
              <a:extLst>
                <a:ext uri="{FF2B5EF4-FFF2-40B4-BE49-F238E27FC236}">
                  <a16:creationId xmlns:a16="http://schemas.microsoft.com/office/drawing/2014/main" id="{D0FE40C5-7CA9-4F36-A9E9-DA9E0272D631}"/>
                </a:ext>
              </a:extLst>
            </p:cNvPr>
            <p:cNvSpPr>
              <a:spLocks/>
            </p:cNvSpPr>
            <p:nvPr/>
          </p:nvSpPr>
          <p:spPr bwMode="auto">
            <a:xfrm>
              <a:off x="4340905"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2" name="Freeform 32">
              <a:extLst>
                <a:ext uri="{FF2B5EF4-FFF2-40B4-BE49-F238E27FC236}">
                  <a16:creationId xmlns:a16="http://schemas.microsoft.com/office/drawing/2014/main" id="{958440EA-219C-4DC4-9A0F-F2CAE4033EDC}"/>
                </a:ext>
              </a:extLst>
            </p:cNvPr>
            <p:cNvSpPr>
              <a:spLocks/>
            </p:cNvSpPr>
            <p:nvPr/>
          </p:nvSpPr>
          <p:spPr bwMode="auto">
            <a:xfrm>
              <a:off x="4669534"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3" name="Freeform 29">
              <a:extLst>
                <a:ext uri="{FF2B5EF4-FFF2-40B4-BE49-F238E27FC236}">
                  <a16:creationId xmlns:a16="http://schemas.microsoft.com/office/drawing/2014/main" id="{912864C7-C94E-4178-B058-7D9C60129C10}"/>
                </a:ext>
              </a:extLst>
            </p:cNvPr>
            <p:cNvSpPr>
              <a:spLocks/>
            </p:cNvSpPr>
            <p:nvPr/>
          </p:nvSpPr>
          <p:spPr bwMode="auto">
            <a:xfrm>
              <a:off x="5217208"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4" name="Freeform 30">
              <a:extLst>
                <a:ext uri="{FF2B5EF4-FFF2-40B4-BE49-F238E27FC236}">
                  <a16:creationId xmlns:a16="http://schemas.microsoft.com/office/drawing/2014/main" id="{B1D54496-C029-4D78-B5F8-49FC57F187CE}"/>
                </a:ext>
              </a:extLst>
            </p:cNvPr>
            <p:cNvSpPr>
              <a:spLocks/>
            </p:cNvSpPr>
            <p:nvPr/>
          </p:nvSpPr>
          <p:spPr bwMode="auto">
            <a:xfrm>
              <a:off x="5543348"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5" name="Freeform 31">
              <a:extLst>
                <a:ext uri="{FF2B5EF4-FFF2-40B4-BE49-F238E27FC236}">
                  <a16:creationId xmlns:a16="http://schemas.microsoft.com/office/drawing/2014/main" id="{2C4A7F03-9D2D-4B9A-9AFF-1546D3CE7C29}"/>
                </a:ext>
              </a:extLst>
            </p:cNvPr>
            <p:cNvSpPr>
              <a:spLocks/>
            </p:cNvSpPr>
            <p:nvPr/>
          </p:nvSpPr>
          <p:spPr bwMode="auto">
            <a:xfrm>
              <a:off x="4995674"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6" name="Freeform 32">
              <a:extLst>
                <a:ext uri="{FF2B5EF4-FFF2-40B4-BE49-F238E27FC236}">
                  <a16:creationId xmlns:a16="http://schemas.microsoft.com/office/drawing/2014/main" id="{54AEAF42-949E-47BF-A756-FFADFF645812}"/>
                </a:ext>
              </a:extLst>
            </p:cNvPr>
            <p:cNvSpPr>
              <a:spLocks/>
            </p:cNvSpPr>
            <p:nvPr/>
          </p:nvSpPr>
          <p:spPr bwMode="auto">
            <a:xfrm>
              <a:off x="5324302"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7" name="Freeform 29">
              <a:extLst>
                <a:ext uri="{FF2B5EF4-FFF2-40B4-BE49-F238E27FC236}">
                  <a16:creationId xmlns:a16="http://schemas.microsoft.com/office/drawing/2014/main" id="{EE9716AB-1338-4D35-BA91-5FC7764BAFF2}"/>
                </a:ext>
              </a:extLst>
            </p:cNvPr>
            <p:cNvSpPr>
              <a:spLocks/>
            </p:cNvSpPr>
            <p:nvPr/>
          </p:nvSpPr>
          <p:spPr bwMode="auto">
            <a:xfrm>
              <a:off x="587197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8" name="Freeform 30">
              <a:extLst>
                <a:ext uri="{FF2B5EF4-FFF2-40B4-BE49-F238E27FC236}">
                  <a16:creationId xmlns:a16="http://schemas.microsoft.com/office/drawing/2014/main" id="{C1254EB0-1701-4987-A194-B15335DBAB44}"/>
                </a:ext>
              </a:extLst>
            </p:cNvPr>
            <p:cNvSpPr>
              <a:spLocks/>
            </p:cNvSpPr>
            <p:nvPr/>
          </p:nvSpPr>
          <p:spPr bwMode="auto">
            <a:xfrm>
              <a:off x="6198118"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9" name="Freeform 31">
              <a:extLst>
                <a:ext uri="{FF2B5EF4-FFF2-40B4-BE49-F238E27FC236}">
                  <a16:creationId xmlns:a16="http://schemas.microsoft.com/office/drawing/2014/main" id="{3219967A-953E-478C-B3A7-5AA1ABDB7D59}"/>
                </a:ext>
              </a:extLst>
            </p:cNvPr>
            <p:cNvSpPr>
              <a:spLocks/>
            </p:cNvSpPr>
            <p:nvPr/>
          </p:nvSpPr>
          <p:spPr bwMode="auto">
            <a:xfrm>
              <a:off x="5650443"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0" name="Freeform 32">
              <a:extLst>
                <a:ext uri="{FF2B5EF4-FFF2-40B4-BE49-F238E27FC236}">
                  <a16:creationId xmlns:a16="http://schemas.microsoft.com/office/drawing/2014/main" id="{06751FEE-A520-4794-AAA3-43FAFBDF0D2E}"/>
                </a:ext>
              </a:extLst>
            </p:cNvPr>
            <p:cNvSpPr>
              <a:spLocks/>
            </p:cNvSpPr>
            <p:nvPr/>
          </p:nvSpPr>
          <p:spPr bwMode="auto">
            <a:xfrm>
              <a:off x="5979071"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1" name="Freeform 587">
              <a:extLst>
                <a:ext uri="{FF2B5EF4-FFF2-40B4-BE49-F238E27FC236}">
                  <a16:creationId xmlns:a16="http://schemas.microsoft.com/office/drawing/2014/main" id="{B803B876-53D6-47EF-8EDB-C8BF4AC573D3}"/>
                </a:ext>
              </a:extLst>
            </p:cNvPr>
            <p:cNvSpPr>
              <a:spLocks/>
            </p:cNvSpPr>
            <p:nvPr/>
          </p:nvSpPr>
          <p:spPr bwMode="auto">
            <a:xfrm>
              <a:off x="652674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2" name="Freeform 588">
              <a:extLst>
                <a:ext uri="{FF2B5EF4-FFF2-40B4-BE49-F238E27FC236}">
                  <a16:creationId xmlns:a16="http://schemas.microsoft.com/office/drawing/2014/main" id="{3377FCAE-9DC2-4C31-8681-215EAEB2D668}"/>
                </a:ext>
              </a:extLst>
            </p:cNvPr>
            <p:cNvSpPr>
              <a:spLocks/>
            </p:cNvSpPr>
            <p:nvPr/>
          </p:nvSpPr>
          <p:spPr bwMode="auto">
            <a:xfrm>
              <a:off x="685288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3" name="Freeform 589">
              <a:extLst>
                <a:ext uri="{FF2B5EF4-FFF2-40B4-BE49-F238E27FC236}">
                  <a16:creationId xmlns:a16="http://schemas.microsoft.com/office/drawing/2014/main" id="{35FD5FA9-B190-4369-BAD8-37DE419FDEC9}"/>
                </a:ext>
              </a:extLst>
            </p:cNvPr>
            <p:cNvSpPr>
              <a:spLocks/>
            </p:cNvSpPr>
            <p:nvPr/>
          </p:nvSpPr>
          <p:spPr bwMode="auto">
            <a:xfrm>
              <a:off x="6305212"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4" name="Freeform 590">
              <a:extLst>
                <a:ext uri="{FF2B5EF4-FFF2-40B4-BE49-F238E27FC236}">
                  <a16:creationId xmlns:a16="http://schemas.microsoft.com/office/drawing/2014/main" id="{50659306-72E2-4BFC-AA1F-9BE293913135}"/>
                </a:ext>
              </a:extLst>
            </p:cNvPr>
            <p:cNvSpPr>
              <a:spLocks/>
            </p:cNvSpPr>
            <p:nvPr/>
          </p:nvSpPr>
          <p:spPr bwMode="auto">
            <a:xfrm>
              <a:off x="6633840"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5" name="Freeform 29">
              <a:extLst>
                <a:ext uri="{FF2B5EF4-FFF2-40B4-BE49-F238E27FC236}">
                  <a16:creationId xmlns:a16="http://schemas.microsoft.com/office/drawing/2014/main" id="{10FBB27E-3BF1-4B8D-A95A-27CDC99A96D4}"/>
                </a:ext>
              </a:extLst>
            </p:cNvPr>
            <p:cNvSpPr>
              <a:spLocks/>
            </p:cNvSpPr>
            <p:nvPr/>
          </p:nvSpPr>
          <p:spPr bwMode="auto">
            <a:xfrm>
              <a:off x="718151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6" name="Freeform 31">
              <a:extLst>
                <a:ext uri="{FF2B5EF4-FFF2-40B4-BE49-F238E27FC236}">
                  <a16:creationId xmlns:a16="http://schemas.microsoft.com/office/drawing/2014/main" id="{EAB0B7C8-1754-44D3-882E-BCE44C4EED4E}"/>
                </a:ext>
              </a:extLst>
            </p:cNvPr>
            <p:cNvSpPr>
              <a:spLocks/>
            </p:cNvSpPr>
            <p:nvPr/>
          </p:nvSpPr>
          <p:spPr bwMode="auto">
            <a:xfrm>
              <a:off x="6959981"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 name="Freeform 29">
              <a:extLst>
                <a:ext uri="{FF2B5EF4-FFF2-40B4-BE49-F238E27FC236}">
                  <a16:creationId xmlns:a16="http://schemas.microsoft.com/office/drawing/2014/main" id="{0AD6B4A6-A022-4041-A253-C2627DDB983D}"/>
                </a:ext>
              </a:extLst>
            </p:cNvPr>
            <p:cNvSpPr>
              <a:spLocks/>
            </p:cNvSpPr>
            <p:nvPr/>
          </p:nvSpPr>
          <p:spPr bwMode="auto">
            <a:xfrm>
              <a:off x="751014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 name="Freeform 30">
              <a:extLst>
                <a:ext uri="{FF2B5EF4-FFF2-40B4-BE49-F238E27FC236}">
                  <a16:creationId xmlns:a16="http://schemas.microsoft.com/office/drawing/2014/main" id="{E726031E-1FDB-4B06-9342-3DB20D51AF6F}"/>
                </a:ext>
              </a:extLst>
            </p:cNvPr>
            <p:cNvSpPr>
              <a:spLocks/>
            </p:cNvSpPr>
            <p:nvPr/>
          </p:nvSpPr>
          <p:spPr bwMode="auto">
            <a:xfrm>
              <a:off x="7836283"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7" name="Freeform 31">
              <a:extLst>
                <a:ext uri="{FF2B5EF4-FFF2-40B4-BE49-F238E27FC236}">
                  <a16:creationId xmlns:a16="http://schemas.microsoft.com/office/drawing/2014/main" id="{5DD153F4-03E1-4492-B4FF-B57D2A351FFA}"/>
                </a:ext>
              </a:extLst>
            </p:cNvPr>
            <p:cNvSpPr>
              <a:spLocks/>
            </p:cNvSpPr>
            <p:nvPr/>
          </p:nvSpPr>
          <p:spPr bwMode="auto">
            <a:xfrm>
              <a:off x="7288609"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 name="Freeform 32">
              <a:extLst>
                <a:ext uri="{FF2B5EF4-FFF2-40B4-BE49-F238E27FC236}">
                  <a16:creationId xmlns:a16="http://schemas.microsoft.com/office/drawing/2014/main" id="{A97A57AF-D73C-4BAB-9043-D4B24F7CE532}"/>
                </a:ext>
              </a:extLst>
            </p:cNvPr>
            <p:cNvSpPr>
              <a:spLocks/>
            </p:cNvSpPr>
            <p:nvPr/>
          </p:nvSpPr>
          <p:spPr bwMode="auto">
            <a:xfrm>
              <a:off x="7617237"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 name="Freeform 29">
              <a:extLst>
                <a:ext uri="{FF2B5EF4-FFF2-40B4-BE49-F238E27FC236}">
                  <a16:creationId xmlns:a16="http://schemas.microsoft.com/office/drawing/2014/main" id="{98C0FBE8-7B60-48B1-AEBB-00CADC8D85C1}"/>
                </a:ext>
              </a:extLst>
            </p:cNvPr>
            <p:cNvSpPr>
              <a:spLocks/>
            </p:cNvSpPr>
            <p:nvPr/>
          </p:nvSpPr>
          <p:spPr bwMode="auto">
            <a:xfrm>
              <a:off x="816491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 name="Freeform 30">
              <a:extLst>
                <a:ext uri="{FF2B5EF4-FFF2-40B4-BE49-F238E27FC236}">
                  <a16:creationId xmlns:a16="http://schemas.microsoft.com/office/drawing/2014/main" id="{BAB26855-72E4-4045-A04B-89CE4592DC61}"/>
                </a:ext>
              </a:extLst>
            </p:cNvPr>
            <p:cNvSpPr>
              <a:spLocks/>
            </p:cNvSpPr>
            <p:nvPr/>
          </p:nvSpPr>
          <p:spPr bwMode="auto">
            <a:xfrm>
              <a:off x="849105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 name="Freeform 31">
              <a:extLst>
                <a:ext uri="{FF2B5EF4-FFF2-40B4-BE49-F238E27FC236}">
                  <a16:creationId xmlns:a16="http://schemas.microsoft.com/office/drawing/2014/main" id="{37F28AE2-76CE-46D3-87C8-0A828CB84AED}"/>
                </a:ext>
              </a:extLst>
            </p:cNvPr>
            <p:cNvSpPr>
              <a:spLocks/>
            </p:cNvSpPr>
            <p:nvPr/>
          </p:nvSpPr>
          <p:spPr bwMode="auto">
            <a:xfrm>
              <a:off x="7943378"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 name="Freeform 32">
              <a:extLst>
                <a:ext uri="{FF2B5EF4-FFF2-40B4-BE49-F238E27FC236}">
                  <a16:creationId xmlns:a16="http://schemas.microsoft.com/office/drawing/2014/main" id="{0032E565-2EAF-46C5-8D3A-FA351AD9423F}"/>
                </a:ext>
              </a:extLst>
            </p:cNvPr>
            <p:cNvSpPr>
              <a:spLocks/>
            </p:cNvSpPr>
            <p:nvPr/>
          </p:nvSpPr>
          <p:spPr bwMode="auto">
            <a:xfrm>
              <a:off x="8272007"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 name="Freeform 29">
              <a:extLst>
                <a:ext uri="{FF2B5EF4-FFF2-40B4-BE49-F238E27FC236}">
                  <a16:creationId xmlns:a16="http://schemas.microsoft.com/office/drawing/2014/main" id="{ABF213DD-D002-4A5B-8BE9-33377A66A2C1}"/>
                </a:ext>
              </a:extLst>
            </p:cNvPr>
            <p:cNvSpPr>
              <a:spLocks/>
            </p:cNvSpPr>
            <p:nvPr/>
          </p:nvSpPr>
          <p:spPr bwMode="auto">
            <a:xfrm>
              <a:off x="881968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 name="Freeform 30">
              <a:extLst>
                <a:ext uri="{FF2B5EF4-FFF2-40B4-BE49-F238E27FC236}">
                  <a16:creationId xmlns:a16="http://schemas.microsoft.com/office/drawing/2014/main" id="{FF34AD78-195F-4EE6-BCD6-E29D8075611B}"/>
                </a:ext>
              </a:extLst>
            </p:cNvPr>
            <p:cNvSpPr>
              <a:spLocks/>
            </p:cNvSpPr>
            <p:nvPr/>
          </p:nvSpPr>
          <p:spPr bwMode="auto">
            <a:xfrm>
              <a:off x="9145821"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 name="Freeform 31">
              <a:extLst>
                <a:ext uri="{FF2B5EF4-FFF2-40B4-BE49-F238E27FC236}">
                  <a16:creationId xmlns:a16="http://schemas.microsoft.com/office/drawing/2014/main" id="{510FD556-9E82-43BD-98BF-6FD72578075E}"/>
                </a:ext>
              </a:extLst>
            </p:cNvPr>
            <p:cNvSpPr>
              <a:spLocks/>
            </p:cNvSpPr>
            <p:nvPr/>
          </p:nvSpPr>
          <p:spPr bwMode="auto">
            <a:xfrm>
              <a:off x="8598147"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 name="Freeform 32">
              <a:extLst>
                <a:ext uri="{FF2B5EF4-FFF2-40B4-BE49-F238E27FC236}">
                  <a16:creationId xmlns:a16="http://schemas.microsoft.com/office/drawing/2014/main" id="{88FF55CB-8A40-4125-8509-3940A2CFED3D}"/>
                </a:ext>
              </a:extLst>
            </p:cNvPr>
            <p:cNvSpPr>
              <a:spLocks/>
            </p:cNvSpPr>
            <p:nvPr/>
          </p:nvSpPr>
          <p:spPr bwMode="auto">
            <a:xfrm>
              <a:off x="8926774"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 name="Freeform 29">
              <a:extLst>
                <a:ext uri="{FF2B5EF4-FFF2-40B4-BE49-F238E27FC236}">
                  <a16:creationId xmlns:a16="http://schemas.microsoft.com/office/drawing/2014/main" id="{0B2EA9E0-6B38-4CCA-8FEC-DDB2DFC5BDAD}"/>
                </a:ext>
              </a:extLst>
            </p:cNvPr>
            <p:cNvSpPr>
              <a:spLocks/>
            </p:cNvSpPr>
            <p:nvPr/>
          </p:nvSpPr>
          <p:spPr bwMode="auto">
            <a:xfrm>
              <a:off x="947445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 name="Freeform 30">
              <a:extLst>
                <a:ext uri="{FF2B5EF4-FFF2-40B4-BE49-F238E27FC236}">
                  <a16:creationId xmlns:a16="http://schemas.microsoft.com/office/drawing/2014/main" id="{6590C83B-81BE-4F45-9071-4B356A51D648}"/>
                </a:ext>
              </a:extLst>
            </p:cNvPr>
            <p:cNvSpPr>
              <a:spLocks/>
            </p:cNvSpPr>
            <p:nvPr/>
          </p:nvSpPr>
          <p:spPr bwMode="auto">
            <a:xfrm>
              <a:off x="9800591"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 name="Freeform 31">
              <a:extLst>
                <a:ext uri="{FF2B5EF4-FFF2-40B4-BE49-F238E27FC236}">
                  <a16:creationId xmlns:a16="http://schemas.microsoft.com/office/drawing/2014/main" id="{7D25CFE3-F8F8-4324-B6D1-0D8A095566DE}"/>
                </a:ext>
              </a:extLst>
            </p:cNvPr>
            <p:cNvSpPr>
              <a:spLocks/>
            </p:cNvSpPr>
            <p:nvPr/>
          </p:nvSpPr>
          <p:spPr bwMode="auto">
            <a:xfrm>
              <a:off x="9252915"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 name="Freeform 32">
              <a:extLst>
                <a:ext uri="{FF2B5EF4-FFF2-40B4-BE49-F238E27FC236}">
                  <a16:creationId xmlns:a16="http://schemas.microsoft.com/office/drawing/2014/main" id="{FDD53A37-0841-4263-9A35-8EAAE340D43B}"/>
                </a:ext>
              </a:extLst>
            </p:cNvPr>
            <p:cNvSpPr>
              <a:spLocks/>
            </p:cNvSpPr>
            <p:nvPr/>
          </p:nvSpPr>
          <p:spPr bwMode="auto">
            <a:xfrm>
              <a:off x="9581544"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 name="Freeform 447">
              <a:extLst>
                <a:ext uri="{FF2B5EF4-FFF2-40B4-BE49-F238E27FC236}">
                  <a16:creationId xmlns:a16="http://schemas.microsoft.com/office/drawing/2014/main" id="{B7EED427-4F31-4F93-9A9C-BC12C2A6DDAD}"/>
                </a:ext>
              </a:extLst>
            </p:cNvPr>
            <p:cNvSpPr>
              <a:spLocks/>
            </p:cNvSpPr>
            <p:nvPr/>
          </p:nvSpPr>
          <p:spPr bwMode="auto">
            <a:xfrm>
              <a:off x="10129218"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 name="Freeform 448">
              <a:extLst>
                <a:ext uri="{FF2B5EF4-FFF2-40B4-BE49-F238E27FC236}">
                  <a16:creationId xmlns:a16="http://schemas.microsoft.com/office/drawing/2014/main" id="{E4F8E918-F1EC-4F0E-9C84-89A22F563CCB}"/>
                </a:ext>
              </a:extLst>
            </p:cNvPr>
            <p:cNvSpPr>
              <a:spLocks/>
            </p:cNvSpPr>
            <p:nvPr/>
          </p:nvSpPr>
          <p:spPr bwMode="auto">
            <a:xfrm>
              <a:off x="1045536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 name="Freeform 449">
              <a:extLst>
                <a:ext uri="{FF2B5EF4-FFF2-40B4-BE49-F238E27FC236}">
                  <a16:creationId xmlns:a16="http://schemas.microsoft.com/office/drawing/2014/main" id="{AB2BD2ED-0180-429D-BB39-EDB70D8EAE32}"/>
                </a:ext>
              </a:extLst>
            </p:cNvPr>
            <p:cNvSpPr>
              <a:spLocks/>
            </p:cNvSpPr>
            <p:nvPr/>
          </p:nvSpPr>
          <p:spPr bwMode="auto">
            <a:xfrm>
              <a:off x="9907685"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 name="Freeform 450">
              <a:extLst>
                <a:ext uri="{FF2B5EF4-FFF2-40B4-BE49-F238E27FC236}">
                  <a16:creationId xmlns:a16="http://schemas.microsoft.com/office/drawing/2014/main" id="{53C041EC-3C93-4E73-97D5-E87F5F36554E}"/>
                </a:ext>
              </a:extLst>
            </p:cNvPr>
            <p:cNvSpPr>
              <a:spLocks/>
            </p:cNvSpPr>
            <p:nvPr/>
          </p:nvSpPr>
          <p:spPr bwMode="auto">
            <a:xfrm>
              <a:off x="10236312"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 name="Freeform 29">
              <a:extLst>
                <a:ext uri="{FF2B5EF4-FFF2-40B4-BE49-F238E27FC236}">
                  <a16:creationId xmlns:a16="http://schemas.microsoft.com/office/drawing/2014/main" id="{9915E8AC-529E-40C2-A835-572C41FCC7A5}"/>
                </a:ext>
              </a:extLst>
            </p:cNvPr>
            <p:cNvSpPr>
              <a:spLocks/>
            </p:cNvSpPr>
            <p:nvPr/>
          </p:nvSpPr>
          <p:spPr bwMode="auto">
            <a:xfrm>
              <a:off x="1078398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 name="Freeform 31">
              <a:extLst>
                <a:ext uri="{FF2B5EF4-FFF2-40B4-BE49-F238E27FC236}">
                  <a16:creationId xmlns:a16="http://schemas.microsoft.com/office/drawing/2014/main" id="{B6E49029-E29C-4351-A323-6ADA8C61F1C6}"/>
                </a:ext>
              </a:extLst>
            </p:cNvPr>
            <p:cNvSpPr>
              <a:spLocks/>
            </p:cNvSpPr>
            <p:nvPr/>
          </p:nvSpPr>
          <p:spPr bwMode="auto">
            <a:xfrm>
              <a:off x="10562454"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 name="Freeform 29">
              <a:extLst>
                <a:ext uri="{FF2B5EF4-FFF2-40B4-BE49-F238E27FC236}">
                  <a16:creationId xmlns:a16="http://schemas.microsoft.com/office/drawing/2014/main" id="{78C37C65-A53C-4CFE-AE9A-670B395F015F}"/>
                </a:ext>
              </a:extLst>
            </p:cNvPr>
            <p:cNvSpPr>
              <a:spLocks/>
            </p:cNvSpPr>
            <p:nvPr/>
          </p:nvSpPr>
          <p:spPr bwMode="auto">
            <a:xfrm>
              <a:off x="1111261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 name="Freeform 30">
              <a:extLst>
                <a:ext uri="{FF2B5EF4-FFF2-40B4-BE49-F238E27FC236}">
                  <a16:creationId xmlns:a16="http://schemas.microsoft.com/office/drawing/2014/main" id="{E81C5765-632E-4790-B5E3-B12F3C13A82C}"/>
                </a:ext>
              </a:extLst>
            </p:cNvPr>
            <p:cNvSpPr>
              <a:spLocks/>
            </p:cNvSpPr>
            <p:nvPr/>
          </p:nvSpPr>
          <p:spPr bwMode="auto">
            <a:xfrm>
              <a:off x="1143875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 name="Freeform 31">
              <a:extLst>
                <a:ext uri="{FF2B5EF4-FFF2-40B4-BE49-F238E27FC236}">
                  <a16:creationId xmlns:a16="http://schemas.microsoft.com/office/drawing/2014/main" id="{33266C91-BE44-495A-B2DE-C01555E89666}"/>
                </a:ext>
              </a:extLst>
            </p:cNvPr>
            <p:cNvSpPr>
              <a:spLocks/>
            </p:cNvSpPr>
            <p:nvPr/>
          </p:nvSpPr>
          <p:spPr bwMode="auto">
            <a:xfrm>
              <a:off x="10891083"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 name="Freeform 32">
              <a:extLst>
                <a:ext uri="{FF2B5EF4-FFF2-40B4-BE49-F238E27FC236}">
                  <a16:creationId xmlns:a16="http://schemas.microsoft.com/office/drawing/2014/main" id="{2EBFC1DA-E5F9-4849-856D-130B497368EF}"/>
                </a:ext>
              </a:extLst>
            </p:cNvPr>
            <p:cNvSpPr>
              <a:spLocks/>
            </p:cNvSpPr>
            <p:nvPr/>
          </p:nvSpPr>
          <p:spPr bwMode="auto">
            <a:xfrm>
              <a:off x="11219710"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 name="Freeform 29">
              <a:extLst>
                <a:ext uri="{FF2B5EF4-FFF2-40B4-BE49-F238E27FC236}">
                  <a16:creationId xmlns:a16="http://schemas.microsoft.com/office/drawing/2014/main" id="{5DFE573A-8316-435B-AF08-76701ABB0C82}"/>
                </a:ext>
              </a:extLst>
            </p:cNvPr>
            <p:cNvSpPr>
              <a:spLocks/>
            </p:cNvSpPr>
            <p:nvPr/>
          </p:nvSpPr>
          <p:spPr bwMode="auto">
            <a:xfrm>
              <a:off x="1176738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 name="Freeform 30">
              <a:extLst>
                <a:ext uri="{FF2B5EF4-FFF2-40B4-BE49-F238E27FC236}">
                  <a16:creationId xmlns:a16="http://schemas.microsoft.com/office/drawing/2014/main" id="{19E0B935-74E8-4408-9D05-D3E37D09301A}"/>
                </a:ext>
              </a:extLst>
            </p:cNvPr>
            <p:cNvSpPr>
              <a:spLocks/>
            </p:cNvSpPr>
            <p:nvPr/>
          </p:nvSpPr>
          <p:spPr bwMode="auto">
            <a:xfrm>
              <a:off x="12093526"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 name="Freeform 31">
              <a:extLst>
                <a:ext uri="{FF2B5EF4-FFF2-40B4-BE49-F238E27FC236}">
                  <a16:creationId xmlns:a16="http://schemas.microsoft.com/office/drawing/2014/main" id="{9EFBB459-365A-4566-B129-395F6CCAEB9C}"/>
                </a:ext>
              </a:extLst>
            </p:cNvPr>
            <p:cNvSpPr>
              <a:spLocks/>
            </p:cNvSpPr>
            <p:nvPr/>
          </p:nvSpPr>
          <p:spPr bwMode="auto">
            <a:xfrm>
              <a:off x="11545852"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 name="Freeform 32">
              <a:extLst>
                <a:ext uri="{FF2B5EF4-FFF2-40B4-BE49-F238E27FC236}">
                  <a16:creationId xmlns:a16="http://schemas.microsoft.com/office/drawing/2014/main" id="{80E07E11-BBDF-46B3-84A2-2F40AF03F12D}"/>
                </a:ext>
              </a:extLst>
            </p:cNvPr>
            <p:cNvSpPr>
              <a:spLocks/>
            </p:cNvSpPr>
            <p:nvPr/>
          </p:nvSpPr>
          <p:spPr bwMode="auto">
            <a:xfrm>
              <a:off x="11874480"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4" name="Group 1803">
            <a:extLst>
              <a:ext uri="{FF2B5EF4-FFF2-40B4-BE49-F238E27FC236}">
                <a16:creationId xmlns:a16="http://schemas.microsoft.com/office/drawing/2014/main" id="{2FFD6C10-FC4C-4F41-B7FF-62886559664D}"/>
              </a:ext>
            </a:extLst>
          </p:cNvPr>
          <p:cNvGrpSpPr/>
          <p:nvPr userDrawn="1"/>
        </p:nvGrpSpPr>
        <p:grpSpPr>
          <a:xfrm>
            <a:off x="83664" y="1774041"/>
            <a:ext cx="12009863" cy="176637"/>
            <a:chOff x="83664" y="1663922"/>
            <a:chExt cx="12009863" cy="176637"/>
          </a:xfrm>
        </p:grpSpPr>
        <p:sp>
          <p:nvSpPr>
            <p:cNvPr id="319" name="Freeform 29">
              <a:extLst>
                <a:ext uri="{FF2B5EF4-FFF2-40B4-BE49-F238E27FC236}">
                  <a16:creationId xmlns:a16="http://schemas.microsoft.com/office/drawing/2014/main" id="{A1FF5F7A-8C3F-4A83-9768-8CB244306837}"/>
                </a:ext>
              </a:extLst>
            </p:cNvPr>
            <p:cNvSpPr>
              <a:spLocks/>
            </p:cNvSpPr>
            <p:nvPr/>
          </p:nvSpPr>
          <p:spPr bwMode="auto">
            <a:xfrm flipH="1">
              <a:off x="11871994"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0" name="Freeform 30">
              <a:extLst>
                <a:ext uri="{FF2B5EF4-FFF2-40B4-BE49-F238E27FC236}">
                  <a16:creationId xmlns:a16="http://schemas.microsoft.com/office/drawing/2014/main" id="{CDE63646-4BE1-445A-853E-1CCC62FDDD5E}"/>
                </a:ext>
              </a:extLst>
            </p:cNvPr>
            <p:cNvSpPr>
              <a:spLocks/>
            </p:cNvSpPr>
            <p:nvPr/>
          </p:nvSpPr>
          <p:spPr bwMode="auto">
            <a:xfrm flipH="1">
              <a:off x="1154585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1" name="Freeform 31">
              <a:extLst>
                <a:ext uri="{FF2B5EF4-FFF2-40B4-BE49-F238E27FC236}">
                  <a16:creationId xmlns:a16="http://schemas.microsoft.com/office/drawing/2014/main" id="{841BDC01-2683-4555-898B-32B6E2C82A4C}"/>
                </a:ext>
              </a:extLst>
            </p:cNvPr>
            <p:cNvSpPr>
              <a:spLocks/>
            </p:cNvSpPr>
            <p:nvPr/>
          </p:nvSpPr>
          <p:spPr bwMode="auto">
            <a:xfrm flipH="1">
              <a:off x="11979088"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2" name="Freeform 32">
              <a:extLst>
                <a:ext uri="{FF2B5EF4-FFF2-40B4-BE49-F238E27FC236}">
                  <a16:creationId xmlns:a16="http://schemas.microsoft.com/office/drawing/2014/main" id="{6FFE5B64-24C7-4D9A-BB64-4C41F7E4D061}"/>
                </a:ext>
              </a:extLst>
            </p:cNvPr>
            <p:cNvSpPr>
              <a:spLocks/>
            </p:cNvSpPr>
            <p:nvPr/>
          </p:nvSpPr>
          <p:spPr bwMode="auto">
            <a:xfrm flipH="1">
              <a:off x="11652948"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3" name="Freeform 29">
              <a:extLst>
                <a:ext uri="{FF2B5EF4-FFF2-40B4-BE49-F238E27FC236}">
                  <a16:creationId xmlns:a16="http://schemas.microsoft.com/office/drawing/2014/main" id="{AEAC90F6-0D91-4EF2-8AEF-C6D2F58C547E}"/>
                </a:ext>
              </a:extLst>
            </p:cNvPr>
            <p:cNvSpPr>
              <a:spLocks/>
            </p:cNvSpPr>
            <p:nvPr/>
          </p:nvSpPr>
          <p:spPr bwMode="auto">
            <a:xfrm flipH="1">
              <a:off x="11217224"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4" name="Freeform 30">
              <a:extLst>
                <a:ext uri="{FF2B5EF4-FFF2-40B4-BE49-F238E27FC236}">
                  <a16:creationId xmlns:a16="http://schemas.microsoft.com/office/drawing/2014/main" id="{FDB19BD2-BB72-4304-9ADA-D846D162AC90}"/>
                </a:ext>
              </a:extLst>
            </p:cNvPr>
            <p:cNvSpPr>
              <a:spLocks/>
            </p:cNvSpPr>
            <p:nvPr/>
          </p:nvSpPr>
          <p:spPr bwMode="auto">
            <a:xfrm flipH="1">
              <a:off x="10891084"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5" name="Freeform 31">
              <a:extLst>
                <a:ext uri="{FF2B5EF4-FFF2-40B4-BE49-F238E27FC236}">
                  <a16:creationId xmlns:a16="http://schemas.microsoft.com/office/drawing/2014/main" id="{2081742D-10AB-4F41-BB2C-E6ED079A8316}"/>
                </a:ext>
              </a:extLst>
            </p:cNvPr>
            <p:cNvSpPr>
              <a:spLocks/>
            </p:cNvSpPr>
            <p:nvPr/>
          </p:nvSpPr>
          <p:spPr bwMode="auto">
            <a:xfrm flipH="1">
              <a:off x="11324319"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6" name="Freeform 32">
              <a:extLst>
                <a:ext uri="{FF2B5EF4-FFF2-40B4-BE49-F238E27FC236}">
                  <a16:creationId xmlns:a16="http://schemas.microsoft.com/office/drawing/2014/main" id="{6F7424D8-E38A-44A6-92FB-1F915121F4DA}"/>
                </a:ext>
              </a:extLst>
            </p:cNvPr>
            <p:cNvSpPr>
              <a:spLocks/>
            </p:cNvSpPr>
            <p:nvPr/>
          </p:nvSpPr>
          <p:spPr bwMode="auto">
            <a:xfrm flipH="1">
              <a:off x="10998178"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7" name="Freeform 29">
              <a:extLst>
                <a:ext uri="{FF2B5EF4-FFF2-40B4-BE49-F238E27FC236}">
                  <a16:creationId xmlns:a16="http://schemas.microsoft.com/office/drawing/2014/main" id="{EC2B0569-BF87-4448-8F49-9B156BE05269}"/>
                </a:ext>
              </a:extLst>
            </p:cNvPr>
            <p:cNvSpPr>
              <a:spLocks/>
            </p:cNvSpPr>
            <p:nvPr/>
          </p:nvSpPr>
          <p:spPr bwMode="auto">
            <a:xfrm flipH="1">
              <a:off x="10562456"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8" name="Freeform 30">
              <a:extLst>
                <a:ext uri="{FF2B5EF4-FFF2-40B4-BE49-F238E27FC236}">
                  <a16:creationId xmlns:a16="http://schemas.microsoft.com/office/drawing/2014/main" id="{44766838-FC45-443E-B58B-B535CC20E6AE}"/>
                </a:ext>
              </a:extLst>
            </p:cNvPr>
            <p:cNvSpPr>
              <a:spLocks/>
            </p:cNvSpPr>
            <p:nvPr/>
          </p:nvSpPr>
          <p:spPr bwMode="auto">
            <a:xfrm flipH="1">
              <a:off x="1023631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9" name="Freeform 31">
              <a:extLst>
                <a:ext uri="{FF2B5EF4-FFF2-40B4-BE49-F238E27FC236}">
                  <a16:creationId xmlns:a16="http://schemas.microsoft.com/office/drawing/2014/main" id="{6DA4BF52-653C-41FB-BE9F-F96C7606CE61}"/>
                </a:ext>
              </a:extLst>
            </p:cNvPr>
            <p:cNvSpPr>
              <a:spLocks/>
            </p:cNvSpPr>
            <p:nvPr/>
          </p:nvSpPr>
          <p:spPr bwMode="auto">
            <a:xfrm flipH="1">
              <a:off x="10669550"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0" name="Freeform 32">
              <a:extLst>
                <a:ext uri="{FF2B5EF4-FFF2-40B4-BE49-F238E27FC236}">
                  <a16:creationId xmlns:a16="http://schemas.microsoft.com/office/drawing/2014/main" id="{0F036587-61CF-4602-B41D-A6AAB5938C1B}"/>
                </a:ext>
              </a:extLst>
            </p:cNvPr>
            <p:cNvSpPr>
              <a:spLocks/>
            </p:cNvSpPr>
            <p:nvPr/>
          </p:nvSpPr>
          <p:spPr bwMode="auto">
            <a:xfrm flipH="1">
              <a:off x="10343410"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1" name="Freeform 29">
              <a:extLst>
                <a:ext uri="{FF2B5EF4-FFF2-40B4-BE49-F238E27FC236}">
                  <a16:creationId xmlns:a16="http://schemas.microsoft.com/office/drawing/2014/main" id="{EA7C30F3-78F4-4BFE-8EAA-F3DA4B319BCA}"/>
                </a:ext>
              </a:extLst>
            </p:cNvPr>
            <p:cNvSpPr>
              <a:spLocks/>
            </p:cNvSpPr>
            <p:nvPr/>
          </p:nvSpPr>
          <p:spPr bwMode="auto">
            <a:xfrm flipH="1">
              <a:off x="9907687"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2" name="Freeform 30">
              <a:extLst>
                <a:ext uri="{FF2B5EF4-FFF2-40B4-BE49-F238E27FC236}">
                  <a16:creationId xmlns:a16="http://schemas.microsoft.com/office/drawing/2014/main" id="{342E3715-3D9A-4944-9423-0B03669A4CB9}"/>
                </a:ext>
              </a:extLst>
            </p:cNvPr>
            <p:cNvSpPr>
              <a:spLocks/>
            </p:cNvSpPr>
            <p:nvPr/>
          </p:nvSpPr>
          <p:spPr bwMode="auto">
            <a:xfrm flipH="1">
              <a:off x="9581546"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3" name="Freeform 31">
              <a:extLst>
                <a:ext uri="{FF2B5EF4-FFF2-40B4-BE49-F238E27FC236}">
                  <a16:creationId xmlns:a16="http://schemas.microsoft.com/office/drawing/2014/main" id="{45F6F329-3D55-4F1F-B4DF-31394C4C7684}"/>
                </a:ext>
              </a:extLst>
            </p:cNvPr>
            <p:cNvSpPr>
              <a:spLocks/>
            </p:cNvSpPr>
            <p:nvPr/>
          </p:nvSpPr>
          <p:spPr bwMode="auto">
            <a:xfrm flipH="1">
              <a:off x="10014782"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4" name="Freeform 32">
              <a:extLst>
                <a:ext uri="{FF2B5EF4-FFF2-40B4-BE49-F238E27FC236}">
                  <a16:creationId xmlns:a16="http://schemas.microsoft.com/office/drawing/2014/main" id="{1659BEF7-8541-41AE-AFCC-8944287FB89D}"/>
                </a:ext>
              </a:extLst>
            </p:cNvPr>
            <p:cNvSpPr>
              <a:spLocks/>
            </p:cNvSpPr>
            <p:nvPr/>
          </p:nvSpPr>
          <p:spPr bwMode="auto">
            <a:xfrm flipH="1">
              <a:off x="9688641"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5" name="Freeform 477">
              <a:extLst>
                <a:ext uri="{FF2B5EF4-FFF2-40B4-BE49-F238E27FC236}">
                  <a16:creationId xmlns:a16="http://schemas.microsoft.com/office/drawing/2014/main" id="{0DCFA3D4-9ED4-496F-A899-1B1F5375DC40}"/>
                </a:ext>
              </a:extLst>
            </p:cNvPr>
            <p:cNvSpPr>
              <a:spLocks/>
            </p:cNvSpPr>
            <p:nvPr/>
          </p:nvSpPr>
          <p:spPr bwMode="auto">
            <a:xfrm flipH="1">
              <a:off x="925291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6" name="Freeform 478">
              <a:extLst>
                <a:ext uri="{FF2B5EF4-FFF2-40B4-BE49-F238E27FC236}">
                  <a16:creationId xmlns:a16="http://schemas.microsoft.com/office/drawing/2014/main" id="{0905BE28-EC14-4542-9B0E-3AF5D62D2297}"/>
                </a:ext>
              </a:extLst>
            </p:cNvPr>
            <p:cNvSpPr>
              <a:spLocks/>
            </p:cNvSpPr>
            <p:nvPr/>
          </p:nvSpPr>
          <p:spPr bwMode="auto">
            <a:xfrm flipH="1">
              <a:off x="8926777"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7" name="Freeform 479">
              <a:extLst>
                <a:ext uri="{FF2B5EF4-FFF2-40B4-BE49-F238E27FC236}">
                  <a16:creationId xmlns:a16="http://schemas.microsoft.com/office/drawing/2014/main" id="{FD1307AA-13C2-4EC1-A12F-227BE61E503C}"/>
                </a:ext>
              </a:extLst>
            </p:cNvPr>
            <p:cNvSpPr>
              <a:spLocks/>
            </p:cNvSpPr>
            <p:nvPr/>
          </p:nvSpPr>
          <p:spPr bwMode="auto">
            <a:xfrm flipH="1">
              <a:off x="9360012"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8" name="Freeform 480">
              <a:extLst>
                <a:ext uri="{FF2B5EF4-FFF2-40B4-BE49-F238E27FC236}">
                  <a16:creationId xmlns:a16="http://schemas.microsoft.com/office/drawing/2014/main" id="{10F5362D-A5D0-4703-AA2A-204A04FF0D25}"/>
                </a:ext>
              </a:extLst>
            </p:cNvPr>
            <p:cNvSpPr>
              <a:spLocks/>
            </p:cNvSpPr>
            <p:nvPr/>
          </p:nvSpPr>
          <p:spPr bwMode="auto">
            <a:xfrm flipH="1">
              <a:off x="9033872"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9" name="Freeform 29">
              <a:extLst>
                <a:ext uri="{FF2B5EF4-FFF2-40B4-BE49-F238E27FC236}">
                  <a16:creationId xmlns:a16="http://schemas.microsoft.com/office/drawing/2014/main" id="{68334580-81FA-48C5-B0D2-8A78F79BB3B8}"/>
                </a:ext>
              </a:extLst>
            </p:cNvPr>
            <p:cNvSpPr>
              <a:spLocks/>
            </p:cNvSpPr>
            <p:nvPr/>
          </p:nvSpPr>
          <p:spPr bwMode="auto">
            <a:xfrm flipH="1">
              <a:off x="859814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0" name="Freeform 31">
              <a:extLst>
                <a:ext uri="{FF2B5EF4-FFF2-40B4-BE49-F238E27FC236}">
                  <a16:creationId xmlns:a16="http://schemas.microsoft.com/office/drawing/2014/main" id="{3549D2BD-CB3B-4332-B394-3118785ED299}"/>
                </a:ext>
              </a:extLst>
            </p:cNvPr>
            <p:cNvSpPr>
              <a:spLocks/>
            </p:cNvSpPr>
            <p:nvPr/>
          </p:nvSpPr>
          <p:spPr bwMode="auto">
            <a:xfrm flipH="1">
              <a:off x="8705243"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1" name="Freeform 29">
              <a:extLst>
                <a:ext uri="{FF2B5EF4-FFF2-40B4-BE49-F238E27FC236}">
                  <a16:creationId xmlns:a16="http://schemas.microsoft.com/office/drawing/2014/main" id="{502327BD-77CB-4FE5-9AF0-1119286362B6}"/>
                </a:ext>
              </a:extLst>
            </p:cNvPr>
            <p:cNvSpPr>
              <a:spLocks/>
            </p:cNvSpPr>
            <p:nvPr/>
          </p:nvSpPr>
          <p:spPr bwMode="auto">
            <a:xfrm flipH="1">
              <a:off x="826952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2" name="Freeform 30">
              <a:extLst>
                <a:ext uri="{FF2B5EF4-FFF2-40B4-BE49-F238E27FC236}">
                  <a16:creationId xmlns:a16="http://schemas.microsoft.com/office/drawing/2014/main" id="{C2476F8F-93FA-4A9B-953C-2E13A906A3CD}"/>
                </a:ext>
              </a:extLst>
            </p:cNvPr>
            <p:cNvSpPr>
              <a:spLocks/>
            </p:cNvSpPr>
            <p:nvPr/>
          </p:nvSpPr>
          <p:spPr bwMode="auto">
            <a:xfrm flipH="1">
              <a:off x="7943379"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3" name="Freeform 31">
              <a:extLst>
                <a:ext uri="{FF2B5EF4-FFF2-40B4-BE49-F238E27FC236}">
                  <a16:creationId xmlns:a16="http://schemas.microsoft.com/office/drawing/2014/main" id="{75A34BDE-D4E1-4BC0-956C-9C659829408F}"/>
                </a:ext>
              </a:extLst>
            </p:cNvPr>
            <p:cNvSpPr>
              <a:spLocks/>
            </p:cNvSpPr>
            <p:nvPr/>
          </p:nvSpPr>
          <p:spPr bwMode="auto">
            <a:xfrm flipH="1">
              <a:off x="8376614"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4" name="Freeform 32">
              <a:extLst>
                <a:ext uri="{FF2B5EF4-FFF2-40B4-BE49-F238E27FC236}">
                  <a16:creationId xmlns:a16="http://schemas.microsoft.com/office/drawing/2014/main" id="{43B05AED-2EA1-4CB7-9103-93FA99D69E75}"/>
                </a:ext>
              </a:extLst>
            </p:cNvPr>
            <p:cNvSpPr>
              <a:spLocks/>
            </p:cNvSpPr>
            <p:nvPr/>
          </p:nvSpPr>
          <p:spPr bwMode="auto">
            <a:xfrm flipH="1">
              <a:off x="8050474"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5" name="Freeform 29">
              <a:extLst>
                <a:ext uri="{FF2B5EF4-FFF2-40B4-BE49-F238E27FC236}">
                  <a16:creationId xmlns:a16="http://schemas.microsoft.com/office/drawing/2014/main" id="{09CC8A84-607A-4144-8398-2C5386C2F488}"/>
                </a:ext>
              </a:extLst>
            </p:cNvPr>
            <p:cNvSpPr>
              <a:spLocks/>
            </p:cNvSpPr>
            <p:nvPr/>
          </p:nvSpPr>
          <p:spPr bwMode="auto">
            <a:xfrm flipH="1">
              <a:off x="7614751"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6" name="Freeform 30">
              <a:extLst>
                <a:ext uri="{FF2B5EF4-FFF2-40B4-BE49-F238E27FC236}">
                  <a16:creationId xmlns:a16="http://schemas.microsoft.com/office/drawing/2014/main" id="{87155829-EDBE-4F63-8502-09657BD6236B}"/>
                </a:ext>
              </a:extLst>
            </p:cNvPr>
            <p:cNvSpPr>
              <a:spLocks/>
            </p:cNvSpPr>
            <p:nvPr/>
          </p:nvSpPr>
          <p:spPr bwMode="auto">
            <a:xfrm flipH="1">
              <a:off x="728861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7" name="Freeform 31">
              <a:extLst>
                <a:ext uri="{FF2B5EF4-FFF2-40B4-BE49-F238E27FC236}">
                  <a16:creationId xmlns:a16="http://schemas.microsoft.com/office/drawing/2014/main" id="{425EF920-E2AB-4F7C-8C6C-62AF4A250AE9}"/>
                </a:ext>
              </a:extLst>
            </p:cNvPr>
            <p:cNvSpPr>
              <a:spLocks/>
            </p:cNvSpPr>
            <p:nvPr/>
          </p:nvSpPr>
          <p:spPr bwMode="auto">
            <a:xfrm flipH="1">
              <a:off x="7721846"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8" name="Freeform 32">
              <a:extLst>
                <a:ext uri="{FF2B5EF4-FFF2-40B4-BE49-F238E27FC236}">
                  <a16:creationId xmlns:a16="http://schemas.microsoft.com/office/drawing/2014/main" id="{9571A7A8-F372-425F-BD0B-59A1E09D3DEC}"/>
                </a:ext>
              </a:extLst>
            </p:cNvPr>
            <p:cNvSpPr>
              <a:spLocks/>
            </p:cNvSpPr>
            <p:nvPr/>
          </p:nvSpPr>
          <p:spPr bwMode="auto">
            <a:xfrm flipH="1">
              <a:off x="7395705"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9" name="Freeform 29">
              <a:extLst>
                <a:ext uri="{FF2B5EF4-FFF2-40B4-BE49-F238E27FC236}">
                  <a16:creationId xmlns:a16="http://schemas.microsoft.com/office/drawing/2014/main" id="{1FCD8FCF-6471-4230-B7B8-4978EB62CEF2}"/>
                </a:ext>
              </a:extLst>
            </p:cNvPr>
            <p:cNvSpPr>
              <a:spLocks/>
            </p:cNvSpPr>
            <p:nvPr/>
          </p:nvSpPr>
          <p:spPr bwMode="auto">
            <a:xfrm flipH="1">
              <a:off x="6959982"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0" name="Freeform 30">
              <a:extLst>
                <a:ext uri="{FF2B5EF4-FFF2-40B4-BE49-F238E27FC236}">
                  <a16:creationId xmlns:a16="http://schemas.microsoft.com/office/drawing/2014/main" id="{45362D78-19AB-48B7-A84D-16D6CD4CDA86}"/>
                </a:ext>
              </a:extLst>
            </p:cNvPr>
            <p:cNvSpPr>
              <a:spLocks/>
            </p:cNvSpPr>
            <p:nvPr/>
          </p:nvSpPr>
          <p:spPr bwMode="auto">
            <a:xfrm flipH="1">
              <a:off x="6633842"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1" name="Freeform 31">
              <a:extLst>
                <a:ext uri="{FF2B5EF4-FFF2-40B4-BE49-F238E27FC236}">
                  <a16:creationId xmlns:a16="http://schemas.microsoft.com/office/drawing/2014/main" id="{272E49C9-4DDD-4D81-9CA4-0EE03FB0F642}"/>
                </a:ext>
              </a:extLst>
            </p:cNvPr>
            <p:cNvSpPr>
              <a:spLocks/>
            </p:cNvSpPr>
            <p:nvPr/>
          </p:nvSpPr>
          <p:spPr bwMode="auto">
            <a:xfrm flipH="1">
              <a:off x="7067077"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2" name="Freeform 32">
              <a:extLst>
                <a:ext uri="{FF2B5EF4-FFF2-40B4-BE49-F238E27FC236}">
                  <a16:creationId xmlns:a16="http://schemas.microsoft.com/office/drawing/2014/main" id="{F22645B0-6477-4DB6-950C-A4B4F93E13AB}"/>
                </a:ext>
              </a:extLst>
            </p:cNvPr>
            <p:cNvSpPr>
              <a:spLocks/>
            </p:cNvSpPr>
            <p:nvPr/>
          </p:nvSpPr>
          <p:spPr bwMode="auto">
            <a:xfrm flipH="1">
              <a:off x="6740936"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3" name="Freeform 29">
              <a:extLst>
                <a:ext uri="{FF2B5EF4-FFF2-40B4-BE49-F238E27FC236}">
                  <a16:creationId xmlns:a16="http://schemas.microsoft.com/office/drawing/2014/main" id="{09B994B1-7A8B-46BB-9C64-B3AD463971FF}"/>
                </a:ext>
              </a:extLst>
            </p:cNvPr>
            <p:cNvSpPr>
              <a:spLocks/>
            </p:cNvSpPr>
            <p:nvPr/>
          </p:nvSpPr>
          <p:spPr bwMode="auto">
            <a:xfrm flipH="1">
              <a:off x="630521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4" name="Freeform 30">
              <a:extLst>
                <a:ext uri="{FF2B5EF4-FFF2-40B4-BE49-F238E27FC236}">
                  <a16:creationId xmlns:a16="http://schemas.microsoft.com/office/drawing/2014/main" id="{7972DAD1-31C4-48BA-A462-D1FD8DA3C3AE}"/>
                </a:ext>
              </a:extLst>
            </p:cNvPr>
            <p:cNvSpPr>
              <a:spLocks/>
            </p:cNvSpPr>
            <p:nvPr/>
          </p:nvSpPr>
          <p:spPr bwMode="auto">
            <a:xfrm flipH="1">
              <a:off x="5979072"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5" name="Freeform 31">
              <a:extLst>
                <a:ext uri="{FF2B5EF4-FFF2-40B4-BE49-F238E27FC236}">
                  <a16:creationId xmlns:a16="http://schemas.microsoft.com/office/drawing/2014/main" id="{64CC8350-60C8-49B3-9488-67DAF380545E}"/>
                </a:ext>
              </a:extLst>
            </p:cNvPr>
            <p:cNvSpPr>
              <a:spLocks/>
            </p:cNvSpPr>
            <p:nvPr/>
          </p:nvSpPr>
          <p:spPr bwMode="auto">
            <a:xfrm flipH="1">
              <a:off x="6412308"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6" name="Freeform 32">
              <a:extLst>
                <a:ext uri="{FF2B5EF4-FFF2-40B4-BE49-F238E27FC236}">
                  <a16:creationId xmlns:a16="http://schemas.microsoft.com/office/drawing/2014/main" id="{725F749E-C060-4467-AFCB-F01D8E6B3FE8}"/>
                </a:ext>
              </a:extLst>
            </p:cNvPr>
            <p:cNvSpPr>
              <a:spLocks/>
            </p:cNvSpPr>
            <p:nvPr/>
          </p:nvSpPr>
          <p:spPr bwMode="auto">
            <a:xfrm flipH="1">
              <a:off x="6086167"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7" name="Freeform 499">
              <a:extLst>
                <a:ext uri="{FF2B5EF4-FFF2-40B4-BE49-F238E27FC236}">
                  <a16:creationId xmlns:a16="http://schemas.microsoft.com/office/drawing/2014/main" id="{A5929FEF-2958-4E24-A181-9366FF366991}"/>
                </a:ext>
              </a:extLst>
            </p:cNvPr>
            <p:cNvSpPr>
              <a:spLocks/>
            </p:cNvSpPr>
            <p:nvPr/>
          </p:nvSpPr>
          <p:spPr bwMode="auto">
            <a:xfrm flipH="1">
              <a:off x="565044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8" name="Freeform 500">
              <a:extLst>
                <a:ext uri="{FF2B5EF4-FFF2-40B4-BE49-F238E27FC236}">
                  <a16:creationId xmlns:a16="http://schemas.microsoft.com/office/drawing/2014/main" id="{94A8D840-28B0-49AA-A1EF-55A8030AD878}"/>
                </a:ext>
              </a:extLst>
            </p:cNvPr>
            <p:cNvSpPr>
              <a:spLocks/>
            </p:cNvSpPr>
            <p:nvPr/>
          </p:nvSpPr>
          <p:spPr bwMode="auto">
            <a:xfrm flipH="1">
              <a:off x="532430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9" name="Freeform 501">
              <a:extLst>
                <a:ext uri="{FF2B5EF4-FFF2-40B4-BE49-F238E27FC236}">
                  <a16:creationId xmlns:a16="http://schemas.microsoft.com/office/drawing/2014/main" id="{410F1B08-1AE0-42A2-9C2B-A2542A82EE77}"/>
                </a:ext>
              </a:extLst>
            </p:cNvPr>
            <p:cNvSpPr>
              <a:spLocks/>
            </p:cNvSpPr>
            <p:nvPr/>
          </p:nvSpPr>
          <p:spPr bwMode="auto">
            <a:xfrm flipH="1">
              <a:off x="5757539"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0" name="Freeform 502">
              <a:extLst>
                <a:ext uri="{FF2B5EF4-FFF2-40B4-BE49-F238E27FC236}">
                  <a16:creationId xmlns:a16="http://schemas.microsoft.com/office/drawing/2014/main" id="{20E66824-37C1-43D0-AA34-FDE99F19BE66}"/>
                </a:ext>
              </a:extLst>
            </p:cNvPr>
            <p:cNvSpPr>
              <a:spLocks/>
            </p:cNvSpPr>
            <p:nvPr/>
          </p:nvSpPr>
          <p:spPr bwMode="auto">
            <a:xfrm flipH="1">
              <a:off x="5431399"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1" name="Freeform 29">
              <a:extLst>
                <a:ext uri="{FF2B5EF4-FFF2-40B4-BE49-F238E27FC236}">
                  <a16:creationId xmlns:a16="http://schemas.microsoft.com/office/drawing/2014/main" id="{189EC206-8EFB-4C2B-807C-BBDE78828ABC}"/>
                </a:ext>
              </a:extLst>
            </p:cNvPr>
            <p:cNvSpPr>
              <a:spLocks/>
            </p:cNvSpPr>
            <p:nvPr/>
          </p:nvSpPr>
          <p:spPr bwMode="auto">
            <a:xfrm flipH="1">
              <a:off x="499567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2" name="Freeform 31">
              <a:extLst>
                <a:ext uri="{FF2B5EF4-FFF2-40B4-BE49-F238E27FC236}">
                  <a16:creationId xmlns:a16="http://schemas.microsoft.com/office/drawing/2014/main" id="{551BEA87-303C-4C90-9B82-763E98AF250E}"/>
                </a:ext>
              </a:extLst>
            </p:cNvPr>
            <p:cNvSpPr>
              <a:spLocks/>
            </p:cNvSpPr>
            <p:nvPr/>
          </p:nvSpPr>
          <p:spPr bwMode="auto">
            <a:xfrm flipH="1">
              <a:off x="5102769"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9" name="Freeform 29">
              <a:extLst>
                <a:ext uri="{FF2B5EF4-FFF2-40B4-BE49-F238E27FC236}">
                  <a16:creationId xmlns:a16="http://schemas.microsoft.com/office/drawing/2014/main" id="{6333BBC6-F1E1-497C-AB64-9D4DB667CF5A}"/>
                </a:ext>
              </a:extLst>
            </p:cNvPr>
            <p:cNvSpPr>
              <a:spLocks/>
            </p:cNvSpPr>
            <p:nvPr/>
          </p:nvSpPr>
          <p:spPr bwMode="auto">
            <a:xfrm flipH="1">
              <a:off x="466704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0" name="Freeform 30">
              <a:extLst>
                <a:ext uri="{FF2B5EF4-FFF2-40B4-BE49-F238E27FC236}">
                  <a16:creationId xmlns:a16="http://schemas.microsoft.com/office/drawing/2014/main" id="{6C4018FE-3A89-4961-90B2-649DD278FAC9}"/>
                </a:ext>
              </a:extLst>
            </p:cNvPr>
            <p:cNvSpPr>
              <a:spLocks/>
            </p:cNvSpPr>
            <p:nvPr/>
          </p:nvSpPr>
          <p:spPr bwMode="auto">
            <a:xfrm flipH="1">
              <a:off x="4340907"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1" name="Freeform 31">
              <a:extLst>
                <a:ext uri="{FF2B5EF4-FFF2-40B4-BE49-F238E27FC236}">
                  <a16:creationId xmlns:a16="http://schemas.microsoft.com/office/drawing/2014/main" id="{C9CFAEF6-A908-4704-886C-4A068C982C1B}"/>
                </a:ext>
              </a:extLst>
            </p:cNvPr>
            <p:cNvSpPr>
              <a:spLocks/>
            </p:cNvSpPr>
            <p:nvPr/>
          </p:nvSpPr>
          <p:spPr bwMode="auto">
            <a:xfrm flipH="1">
              <a:off x="4774142"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2" name="Freeform 32">
              <a:extLst>
                <a:ext uri="{FF2B5EF4-FFF2-40B4-BE49-F238E27FC236}">
                  <a16:creationId xmlns:a16="http://schemas.microsoft.com/office/drawing/2014/main" id="{73B083C5-25A1-43B2-B0A7-3CD495E2E88F}"/>
                </a:ext>
              </a:extLst>
            </p:cNvPr>
            <p:cNvSpPr>
              <a:spLocks/>
            </p:cNvSpPr>
            <p:nvPr/>
          </p:nvSpPr>
          <p:spPr bwMode="auto">
            <a:xfrm flipH="1">
              <a:off x="4448001"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3" name="Freeform 29">
              <a:extLst>
                <a:ext uri="{FF2B5EF4-FFF2-40B4-BE49-F238E27FC236}">
                  <a16:creationId xmlns:a16="http://schemas.microsoft.com/office/drawing/2014/main" id="{DAB884E2-CE71-4DDE-A735-E37DCC5A53EE}"/>
                </a:ext>
              </a:extLst>
            </p:cNvPr>
            <p:cNvSpPr>
              <a:spLocks/>
            </p:cNvSpPr>
            <p:nvPr/>
          </p:nvSpPr>
          <p:spPr bwMode="auto">
            <a:xfrm flipH="1">
              <a:off x="401227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4" name="Freeform 30">
              <a:extLst>
                <a:ext uri="{FF2B5EF4-FFF2-40B4-BE49-F238E27FC236}">
                  <a16:creationId xmlns:a16="http://schemas.microsoft.com/office/drawing/2014/main" id="{EF568FE2-3565-47CD-ADC4-B04DAA7488B1}"/>
                </a:ext>
              </a:extLst>
            </p:cNvPr>
            <p:cNvSpPr>
              <a:spLocks/>
            </p:cNvSpPr>
            <p:nvPr/>
          </p:nvSpPr>
          <p:spPr bwMode="auto">
            <a:xfrm flipH="1">
              <a:off x="368613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5" name="Freeform 31">
              <a:extLst>
                <a:ext uri="{FF2B5EF4-FFF2-40B4-BE49-F238E27FC236}">
                  <a16:creationId xmlns:a16="http://schemas.microsoft.com/office/drawing/2014/main" id="{3F475107-6FC4-4179-B06A-8BF6B5F902F1}"/>
                </a:ext>
              </a:extLst>
            </p:cNvPr>
            <p:cNvSpPr>
              <a:spLocks/>
            </p:cNvSpPr>
            <p:nvPr/>
          </p:nvSpPr>
          <p:spPr bwMode="auto">
            <a:xfrm flipH="1">
              <a:off x="4119373"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6" name="Freeform 32">
              <a:extLst>
                <a:ext uri="{FF2B5EF4-FFF2-40B4-BE49-F238E27FC236}">
                  <a16:creationId xmlns:a16="http://schemas.microsoft.com/office/drawing/2014/main" id="{3C96DC24-7E5F-4906-830F-6227C033421C}"/>
                </a:ext>
              </a:extLst>
            </p:cNvPr>
            <p:cNvSpPr>
              <a:spLocks/>
            </p:cNvSpPr>
            <p:nvPr/>
          </p:nvSpPr>
          <p:spPr bwMode="auto">
            <a:xfrm flipH="1">
              <a:off x="3793231"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7" name="Freeform 29">
              <a:extLst>
                <a:ext uri="{FF2B5EF4-FFF2-40B4-BE49-F238E27FC236}">
                  <a16:creationId xmlns:a16="http://schemas.microsoft.com/office/drawing/2014/main" id="{2DB41DF8-8259-4627-838C-DEAF6FCA5285}"/>
                </a:ext>
              </a:extLst>
            </p:cNvPr>
            <p:cNvSpPr>
              <a:spLocks/>
            </p:cNvSpPr>
            <p:nvPr/>
          </p:nvSpPr>
          <p:spPr bwMode="auto">
            <a:xfrm flipH="1">
              <a:off x="335751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8" name="Freeform 30">
              <a:extLst>
                <a:ext uri="{FF2B5EF4-FFF2-40B4-BE49-F238E27FC236}">
                  <a16:creationId xmlns:a16="http://schemas.microsoft.com/office/drawing/2014/main" id="{3098C31F-8477-481C-B1B1-A82DACCA32C6}"/>
                </a:ext>
              </a:extLst>
            </p:cNvPr>
            <p:cNvSpPr>
              <a:spLocks/>
            </p:cNvSpPr>
            <p:nvPr/>
          </p:nvSpPr>
          <p:spPr bwMode="auto">
            <a:xfrm flipH="1">
              <a:off x="3031369"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9" name="Freeform 31">
              <a:extLst>
                <a:ext uri="{FF2B5EF4-FFF2-40B4-BE49-F238E27FC236}">
                  <a16:creationId xmlns:a16="http://schemas.microsoft.com/office/drawing/2014/main" id="{D983920F-5530-4960-BADE-CAF034760A52}"/>
                </a:ext>
              </a:extLst>
            </p:cNvPr>
            <p:cNvSpPr>
              <a:spLocks/>
            </p:cNvSpPr>
            <p:nvPr/>
          </p:nvSpPr>
          <p:spPr bwMode="auto">
            <a:xfrm flipH="1">
              <a:off x="3464604"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0" name="Freeform 32">
              <a:extLst>
                <a:ext uri="{FF2B5EF4-FFF2-40B4-BE49-F238E27FC236}">
                  <a16:creationId xmlns:a16="http://schemas.microsoft.com/office/drawing/2014/main" id="{D9F4251F-E860-4F45-9E51-D20B1B8D50F9}"/>
                </a:ext>
              </a:extLst>
            </p:cNvPr>
            <p:cNvSpPr>
              <a:spLocks/>
            </p:cNvSpPr>
            <p:nvPr/>
          </p:nvSpPr>
          <p:spPr bwMode="auto">
            <a:xfrm flipH="1">
              <a:off x="3138464"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1" name="Freeform 29">
              <a:extLst>
                <a:ext uri="{FF2B5EF4-FFF2-40B4-BE49-F238E27FC236}">
                  <a16:creationId xmlns:a16="http://schemas.microsoft.com/office/drawing/2014/main" id="{37FC472F-3180-4603-8DAD-6764456D2BC0}"/>
                </a:ext>
              </a:extLst>
            </p:cNvPr>
            <p:cNvSpPr>
              <a:spLocks/>
            </p:cNvSpPr>
            <p:nvPr/>
          </p:nvSpPr>
          <p:spPr bwMode="auto">
            <a:xfrm flipH="1">
              <a:off x="270274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2" name="Freeform 30">
              <a:extLst>
                <a:ext uri="{FF2B5EF4-FFF2-40B4-BE49-F238E27FC236}">
                  <a16:creationId xmlns:a16="http://schemas.microsoft.com/office/drawing/2014/main" id="{C531C4E4-297D-4124-84BC-25B9E439FAB6}"/>
                </a:ext>
              </a:extLst>
            </p:cNvPr>
            <p:cNvSpPr>
              <a:spLocks/>
            </p:cNvSpPr>
            <p:nvPr/>
          </p:nvSpPr>
          <p:spPr bwMode="auto">
            <a:xfrm flipH="1">
              <a:off x="2376599"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3" name="Freeform 31">
              <a:extLst>
                <a:ext uri="{FF2B5EF4-FFF2-40B4-BE49-F238E27FC236}">
                  <a16:creationId xmlns:a16="http://schemas.microsoft.com/office/drawing/2014/main" id="{02DAF02D-D608-4F3F-A2B1-381E5462E606}"/>
                </a:ext>
              </a:extLst>
            </p:cNvPr>
            <p:cNvSpPr>
              <a:spLocks/>
            </p:cNvSpPr>
            <p:nvPr/>
          </p:nvSpPr>
          <p:spPr bwMode="auto">
            <a:xfrm flipH="1">
              <a:off x="2809836"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4" name="Freeform 32">
              <a:extLst>
                <a:ext uri="{FF2B5EF4-FFF2-40B4-BE49-F238E27FC236}">
                  <a16:creationId xmlns:a16="http://schemas.microsoft.com/office/drawing/2014/main" id="{8C7D28A3-C382-45FC-B132-AC3CB6D5D1A4}"/>
                </a:ext>
              </a:extLst>
            </p:cNvPr>
            <p:cNvSpPr>
              <a:spLocks/>
            </p:cNvSpPr>
            <p:nvPr/>
          </p:nvSpPr>
          <p:spPr bwMode="auto">
            <a:xfrm flipH="1">
              <a:off x="2483694"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5" name="Freeform 387">
              <a:extLst>
                <a:ext uri="{FF2B5EF4-FFF2-40B4-BE49-F238E27FC236}">
                  <a16:creationId xmlns:a16="http://schemas.microsoft.com/office/drawing/2014/main" id="{C16632E5-2CA3-4E7D-A11E-9A529C40A4EC}"/>
                </a:ext>
              </a:extLst>
            </p:cNvPr>
            <p:cNvSpPr>
              <a:spLocks/>
            </p:cNvSpPr>
            <p:nvPr/>
          </p:nvSpPr>
          <p:spPr bwMode="auto">
            <a:xfrm flipH="1">
              <a:off x="2047972"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6" name="Freeform 388">
              <a:extLst>
                <a:ext uri="{FF2B5EF4-FFF2-40B4-BE49-F238E27FC236}">
                  <a16:creationId xmlns:a16="http://schemas.microsoft.com/office/drawing/2014/main" id="{B647CA16-4512-4A8A-8CD0-DBD07891ED15}"/>
                </a:ext>
              </a:extLst>
            </p:cNvPr>
            <p:cNvSpPr>
              <a:spLocks/>
            </p:cNvSpPr>
            <p:nvPr/>
          </p:nvSpPr>
          <p:spPr bwMode="auto">
            <a:xfrm flipH="1">
              <a:off x="172183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7" name="Freeform 389">
              <a:extLst>
                <a:ext uri="{FF2B5EF4-FFF2-40B4-BE49-F238E27FC236}">
                  <a16:creationId xmlns:a16="http://schemas.microsoft.com/office/drawing/2014/main" id="{577326F0-060E-4758-9639-9DBDB1B8C43B}"/>
                </a:ext>
              </a:extLst>
            </p:cNvPr>
            <p:cNvSpPr>
              <a:spLocks/>
            </p:cNvSpPr>
            <p:nvPr/>
          </p:nvSpPr>
          <p:spPr bwMode="auto">
            <a:xfrm flipH="1">
              <a:off x="2155066"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8" name="Freeform 390">
              <a:extLst>
                <a:ext uri="{FF2B5EF4-FFF2-40B4-BE49-F238E27FC236}">
                  <a16:creationId xmlns:a16="http://schemas.microsoft.com/office/drawing/2014/main" id="{8631742D-93A8-43E6-8CBA-66BCEE1AB90E}"/>
                </a:ext>
              </a:extLst>
            </p:cNvPr>
            <p:cNvSpPr>
              <a:spLocks/>
            </p:cNvSpPr>
            <p:nvPr/>
          </p:nvSpPr>
          <p:spPr bwMode="auto">
            <a:xfrm flipH="1">
              <a:off x="1828926"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9" name="Freeform 29">
              <a:extLst>
                <a:ext uri="{FF2B5EF4-FFF2-40B4-BE49-F238E27FC236}">
                  <a16:creationId xmlns:a16="http://schemas.microsoft.com/office/drawing/2014/main" id="{E0DD1B22-EC27-454E-96AA-1162EECA0EC2}"/>
                </a:ext>
              </a:extLst>
            </p:cNvPr>
            <p:cNvSpPr>
              <a:spLocks/>
            </p:cNvSpPr>
            <p:nvPr/>
          </p:nvSpPr>
          <p:spPr bwMode="auto">
            <a:xfrm flipH="1">
              <a:off x="139320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0" name="Freeform 31">
              <a:extLst>
                <a:ext uri="{FF2B5EF4-FFF2-40B4-BE49-F238E27FC236}">
                  <a16:creationId xmlns:a16="http://schemas.microsoft.com/office/drawing/2014/main" id="{3FC7C8BE-C066-4AA2-869D-B678A04D0AAE}"/>
                </a:ext>
              </a:extLst>
            </p:cNvPr>
            <p:cNvSpPr>
              <a:spLocks/>
            </p:cNvSpPr>
            <p:nvPr/>
          </p:nvSpPr>
          <p:spPr bwMode="auto">
            <a:xfrm flipH="1">
              <a:off x="1500297"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1" name="Freeform 29">
              <a:extLst>
                <a:ext uri="{FF2B5EF4-FFF2-40B4-BE49-F238E27FC236}">
                  <a16:creationId xmlns:a16="http://schemas.microsoft.com/office/drawing/2014/main" id="{EDD192E1-3D1F-4DA4-A720-2F4E239C0C3D}"/>
                </a:ext>
              </a:extLst>
            </p:cNvPr>
            <p:cNvSpPr>
              <a:spLocks/>
            </p:cNvSpPr>
            <p:nvPr/>
          </p:nvSpPr>
          <p:spPr bwMode="auto">
            <a:xfrm flipH="1">
              <a:off x="106457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2" name="Freeform 30">
              <a:extLst>
                <a:ext uri="{FF2B5EF4-FFF2-40B4-BE49-F238E27FC236}">
                  <a16:creationId xmlns:a16="http://schemas.microsoft.com/office/drawing/2014/main" id="{23BAE904-AA11-4B82-9E9B-E6ADC474C46D}"/>
                </a:ext>
              </a:extLst>
            </p:cNvPr>
            <p:cNvSpPr>
              <a:spLocks/>
            </p:cNvSpPr>
            <p:nvPr/>
          </p:nvSpPr>
          <p:spPr bwMode="auto">
            <a:xfrm flipH="1">
              <a:off x="73843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3" name="Freeform 31">
              <a:extLst>
                <a:ext uri="{FF2B5EF4-FFF2-40B4-BE49-F238E27FC236}">
                  <a16:creationId xmlns:a16="http://schemas.microsoft.com/office/drawing/2014/main" id="{7585F738-7F93-4052-9702-2D558ACE3B8C}"/>
                </a:ext>
              </a:extLst>
            </p:cNvPr>
            <p:cNvSpPr>
              <a:spLocks/>
            </p:cNvSpPr>
            <p:nvPr/>
          </p:nvSpPr>
          <p:spPr bwMode="auto">
            <a:xfrm flipH="1">
              <a:off x="1171668"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4" name="Freeform 32">
              <a:extLst>
                <a:ext uri="{FF2B5EF4-FFF2-40B4-BE49-F238E27FC236}">
                  <a16:creationId xmlns:a16="http://schemas.microsoft.com/office/drawing/2014/main" id="{A3ABF0FF-013C-48E6-B6E9-70CBF62533EF}"/>
                </a:ext>
              </a:extLst>
            </p:cNvPr>
            <p:cNvSpPr>
              <a:spLocks/>
            </p:cNvSpPr>
            <p:nvPr/>
          </p:nvSpPr>
          <p:spPr bwMode="auto">
            <a:xfrm flipH="1">
              <a:off x="845528"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5" name="Freeform 397">
              <a:extLst>
                <a:ext uri="{FF2B5EF4-FFF2-40B4-BE49-F238E27FC236}">
                  <a16:creationId xmlns:a16="http://schemas.microsoft.com/office/drawing/2014/main" id="{636DD28C-CEE0-4B23-B6DA-9B6AE2C43C0F}"/>
                </a:ext>
              </a:extLst>
            </p:cNvPr>
            <p:cNvSpPr>
              <a:spLocks/>
            </p:cNvSpPr>
            <p:nvPr/>
          </p:nvSpPr>
          <p:spPr bwMode="auto">
            <a:xfrm flipH="1">
              <a:off x="40980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6" name="Freeform 398">
              <a:extLst>
                <a:ext uri="{FF2B5EF4-FFF2-40B4-BE49-F238E27FC236}">
                  <a16:creationId xmlns:a16="http://schemas.microsoft.com/office/drawing/2014/main" id="{79DA7F26-9507-44CF-A6F0-D6EC5B5B4586}"/>
                </a:ext>
              </a:extLst>
            </p:cNvPr>
            <p:cNvSpPr>
              <a:spLocks/>
            </p:cNvSpPr>
            <p:nvPr/>
          </p:nvSpPr>
          <p:spPr bwMode="auto">
            <a:xfrm flipH="1">
              <a:off x="83664"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7" name="Freeform 399">
              <a:extLst>
                <a:ext uri="{FF2B5EF4-FFF2-40B4-BE49-F238E27FC236}">
                  <a16:creationId xmlns:a16="http://schemas.microsoft.com/office/drawing/2014/main" id="{D495619C-D13F-4826-98C1-9C0FC1CFC91F}"/>
                </a:ext>
              </a:extLst>
            </p:cNvPr>
            <p:cNvSpPr>
              <a:spLocks/>
            </p:cNvSpPr>
            <p:nvPr/>
          </p:nvSpPr>
          <p:spPr bwMode="auto">
            <a:xfrm flipH="1">
              <a:off x="516899"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8" name="Freeform 400">
              <a:extLst>
                <a:ext uri="{FF2B5EF4-FFF2-40B4-BE49-F238E27FC236}">
                  <a16:creationId xmlns:a16="http://schemas.microsoft.com/office/drawing/2014/main" id="{85903CF0-FCCB-42A3-B0C2-497B3066DF9E}"/>
                </a:ext>
              </a:extLst>
            </p:cNvPr>
            <p:cNvSpPr>
              <a:spLocks/>
            </p:cNvSpPr>
            <p:nvPr/>
          </p:nvSpPr>
          <p:spPr bwMode="auto">
            <a:xfrm flipH="1">
              <a:off x="190758"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5" name="Group 1804">
            <a:extLst>
              <a:ext uri="{FF2B5EF4-FFF2-40B4-BE49-F238E27FC236}">
                <a16:creationId xmlns:a16="http://schemas.microsoft.com/office/drawing/2014/main" id="{175F517F-E574-43AC-BCC9-20114D6375CB}"/>
              </a:ext>
            </a:extLst>
          </p:cNvPr>
          <p:cNvGrpSpPr/>
          <p:nvPr userDrawn="1"/>
        </p:nvGrpSpPr>
        <p:grpSpPr>
          <a:xfrm>
            <a:off x="83663" y="2059075"/>
            <a:ext cx="12009864" cy="176637"/>
            <a:chOff x="83663" y="1961698"/>
            <a:chExt cx="12009864" cy="176637"/>
          </a:xfrm>
        </p:grpSpPr>
        <p:sp>
          <p:nvSpPr>
            <p:cNvPr id="363" name="Freeform 29">
              <a:extLst>
                <a:ext uri="{FF2B5EF4-FFF2-40B4-BE49-F238E27FC236}">
                  <a16:creationId xmlns:a16="http://schemas.microsoft.com/office/drawing/2014/main" id="{EC7DB8EF-FBB0-4C0A-8DC8-E07F9A78ACC9}"/>
                </a:ext>
              </a:extLst>
            </p:cNvPr>
            <p:cNvSpPr>
              <a:spLocks/>
            </p:cNvSpPr>
            <p:nvPr/>
          </p:nvSpPr>
          <p:spPr bwMode="auto">
            <a:xfrm>
              <a:off x="5217208"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4" name="Freeform 30">
              <a:extLst>
                <a:ext uri="{FF2B5EF4-FFF2-40B4-BE49-F238E27FC236}">
                  <a16:creationId xmlns:a16="http://schemas.microsoft.com/office/drawing/2014/main" id="{F4037115-A375-4861-B05A-B088C53D4799}"/>
                </a:ext>
              </a:extLst>
            </p:cNvPr>
            <p:cNvSpPr>
              <a:spLocks/>
            </p:cNvSpPr>
            <p:nvPr/>
          </p:nvSpPr>
          <p:spPr bwMode="auto">
            <a:xfrm>
              <a:off x="5543349"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5" name="Freeform 31">
              <a:extLst>
                <a:ext uri="{FF2B5EF4-FFF2-40B4-BE49-F238E27FC236}">
                  <a16:creationId xmlns:a16="http://schemas.microsoft.com/office/drawing/2014/main" id="{F71B764F-BBC1-4903-82BF-E8F6BEEC09FD}"/>
                </a:ext>
              </a:extLst>
            </p:cNvPr>
            <p:cNvSpPr>
              <a:spLocks/>
            </p:cNvSpPr>
            <p:nvPr/>
          </p:nvSpPr>
          <p:spPr bwMode="auto">
            <a:xfrm>
              <a:off x="4995675"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6" name="Freeform 32">
              <a:extLst>
                <a:ext uri="{FF2B5EF4-FFF2-40B4-BE49-F238E27FC236}">
                  <a16:creationId xmlns:a16="http://schemas.microsoft.com/office/drawing/2014/main" id="{5B4D083D-0E63-46C1-8BD1-B68FB7974DAE}"/>
                </a:ext>
              </a:extLst>
            </p:cNvPr>
            <p:cNvSpPr>
              <a:spLocks/>
            </p:cNvSpPr>
            <p:nvPr/>
          </p:nvSpPr>
          <p:spPr bwMode="auto">
            <a:xfrm>
              <a:off x="5324302"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7" name="Freeform 29">
              <a:extLst>
                <a:ext uri="{FF2B5EF4-FFF2-40B4-BE49-F238E27FC236}">
                  <a16:creationId xmlns:a16="http://schemas.microsoft.com/office/drawing/2014/main" id="{07F263A1-1052-42EF-BE2E-CBEC0776F00F}"/>
                </a:ext>
              </a:extLst>
            </p:cNvPr>
            <p:cNvSpPr>
              <a:spLocks/>
            </p:cNvSpPr>
            <p:nvPr/>
          </p:nvSpPr>
          <p:spPr bwMode="auto">
            <a:xfrm>
              <a:off x="5871978"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8" name="Freeform 30">
              <a:extLst>
                <a:ext uri="{FF2B5EF4-FFF2-40B4-BE49-F238E27FC236}">
                  <a16:creationId xmlns:a16="http://schemas.microsoft.com/office/drawing/2014/main" id="{0AF9870C-099E-4FC4-B9F3-04E82B06BAD5}"/>
                </a:ext>
              </a:extLst>
            </p:cNvPr>
            <p:cNvSpPr>
              <a:spLocks/>
            </p:cNvSpPr>
            <p:nvPr/>
          </p:nvSpPr>
          <p:spPr bwMode="auto">
            <a:xfrm>
              <a:off x="6198118"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9" name="Freeform 31">
              <a:extLst>
                <a:ext uri="{FF2B5EF4-FFF2-40B4-BE49-F238E27FC236}">
                  <a16:creationId xmlns:a16="http://schemas.microsoft.com/office/drawing/2014/main" id="{A5763AC5-2EB8-4033-A2F4-E64BC95E5F48}"/>
                </a:ext>
              </a:extLst>
            </p:cNvPr>
            <p:cNvSpPr>
              <a:spLocks/>
            </p:cNvSpPr>
            <p:nvPr/>
          </p:nvSpPr>
          <p:spPr bwMode="auto">
            <a:xfrm>
              <a:off x="5650444"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0" name="Freeform 32">
              <a:extLst>
                <a:ext uri="{FF2B5EF4-FFF2-40B4-BE49-F238E27FC236}">
                  <a16:creationId xmlns:a16="http://schemas.microsoft.com/office/drawing/2014/main" id="{A73BC0D5-4387-4AC6-A592-7C4A03AC88D4}"/>
                </a:ext>
              </a:extLst>
            </p:cNvPr>
            <p:cNvSpPr>
              <a:spLocks/>
            </p:cNvSpPr>
            <p:nvPr/>
          </p:nvSpPr>
          <p:spPr bwMode="auto">
            <a:xfrm>
              <a:off x="5979072"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1" name="Freeform 29">
              <a:extLst>
                <a:ext uri="{FF2B5EF4-FFF2-40B4-BE49-F238E27FC236}">
                  <a16:creationId xmlns:a16="http://schemas.microsoft.com/office/drawing/2014/main" id="{9A7B8048-FD3A-4FE1-9ABB-1F97F186A06E}"/>
                </a:ext>
              </a:extLst>
            </p:cNvPr>
            <p:cNvSpPr>
              <a:spLocks/>
            </p:cNvSpPr>
            <p:nvPr/>
          </p:nvSpPr>
          <p:spPr bwMode="auto">
            <a:xfrm>
              <a:off x="6526746"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2" name="Freeform 30">
              <a:extLst>
                <a:ext uri="{FF2B5EF4-FFF2-40B4-BE49-F238E27FC236}">
                  <a16:creationId xmlns:a16="http://schemas.microsoft.com/office/drawing/2014/main" id="{8E705442-3A03-4393-AD7C-5ECD2614D65C}"/>
                </a:ext>
              </a:extLst>
            </p:cNvPr>
            <p:cNvSpPr>
              <a:spLocks/>
            </p:cNvSpPr>
            <p:nvPr/>
          </p:nvSpPr>
          <p:spPr bwMode="auto">
            <a:xfrm>
              <a:off x="6852887"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3" name="Freeform 31">
              <a:extLst>
                <a:ext uri="{FF2B5EF4-FFF2-40B4-BE49-F238E27FC236}">
                  <a16:creationId xmlns:a16="http://schemas.microsoft.com/office/drawing/2014/main" id="{1BFB06A1-FDB8-43AF-9A28-3E1C806BB970}"/>
                </a:ext>
              </a:extLst>
            </p:cNvPr>
            <p:cNvSpPr>
              <a:spLocks/>
            </p:cNvSpPr>
            <p:nvPr/>
          </p:nvSpPr>
          <p:spPr bwMode="auto">
            <a:xfrm>
              <a:off x="6305213"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4" name="Freeform 32">
              <a:extLst>
                <a:ext uri="{FF2B5EF4-FFF2-40B4-BE49-F238E27FC236}">
                  <a16:creationId xmlns:a16="http://schemas.microsoft.com/office/drawing/2014/main" id="{D4C3DB7E-A3A4-4629-86E4-0A6CFB52C1BE}"/>
                </a:ext>
              </a:extLst>
            </p:cNvPr>
            <p:cNvSpPr>
              <a:spLocks/>
            </p:cNvSpPr>
            <p:nvPr/>
          </p:nvSpPr>
          <p:spPr bwMode="auto">
            <a:xfrm>
              <a:off x="6633841"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5" name="Freeform 29">
              <a:extLst>
                <a:ext uri="{FF2B5EF4-FFF2-40B4-BE49-F238E27FC236}">
                  <a16:creationId xmlns:a16="http://schemas.microsoft.com/office/drawing/2014/main" id="{2ED5AD39-DD67-4A6C-9F4F-8AEBE7C640E4}"/>
                </a:ext>
              </a:extLst>
            </p:cNvPr>
            <p:cNvSpPr>
              <a:spLocks/>
            </p:cNvSpPr>
            <p:nvPr/>
          </p:nvSpPr>
          <p:spPr bwMode="auto">
            <a:xfrm>
              <a:off x="7181515"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6" name="Freeform 30">
              <a:extLst>
                <a:ext uri="{FF2B5EF4-FFF2-40B4-BE49-F238E27FC236}">
                  <a16:creationId xmlns:a16="http://schemas.microsoft.com/office/drawing/2014/main" id="{6AB28ED1-CA10-4C14-81CE-430DCF8FE1C0}"/>
                </a:ext>
              </a:extLst>
            </p:cNvPr>
            <p:cNvSpPr>
              <a:spLocks/>
            </p:cNvSpPr>
            <p:nvPr/>
          </p:nvSpPr>
          <p:spPr bwMode="auto">
            <a:xfrm>
              <a:off x="7507656"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7" name="Freeform 31">
              <a:extLst>
                <a:ext uri="{FF2B5EF4-FFF2-40B4-BE49-F238E27FC236}">
                  <a16:creationId xmlns:a16="http://schemas.microsoft.com/office/drawing/2014/main" id="{F706576C-DE7A-41FD-8CCC-0602832481F4}"/>
                </a:ext>
              </a:extLst>
            </p:cNvPr>
            <p:cNvSpPr>
              <a:spLocks/>
            </p:cNvSpPr>
            <p:nvPr/>
          </p:nvSpPr>
          <p:spPr bwMode="auto">
            <a:xfrm>
              <a:off x="6959982"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8" name="Freeform 32">
              <a:extLst>
                <a:ext uri="{FF2B5EF4-FFF2-40B4-BE49-F238E27FC236}">
                  <a16:creationId xmlns:a16="http://schemas.microsoft.com/office/drawing/2014/main" id="{561CB93A-8653-4AD8-B4B6-EA001CA79C8F}"/>
                </a:ext>
              </a:extLst>
            </p:cNvPr>
            <p:cNvSpPr>
              <a:spLocks/>
            </p:cNvSpPr>
            <p:nvPr/>
          </p:nvSpPr>
          <p:spPr bwMode="auto">
            <a:xfrm>
              <a:off x="7288610"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9" name="Freeform 521">
              <a:extLst>
                <a:ext uri="{FF2B5EF4-FFF2-40B4-BE49-F238E27FC236}">
                  <a16:creationId xmlns:a16="http://schemas.microsoft.com/office/drawing/2014/main" id="{2CB5CF9D-4ABD-44F9-ADEE-9B04A5EEC03A}"/>
                </a:ext>
              </a:extLst>
            </p:cNvPr>
            <p:cNvSpPr>
              <a:spLocks/>
            </p:cNvSpPr>
            <p:nvPr/>
          </p:nvSpPr>
          <p:spPr bwMode="auto">
            <a:xfrm>
              <a:off x="7836284"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0" name="Freeform 522">
              <a:extLst>
                <a:ext uri="{FF2B5EF4-FFF2-40B4-BE49-F238E27FC236}">
                  <a16:creationId xmlns:a16="http://schemas.microsoft.com/office/drawing/2014/main" id="{737A4EFC-4138-4498-A9F7-84DF70DFFAB0}"/>
                </a:ext>
              </a:extLst>
            </p:cNvPr>
            <p:cNvSpPr>
              <a:spLocks/>
            </p:cNvSpPr>
            <p:nvPr/>
          </p:nvSpPr>
          <p:spPr bwMode="auto">
            <a:xfrm>
              <a:off x="8162425"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1" name="Freeform 523">
              <a:extLst>
                <a:ext uri="{FF2B5EF4-FFF2-40B4-BE49-F238E27FC236}">
                  <a16:creationId xmlns:a16="http://schemas.microsoft.com/office/drawing/2014/main" id="{529A9722-170F-4D12-A489-780BCCFAAEFC}"/>
                </a:ext>
              </a:extLst>
            </p:cNvPr>
            <p:cNvSpPr>
              <a:spLocks/>
            </p:cNvSpPr>
            <p:nvPr/>
          </p:nvSpPr>
          <p:spPr bwMode="auto">
            <a:xfrm>
              <a:off x="7614751"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2" name="Freeform 524">
              <a:extLst>
                <a:ext uri="{FF2B5EF4-FFF2-40B4-BE49-F238E27FC236}">
                  <a16:creationId xmlns:a16="http://schemas.microsoft.com/office/drawing/2014/main" id="{17B43C9F-DB77-40EA-AD93-0BFC53043B8D}"/>
                </a:ext>
              </a:extLst>
            </p:cNvPr>
            <p:cNvSpPr>
              <a:spLocks/>
            </p:cNvSpPr>
            <p:nvPr/>
          </p:nvSpPr>
          <p:spPr bwMode="auto">
            <a:xfrm>
              <a:off x="7943378"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3" name="Freeform 29">
              <a:extLst>
                <a:ext uri="{FF2B5EF4-FFF2-40B4-BE49-F238E27FC236}">
                  <a16:creationId xmlns:a16="http://schemas.microsoft.com/office/drawing/2014/main" id="{1B85B179-5587-404E-B9FB-BFF498A9F547}"/>
                </a:ext>
              </a:extLst>
            </p:cNvPr>
            <p:cNvSpPr>
              <a:spLocks/>
            </p:cNvSpPr>
            <p:nvPr/>
          </p:nvSpPr>
          <p:spPr bwMode="auto">
            <a:xfrm>
              <a:off x="8491054"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4" name="Freeform 31">
              <a:extLst>
                <a:ext uri="{FF2B5EF4-FFF2-40B4-BE49-F238E27FC236}">
                  <a16:creationId xmlns:a16="http://schemas.microsoft.com/office/drawing/2014/main" id="{E7BA6F5E-DC13-4AF4-9F49-EEF05A8F24F5}"/>
                </a:ext>
              </a:extLst>
            </p:cNvPr>
            <p:cNvSpPr>
              <a:spLocks/>
            </p:cNvSpPr>
            <p:nvPr/>
          </p:nvSpPr>
          <p:spPr bwMode="auto">
            <a:xfrm>
              <a:off x="8269520"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5" name="Freeform 29">
              <a:extLst>
                <a:ext uri="{FF2B5EF4-FFF2-40B4-BE49-F238E27FC236}">
                  <a16:creationId xmlns:a16="http://schemas.microsoft.com/office/drawing/2014/main" id="{7AC21222-F53B-49F4-B120-4142E895988D}"/>
                </a:ext>
              </a:extLst>
            </p:cNvPr>
            <p:cNvSpPr>
              <a:spLocks/>
            </p:cNvSpPr>
            <p:nvPr/>
          </p:nvSpPr>
          <p:spPr bwMode="auto">
            <a:xfrm>
              <a:off x="8819682"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6" name="Freeform 30">
              <a:extLst>
                <a:ext uri="{FF2B5EF4-FFF2-40B4-BE49-F238E27FC236}">
                  <a16:creationId xmlns:a16="http://schemas.microsoft.com/office/drawing/2014/main" id="{1D769113-2D5C-4319-B3A0-1445FC2FEEDF}"/>
                </a:ext>
              </a:extLst>
            </p:cNvPr>
            <p:cNvSpPr>
              <a:spLocks/>
            </p:cNvSpPr>
            <p:nvPr/>
          </p:nvSpPr>
          <p:spPr bwMode="auto">
            <a:xfrm>
              <a:off x="9145823"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7" name="Freeform 31">
              <a:extLst>
                <a:ext uri="{FF2B5EF4-FFF2-40B4-BE49-F238E27FC236}">
                  <a16:creationId xmlns:a16="http://schemas.microsoft.com/office/drawing/2014/main" id="{CF76F5D2-8EBF-4BBF-BAC0-A598831BD4AE}"/>
                </a:ext>
              </a:extLst>
            </p:cNvPr>
            <p:cNvSpPr>
              <a:spLocks/>
            </p:cNvSpPr>
            <p:nvPr/>
          </p:nvSpPr>
          <p:spPr bwMode="auto">
            <a:xfrm>
              <a:off x="8598148"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8" name="Freeform 32">
              <a:extLst>
                <a:ext uri="{FF2B5EF4-FFF2-40B4-BE49-F238E27FC236}">
                  <a16:creationId xmlns:a16="http://schemas.microsoft.com/office/drawing/2014/main" id="{79DF8DA3-0D96-46EC-9297-EC7B5CFF9324}"/>
                </a:ext>
              </a:extLst>
            </p:cNvPr>
            <p:cNvSpPr>
              <a:spLocks/>
            </p:cNvSpPr>
            <p:nvPr/>
          </p:nvSpPr>
          <p:spPr bwMode="auto">
            <a:xfrm>
              <a:off x="8926776"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9" name="Freeform 29">
              <a:extLst>
                <a:ext uri="{FF2B5EF4-FFF2-40B4-BE49-F238E27FC236}">
                  <a16:creationId xmlns:a16="http://schemas.microsoft.com/office/drawing/2014/main" id="{0F27AB28-22A8-415C-B6D0-94ADD1E6061B}"/>
                </a:ext>
              </a:extLst>
            </p:cNvPr>
            <p:cNvSpPr>
              <a:spLocks/>
            </p:cNvSpPr>
            <p:nvPr/>
          </p:nvSpPr>
          <p:spPr bwMode="auto">
            <a:xfrm>
              <a:off x="9474451"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0" name="Freeform 30">
              <a:extLst>
                <a:ext uri="{FF2B5EF4-FFF2-40B4-BE49-F238E27FC236}">
                  <a16:creationId xmlns:a16="http://schemas.microsoft.com/office/drawing/2014/main" id="{D765D90F-EA0F-452A-A34B-3D776168B82C}"/>
                </a:ext>
              </a:extLst>
            </p:cNvPr>
            <p:cNvSpPr>
              <a:spLocks/>
            </p:cNvSpPr>
            <p:nvPr/>
          </p:nvSpPr>
          <p:spPr bwMode="auto">
            <a:xfrm>
              <a:off x="9800592"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1" name="Freeform 31">
              <a:extLst>
                <a:ext uri="{FF2B5EF4-FFF2-40B4-BE49-F238E27FC236}">
                  <a16:creationId xmlns:a16="http://schemas.microsoft.com/office/drawing/2014/main" id="{DD19005B-BC1E-494D-A8C5-6499478589A9}"/>
                </a:ext>
              </a:extLst>
            </p:cNvPr>
            <p:cNvSpPr>
              <a:spLocks/>
            </p:cNvSpPr>
            <p:nvPr/>
          </p:nvSpPr>
          <p:spPr bwMode="auto">
            <a:xfrm>
              <a:off x="9252918"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2" name="Freeform 32">
              <a:extLst>
                <a:ext uri="{FF2B5EF4-FFF2-40B4-BE49-F238E27FC236}">
                  <a16:creationId xmlns:a16="http://schemas.microsoft.com/office/drawing/2014/main" id="{B91B9304-73B8-4185-8D11-481474B8CEB5}"/>
                </a:ext>
              </a:extLst>
            </p:cNvPr>
            <p:cNvSpPr>
              <a:spLocks/>
            </p:cNvSpPr>
            <p:nvPr/>
          </p:nvSpPr>
          <p:spPr bwMode="auto">
            <a:xfrm>
              <a:off x="9581546"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3" name="Freeform 29">
              <a:extLst>
                <a:ext uri="{FF2B5EF4-FFF2-40B4-BE49-F238E27FC236}">
                  <a16:creationId xmlns:a16="http://schemas.microsoft.com/office/drawing/2014/main" id="{E0E23F06-6E0C-4B21-BB6B-EDAFF0375A26}"/>
                </a:ext>
              </a:extLst>
            </p:cNvPr>
            <p:cNvSpPr>
              <a:spLocks/>
            </p:cNvSpPr>
            <p:nvPr/>
          </p:nvSpPr>
          <p:spPr bwMode="auto">
            <a:xfrm>
              <a:off x="10129220"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4" name="Freeform 30">
              <a:extLst>
                <a:ext uri="{FF2B5EF4-FFF2-40B4-BE49-F238E27FC236}">
                  <a16:creationId xmlns:a16="http://schemas.microsoft.com/office/drawing/2014/main" id="{19AA63C5-39A7-41EE-8AB5-23D2AF665F78}"/>
                </a:ext>
              </a:extLst>
            </p:cNvPr>
            <p:cNvSpPr>
              <a:spLocks/>
            </p:cNvSpPr>
            <p:nvPr/>
          </p:nvSpPr>
          <p:spPr bwMode="auto">
            <a:xfrm>
              <a:off x="10455360"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5" name="Freeform 31">
              <a:extLst>
                <a:ext uri="{FF2B5EF4-FFF2-40B4-BE49-F238E27FC236}">
                  <a16:creationId xmlns:a16="http://schemas.microsoft.com/office/drawing/2014/main" id="{C265C136-7F01-4228-9566-BAF8D3CE697D}"/>
                </a:ext>
              </a:extLst>
            </p:cNvPr>
            <p:cNvSpPr>
              <a:spLocks/>
            </p:cNvSpPr>
            <p:nvPr/>
          </p:nvSpPr>
          <p:spPr bwMode="auto">
            <a:xfrm>
              <a:off x="9907686"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6" name="Freeform 32">
              <a:extLst>
                <a:ext uri="{FF2B5EF4-FFF2-40B4-BE49-F238E27FC236}">
                  <a16:creationId xmlns:a16="http://schemas.microsoft.com/office/drawing/2014/main" id="{CE73E6DC-43ED-4A25-BED4-F78B6AECC0DF}"/>
                </a:ext>
              </a:extLst>
            </p:cNvPr>
            <p:cNvSpPr>
              <a:spLocks/>
            </p:cNvSpPr>
            <p:nvPr/>
          </p:nvSpPr>
          <p:spPr bwMode="auto">
            <a:xfrm>
              <a:off x="10236314"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7" name="Freeform 29">
              <a:extLst>
                <a:ext uri="{FF2B5EF4-FFF2-40B4-BE49-F238E27FC236}">
                  <a16:creationId xmlns:a16="http://schemas.microsoft.com/office/drawing/2014/main" id="{E83598B8-DFA4-43D6-9DD0-0E3A9EADEE70}"/>
                </a:ext>
              </a:extLst>
            </p:cNvPr>
            <p:cNvSpPr>
              <a:spLocks/>
            </p:cNvSpPr>
            <p:nvPr/>
          </p:nvSpPr>
          <p:spPr bwMode="auto">
            <a:xfrm>
              <a:off x="10783989"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8" name="Freeform 30">
              <a:extLst>
                <a:ext uri="{FF2B5EF4-FFF2-40B4-BE49-F238E27FC236}">
                  <a16:creationId xmlns:a16="http://schemas.microsoft.com/office/drawing/2014/main" id="{ECAAA4F9-BAE9-4CF4-BB8F-D8BBC0A9778A}"/>
                </a:ext>
              </a:extLst>
            </p:cNvPr>
            <p:cNvSpPr>
              <a:spLocks/>
            </p:cNvSpPr>
            <p:nvPr/>
          </p:nvSpPr>
          <p:spPr bwMode="auto">
            <a:xfrm>
              <a:off x="11110130"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9" name="Freeform 31">
              <a:extLst>
                <a:ext uri="{FF2B5EF4-FFF2-40B4-BE49-F238E27FC236}">
                  <a16:creationId xmlns:a16="http://schemas.microsoft.com/office/drawing/2014/main" id="{17500CAF-9B1D-442B-BBE2-105CF538488A}"/>
                </a:ext>
              </a:extLst>
            </p:cNvPr>
            <p:cNvSpPr>
              <a:spLocks/>
            </p:cNvSpPr>
            <p:nvPr/>
          </p:nvSpPr>
          <p:spPr bwMode="auto">
            <a:xfrm>
              <a:off x="10562455"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0" name="Freeform 32">
              <a:extLst>
                <a:ext uri="{FF2B5EF4-FFF2-40B4-BE49-F238E27FC236}">
                  <a16:creationId xmlns:a16="http://schemas.microsoft.com/office/drawing/2014/main" id="{A48C472F-EA7C-4B21-9F73-16B2616ED7E0}"/>
                </a:ext>
              </a:extLst>
            </p:cNvPr>
            <p:cNvSpPr>
              <a:spLocks/>
            </p:cNvSpPr>
            <p:nvPr/>
          </p:nvSpPr>
          <p:spPr bwMode="auto">
            <a:xfrm>
              <a:off x="10891083"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1" name="Freeform 543">
              <a:extLst>
                <a:ext uri="{FF2B5EF4-FFF2-40B4-BE49-F238E27FC236}">
                  <a16:creationId xmlns:a16="http://schemas.microsoft.com/office/drawing/2014/main" id="{CEDC84EA-1A73-4988-B17D-FA9D4BBAB62F}"/>
                </a:ext>
              </a:extLst>
            </p:cNvPr>
            <p:cNvSpPr>
              <a:spLocks/>
            </p:cNvSpPr>
            <p:nvPr/>
          </p:nvSpPr>
          <p:spPr bwMode="auto">
            <a:xfrm>
              <a:off x="11438757"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2" name="Freeform 544">
              <a:extLst>
                <a:ext uri="{FF2B5EF4-FFF2-40B4-BE49-F238E27FC236}">
                  <a16:creationId xmlns:a16="http://schemas.microsoft.com/office/drawing/2014/main" id="{B0FAC11E-D51E-408E-A483-C3BF5B414687}"/>
                </a:ext>
              </a:extLst>
            </p:cNvPr>
            <p:cNvSpPr>
              <a:spLocks/>
            </p:cNvSpPr>
            <p:nvPr/>
          </p:nvSpPr>
          <p:spPr bwMode="auto">
            <a:xfrm>
              <a:off x="11764899"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3" name="Freeform 545">
              <a:extLst>
                <a:ext uri="{FF2B5EF4-FFF2-40B4-BE49-F238E27FC236}">
                  <a16:creationId xmlns:a16="http://schemas.microsoft.com/office/drawing/2014/main" id="{A16AE418-38DB-4A77-AB1D-6D568C3FC174}"/>
                </a:ext>
              </a:extLst>
            </p:cNvPr>
            <p:cNvSpPr>
              <a:spLocks/>
            </p:cNvSpPr>
            <p:nvPr/>
          </p:nvSpPr>
          <p:spPr bwMode="auto">
            <a:xfrm>
              <a:off x="11217225"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4" name="Freeform 546">
              <a:extLst>
                <a:ext uri="{FF2B5EF4-FFF2-40B4-BE49-F238E27FC236}">
                  <a16:creationId xmlns:a16="http://schemas.microsoft.com/office/drawing/2014/main" id="{14C68599-C497-4BF8-AF9A-1C07AC063E64}"/>
                </a:ext>
              </a:extLst>
            </p:cNvPr>
            <p:cNvSpPr>
              <a:spLocks/>
            </p:cNvSpPr>
            <p:nvPr/>
          </p:nvSpPr>
          <p:spPr bwMode="auto">
            <a:xfrm>
              <a:off x="11545852"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5" name="Freeform 29">
              <a:extLst>
                <a:ext uri="{FF2B5EF4-FFF2-40B4-BE49-F238E27FC236}">
                  <a16:creationId xmlns:a16="http://schemas.microsoft.com/office/drawing/2014/main" id="{B360B77C-F788-4D77-8D09-E35CCE523CC7}"/>
                </a:ext>
              </a:extLst>
            </p:cNvPr>
            <p:cNvSpPr>
              <a:spLocks/>
            </p:cNvSpPr>
            <p:nvPr/>
          </p:nvSpPr>
          <p:spPr bwMode="auto">
            <a:xfrm>
              <a:off x="12093527"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6" name="Freeform 31">
              <a:extLst>
                <a:ext uri="{FF2B5EF4-FFF2-40B4-BE49-F238E27FC236}">
                  <a16:creationId xmlns:a16="http://schemas.microsoft.com/office/drawing/2014/main" id="{2707CBB0-54FD-4855-9208-E3453FCA1120}"/>
                </a:ext>
              </a:extLst>
            </p:cNvPr>
            <p:cNvSpPr>
              <a:spLocks/>
            </p:cNvSpPr>
            <p:nvPr/>
          </p:nvSpPr>
          <p:spPr bwMode="auto">
            <a:xfrm>
              <a:off x="11871993"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9" name="Freeform 30">
              <a:extLst>
                <a:ext uri="{FF2B5EF4-FFF2-40B4-BE49-F238E27FC236}">
                  <a16:creationId xmlns:a16="http://schemas.microsoft.com/office/drawing/2014/main" id="{999F113B-BDFD-4EFD-B098-A10DDFF4202A}"/>
                </a:ext>
              </a:extLst>
            </p:cNvPr>
            <p:cNvSpPr>
              <a:spLocks/>
            </p:cNvSpPr>
            <p:nvPr/>
          </p:nvSpPr>
          <p:spPr bwMode="auto">
            <a:xfrm>
              <a:off x="302710"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0" name="Freeform 32">
              <a:extLst>
                <a:ext uri="{FF2B5EF4-FFF2-40B4-BE49-F238E27FC236}">
                  <a16:creationId xmlns:a16="http://schemas.microsoft.com/office/drawing/2014/main" id="{939ADE80-13C0-4FB3-830A-0081EC37795E}"/>
                </a:ext>
              </a:extLst>
            </p:cNvPr>
            <p:cNvSpPr>
              <a:spLocks/>
            </p:cNvSpPr>
            <p:nvPr/>
          </p:nvSpPr>
          <p:spPr bwMode="auto">
            <a:xfrm>
              <a:off x="83663"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1" name="Freeform 403">
              <a:extLst>
                <a:ext uri="{FF2B5EF4-FFF2-40B4-BE49-F238E27FC236}">
                  <a16:creationId xmlns:a16="http://schemas.microsoft.com/office/drawing/2014/main" id="{51BF8E6F-80B4-4611-B309-FBC92351C04E}"/>
                </a:ext>
              </a:extLst>
            </p:cNvPr>
            <p:cNvSpPr>
              <a:spLocks/>
            </p:cNvSpPr>
            <p:nvPr/>
          </p:nvSpPr>
          <p:spPr bwMode="auto">
            <a:xfrm>
              <a:off x="631337"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2" name="Freeform 404">
              <a:extLst>
                <a:ext uri="{FF2B5EF4-FFF2-40B4-BE49-F238E27FC236}">
                  <a16:creationId xmlns:a16="http://schemas.microsoft.com/office/drawing/2014/main" id="{C1745FD0-455D-411D-A2DF-FD1C75C923CB}"/>
                </a:ext>
              </a:extLst>
            </p:cNvPr>
            <p:cNvSpPr>
              <a:spLocks/>
            </p:cNvSpPr>
            <p:nvPr/>
          </p:nvSpPr>
          <p:spPr bwMode="auto">
            <a:xfrm>
              <a:off x="957479"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3" name="Freeform 405">
              <a:extLst>
                <a:ext uri="{FF2B5EF4-FFF2-40B4-BE49-F238E27FC236}">
                  <a16:creationId xmlns:a16="http://schemas.microsoft.com/office/drawing/2014/main" id="{63720F32-8B89-4D67-B1C4-D727F55BE2A6}"/>
                </a:ext>
              </a:extLst>
            </p:cNvPr>
            <p:cNvSpPr>
              <a:spLocks/>
            </p:cNvSpPr>
            <p:nvPr/>
          </p:nvSpPr>
          <p:spPr bwMode="auto">
            <a:xfrm>
              <a:off x="409806"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4" name="Freeform 406">
              <a:extLst>
                <a:ext uri="{FF2B5EF4-FFF2-40B4-BE49-F238E27FC236}">
                  <a16:creationId xmlns:a16="http://schemas.microsoft.com/office/drawing/2014/main" id="{467ED7CC-B742-44A7-873C-BB650D3367F4}"/>
                </a:ext>
              </a:extLst>
            </p:cNvPr>
            <p:cNvSpPr>
              <a:spLocks/>
            </p:cNvSpPr>
            <p:nvPr/>
          </p:nvSpPr>
          <p:spPr bwMode="auto">
            <a:xfrm>
              <a:off x="738432"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5" name="Freeform 29">
              <a:extLst>
                <a:ext uri="{FF2B5EF4-FFF2-40B4-BE49-F238E27FC236}">
                  <a16:creationId xmlns:a16="http://schemas.microsoft.com/office/drawing/2014/main" id="{783111E6-E0F7-422E-B6AF-A849EA2F7C43}"/>
                </a:ext>
              </a:extLst>
            </p:cNvPr>
            <p:cNvSpPr>
              <a:spLocks/>
            </p:cNvSpPr>
            <p:nvPr/>
          </p:nvSpPr>
          <p:spPr bwMode="auto">
            <a:xfrm>
              <a:off x="1286107"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6" name="Freeform 31">
              <a:extLst>
                <a:ext uri="{FF2B5EF4-FFF2-40B4-BE49-F238E27FC236}">
                  <a16:creationId xmlns:a16="http://schemas.microsoft.com/office/drawing/2014/main" id="{90CFDFDC-52CB-400B-8EB9-6283B7C48209}"/>
                </a:ext>
              </a:extLst>
            </p:cNvPr>
            <p:cNvSpPr>
              <a:spLocks/>
            </p:cNvSpPr>
            <p:nvPr/>
          </p:nvSpPr>
          <p:spPr bwMode="auto">
            <a:xfrm>
              <a:off x="1064574"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7" name="Freeform 29">
              <a:extLst>
                <a:ext uri="{FF2B5EF4-FFF2-40B4-BE49-F238E27FC236}">
                  <a16:creationId xmlns:a16="http://schemas.microsoft.com/office/drawing/2014/main" id="{8CD146FA-E7C7-4224-9559-EDD4DCC58C9A}"/>
                </a:ext>
              </a:extLst>
            </p:cNvPr>
            <p:cNvSpPr>
              <a:spLocks/>
            </p:cNvSpPr>
            <p:nvPr/>
          </p:nvSpPr>
          <p:spPr bwMode="auto">
            <a:xfrm>
              <a:off x="1614735"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8" name="Freeform 30">
              <a:extLst>
                <a:ext uri="{FF2B5EF4-FFF2-40B4-BE49-F238E27FC236}">
                  <a16:creationId xmlns:a16="http://schemas.microsoft.com/office/drawing/2014/main" id="{2174C9C3-2746-4B71-8A52-BF8B8068FD38}"/>
                </a:ext>
              </a:extLst>
            </p:cNvPr>
            <p:cNvSpPr>
              <a:spLocks/>
            </p:cNvSpPr>
            <p:nvPr/>
          </p:nvSpPr>
          <p:spPr bwMode="auto">
            <a:xfrm>
              <a:off x="1940877"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9" name="Freeform 31">
              <a:extLst>
                <a:ext uri="{FF2B5EF4-FFF2-40B4-BE49-F238E27FC236}">
                  <a16:creationId xmlns:a16="http://schemas.microsoft.com/office/drawing/2014/main" id="{75E0E226-D2E8-43AD-98F2-86EF2ACA265C}"/>
                </a:ext>
              </a:extLst>
            </p:cNvPr>
            <p:cNvSpPr>
              <a:spLocks/>
            </p:cNvSpPr>
            <p:nvPr/>
          </p:nvSpPr>
          <p:spPr bwMode="auto">
            <a:xfrm>
              <a:off x="1393203"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0" name="Freeform 32">
              <a:extLst>
                <a:ext uri="{FF2B5EF4-FFF2-40B4-BE49-F238E27FC236}">
                  <a16:creationId xmlns:a16="http://schemas.microsoft.com/office/drawing/2014/main" id="{83948B78-814E-4831-9B16-0604E9CE3449}"/>
                </a:ext>
              </a:extLst>
            </p:cNvPr>
            <p:cNvSpPr>
              <a:spLocks/>
            </p:cNvSpPr>
            <p:nvPr/>
          </p:nvSpPr>
          <p:spPr bwMode="auto">
            <a:xfrm>
              <a:off x="1721829"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1" name="Freeform 29">
              <a:extLst>
                <a:ext uri="{FF2B5EF4-FFF2-40B4-BE49-F238E27FC236}">
                  <a16:creationId xmlns:a16="http://schemas.microsoft.com/office/drawing/2014/main" id="{51B32215-1903-4EA9-96FB-619750A9882E}"/>
                </a:ext>
              </a:extLst>
            </p:cNvPr>
            <p:cNvSpPr>
              <a:spLocks/>
            </p:cNvSpPr>
            <p:nvPr/>
          </p:nvSpPr>
          <p:spPr bwMode="auto">
            <a:xfrm>
              <a:off x="2269505"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2" name="Freeform 30">
              <a:extLst>
                <a:ext uri="{FF2B5EF4-FFF2-40B4-BE49-F238E27FC236}">
                  <a16:creationId xmlns:a16="http://schemas.microsoft.com/office/drawing/2014/main" id="{5BB32B74-3902-4897-9A5A-125FE9459E0C}"/>
                </a:ext>
              </a:extLst>
            </p:cNvPr>
            <p:cNvSpPr>
              <a:spLocks/>
            </p:cNvSpPr>
            <p:nvPr/>
          </p:nvSpPr>
          <p:spPr bwMode="auto">
            <a:xfrm>
              <a:off x="2595646"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3" name="Freeform 31">
              <a:extLst>
                <a:ext uri="{FF2B5EF4-FFF2-40B4-BE49-F238E27FC236}">
                  <a16:creationId xmlns:a16="http://schemas.microsoft.com/office/drawing/2014/main" id="{E113C86A-13B3-41D6-8F14-9B1D2D492032}"/>
                </a:ext>
              </a:extLst>
            </p:cNvPr>
            <p:cNvSpPr>
              <a:spLocks/>
            </p:cNvSpPr>
            <p:nvPr/>
          </p:nvSpPr>
          <p:spPr bwMode="auto">
            <a:xfrm>
              <a:off x="2047971"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4" name="Freeform 32">
              <a:extLst>
                <a:ext uri="{FF2B5EF4-FFF2-40B4-BE49-F238E27FC236}">
                  <a16:creationId xmlns:a16="http://schemas.microsoft.com/office/drawing/2014/main" id="{46595F4E-EC0D-4920-B9EF-822431702435}"/>
                </a:ext>
              </a:extLst>
            </p:cNvPr>
            <p:cNvSpPr>
              <a:spLocks/>
            </p:cNvSpPr>
            <p:nvPr/>
          </p:nvSpPr>
          <p:spPr bwMode="auto">
            <a:xfrm>
              <a:off x="2376599"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5" name="Freeform 29">
              <a:extLst>
                <a:ext uri="{FF2B5EF4-FFF2-40B4-BE49-F238E27FC236}">
                  <a16:creationId xmlns:a16="http://schemas.microsoft.com/office/drawing/2014/main" id="{3609A740-7A32-4857-905F-257EDB41689C}"/>
                </a:ext>
              </a:extLst>
            </p:cNvPr>
            <p:cNvSpPr>
              <a:spLocks/>
            </p:cNvSpPr>
            <p:nvPr/>
          </p:nvSpPr>
          <p:spPr bwMode="auto">
            <a:xfrm>
              <a:off x="2924274"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6" name="Freeform 30">
              <a:extLst>
                <a:ext uri="{FF2B5EF4-FFF2-40B4-BE49-F238E27FC236}">
                  <a16:creationId xmlns:a16="http://schemas.microsoft.com/office/drawing/2014/main" id="{A2D4536C-13C0-4568-977F-47B90CA3BB3D}"/>
                </a:ext>
              </a:extLst>
            </p:cNvPr>
            <p:cNvSpPr>
              <a:spLocks/>
            </p:cNvSpPr>
            <p:nvPr/>
          </p:nvSpPr>
          <p:spPr bwMode="auto">
            <a:xfrm>
              <a:off x="3250415"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7" name="Freeform 31">
              <a:extLst>
                <a:ext uri="{FF2B5EF4-FFF2-40B4-BE49-F238E27FC236}">
                  <a16:creationId xmlns:a16="http://schemas.microsoft.com/office/drawing/2014/main" id="{79C472D0-62B1-43DF-95FE-BDAC0C254114}"/>
                </a:ext>
              </a:extLst>
            </p:cNvPr>
            <p:cNvSpPr>
              <a:spLocks/>
            </p:cNvSpPr>
            <p:nvPr/>
          </p:nvSpPr>
          <p:spPr bwMode="auto">
            <a:xfrm>
              <a:off x="2702740"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8" name="Freeform 32">
              <a:extLst>
                <a:ext uri="{FF2B5EF4-FFF2-40B4-BE49-F238E27FC236}">
                  <a16:creationId xmlns:a16="http://schemas.microsoft.com/office/drawing/2014/main" id="{23CBCA76-32B2-4F01-B3DB-D143F21CC7AC}"/>
                </a:ext>
              </a:extLst>
            </p:cNvPr>
            <p:cNvSpPr>
              <a:spLocks/>
            </p:cNvSpPr>
            <p:nvPr/>
          </p:nvSpPr>
          <p:spPr bwMode="auto">
            <a:xfrm>
              <a:off x="3031368"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9" name="Freeform 29">
              <a:extLst>
                <a:ext uri="{FF2B5EF4-FFF2-40B4-BE49-F238E27FC236}">
                  <a16:creationId xmlns:a16="http://schemas.microsoft.com/office/drawing/2014/main" id="{0B372109-EBA7-4A0E-AD5E-0BEBE69B3419}"/>
                </a:ext>
              </a:extLst>
            </p:cNvPr>
            <p:cNvSpPr>
              <a:spLocks/>
            </p:cNvSpPr>
            <p:nvPr/>
          </p:nvSpPr>
          <p:spPr bwMode="auto">
            <a:xfrm>
              <a:off x="3579042"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0" name="Freeform 30">
              <a:extLst>
                <a:ext uri="{FF2B5EF4-FFF2-40B4-BE49-F238E27FC236}">
                  <a16:creationId xmlns:a16="http://schemas.microsoft.com/office/drawing/2014/main" id="{5D04DD70-90F6-4E74-BE74-AEA71B0C1065}"/>
                </a:ext>
              </a:extLst>
            </p:cNvPr>
            <p:cNvSpPr>
              <a:spLocks/>
            </p:cNvSpPr>
            <p:nvPr/>
          </p:nvSpPr>
          <p:spPr bwMode="auto">
            <a:xfrm>
              <a:off x="3905183"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1" name="Freeform 31">
              <a:extLst>
                <a:ext uri="{FF2B5EF4-FFF2-40B4-BE49-F238E27FC236}">
                  <a16:creationId xmlns:a16="http://schemas.microsoft.com/office/drawing/2014/main" id="{D8BE9966-EC0B-45DB-A058-5D1B67C94922}"/>
                </a:ext>
              </a:extLst>
            </p:cNvPr>
            <p:cNvSpPr>
              <a:spLocks/>
            </p:cNvSpPr>
            <p:nvPr/>
          </p:nvSpPr>
          <p:spPr bwMode="auto">
            <a:xfrm>
              <a:off x="3357509"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2" name="Freeform 32">
              <a:extLst>
                <a:ext uri="{FF2B5EF4-FFF2-40B4-BE49-F238E27FC236}">
                  <a16:creationId xmlns:a16="http://schemas.microsoft.com/office/drawing/2014/main" id="{7F4E4CDD-D68D-4602-9EB7-4C64438A5323}"/>
                </a:ext>
              </a:extLst>
            </p:cNvPr>
            <p:cNvSpPr>
              <a:spLocks/>
            </p:cNvSpPr>
            <p:nvPr/>
          </p:nvSpPr>
          <p:spPr bwMode="auto">
            <a:xfrm>
              <a:off x="3686137"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3" name="Freeform 425">
              <a:extLst>
                <a:ext uri="{FF2B5EF4-FFF2-40B4-BE49-F238E27FC236}">
                  <a16:creationId xmlns:a16="http://schemas.microsoft.com/office/drawing/2014/main" id="{26F919EB-B32A-4217-BDCB-E417FEEC33E5}"/>
                </a:ext>
              </a:extLst>
            </p:cNvPr>
            <p:cNvSpPr>
              <a:spLocks/>
            </p:cNvSpPr>
            <p:nvPr/>
          </p:nvSpPr>
          <p:spPr bwMode="auto">
            <a:xfrm>
              <a:off x="4233811"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4" name="Freeform 426">
              <a:extLst>
                <a:ext uri="{FF2B5EF4-FFF2-40B4-BE49-F238E27FC236}">
                  <a16:creationId xmlns:a16="http://schemas.microsoft.com/office/drawing/2014/main" id="{7BCBBF09-063A-42BB-89C3-1D036AADBE2A}"/>
                </a:ext>
              </a:extLst>
            </p:cNvPr>
            <p:cNvSpPr>
              <a:spLocks/>
            </p:cNvSpPr>
            <p:nvPr/>
          </p:nvSpPr>
          <p:spPr bwMode="auto">
            <a:xfrm>
              <a:off x="4559953"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5" name="Freeform 427">
              <a:extLst>
                <a:ext uri="{FF2B5EF4-FFF2-40B4-BE49-F238E27FC236}">
                  <a16:creationId xmlns:a16="http://schemas.microsoft.com/office/drawing/2014/main" id="{D5B21899-49BE-40DD-9994-4342A92F9CAD}"/>
                </a:ext>
              </a:extLst>
            </p:cNvPr>
            <p:cNvSpPr>
              <a:spLocks/>
            </p:cNvSpPr>
            <p:nvPr/>
          </p:nvSpPr>
          <p:spPr bwMode="auto">
            <a:xfrm>
              <a:off x="4012279"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6" name="Freeform 428">
              <a:extLst>
                <a:ext uri="{FF2B5EF4-FFF2-40B4-BE49-F238E27FC236}">
                  <a16:creationId xmlns:a16="http://schemas.microsoft.com/office/drawing/2014/main" id="{C29A755D-D1E5-428E-9DB2-4A3D05952C9A}"/>
                </a:ext>
              </a:extLst>
            </p:cNvPr>
            <p:cNvSpPr>
              <a:spLocks/>
            </p:cNvSpPr>
            <p:nvPr/>
          </p:nvSpPr>
          <p:spPr bwMode="auto">
            <a:xfrm>
              <a:off x="4340906"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7" name="Freeform 29">
              <a:extLst>
                <a:ext uri="{FF2B5EF4-FFF2-40B4-BE49-F238E27FC236}">
                  <a16:creationId xmlns:a16="http://schemas.microsoft.com/office/drawing/2014/main" id="{B68678C1-2426-4B80-877E-B7DB6EDFE6D1}"/>
                </a:ext>
              </a:extLst>
            </p:cNvPr>
            <p:cNvSpPr>
              <a:spLocks/>
            </p:cNvSpPr>
            <p:nvPr/>
          </p:nvSpPr>
          <p:spPr bwMode="auto">
            <a:xfrm>
              <a:off x="4888581"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8" name="Freeform 31">
              <a:extLst>
                <a:ext uri="{FF2B5EF4-FFF2-40B4-BE49-F238E27FC236}">
                  <a16:creationId xmlns:a16="http://schemas.microsoft.com/office/drawing/2014/main" id="{2E9ECE0B-8B8D-42B5-B7EB-3B49B57B4BD0}"/>
                </a:ext>
              </a:extLst>
            </p:cNvPr>
            <p:cNvSpPr>
              <a:spLocks/>
            </p:cNvSpPr>
            <p:nvPr/>
          </p:nvSpPr>
          <p:spPr bwMode="auto">
            <a:xfrm>
              <a:off x="4667048"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10" name="Group 1809">
            <a:extLst>
              <a:ext uri="{FF2B5EF4-FFF2-40B4-BE49-F238E27FC236}">
                <a16:creationId xmlns:a16="http://schemas.microsoft.com/office/drawing/2014/main" id="{6B1C29B7-1E4C-42E9-BFF5-AFA071F0966B}"/>
              </a:ext>
            </a:extLst>
          </p:cNvPr>
          <p:cNvGrpSpPr/>
          <p:nvPr userDrawn="1"/>
        </p:nvGrpSpPr>
        <p:grpSpPr>
          <a:xfrm>
            <a:off x="83664" y="2344109"/>
            <a:ext cx="12009863" cy="176637"/>
            <a:chOff x="83664" y="2252007"/>
            <a:chExt cx="12009863" cy="176637"/>
          </a:xfrm>
        </p:grpSpPr>
        <p:sp>
          <p:nvSpPr>
            <p:cNvPr id="407" name="Freeform 29">
              <a:extLst>
                <a:ext uri="{FF2B5EF4-FFF2-40B4-BE49-F238E27FC236}">
                  <a16:creationId xmlns:a16="http://schemas.microsoft.com/office/drawing/2014/main" id="{30334EE7-DCA7-4D60-B28C-8481DA7BC5D8}"/>
                </a:ext>
              </a:extLst>
            </p:cNvPr>
            <p:cNvSpPr>
              <a:spLocks/>
            </p:cNvSpPr>
            <p:nvPr/>
          </p:nvSpPr>
          <p:spPr bwMode="auto">
            <a:xfrm flipH="1">
              <a:off x="11871994"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8" name="Freeform 30">
              <a:extLst>
                <a:ext uri="{FF2B5EF4-FFF2-40B4-BE49-F238E27FC236}">
                  <a16:creationId xmlns:a16="http://schemas.microsoft.com/office/drawing/2014/main" id="{6A60ACAA-F66E-49DE-8A9C-F4642E7E672B}"/>
                </a:ext>
              </a:extLst>
            </p:cNvPr>
            <p:cNvSpPr>
              <a:spLocks/>
            </p:cNvSpPr>
            <p:nvPr/>
          </p:nvSpPr>
          <p:spPr bwMode="auto">
            <a:xfrm flipH="1">
              <a:off x="1154585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9" name="Freeform 31">
              <a:extLst>
                <a:ext uri="{FF2B5EF4-FFF2-40B4-BE49-F238E27FC236}">
                  <a16:creationId xmlns:a16="http://schemas.microsoft.com/office/drawing/2014/main" id="{12DD950A-B306-416B-92C1-5BF4522454A1}"/>
                </a:ext>
              </a:extLst>
            </p:cNvPr>
            <p:cNvSpPr>
              <a:spLocks/>
            </p:cNvSpPr>
            <p:nvPr/>
          </p:nvSpPr>
          <p:spPr bwMode="auto">
            <a:xfrm flipH="1">
              <a:off x="11979088"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0" name="Freeform 32">
              <a:extLst>
                <a:ext uri="{FF2B5EF4-FFF2-40B4-BE49-F238E27FC236}">
                  <a16:creationId xmlns:a16="http://schemas.microsoft.com/office/drawing/2014/main" id="{3C1D0DDA-F080-4134-A0D1-1694C1CB51D4}"/>
                </a:ext>
              </a:extLst>
            </p:cNvPr>
            <p:cNvSpPr>
              <a:spLocks/>
            </p:cNvSpPr>
            <p:nvPr/>
          </p:nvSpPr>
          <p:spPr bwMode="auto">
            <a:xfrm flipH="1">
              <a:off x="11652948"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1" name="Freeform 29">
              <a:extLst>
                <a:ext uri="{FF2B5EF4-FFF2-40B4-BE49-F238E27FC236}">
                  <a16:creationId xmlns:a16="http://schemas.microsoft.com/office/drawing/2014/main" id="{E65E316F-C983-4FB6-89C7-382A5840C022}"/>
                </a:ext>
              </a:extLst>
            </p:cNvPr>
            <p:cNvSpPr>
              <a:spLocks/>
            </p:cNvSpPr>
            <p:nvPr/>
          </p:nvSpPr>
          <p:spPr bwMode="auto">
            <a:xfrm flipH="1">
              <a:off x="11217224"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2" name="Freeform 30">
              <a:extLst>
                <a:ext uri="{FF2B5EF4-FFF2-40B4-BE49-F238E27FC236}">
                  <a16:creationId xmlns:a16="http://schemas.microsoft.com/office/drawing/2014/main" id="{5260D3E2-7E08-4EA8-90C4-4B246107DCC3}"/>
                </a:ext>
              </a:extLst>
            </p:cNvPr>
            <p:cNvSpPr>
              <a:spLocks/>
            </p:cNvSpPr>
            <p:nvPr/>
          </p:nvSpPr>
          <p:spPr bwMode="auto">
            <a:xfrm flipH="1">
              <a:off x="10891084"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3" name="Freeform 31">
              <a:extLst>
                <a:ext uri="{FF2B5EF4-FFF2-40B4-BE49-F238E27FC236}">
                  <a16:creationId xmlns:a16="http://schemas.microsoft.com/office/drawing/2014/main" id="{59BC0DF5-D0B0-4696-ACB0-41E6139ABF66}"/>
                </a:ext>
              </a:extLst>
            </p:cNvPr>
            <p:cNvSpPr>
              <a:spLocks/>
            </p:cNvSpPr>
            <p:nvPr/>
          </p:nvSpPr>
          <p:spPr bwMode="auto">
            <a:xfrm flipH="1">
              <a:off x="11324319"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4" name="Freeform 32">
              <a:extLst>
                <a:ext uri="{FF2B5EF4-FFF2-40B4-BE49-F238E27FC236}">
                  <a16:creationId xmlns:a16="http://schemas.microsoft.com/office/drawing/2014/main" id="{9A7FD932-2299-4707-A101-DD80FE3C992A}"/>
                </a:ext>
              </a:extLst>
            </p:cNvPr>
            <p:cNvSpPr>
              <a:spLocks/>
            </p:cNvSpPr>
            <p:nvPr/>
          </p:nvSpPr>
          <p:spPr bwMode="auto">
            <a:xfrm flipH="1">
              <a:off x="10998178"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5" name="Freeform 29">
              <a:extLst>
                <a:ext uri="{FF2B5EF4-FFF2-40B4-BE49-F238E27FC236}">
                  <a16:creationId xmlns:a16="http://schemas.microsoft.com/office/drawing/2014/main" id="{FE9F9FA4-42D4-4350-BC60-DA5E52668E4E}"/>
                </a:ext>
              </a:extLst>
            </p:cNvPr>
            <p:cNvSpPr>
              <a:spLocks/>
            </p:cNvSpPr>
            <p:nvPr/>
          </p:nvSpPr>
          <p:spPr bwMode="auto">
            <a:xfrm flipH="1">
              <a:off x="10562456"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6" name="Freeform 30">
              <a:extLst>
                <a:ext uri="{FF2B5EF4-FFF2-40B4-BE49-F238E27FC236}">
                  <a16:creationId xmlns:a16="http://schemas.microsoft.com/office/drawing/2014/main" id="{811FE3E0-620A-430A-8EBE-EBFC93957B07}"/>
                </a:ext>
              </a:extLst>
            </p:cNvPr>
            <p:cNvSpPr>
              <a:spLocks/>
            </p:cNvSpPr>
            <p:nvPr/>
          </p:nvSpPr>
          <p:spPr bwMode="auto">
            <a:xfrm flipH="1">
              <a:off x="1023631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7" name="Freeform 31">
              <a:extLst>
                <a:ext uri="{FF2B5EF4-FFF2-40B4-BE49-F238E27FC236}">
                  <a16:creationId xmlns:a16="http://schemas.microsoft.com/office/drawing/2014/main" id="{C32C85E2-DC7D-4483-842D-244D9C32F760}"/>
                </a:ext>
              </a:extLst>
            </p:cNvPr>
            <p:cNvSpPr>
              <a:spLocks/>
            </p:cNvSpPr>
            <p:nvPr/>
          </p:nvSpPr>
          <p:spPr bwMode="auto">
            <a:xfrm flipH="1">
              <a:off x="10669550"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8" name="Freeform 32">
              <a:extLst>
                <a:ext uri="{FF2B5EF4-FFF2-40B4-BE49-F238E27FC236}">
                  <a16:creationId xmlns:a16="http://schemas.microsoft.com/office/drawing/2014/main" id="{F27C982D-C977-48C0-91D0-7F54E46E7764}"/>
                </a:ext>
              </a:extLst>
            </p:cNvPr>
            <p:cNvSpPr>
              <a:spLocks/>
            </p:cNvSpPr>
            <p:nvPr/>
          </p:nvSpPr>
          <p:spPr bwMode="auto">
            <a:xfrm flipH="1">
              <a:off x="10343410"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9" name="Freeform 29">
              <a:extLst>
                <a:ext uri="{FF2B5EF4-FFF2-40B4-BE49-F238E27FC236}">
                  <a16:creationId xmlns:a16="http://schemas.microsoft.com/office/drawing/2014/main" id="{E5756FA2-BA3C-4241-BB1E-E977E6D6A62C}"/>
                </a:ext>
              </a:extLst>
            </p:cNvPr>
            <p:cNvSpPr>
              <a:spLocks/>
            </p:cNvSpPr>
            <p:nvPr/>
          </p:nvSpPr>
          <p:spPr bwMode="auto">
            <a:xfrm flipH="1">
              <a:off x="9907687"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0" name="Freeform 30">
              <a:extLst>
                <a:ext uri="{FF2B5EF4-FFF2-40B4-BE49-F238E27FC236}">
                  <a16:creationId xmlns:a16="http://schemas.microsoft.com/office/drawing/2014/main" id="{D96DF0F1-FDCD-4CFC-8B01-67CAF1249040}"/>
                </a:ext>
              </a:extLst>
            </p:cNvPr>
            <p:cNvSpPr>
              <a:spLocks/>
            </p:cNvSpPr>
            <p:nvPr/>
          </p:nvSpPr>
          <p:spPr bwMode="auto">
            <a:xfrm flipH="1">
              <a:off x="9581546"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1" name="Freeform 31">
              <a:extLst>
                <a:ext uri="{FF2B5EF4-FFF2-40B4-BE49-F238E27FC236}">
                  <a16:creationId xmlns:a16="http://schemas.microsoft.com/office/drawing/2014/main" id="{E8861389-832B-4D82-951A-67AD1E4112DD}"/>
                </a:ext>
              </a:extLst>
            </p:cNvPr>
            <p:cNvSpPr>
              <a:spLocks/>
            </p:cNvSpPr>
            <p:nvPr/>
          </p:nvSpPr>
          <p:spPr bwMode="auto">
            <a:xfrm flipH="1">
              <a:off x="10014782"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2" name="Freeform 32">
              <a:extLst>
                <a:ext uri="{FF2B5EF4-FFF2-40B4-BE49-F238E27FC236}">
                  <a16:creationId xmlns:a16="http://schemas.microsoft.com/office/drawing/2014/main" id="{3513E007-9819-4501-856E-42C4E17E5708}"/>
                </a:ext>
              </a:extLst>
            </p:cNvPr>
            <p:cNvSpPr>
              <a:spLocks/>
            </p:cNvSpPr>
            <p:nvPr/>
          </p:nvSpPr>
          <p:spPr bwMode="auto">
            <a:xfrm flipH="1">
              <a:off x="9688641"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3" name="Freeform 565">
              <a:extLst>
                <a:ext uri="{FF2B5EF4-FFF2-40B4-BE49-F238E27FC236}">
                  <a16:creationId xmlns:a16="http://schemas.microsoft.com/office/drawing/2014/main" id="{7D37D513-F032-4B60-9DB1-75C9CA301F03}"/>
                </a:ext>
              </a:extLst>
            </p:cNvPr>
            <p:cNvSpPr>
              <a:spLocks/>
            </p:cNvSpPr>
            <p:nvPr/>
          </p:nvSpPr>
          <p:spPr bwMode="auto">
            <a:xfrm flipH="1">
              <a:off x="925291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4" name="Freeform 566">
              <a:extLst>
                <a:ext uri="{FF2B5EF4-FFF2-40B4-BE49-F238E27FC236}">
                  <a16:creationId xmlns:a16="http://schemas.microsoft.com/office/drawing/2014/main" id="{CFD414C9-0F46-40C2-B953-8E3E2A1388A1}"/>
                </a:ext>
              </a:extLst>
            </p:cNvPr>
            <p:cNvSpPr>
              <a:spLocks/>
            </p:cNvSpPr>
            <p:nvPr/>
          </p:nvSpPr>
          <p:spPr bwMode="auto">
            <a:xfrm flipH="1">
              <a:off x="8926777"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5" name="Freeform 567">
              <a:extLst>
                <a:ext uri="{FF2B5EF4-FFF2-40B4-BE49-F238E27FC236}">
                  <a16:creationId xmlns:a16="http://schemas.microsoft.com/office/drawing/2014/main" id="{38D52FCD-C432-4288-BC92-5F6643708E19}"/>
                </a:ext>
              </a:extLst>
            </p:cNvPr>
            <p:cNvSpPr>
              <a:spLocks/>
            </p:cNvSpPr>
            <p:nvPr/>
          </p:nvSpPr>
          <p:spPr bwMode="auto">
            <a:xfrm flipH="1">
              <a:off x="9360012"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6" name="Freeform 568">
              <a:extLst>
                <a:ext uri="{FF2B5EF4-FFF2-40B4-BE49-F238E27FC236}">
                  <a16:creationId xmlns:a16="http://schemas.microsoft.com/office/drawing/2014/main" id="{79759CE5-9DDE-4350-A9B6-D1C1D81CFE6B}"/>
                </a:ext>
              </a:extLst>
            </p:cNvPr>
            <p:cNvSpPr>
              <a:spLocks/>
            </p:cNvSpPr>
            <p:nvPr/>
          </p:nvSpPr>
          <p:spPr bwMode="auto">
            <a:xfrm flipH="1">
              <a:off x="9033872"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7" name="Freeform 29">
              <a:extLst>
                <a:ext uri="{FF2B5EF4-FFF2-40B4-BE49-F238E27FC236}">
                  <a16:creationId xmlns:a16="http://schemas.microsoft.com/office/drawing/2014/main" id="{C400C638-EF37-4263-8DBD-7A93CE5FBB77}"/>
                </a:ext>
              </a:extLst>
            </p:cNvPr>
            <p:cNvSpPr>
              <a:spLocks/>
            </p:cNvSpPr>
            <p:nvPr/>
          </p:nvSpPr>
          <p:spPr bwMode="auto">
            <a:xfrm flipH="1">
              <a:off x="859814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8" name="Freeform 31">
              <a:extLst>
                <a:ext uri="{FF2B5EF4-FFF2-40B4-BE49-F238E27FC236}">
                  <a16:creationId xmlns:a16="http://schemas.microsoft.com/office/drawing/2014/main" id="{D609565C-29D3-4ACB-832E-A7773BC5238C}"/>
                </a:ext>
              </a:extLst>
            </p:cNvPr>
            <p:cNvSpPr>
              <a:spLocks/>
            </p:cNvSpPr>
            <p:nvPr/>
          </p:nvSpPr>
          <p:spPr bwMode="auto">
            <a:xfrm flipH="1">
              <a:off x="8705243"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9" name="Freeform 29">
              <a:extLst>
                <a:ext uri="{FF2B5EF4-FFF2-40B4-BE49-F238E27FC236}">
                  <a16:creationId xmlns:a16="http://schemas.microsoft.com/office/drawing/2014/main" id="{69DFA549-08C0-4D50-B468-0C165355FE87}"/>
                </a:ext>
              </a:extLst>
            </p:cNvPr>
            <p:cNvSpPr>
              <a:spLocks/>
            </p:cNvSpPr>
            <p:nvPr/>
          </p:nvSpPr>
          <p:spPr bwMode="auto">
            <a:xfrm flipH="1">
              <a:off x="826952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0" name="Freeform 30">
              <a:extLst>
                <a:ext uri="{FF2B5EF4-FFF2-40B4-BE49-F238E27FC236}">
                  <a16:creationId xmlns:a16="http://schemas.microsoft.com/office/drawing/2014/main" id="{40C600C1-0579-4448-A24F-80681719E90B}"/>
                </a:ext>
              </a:extLst>
            </p:cNvPr>
            <p:cNvSpPr>
              <a:spLocks/>
            </p:cNvSpPr>
            <p:nvPr/>
          </p:nvSpPr>
          <p:spPr bwMode="auto">
            <a:xfrm flipH="1">
              <a:off x="7943379"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1" name="Freeform 31">
              <a:extLst>
                <a:ext uri="{FF2B5EF4-FFF2-40B4-BE49-F238E27FC236}">
                  <a16:creationId xmlns:a16="http://schemas.microsoft.com/office/drawing/2014/main" id="{C73ABC56-87CF-4709-9458-BBA629B1124A}"/>
                </a:ext>
              </a:extLst>
            </p:cNvPr>
            <p:cNvSpPr>
              <a:spLocks/>
            </p:cNvSpPr>
            <p:nvPr/>
          </p:nvSpPr>
          <p:spPr bwMode="auto">
            <a:xfrm flipH="1">
              <a:off x="8376614"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2" name="Freeform 32">
              <a:extLst>
                <a:ext uri="{FF2B5EF4-FFF2-40B4-BE49-F238E27FC236}">
                  <a16:creationId xmlns:a16="http://schemas.microsoft.com/office/drawing/2014/main" id="{4B63C02D-BE29-4577-8C2B-1E1C6C4D72A7}"/>
                </a:ext>
              </a:extLst>
            </p:cNvPr>
            <p:cNvSpPr>
              <a:spLocks/>
            </p:cNvSpPr>
            <p:nvPr/>
          </p:nvSpPr>
          <p:spPr bwMode="auto">
            <a:xfrm flipH="1">
              <a:off x="8050474"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3" name="Freeform 29">
              <a:extLst>
                <a:ext uri="{FF2B5EF4-FFF2-40B4-BE49-F238E27FC236}">
                  <a16:creationId xmlns:a16="http://schemas.microsoft.com/office/drawing/2014/main" id="{75D2C754-7240-45B0-9373-48800CB5B09A}"/>
                </a:ext>
              </a:extLst>
            </p:cNvPr>
            <p:cNvSpPr>
              <a:spLocks/>
            </p:cNvSpPr>
            <p:nvPr/>
          </p:nvSpPr>
          <p:spPr bwMode="auto">
            <a:xfrm flipH="1">
              <a:off x="7614751"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4" name="Freeform 30">
              <a:extLst>
                <a:ext uri="{FF2B5EF4-FFF2-40B4-BE49-F238E27FC236}">
                  <a16:creationId xmlns:a16="http://schemas.microsoft.com/office/drawing/2014/main" id="{EBB3EEC1-6A5E-40A7-9238-B7643D781DFE}"/>
                </a:ext>
              </a:extLst>
            </p:cNvPr>
            <p:cNvSpPr>
              <a:spLocks/>
            </p:cNvSpPr>
            <p:nvPr/>
          </p:nvSpPr>
          <p:spPr bwMode="auto">
            <a:xfrm flipH="1">
              <a:off x="728861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5" name="Freeform 31">
              <a:extLst>
                <a:ext uri="{FF2B5EF4-FFF2-40B4-BE49-F238E27FC236}">
                  <a16:creationId xmlns:a16="http://schemas.microsoft.com/office/drawing/2014/main" id="{CB19B347-1146-4EC7-94DC-540DF73F1B57}"/>
                </a:ext>
              </a:extLst>
            </p:cNvPr>
            <p:cNvSpPr>
              <a:spLocks/>
            </p:cNvSpPr>
            <p:nvPr/>
          </p:nvSpPr>
          <p:spPr bwMode="auto">
            <a:xfrm flipH="1">
              <a:off x="7721846"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6" name="Freeform 32">
              <a:extLst>
                <a:ext uri="{FF2B5EF4-FFF2-40B4-BE49-F238E27FC236}">
                  <a16:creationId xmlns:a16="http://schemas.microsoft.com/office/drawing/2014/main" id="{AB132B5E-B5E6-4128-A9BF-BE52102616DA}"/>
                </a:ext>
              </a:extLst>
            </p:cNvPr>
            <p:cNvSpPr>
              <a:spLocks/>
            </p:cNvSpPr>
            <p:nvPr/>
          </p:nvSpPr>
          <p:spPr bwMode="auto">
            <a:xfrm flipH="1">
              <a:off x="7395705"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7" name="Freeform 29">
              <a:extLst>
                <a:ext uri="{FF2B5EF4-FFF2-40B4-BE49-F238E27FC236}">
                  <a16:creationId xmlns:a16="http://schemas.microsoft.com/office/drawing/2014/main" id="{9C6A4B57-10C1-48E5-B3C8-811592576820}"/>
                </a:ext>
              </a:extLst>
            </p:cNvPr>
            <p:cNvSpPr>
              <a:spLocks/>
            </p:cNvSpPr>
            <p:nvPr/>
          </p:nvSpPr>
          <p:spPr bwMode="auto">
            <a:xfrm flipH="1">
              <a:off x="6959982"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8" name="Freeform 30">
              <a:extLst>
                <a:ext uri="{FF2B5EF4-FFF2-40B4-BE49-F238E27FC236}">
                  <a16:creationId xmlns:a16="http://schemas.microsoft.com/office/drawing/2014/main" id="{90245AB8-D8C8-4C8F-8D9D-8450BBC52979}"/>
                </a:ext>
              </a:extLst>
            </p:cNvPr>
            <p:cNvSpPr>
              <a:spLocks/>
            </p:cNvSpPr>
            <p:nvPr/>
          </p:nvSpPr>
          <p:spPr bwMode="auto">
            <a:xfrm flipH="1">
              <a:off x="6633842"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9" name="Freeform 31">
              <a:extLst>
                <a:ext uri="{FF2B5EF4-FFF2-40B4-BE49-F238E27FC236}">
                  <a16:creationId xmlns:a16="http://schemas.microsoft.com/office/drawing/2014/main" id="{1F778E81-D780-4588-82A4-116A76B28577}"/>
                </a:ext>
              </a:extLst>
            </p:cNvPr>
            <p:cNvSpPr>
              <a:spLocks/>
            </p:cNvSpPr>
            <p:nvPr/>
          </p:nvSpPr>
          <p:spPr bwMode="auto">
            <a:xfrm flipH="1">
              <a:off x="7067077"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0" name="Freeform 32">
              <a:extLst>
                <a:ext uri="{FF2B5EF4-FFF2-40B4-BE49-F238E27FC236}">
                  <a16:creationId xmlns:a16="http://schemas.microsoft.com/office/drawing/2014/main" id="{DF3ADE49-1E81-470A-9CE0-DD30FFCF6F6F}"/>
                </a:ext>
              </a:extLst>
            </p:cNvPr>
            <p:cNvSpPr>
              <a:spLocks/>
            </p:cNvSpPr>
            <p:nvPr/>
          </p:nvSpPr>
          <p:spPr bwMode="auto">
            <a:xfrm flipH="1">
              <a:off x="6740936"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1" name="Freeform 29">
              <a:extLst>
                <a:ext uri="{FF2B5EF4-FFF2-40B4-BE49-F238E27FC236}">
                  <a16:creationId xmlns:a16="http://schemas.microsoft.com/office/drawing/2014/main" id="{F6F9D2CC-0104-403D-9ABE-8FAC4C01FED8}"/>
                </a:ext>
              </a:extLst>
            </p:cNvPr>
            <p:cNvSpPr>
              <a:spLocks/>
            </p:cNvSpPr>
            <p:nvPr/>
          </p:nvSpPr>
          <p:spPr bwMode="auto">
            <a:xfrm flipH="1">
              <a:off x="630521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2" name="Freeform 30">
              <a:extLst>
                <a:ext uri="{FF2B5EF4-FFF2-40B4-BE49-F238E27FC236}">
                  <a16:creationId xmlns:a16="http://schemas.microsoft.com/office/drawing/2014/main" id="{979D1D8B-D906-480E-A68A-2F36085C53FD}"/>
                </a:ext>
              </a:extLst>
            </p:cNvPr>
            <p:cNvSpPr>
              <a:spLocks/>
            </p:cNvSpPr>
            <p:nvPr/>
          </p:nvSpPr>
          <p:spPr bwMode="auto">
            <a:xfrm flipH="1">
              <a:off x="5979072"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3" name="Freeform 31">
              <a:extLst>
                <a:ext uri="{FF2B5EF4-FFF2-40B4-BE49-F238E27FC236}">
                  <a16:creationId xmlns:a16="http://schemas.microsoft.com/office/drawing/2014/main" id="{C33B33A1-D0AF-4F66-9071-F0964ECB5237}"/>
                </a:ext>
              </a:extLst>
            </p:cNvPr>
            <p:cNvSpPr>
              <a:spLocks/>
            </p:cNvSpPr>
            <p:nvPr/>
          </p:nvSpPr>
          <p:spPr bwMode="auto">
            <a:xfrm flipH="1">
              <a:off x="6412308"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4" name="Freeform 32">
              <a:extLst>
                <a:ext uri="{FF2B5EF4-FFF2-40B4-BE49-F238E27FC236}">
                  <a16:creationId xmlns:a16="http://schemas.microsoft.com/office/drawing/2014/main" id="{F5955873-F5FA-4EBC-8E60-75B926B621D1}"/>
                </a:ext>
              </a:extLst>
            </p:cNvPr>
            <p:cNvSpPr>
              <a:spLocks/>
            </p:cNvSpPr>
            <p:nvPr/>
          </p:nvSpPr>
          <p:spPr bwMode="auto">
            <a:xfrm flipH="1">
              <a:off x="6086167"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5" name="Freeform 587">
              <a:extLst>
                <a:ext uri="{FF2B5EF4-FFF2-40B4-BE49-F238E27FC236}">
                  <a16:creationId xmlns:a16="http://schemas.microsoft.com/office/drawing/2014/main" id="{C4F39140-419D-4139-A000-7BCC360E69BF}"/>
                </a:ext>
              </a:extLst>
            </p:cNvPr>
            <p:cNvSpPr>
              <a:spLocks/>
            </p:cNvSpPr>
            <p:nvPr/>
          </p:nvSpPr>
          <p:spPr bwMode="auto">
            <a:xfrm flipH="1">
              <a:off x="565044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6" name="Freeform 588">
              <a:extLst>
                <a:ext uri="{FF2B5EF4-FFF2-40B4-BE49-F238E27FC236}">
                  <a16:creationId xmlns:a16="http://schemas.microsoft.com/office/drawing/2014/main" id="{15CBCD50-9FBC-4B05-BE35-A026686F16AB}"/>
                </a:ext>
              </a:extLst>
            </p:cNvPr>
            <p:cNvSpPr>
              <a:spLocks/>
            </p:cNvSpPr>
            <p:nvPr/>
          </p:nvSpPr>
          <p:spPr bwMode="auto">
            <a:xfrm flipH="1">
              <a:off x="532430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7" name="Freeform 589">
              <a:extLst>
                <a:ext uri="{FF2B5EF4-FFF2-40B4-BE49-F238E27FC236}">
                  <a16:creationId xmlns:a16="http://schemas.microsoft.com/office/drawing/2014/main" id="{B6AEF22C-40E9-434E-9AD0-5AEC85543C57}"/>
                </a:ext>
              </a:extLst>
            </p:cNvPr>
            <p:cNvSpPr>
              <a:spLocks/>
            </p:cNvSpPr>
            <p:nvPr/>
          </p:nvSpPr>
          <p:spPr bwMode="auto">
            <a:xfrm flipH="1">
              <a:off x="5757539"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8" name="Freeform 590">
              <a:extLst>
                <a:ext uri="{FF2B5EF4-FFF2-40B4-BE49-F238E27FC236}">
                  <a16:creationId xmlns:a16="http://schemas.microsoft.com/office/drawing/2014/main" id="{0F205094-1E27-460C-BB2C-F9DBD6884300}"/>
                </a:ext>
              </a:extLst>
            </p:cNvPr>
            <p:cNvSpPr>
              <a:spLocks/>
            </p:cNvSpPr>
            <p:nvPr/>
          </p:nvSpPr>
          <p:spPr bwMode="auto">
            <a:xfrm flipH="1">
              <a:off x="5431399"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9" name="Freeform 29">
              <a:extLst>
                <a:ext uri="{FF2B5EF4-FFF2-40B4-BE49-F238E27FC236}">
                  <a16:creationId xmlns:a16="http://schemas.microsoft.com/office/drawing/2014/main" id="{97D0200D-3F06-45C8-AFC2-42F18A240EC4}"/>
                </a:ext>
              </a:extLst>
            </p:cNvPr>
            <p:cNvSpPr>
              <a:spLocks/>
            </p:cNvSpPr>
            <p:nvPr/>
          </p:nvSpPr>
          <p:spPr bwMode="auto">
            <a:xfrm flipH="1">
              <a:off x="499567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50" name="Freeform 31">
              <a:extLst>
                <a:ext uri="{FF2B5EF4-FFF2-40B4-BE49-F238E27FC236}">
                  <a16:creationId xmlns:a16="http://schemas.microsoft.com/office/drawing/2014/main" id="{DB4992C4-AB4F-4EE6-A461-6FDCB6A0DB03}"/>
                </a:ext>
              </a:extLst>
            </p:cNvPr>
            <p:cNvSpPr>
              <a:spLocks/>
            </p:cNvSpPr>
            <p:nvPr/>
          </p:nvSpPr>
          <p:spPr bwMode="auto">
            <a:xfrm flipH="1">
              <a:off x="5102769"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9" name="Freeform 29">
              <a:extLst>
                <a:ext uri="{FF2B5EF4-FFF2-40B4-BE49-F238E27FC236}">
                  <a16:creationId xmlns:a16="http://schemas.microsoft.com/office/drawing/2014/main" id="{94ECFFDB-6147-4CAF-B17A-A86057CDED5D}"/>
                </a:ext>
              </a:extLst>
            </p:cNvPr>
            <p:cNvSpPr>
              <a:spLocks/>
            </p:cNvSpPr>
            <p:nvPr/>
          </p:nvSpPr>
          <p:spPr bwMode="auto">
            <a:xfrm flipH="1">
              <a:off x="466704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0" name="Freeform 30">
              <a:extLst>
                <a:ext uri="{FF2B5EF4-FFF2-40B4-BE49-F238E27FC236}">
                  <a16:creationId xmlns:a16="http://schemas.microsoft.com/office/drawing/2014/main" id="{C9EA763E-17FA-4882-B97C-B030430622AF}"/>
                </a:ext>
              </a:extLst>
            </p:cNvPr>
            <p:cNvSpPr>
              <a:spLocks/>
            </p:cNvSpPr>
            <p:nvPr/>
          </p:nvSpPr>
          <p:spPr bwMode="auto">
            <a:xfrm flipH="1">
              <a:off x="4340907"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1" name="Freeform 31">
              <a:extLst>
                <a:ext uri="{FF2B5EF4-FFF2-40B4-BE49-F238E27FC236}">
                  <a16:creationId xmlns:a16="http://schemas.microsoft.com/office/drawing/2014/main" id="{058B2F3F-4B1E-4A7B-87C7-18F9FB1FE538}"/>
                </a:ext>
              </a:extLst>
            </p:cNvPr>
            <p:cNvSpPr>
              <a:spLocks/>
            </p:cNvSpPr>
            <p:nvPr/>
          </p:nvSpPr>
          <p:spPr bwMode="auto">
            <a:xfrm flipH="1">
              <a:off x="4774142"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2" name="Freeform 32">
              <a:extLst>
                <a:ext uri="{FF2B5EF4-FFF2-40B4-BE49-F238E27FC236}">
                  <a16:creationId xmlns:a16="http://schemas.microsoft.com/office/drawing/2014/main" id="{8691A76A-85E2-4A5F-BC18-3E4285958F6A}"/>
                </a:ext>
              </a:extLst>
            </p:cNvPr>
            <p:cNvSpPr>
              <a:spLocks/>
            </p:cNvSpPr>
            <p:nvPr/>
          </p:nvSpPr>
          <p:spPr bwMode="auto">
            <a:xfrm flipH="1">
              <a:off x="4448001"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3" name="Freeform 29">
              <a:extLst>
                <a:ext uri="{FF2B5EF4-FFF2-40B4-BE49-F238E27FC236}">
                  <a16:creationId xmlns:a16="http://schemas.microsoft.com/office/drawing/2014/main" id="{CB523568-76FF-4073-99A2-D78D676CA835}"/>
                </a:ext>
              </a:extLst>
            </p:cNvPr>
            <p:cNvSpPr>
              <a:spLocks/>
            </p:cNvSpPr>
            <p:nvPr/>
          </p:nvSpPr>
          <p:spPr bwMode="auto">
            <a:xfrm flipH="1">
              <a:off x="401227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4" name="Freeform 30">
              <a:extLst>
                <a:ext uri="{FF2B5EF4-FFF2-40B4-BE49-F238E27FC236}">
                  <a16:creationId xmlns:a16="http://schemas.microsoft.com/office/drawing/2014/main" id="{A8F99454-55AE-431A-A3C5-C47DA7483ADD}"/>
                </a:ext>
              </a:extLst>
            </p:cNvPr>
            <p:cNvSpPr>
              <a:spLocks/>
            </p:cNvSpPr>
            <p:nvPr/>
          </p:nvSpPr>
          <p:spPr bwMode="auto">
            <a:xfrm flipH="1">
              <a:off x="368613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5" name="Freeform 31">
              <a:extLst>
                <a:ext uri="{FF2B5EF4-FFF2-40B4-BE49-F238E27FC236}">
                  <a16:creationId xmlns:a16="http://schemas.microsoft.com/office/drawing/2014/main" id="{8F0FDA01-8DAA-4CD0-80A6-E8D3A81432DE}"/>
                </a:ext>
              </a:extLst>
            </p:cNvPr>
            <p:cNvSpPr>
              <a:spLocks/>
            </p:cNvSpPr>
            <p:nvPr/>
          </p:nvSpPr>
          <p:spPr bwMode="auto">
            <a:xfrm flipH="1">
              <a:off x="4119373"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6" name="Freeform 32">
              <a:extLst>
                <a:ext uri="{FF2B5EF4-FFF2-40B4-BE49-F238E27FC236}">
                  <a16:creationId xmlns:a16="http://schemas.microsoft.com/office/drawing/2014/main" id="{9CEF7F35-A1B1-43F3-8A04-5E72C03686A7}"/>
                </a:ext>
              </a:extLst>
            </p:cNvPr>
            <p:cNvSpPr>
              <a:spLocks/>
            </p:cNvSpPr>
            <p:nvPr/>
          </p:nvSpPr>
          <p:spPr bwMode="auto">
            <a:xfrm flipH="1">
              <a:off x="3793231"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7" name="Freeform 29">
              <a:extLst>
                <a:ext uri="{FF2B5EF4-FFF2-40B4-BE49-F238E27FC236}">
                  <a16:creationId xmlns:a16="http://schemas.microsoft.com/office/drawing/2014/main" id="{D13E7C3E-E4C8-429D-922F-192978A009CF}"/>
                </a:ext>
              </a:extLst>
            </p:cNvPr>
            <p:cNvSpPr>
              <a:spLocks/>
            </p:cNvSpPr>
            <p:nvPr/>
          </p:nvSpPr>
          <p:spPr bwMode="auto">
            <a:xfrm flipH="1">
              <a:off x="335751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8" name="Freeform 30">
              <a:extLst>
                <a:ext uri="{FF2B5EF4-FFF2-40B4-BE49-F238E27FC236}">
                  <a16:creationId xmlns:a16="http://schemas.microsoft.com/office/drawing/2014/main" id="{E0E374F6-FF36-4B21-84DB-AFE073667AD7}"/>
                </a:ext>
              </a:extLst>
            </p:cNvPr>
            <p:cNvSpPr>
              <a:spLocks/>
            </p:cNvSpPr>
            <p:nvPr/>
          </p:nvSpPr>
          <p:spPr bwMode="auto">
            <a:xfrm flipH="1">
              <a:off x="3031369"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9" name="Freeform 31">
              <a:extLst>
                <a:ext uri="{FF2B5EF4-FFF2-40B4-BE49-F238E27FC236}">
                  <a16:creationId xmlns:a16="http://schemas.microsoft.com/office/drawing/2014/main" id="{8C22C2CF-C025-4B53-8DD9-CD692B1302C1}"/>
                </a:ext>
              </a:extLst>
            </p:cNvPr>
            <p:cNvSpPr>
              <a:spLocks/>
            </p:cNvSpPr>
            <p:nvPr/>
          </p:nvSpPr>
          <p:spPr bwMode="auto">
            <a:xfrm flipH="1">
              <a:off x="3464604"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0" name="Freeform 32">
              <a:extLst>
                <a:ext uri="{FF2B5EF4-FFF2-40B4-BE49-F238E27FC236}">
                  <a16:creationId xmlns:a16="http://schemas.microsoft.com/office/drawing/2014/main" id="{1D453FBC-0C7C-4A0B-91D6-4D374DDEB47E}"/>
                </a:ext>
              </a:extLst>
            </p:cNvPr>
            <p:cNvSpPr>
              <a:spLocks/>
            </p:cNvSpPr>
            <p:nvPr/>
          </p:nvSpPr>
          <p:spPr bwMode="auto">
            <a:xfrm flipH="1">
              <a:off x="3138464"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1" name="Freeform 29">
              <a:extLst>
                <a:ext uri="{FF2B5EF4-FFF2-40B4-BE49-F238E27FC236}">
                  <a16:creationId xmlns:a16="http://schemas.microsoft.com/office/drawing/2014/main" id="{8F950A3A-5B59-48B9-8724-5E2485738B18}"/>
                </a:ext>
              </a:extLst>
            </p:cNvPr>
            <p:cNvSpPr>
              <a:spLocks/>
            </p:cNvSpPr>
            <p:nvPr/>
          </p:nvSpPr>
          <p:spPr bwMode="auto">
            <a:xfrm flipH="1">
              <a:off x="270274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2" name="Freeform 30">
              <a:extLst>
                <a:ext uri="{FF2B5EF4-FFF2-40B4-BE49-F238E27FC236}">
                  <a16:creationId xmlns:a16="http://schemas.microsoft.com/office/drawing/2014/main" id="{06287C92-C071-4E52-8008-C5A16C0A6C11}"/>
                </a:ext>
              </a:extLst>
            </p:cNvPr>
            <p:cNvSpPr>
              <a:spLocks/>
            </p:cNvSpPr>
            <p:nvPr/>
          </p:nvSpPr>
          <p:spPr bwMode="auto">
            <a:xfrm flipH="1">
              <a:off x="2376599"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3" name="Freeform 31">
              <a:extLst>
                <a:ext uri="{FF2B5EF4-FFF2-40B4-BE49-F238E27FC236}">
                  <a16:creationId xmlns:a16="http://schemas.microsoft.com/office/drawing/2014/main" id="{F259D4AF-67CD-40FD-BFDD-834B59513786}"/>
                </a:ext>
              </a:extLst>
            </p:cNvPr>
            <p:cNvSpPr>
              <a:spLocks/>
            </p:cNvSpPr>
            <p:nvPr/>
          </p:nvSpPr>
          <p:spPr bwMode="auto">
            <a:xfrm flipH="1">
              <a:off x="2809836"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4" name="Freeform 32">
              <a:extLst>
                <a:ext uri="{FF2B5EF4-FFF2-40B4-BE49-F238E27FC236}">
                  <a16:creationId xmlns:a16="http://schemas.microsoft.com/office/drawing/2014/main" id="{A1242AF8-F250-4088-A15B-8F269BB4D5BF}"/>
                </a:ext>
              </a:extLst>
            </p:cNvPr>
            <p:cNvSpPr>
              <a:spLocks/>
            </p:cNvSpPr>
            <p:nvPr/>
          </p:nvSpPr>
          <p:spPr bwMode="auto">
            <a:xfrm flipH="1">
              <a:off x="2483694"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5" name="Freeform 447">
              <a:extLst>
                <a:ext uri="{FF2B5EF4-FFF2-40B4-BE49-F238E27FC236}">
                  <a16:creationId xmlns:a16="http://schemas.microsoft.com/office/drawing/2014/main" id="{EF327593-8E3D-4561-BFBC-581F498E34C9}"/>
                </a:ext>
              </a:extLst>
            </p:cNvPr>
            <p:cNvSpPr>
              <a:spLocks/>
            </p:cNvSpPr>
            <p:nvPr/>
          </p:nvSpPr>
          <p:spPr bwMode="auto">
            <a:xfrm flipH="1">
              <a:off x="2047972"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6" name="Freeform 448">
              <a:extLst>
                <a:ext uri="{FF2B5EF4-FFF2-40B4-BE49-F238E27FC236}">
                  <a16:creationId xmlns:a16="http://schemas.microsoft.com/office/drawing/2014/main" id="{69190830-FE3A-48D0-9715-89622CBD0C49}"/>
                </a:ext>
              </a:extLst>
            </p:cNvPr>
            <p:cNvSpPr>
              <a:spLocks/>
            </p:cNvSpPr>
            <p:nvPr/>
          </p:nvSpPr>
          <p:spPr bwMode="auto">
            <a:xfrm flipH="1">
              <a:off x="172183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7" name="Freeform 449">
              <a:extLst>
                <a:ext uri="{FF2B5EF4-FFF2-40B4-BE49-F238E27FC236}">
                  <a16:creationId xmlns:a16="http://schemas.microsoft.com/office/drawing/2014/main" id="{1BEF2E53-1E1E-48BB-8744-C68CCA2EA8F5}"/>
                </a:ext>
              </a:extLst>
            </p:cNvPr>
            <p:cNvSpPr>
              <a:spLocks/>
            </p:cNvSpPr>
            <p:nvPr/>
          </p:nvSpPr>
          <p:spPr bwMode="auto">
            <a:xfrm flipH="1">
              <a:off x="2155066"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8" name="Freeform 450">
              <a:extLst>
                <a:ext uri="{FF2B5EF4-FFF2-40B4-BE49-F238E27FC236}">
                  <a16:creationId xmlns:a16="http://schemas.microsoft.com/office/drawing/2014/main" id="{9B292CAB-0FE5-4528-BCCC-C15FCFD3D985}"/>
                </a:ext>
              </a:extLst>
            </p:cNvPr>
            <p:cNvSpPr>
              <a:spLocks/>
            </p:cNvSpPr>
            <p:nvPr/>
          </p:nvSpPr>
          <p:spPr bwMode="auto">
            <a:xfrm flipH="1">
              <a:off x="1828926"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9" name="Freeform 29">
              <a:extLst>
                <a:ext uri="{FF2B5EF4-FFF2-40B4-BE49-F238E27FC236}">
                  <a16:creationId xmlns:a16="http://schemas.microsoft.com/office/drawing/2014/main" id="{3484EF0C-EC7E-4422-BF44-3C8EFA75DA3D}"/>
                </a:ext>
              </a:extLst>
            </p:cNvPr>
            <p:cNvSpPr>
              <a:spLocks/>
            </p:cNvSpPr>
            <p:nvPr/>
          </p:nvSpPr>
          <p:spPr bwMode="auto">
            <a:xfrm flipH="1">
              <a:off x="139320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0" name="Freeform 31">
              <a:extLst>
                <a:ext uri="{FF2B5EF4-FFF2-40B4-BE49-F238E27FC236}">
                  <a16:creationId xmlns:a16="http://schemas.microsoft.com/office/drawing/2014/main" id="{6CA7C5FB-4991-4DAD-BB72-A31DD8F8B413}"/>
                </a:ext>
              </a:extLst>
            </p:cNvPr>
            <p:cNvSpPr>
              <a:spLocks/>
            </p:cNvSpPr>
            <p:nvPr/>
          </p:nvSpPr>
          <p:spPr bwMode="auto">
            <a:xfrm flipH="1">
              <a:off x="1500297"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1" name="Freeform 29">
              <a:extLst>
                <a:ext uri="{FF2B5EF4-FFF2-40B4-BE49-F238E27FC236}">
                  <a16:creationId xmlns:a16="http://schemas.microsoft.com/office/drawing/2014/main" id="{71EAC17D-AC60-48CB-B898-538DC14BB442}"/>
                </a:ext>
              </a:extLst>
            </p:cNvPr>
            <p:cNvSpPr>
              <a:spLocks/>
            </p:cNvSpPr>
            <p:nvPr/>
          </p:nvSpPr>
          <p:spPr bwMode="auto">
            <a:xfrm flipH="1">
              <a:off x="106457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2" name="Freeform 30">
              <a:extLst>
                <a:ext uri="{FF2B5EF4-FFF2-40B4-BE49-F238E27FC236}">
                  <a16:creationId xmlns:a16="http://schemas.microsoft.com/office/drawing/2014/main" id="{51E05D79-CFDA-4A7B-BD87-3B4ACEBEB9CA}"/>
                </a:ext>
              </a:extLst>
            </p:cNvPr>
            <p:cNvSpPr>
              <a:spLocks/>
            </p:cNvSpPr>
            <p:nvPr/>
          </p:nvSpPr>
          <p:spPr bwMode="auto">
            <a:xfrm flipH="1">
              <a:off x="73843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3" name="Freeform 31">
              <a:extLst>
                <a:ext uri="{FF2B5EF4-FFF2-40B4-BE49-F238E27FC236}">
                  <a16:creationId xmlns:a16="http://schemas.microsoft.com/office/drawing/2014/main" id="{776AEBED-0BC1-433E-8F7E-A73839428630}"/>
                </a:ext>
              </a:extLst>
            </p:cNvPr>
            <p:cNvSpPr>
              <a:spLocks/>
            </p:cNvSpPr>
            <p:nvPr/>
          </p:nvSpPr>
          <p:spPr bwMode="auto">
            <a:xfrm flipH="1">
              <a:off x="1171668"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4" name="Freeform 32">
              <a:extLst>
                <a:ext uri="{FF2B5EF4-FFF2-40B4-BE49-F238E27FC236}">
                  <a16:creationId xmlns:a16="http://schemas.microsoft.com/office/drawing/2014/main" id="{6848562B-16FD-47CF-A3A0-438E48D637FB}"/>
                </a:ext>
              </a:extLst>
            </p:cNvPr>
            <p:cNvSpPr>
              <a:spLocks/>
            </p:cNvSpPr>
            <p:nvPr/>
          </p:nvSpPr>
          <p:spPr bwMode="auto">
            <a:xfrm flipH="1">
              <a:off x="845528"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5" name="Freeform 29">
              <a:extLst>
                <a:ext uri="{FF2B5EF4-FFF2-40B4-BE49-F238E27FC236}">
                  <a16:creationId xmlns:a16="http://schemas.microsoft.com/office/drawing/2014/main" id="{AF2205AF-95CE-422F-8277-283A57842227}"/>
                </a:ext>
              </a:extLst>
            </p:cNvPr>
            <p:cNvSpPr>
              <a:spLocks/>
            </p:cNvSpPr>
            <p:nvPr/>
          </p:nvSpPr>
          <p:spPr bwMode="auto">
            <a:xfrm flipH="1">
              <a:off x="40980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6" name="Freeform 30">
              <a:extLst>
                <a:ext uri="{FF2B5EF4-FFF2-40B4-BE49-F238E27FC236}">
                  <a16:creationId xmlns:a16="http://schemas.microsoft.com/office/drawing/2014/main" id="{737A3A5E-14AF-4D90-A13F-15C858F95246}"/>
                </a:ext>
              </a:extLst>
            </p:cNvPr>
            <p:cNvSpPr>
              <a:spLocks/>
            </p:cNvSpPr>
            <p:nvPr/>
          </p:nvSpPr>
          <p:spPr bwMode="auto">
            <a:xfrm flipH="1">
              <a:off x="83664"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7" name="Freeform 31">
              <a:extLst>
                <a:ext uri="{FF2B5EF4-FFF2-40B4-BE49-F238E27FC236}">
                  <a16:creationId xmlns:a16="http://schemas.microsoft.com/office/drawing/2014/main" id="{D4789729-3BCE-4B1D-ACB7-C6E0F0F43838}"/>
                </a:ext>
              </a:extLst>
            </p:cNvPr>
            <p:cNvSpPr>
              <a:spLocks/>
            </p:cNvSpPr>
            <p:nvPr/>
          </p:nvSpPr>
          <p:spPr bwMode="auto">
            <a:xfrm flipH="1">
              <a:off x="516899"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8" name="Freeform 32">
              <a:extLst>
                <a:ext uri="{FF2B5EF4-FFF2-40B4-BE49-F238E27FC236}">
                  <a16:creationId xmlns:a16="http://schemas.microsoft.com/office/drawing/2014/main" id="{BDC3E4DE-455B-44F9-8756-E2D3F04A6D93}"/>
                </a:ext>
              </a:extLst>
            </p:cNvPr>
            <p:cNvSpPr>
              <a:spLocks/>
            </p:cNvSpPr>
            <p:nvPr/>
          </p:nvSpPr>
          <p:spPr bwMode="auto">
            <a:xfrm flipH="1">
              <a:off x="190758"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798" name="Group 1797">
            <a:extLst>
              <a:ext uri="{FF2B5EF4-FFF2-40B4-BE49-F238E27FC236}">
                <a16:creationId xmlns:a16="http://schemas.microsoft.com/office/drawing/2014/main" id="{5F02200C-C22A-4A75-B14B-3B600A54815C}"/>
              </a:ext>
            </a:extLst>
          </p:cNvPr>
          <p:cNvGrpSpPr/>
          <p:nvPr userDrawn="1"/>
        </p:nvGrpSpPr>
        <p:grpSpPr>
          <a:xfrm>
            <a:off x="83663" y="918939"/>
            <a:ext cx="12009863" cy="176637"/>
            <a:chOff x="83663" y="795844"/>
            <a:chExt cx="12009863" cy="176637"/>
          </a:xfrm>
        </p:grpSpPr>
        <p:sp>
          <p:nvSpPr>
            <p:cNvPr id="543" name="Freeform 29">
              <a:extLst>
                <a:ext uri="{FF2B5EF4-FFF2-40B4-BE49-F238E27FC236}">
                  <a16:creationId xmlns:a16="http://schemas.microsoft.com/office/drawing/2014/main" id="{6848065B-1377-4A23-8465-C03CED970868}"/>
                </a:ext>
              </a:extLst>
            </p:cNvPr>
            <p:cNvSpPr>
              <a:spLocks/>
            </p:cNvSpPr>
            <p:nvPr/>
          </p:nvSpPr>
          <p:spPr bwMode="auto">
            <a:xfrm>
              <a:off x="305196"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4" name="Freeform 30">
              <a:extLst>
                <a:ext uri="{FF2B5EF4-FFF2-40B4-BE49-F238E27FC236}">
                  <a16:creationId xmlns:a16="http://schemas.microsoft.com/office/drawing/2014/main" id="{5FC7E91F-C2CD-4879-9041-52792503E21E}"/>
                </a:ext>
              </a:extLst>
            </p:cNvPr>
            <p:cNvSpPr>
              <a:spLocks/>
            </p:cNvSpPr>
            <p:nvPr/>
          </p:nvSpPr>
          <p:spPr bwMode="auto">
            <a:xfrm>
              <a:off x="63133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5" name="Freeform 31">
              <a:extLst>
                <a:ext uri="{FF2B5EF4-FFF2-40B4-BE49-F238E27FC236}">
                  <a16:creationId xmlns:a16="http://schemas.microsoft.com/office/drawing/2014/main" id="{48D46C1F-B0AB-48F1-97F5-F23DA11348AF}"/>
                </a:ext>
              </a:extLst>
            </p:cNvPr>
            <p:cNvSpPr>
              <a:spLocks/>
            </p:cNvSpPr>
            <p:nvPr/>
          </p:nvSpPr>
          <p:spPr bwMode="auto">
            <a:xfrm>
              <a:off x="83663"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6" name="Freeform 32">
              <a:extLst>
                <a:ext uri="{FF2B5EF4-FFF2-40B4-BE49-F238E27FC236}">
                  <a16:creationId xmlns:a16="http://schemas.microsoft.com/office/drawing/2014/main" id="{A570722E-36D8-4DE7-99C6-793A112D85B9}"/>
                </a:ext>
              </a:extLst>
            </p:cNvPr>
            <p:cNvSpPr>
              <a:spLocks/>
            </p:cNvSpPr>
            <p:nvPr/>
          </p:nvSpPr>
          <p:spPr bwMode="auto">
            <a:xfrm>
              <a:off x="412290"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7" name="Freeform 29">
              <a:extLst>
                <a:ext uri="{FF2B5EF4-FFF2-40B4-BE49-F238E27FC236}">
                  <a16:creationId xmlns:a16="http://schemas.microsoft.com/office/drawing/2014/main" id="{FA7A1E9E-6726-421A-A64F-6DB8A7D1426B}"/>
                </a:ext>
              </a:extLst>
            </p:cNvPr>
            <p:cNvSpPr>
              <a:spLocks/>
            </p:cNvSpPr>
            <p:nvPr/>
          </p:nvSpPr>
          <p:spPr bwMode="auto">
            <a:xfrm>
              <a:off x="959966"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8" name="Freeform 30">
              <a:extLst>
                <a:ext uri="{FF2B5EF4-FFF2-40B4-BE49-F238E27FC236}">
                  <a16:creationId xmlns:a16="http://schemas.microsoft.com/office/drawing/2014/main" id="{E98FE030-8CD4-40ED-8497-2D1A677F61CF}"/>
                </a:ext>
              </a:extLst>
            </p:cNvPr>
            <p:cNvSpPr>
              <a:spLocks/>
            </p:cNvSpPr>
            <p:nvPr/>
          </p:nvSpPr>
          <p:spPr bwMode="auto">
            <a:xfrm>
              <a:off x="1286106"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9" name="Freeform 31">
              <a:extLst>
                <a:ext uri="{FF2B5EF4-FFF2-40B4-BE49-F238E27FC236}">
                  <a16:creationId xmlns:a16="http://schemas.microsoft.com/office/drawing/2014/main" id="{F732A4A6-A4DB-4DB5-9C07-855566567D1D}"/>
                </a:ext>
              </a:extLst>
            </p:cNvPr>
            <p:cNvSpPr>
              <a:spLocks/>
            </p:cNvSpPr>
            <p:nvPr/>
          </p:nvSpPr>
          <p:spPr bwMode="auto">
            <a:xfrm>
              <a:off x="738432"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0" name="Freeform 32">
              <a:extLst>
                <a:ext uri="{FF2B5EF4-FFF2-40B4-BE49-F238E27FC236}">
                  <a16:creationId xmlns:a16="http://schemas.microsoft.com/office/drawing/2014/main" id="{653D0EB4-D0DE-4CEE-AAAC-1DD6D85E8A7E}"/>
                </a:ext>
              </a:extLst>
            </p:cNvPr>
            <p:cNvSpPr>
              <a:spLocks/>
            </p:cNvSpPr>
            <p:nvPr/>
          </p:nvSpPr>
          <p:spPr bwMode="auto">
            <a:xfrm>
              <a:off x="1067060"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1" name="Freeform 29">
              <a:extLst>
                <a:ext uri="{FF2B5EF4-FFF2-40B4-BE49-F238E27FC236}">
                  <a16:creationId xmlns:a16="http://schemas.microsoft.com/office/drawing/2014/main" id="{9DEBC409-18DD-4BBD-8159-B2736BC849BD}"/>
                </a:ext>
              </a:extLst>
            </p:cNvPr>
            <p:cNvSpPr>
              <a:spLocks/>
            </p:cNvSpPr>
            <p:nvPr/>
          </p:nvSpPr>
          <p:spPr bwMode="auto">
            <a:xfrm>
              <a:off x="1614734"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2" name="Freeform 30">
              <a:extLst>
                <a:ext uri="{FF2B5EF4-FFF2-40B4-BE49-F238E27FC236}">
                  <a16:creationId xmlns:a16="http://schemas.microsoft.com/office/drawing/2014/main" id="{C1FA6741-C9AE-4D5E-B0D3-214C3A01989D}"/>
                </a:ext>
              </a:extLst>
            </p:cNvPr>
            <p:cNvSpPr>
              <a:spLocks/>
            </p:cNvSpPr>
            <p:nvPr/>
          </p:nvSpPr>
          <p:spPr bwMode="auto">
            <a:xfrm>
              <a:off x="194087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3" name="Freeform 31">
              <a:extLst>
                <a:ext uri="{FF2B5EF4-FFF2-40B4-BE49-F238E27FC236}">
                  <a16:creationId xmlns:a16="http://schemas.microsoft.com/office/drawing/2014/main" id="{D4EFDCE7-A1F5-47A4-88FB-1F920149E56C}"/>
                </a:ext>
              </a:extLst>
            </p:cNvPr>
            <p:cNvSpPr>
              <a:spLocks/>
            </p:cNvSpPr>
            <p:nvPr/>
          </p:nvSpPr>
          <p:spPr bwMode="auto">
            <a:xfrm>
              <a:off x="1393201"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4" name="Freeform 32">
              <a:extLst>
                <a:ext uri="{FF2B5EF4-FFF2-40B4-BE49-F238E27FC236}">
                  <a16:creationId xmlns:a16="http://schemas.microsoft.com/office/drawing/2014/main" id="{F90D7821-4C40-4FB5-AB2E-1B5DB393FCE2}"/>
                </a:ext>
              </a:extLst>
            </p:cNvPr>
            <p:cNvSpPr>
              <a:spLocks/>
            </p:cNvSpPr>
            <p:nvPr/>
          </p:nvSpPr>
          <p:spPr bwMode="auto">
            <a:xfrm>
              <a:off x="1721829"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5" name="Freeform 29">
              <a:extLst>
                <a:ext uri="{FF2B5EF4-FFF2-40B4-BE49-F238E27FC236}">
                  <a16:creationId xmlns:a16="http://schemas.microsoft.com/office/drawing/2014/main" id="{B154F13F-C320-452A-8B9C-56F572730A57}"/>
                </a:ext>
              </a:extLst>
            </p:cNvPr>
            <p:cNvSpPr>
              <a:spLocks/>
            </p:cNvSpPr>
            <p:nvPr/>
          </p:nvSpPr>
          <p:spPr bwMode="auto">
            <a:xfrm>
              <a:off x="2269503"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6" name="Freeform 30">
              <a:extLst>
                <a:ext uri="{FF2B5EF4-FFF2-40B4-BE49-F238E27FC236}">
                  <a16:creationId xmlns:a16="http://schemas.microsoft.com/office/drawing/2014/main" id="{DF2F6850-9CF8-4F0A-A390-57B080FB2D9D}"/>
                </a:ext>
              </a:extLst>
            </p:cNvPr>
            <p:cNvSpPr>
              <a:spLocks/>
            </p:cNvSpPr>
            <p:nvPr/>
          </p:nvSpPr>
          <p:spPr bwMode="auto">
            <a:xfrm>
              <a:off x="2595644"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7" name="Freeform 31">
              <a:extLst>
                <a:ext uri="{FF2B5EF4-FFF2-40B4-BE49-F238E27FC236}">
                  <a16:creationId xmlns:a16="http://schemas.microsoft.com/office/drawing/2014/main" id="{32B42DA3-F9EF-4D3F-AA6F-07CC8737691B}"/>
                </a:ext>
              </a:extLst>
            </p:cNvPr>
            <p:cNvSpPr>
              <a:spLocks/>
            </p:cNvSpPr>
            <p:nvPr/>
          </p:nvSpPr>
          <p:spPr bwMode="auto">
            <a:xfrm>
              <a:off x="2047969"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8" name="Freeform 32">
              <a:extLst>
                <a:ext uri="{FF2B5EF4-FFF2-40B4-BE49-F238E27FC236}">
                  <a16:creationId xmlns:a16="http://schemas.microsoft.com/office/drawing/2014/main" id="{D4090B04-88A6-4201-8717-68D0A8FC2816}"/>
                </a:ext>
              </a:extLst>
            </p:cNvPr>
            <p:cNvSpPr>
              <a:spLocks/>
            </p:cNvSpPr>
            <p:nvPr/>
          </p:nvSpPr>
          <p:spPr bwMode="auto">
            <a:xfrm>
              <a:off x="2376598"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9" name="Freeform 477">
              <a:extLst>
                <a:ext uri="{FF2B5EF4-FFF2-40B4-BE49-F238E27FC236}">
                  <a16:creationId xmlns:a16="http://schemas.microsoft.com/office/drawing/2014/main" id="{EE5BDC09-C71F-4891-B663-0BB915350AF5}"/>
                </a:ext>
              </a:extLst>
            </p:cNvPr>
            <p:cNvSpPr>
              <a:spLocks/>
            </p:cNvSpPr>
            <p:nvPr/>
          </p:nvSpPr>
          <p:spPr bwMode="auto">
            <a:xfrm>
              <a:off x="292427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0" name="Freeform 478">
              <a:extLst>
                <a:ext uri="{FF2B5EF4-FFF2-40B4-BE49-F238E27FC236}">
                  <a16:creationId xmlns:a16="http://schemas.microsoft.com/office/drawing/2014/main" id="{FF3FEFCC-6161-4383-9A8E-86D88406887E}"/>
                </a:ext>
              </a:extLst>
            </p:cNvPr>
            <p:cNvSpPr>
              <a:spLocks/>
            </p:cNvSpPr>
            <p:nvPr/>
          </p:nvSpPr>
          <p:spPr bwMode="auto">
            <a:xfrm>
              <a:off x="3250413"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1" name="Freeform 479">
              <a:extLst>
                <a:ext uri="{FF2B5EF4-FFF2-40B4-BE49-F238E27FC236}">
                  <a16:creationId xmlns:a16="http://schemas.microsoft.com/office/drawing/2014/main" id="{120C69E0-06DB-41BB-9B9A-F5319301CE19}"/>
                </a:ext>
              </a:extLst>
            </p:cNvPr>
            <p:cNvSpPr>
              <a:spLocks/>
            </p:cNvSpPr>
            <p:nvPr/>
          </p:nvSpPr>
          <p:spPr bwMode="auto">
            <a:xfrm>
              <a:off x="2702739"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2" name="Freeform 480">
              <a:extLst>
                <a:ext uri="{FF2B5EF4-FFF2-40B4-BE49-F238E27FC236}">
                  <a16:creationId xmlns:a16="http://schemas.microsoft.com/office/drawing/2014/main" id="{3D13074E-4582-46CD-96C9-9CE6E75BDDFC}"/>
                </a:ext>
              </a:extLst>
            </p:cNvPr>
            <p:cNvSpPr>
              <a:spLocks/>
            </p:cNvSpPr>
            <p:nvPr/>
          </p:nvSpPr>
          <p:spPr bwMode="auto">
            <a:xfrm>
              <a:off x="3031366"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3" name="Freeform 29">
              <a:extLst>
                <a:ext uri="{FF2B5EF4-FFF2-40B4-BE49-F238E27FC236}">
                  <a16:creationId xmlns:a16="http://schemas.microsoft.com/office/drawing/2014/main" id="{6FFA26B9-D9F0-4D99-A70C-555B908F413B}"/>
                </a:ext>
              </a:extLst>
            </p:cNvPr>
            <p:cNvSpPr>
              <a:spLocks/>
            </p:cNvSpPr>
            <p:nvPr/>
          </p:nvSpPr>
          <p:spPr bwMode="auto">
            <a:xfrm>
              <a:off x="357904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4" name="Freeform 31">
              <a:extLst>
                <a:ext uri="{FF2B5EF4-FFF2-40B4-BE49-F238E27FC236}">
                  <a16:creationId xmlns:a16="http://schemas.microsoft.com/office/drawing/2014/main" id="{6F280A6F-F67F-4DE7-8050-B8F2E2AE26D2}"/>
                </a:ext>
              </a:extLst>
            </p:cNvPr>
            <p:cNvSpPr>
              <a:spLocks/>
            </p:cNvSpPr>
            <p:nvPr/>
          </p:nvSpPr>
          <p:spPr bwMode="auto">
            <a:xfrm>
              <a:off x="3357508"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5" name="Freeform 29">
              <a:extLst>
                <a:ext uri="{FF2B5EF4-FFF2-40B4-BE49-F238E27FC236}">
                  <a16:creationId xmlns:a16="http://schemas.microsoft.com/office/drawing/2014/main" id="{C8E90094-69DE-4651-9545-A71340266DE0}"/>
                </a:ext>
              </a:extLst>
            </p:cNvPr>
            <p:cNvSpPr>
              <a:spLocks/>
            </p:cNvSpPr>
            <p:nvPr/>
          </p:nvSpPr>
          <p:spPr bwMode="auto">
            <a:xfrm>
              <a:off x="390767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6" name="Freeform 30">
              <a:extLst>
                <a:ext uri="{FF2B5EF4-FFF2-40B4-BE49-F238E27FC236}">
                  <a16:creationId xmlns:a16="http://schemas.microsoft.com/office/drawing/2014/main" id="{830570CB-E4A4-4603-B75E-205A81F40FE6}"/>
                </a:ext>
              </a:extLst>
            </p:cNvPr>
            <p:cNvSpPr>
              <a:spLocks/>
            </p:cNvSpPr>
            <p:nvPr/>
          </p:nvSpPr>
          <p:spPr bwMode="auto">
            <a:xfrm>
              <a:off x="4233811"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7" name="Freeform 31">
              <a:extLst>
                <a:ext uri="{FF2B5EF4-FFF2-40B4-BE49-F238E27FC236}">
                  <a16:creationId xmlns:a16="http://schemas.microsoft.com/office/drawing/2014/main" id="{BDC7470C-762D-4D12-AE23-6BD7A63DCF70}"/>
                </a:ext>
              </a:extLst>
            </p:cNvPr>
            <p:cNvSpPr>
              <a:spLocks/>
            </p:cNvSpPr>
            <p:nvPr/>
          </p:nvSpPr>
          <p:spPr bwMode="auto">
            <a:xfrm>
              <a:off x="3686136"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8" name="Freeform 32">
              <a:extLst>
                <a:ext uri="{FF2B5EF4-FFF2-40B4-BE49-F238E27FC236}">
                  <a16:creationId xmlns:a16="http://schemas.microsoft.com/office/drawing/2014/main" id="{5EB80833-126E-4ADE-8495-0389BC2E6985}"/>
                </a:ext>
              </a:extLst>
            </p:cNvPr>
            <p:cNvSpPr>
              <a:spLocks/>
            </p:cNvSpPr>
            <p:nvPr/>
          </p:nvSpPr>
          <p:spPr bwMode="auto">
            <a:xfrm>
              <a:off x="4014764"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9" name="Freeform 29">
              <a:extLst>
                <a:ext uri="{FF2B5EF4-FFF2-40B4-BE49-F238E27FC236}">
                  <a16:creationId xmlns:a16="http://schemas.microsoft.com/office/drawing/2014/main" id="{5DF22FA4-E31F-46C8-AE8E-92FDD8F80341}"/>
                </a:ext>
              </a:extLst>
            </p:cNvPr>
            <p:cNvSpPr>
              <a:spLocks/>
            </p:cNvSpPr>
            <p:nvPr/>
          </p:nvSpPr>
          <p:spPr bwMode="auto">
            <a:xfrm>
              <a:off x="4562439"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0" name="Freeform 30">
              <a:extLst>
                <a:ext uri="{FF2B5EF4-FFF2-40B4-BE49-F238E27FC236}">
                  <a16:creationId xmlns:a16="http://schemas.microsoft.com/office/drawing/2014/main" id="{E29D7A71-2F96-40DD-AD08-E7D5B8E63FF8}"/>
                </a:ext>
              </a:extLst>
            </p:cNvPr>
            <p:cNvSpPr>
              <a:spLocks/>
            </p:cNvSpPr>
            <p:nvPr/>
          </p:nvSpPr>
          <p:spPr bwMode="auto">
            <a:xfrm>
              <a:off x="488858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1" name="Freeform 31">
              <a:extLst>
                <a:ext uri="{FF2B5EF4-FFF2-40B4-BE49-F238E27FC236}">
                  <a16:creationId xmlns:a16="http://schemas.microsoft.com/office/drawing/2014/main" id="{74D10B8E-94AC-4D0F-A6A2-03CB3E835496}"/>
                </a:ext>
              </a:extLst>
            </p:cNvPr>
            <p:cNvSpPr>
              <a:spLocks/>
            </p:cNvSpPr>
            <p:nvPr/>
          </p:nvSpPr>
          <p:spPr bwMode="auto">
            <a:xfrm>
              <a:off x="4340905"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2" name="Freeform 32">
              <a:extLst>
                <a:ext uri="{FF2B5EF4-FFF2-40B4-BE49-F238E27FC236}">
                  <a16:creationId xmlns:a16="http://schemas.microsoft.com/office/drawing/2014/main" id="{3547FE03-F7E4-45C4-A772-3DB66F006798}"/>
                </a:ext>
              </a:extLst>
            </p:cNvPr>
            <p:cNvSpPr>
              <a:spLocks/>
            </p:cNvSpPr>
            <p:nvPr/>
          </p:nvSpPr>
          <p:spPr bwMode="auto">
            <a:xfrm>
              <a:off x="4669534"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3" name="Freeform 29">
              <a:extLst>
                <a:ext uri="{FF2B5EF4-FFF2-40B4-BE49-F238E27FC236}">
                  <a16:creationId xmlns:a16="http://schemas.microsoft.com/office/drawing/2014/main" id="{EFB07733-17B8-4D5C-AA17-430A38595641}"/>
                </a:ext>
              </a:extLst>
            </p:cNvPr>
            <p:cNvSpPr>
              <a:spLocks/>
            </p:cNvSpPr>
            <p:nvPr/>
          </p:nvSpPr>
          <p:spPr bwMode="auto">
            <a:xfrm>
              <a:off x="5217208"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4" name="Freeform 30">
              <a:extLst>
                <a:ext uri="{FF2B5EF4-FFF2-40B4-BE49-F238E27FC236}">
                  <a16:creationId xmlns:a16="http://schemas.microsoft.com/office/drawing/2014/main" id="{1FDD120E-1E30-4649-820F-F2F3B22F258F}"/>
                </a:ext>
              </a:extLst>
            </p:cNvPr>
            <p:cNvSpPr>
              <a:spLocks/>
            </p:cNvSpPr>
            <p:nvPr/>
          </p:nvSpPr>
          <p:spPr bwMode="auto">
            <a:xfrm>
              <a:off x="5543348"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5" name="Freeform 31">
              <a:extLst>
                <a:ext uri="{FF2B5EF4-FFF2-40B4-BE49-F238E27FC236}">
                  <a16:creationId xmlns:a16="http://schemas.microsoft.com/office/drawing/2014/main" id="{8673633B-3700-42F4-9F1F-432DBEE433AB}"/>
                </a:ext>
              </a:extLst>
            </p:cNvPr>
            <p:cNvSpPr>
              <a:spLocks/>
            </p:cNvSpPr>
            <p:nvPr/>
          </p:nvSpPr>
          <p:spPr bwMode="auto">
            <a:xfrm>
              <a:off x="4995674"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6" name="Freeform 32">
              <a:extLst>
                <a:ext uri="{FF2B5EF4-FFF2-40B4-BE49-F238E27FC236}">
                  <a16:creationId xmlns:a16="http://schemas.microsoft.com/office/drawing/2014/main" id="{1698314C-BA3D-4E44-B141-914E665A2F13}"/>
                </a:ext>
              </a:extLst>
            </p:cNvPr>
            <p:cNvSpPr>
              <a:spLocks/>
            </p:cNvSpPr>
            <p:nvPr/>
          </p:nvSpPr>
          <p:spPr bwMode="auto">
            <a:xfrm>
              <a:off x="5324302"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7" name="Freeform 29">
              <a:extLst>
                <a:ext uri="{FF2B5EF4-FFF2-40B4-BE49-F238E27FC236}">
                  <a16:creationId xmlns:a16="http://schemas.microsoft.com/office/drawing/2014/main" id="{7EDA0B9E-A1ED-4440-BB8F-DE634006E96B}"/>
                </a:ext>
              </a:extLst>
            </p:cNvPr>
            <p:cNvSpPr>
              <a:spLocks/>
            </p:cNvSpPr>
            <p:nvPr/>
          </p:nvSpPr>
          <p:spPr bwMode="auto">
            <a:xfrm>
              <a:off x="587197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8" name="Freeform 30">
              <a:extLst>
                <a:ext uri="{FF2B5EF4-FFF2-40B4-BE49-F238E27FC236}">
                  <a16:creationId xmlns:a16="http://schemas.microsoft.com/office/drawing/2014/main" id="{0097BC4C-2BB1-4042-9475-9C9DE56DF73F}"/>
                </a:ext>
              </a:extLst>
            </p:cNvPr>
            <p:cNvSpPr>
              <a:spLocks/>
            </p:cNvSpPr>
            <p:nvPr/>
          </p:nvSpPr>
          <p:spPr bwMode="auto">
            <a:xfrm>
              <a:off x="6198118"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9" name="Freeform 31">
              <a:extLst>
                <a:ext uri="{FF2B5EF4-FFF2-40B4-BE49-F238E27FC236}">
                  <a16:creationId xmlns:a16="http://schemas.microsoft.com/office/drawing/2014/main" id="{43F4B269-502C-47F2-8FC1-E233F0E29144}"/>
                </a:ext>
              </a:extLst>
            </p:cNvPr>
            <p:cNvSpPr>
              <a:spLocks/>
            </p:cNvSpPr>
            <p:nvPr/>
          </p:nvSpPr>
          <p:spPr bwMode="auto">
            <a:xfrm>
              <a:off x="5650443"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0" name="Freeform 32">
              <a:extLst>
                <a:ext uri="{FF2B5EF4-FFF2-40B4-BE49-F238E27FC236}">
                  <a16:creationId xmlns:a16="http://schemas.microsoft.com/office/drawing/2014/main" id="{8955CC37-2F33-4FA4-ABF9-B6BDCE7BA75F}"/>
                </a:ext>
              </a:extLst>
            </p:cNvPr>
            <p:cNvSpPr>
              <a:spLocks/>
            </p:cNvSpPr>
            <p:nvPr/>
          </p:nvSpPr>
          <p:spPr bwMode="auto">
            <a:xfrm>
              <a:off x="5979071"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1" name="Freeform 499">
              <a:extLst>
                <a:ext uri="{FF2B5EF4-FFF2-40B4-BE49-F238E27FC236}">
                  <a16:creationId xmlns:a16="http://schemas.microsoft.com/office/drawing/2014/main" id="{B20879FB-09D0-499D-879C-29A57451B2A5}"/>
                </a:ext>
              </a:extLst>
            </p:cNvPr>
            <p:cNvSpPr>
              <a:spLocks/>
            </p:cNvSpPr>
            <p:nvPr/>
          </p:nvSpPr>
          <p:spPr bwMode="auto">
            <a:xfrm>
              <a:off x="652674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2" name="Freeform 500">
              <a:extLst>
                <a:ext uri="{FF2B5EF4-FFF2-40B4-BE49-F238E27FC236}">
                  <a16:creationId xmlns:a16="http://schemas.microsoft.com/office/drawing/2014/main" id="{8CEB450C-35EC-4096-8312-A9B37594066E}"/>
                </a:ext>
              </a:extLst>
            </p:cNvPr>
            <p:cNvSpPr>
              <a:spLocks/>
            </p:cNvSpPr>
            <p:nvPr/>
          </p:nvSpPr>
          <p:spPr bwMode="auto">
            <a:xfrm>
              <a:off x="685288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3" name="Freeform 501">
              <a:extLst>
                <a:ext uri="{FF2B5EF4-FFF2-40B4-BE49-F238E27FC236}">
                  <a16:creationId xmlns:a16="http://schemas.microsoft.com/office/drawing/2014/main" id="{BDDC4AAF-9C76-45F7-AB73-A516457D7385}"/>
                </a:ext>
              </a:extLst>
            </p:cNvPr>
            <p:cNvSpPr>
              <a:spLocks/>
            </p:cNvSpPr>
            <p:nvPr/>
          </p:nvSpPr>
          <p:spPr bwMode="auto">
            <a:xfrm>
              <a:off x="6305212"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4" name="Freeform 502">
              <a:extLst>
                <a:ext uri="{FF2B5EF4-FFF2-40B4-BE49-F238E27FC236}">
                  <a16:creationId xmlns:a16="http://schemas.microsoft.com/office/drawing/2014/main" id="{FD54AED2-E9B5-4FC6-96B1-FAF4C6234ED1}"/>
                </a:ext>
              </a:extLst>
            </p:cNvPr>
            <p:cNvSpPr>
              <a:spLocks/>
            </p:cNvSpPr>
            <p:nvPr/>
          </p:nvSpPr>
          <p:spPr bwMode="auto">
            <a:xfrm>
              <a:off x="6633840"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5" name="Freeform 29">
              <a:extLst>
                <a:ext uri="{FF2B5EF4-FFF2-40B4-BE49-F238E27FC236}">
                  <a16:creationId xmlns:a16="http://schemas.microsoft.com/office/drawing/2014/main" id="{EE5D6E7A-922C-44ED-808C-E65F1CAC7853}"/>
                </a:ext>
              </a:extLst>
            </p:cNvPr>
            <p:cNvSpPr>
              <a:spLocks/>
            </p:cNvSpPr>
            <p:nvPr/>
          </p:nvSpPr>
          <p:spPr bwMode="auto">
            <a:xfrm>
              <a:off x="718151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6" name="Freeform 31">
              <a:extLst>
                <a:ext uri="{FF2B5EF4-FFF2-40B4-BE49-F238E27FC236}">
                  <a16:creationId xmlns:a16="http://schemas.microsoft.com/office/drawing/2014/main" id="{5EE629D9-E857-4627-BCED-E00747F758C6}"/>
                </a:ext>
              </a:extLst>
            </p:cNvPr>
            <p:cNvSpPr>
              <a:spLocks/>
            </p:cNvSpPr>
            <p:nvPr/>
          </p:nvSpPr>
          <p:spPr bwMode="auto">
            <a:xfrm>
              <a:off x="6959981"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53" name="Freeform 29">
              <a:extLst>
                <a:ext uri="{FF2B5EF4-FFF2-40B4-BE49-F238E27FC236}">
                  <a16:creationId xmlns:a16="http://schemas.microsoft.com/office/drawing/2014/main" id="{E355B6B8-705C-4486-89C5-CD9DFDC03C91}"/>
                </a:ext>
              </a:extLst>
            </p:cNvPr>
            <p:cNvSpPr>
              <a:spLocks/>
            </p:cNvSpPr>
            <p:nvPr/>
          </p:nvSpPr>
          <p:spPr bwMode="auto">
            <a:xfrm>
              <a:off x="751014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54" name="Freeform 30">
              <a:extLst>
                <a:ext uri="{FF2B5EF4-FFF2-40B4-BE49-F238E27FC236}">
                  <a16:creationId xmlns:a16="http://schemas.microsoft.com/office/drawing/2014/main" id="{71EAB415-2CE4-471A-9A0C-D149846D4462}"/>
                </a:ext>
              </a:extLst>
            </p:cNvPr>
            <p:cNvSpPr>
              <a:spLocks/>
            </p:cNvSpPr>
            <p:nvPr/>
          </p:nvSpPr>
          <p:spPr bwMode="auto">
            <a:xfrm>
              <a:off x="7836283"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55" name="Freeform 31">
              <a:extLst>
                <a:ext uri="{FF2B5EF4-FFF2-40B4-BE49-F238E27FC236}">
                  <a16:creationId xmlns:a16="http://schemas.microsoft.com/office/drawing/2014/main" id="{61E2BB8F-020F-4E90-92A9-7C1156D75697}"/>
                </a:ext>
              </a:extLst>
            </p:cNvPr>
            <p:cNvSpPr>
              <a:spLocks/>
            </p:cNvSpPr>
            <p:nvPr/>
          </p:nvSpPr>
          <p:spPr bwMode="auto">
            <a:xfrm>
              <a:off x="7288609"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56" name="Freeform 32">
              <a:extLst>
                <a:ext uri="{FF2B5EF4-FFF2-40B4-BE49-F238E27FC236}">
                  <a16:creationId xmlns:a16="http://schemas.microsoft.com/office/drawing/2014/main" id="{F063538C-31A5-4E90-9726-36359D7BF88F}"/>
                </a:ext>
              </a:extLst>
            </p:cNvPr>
            <p:cNvSpPr>
              <a:spLocks/>
            </p:cNvSpPr>
            <p:nvPr/>
          </p:nvSpPr>
          <p:spPr bwMode="auto">
            <a:xfrm>
              <a:off x="7617237"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57" name="Freeform 29">
              <a:extLst>
                <a:ext uri="{FF2B5EF4-FFF2-40B4-BE49-F238E27FC236}">
                  <a16:creationId xmlns:a16="http://schemas.microsoft.com/office/drawing/2014/main" id="{C9269EA8-7774-4BE6-A632-185043052D3E}"/>
                </a:ext>
              </a:extLst>
            </p:cNvPr>
            <p:cNvSpPr>
              <a:spLocks/>
            </p:cNvSpPr>
            <p:nvPr/>
          </p:nvSpPr>
          <p:spPr bwMode="auto">
            <a:xfrm>
              <a:off x="816491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58" name="Freeform 30">
              <a:extLst>
                <a:ext uri="{FF2B5EF4-FFF2-40B4-BE49-F238E27FC236}">
                  <a16:creationId xmlns:a16="http://schemas.microsoft.com/office/drawing/2014/main" id="{6FA9F760-D8B0-4A2D-8664-BA5901232D8E}"/>
                </a:ext>
              </a:extLst>
            </p:cNvPr>
            <p:cNvSpPr>
              <a:spLocks/>
            </p:cNvSpPr>
            <p:nvPr/>
          </p:nvSpPr>
          <p:spPr bwMode="auto">
            <a:xfrm>
              <a:off x="849105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59" name="Freeform 31">
              <a:extLst>
                <a:ext uri="{FF2B5EF4-FFF2-40B4-BE49-F238E27FC236}">
                  <a16:creationId xmlns:a16="http://schemas.microsoft.com/office/drawing/2014/main" id="{EAE5F1D5-3A1A-4098-9716-DC42B4CD8918}"/>
                </a:ext>
              </a:extLst>
            </p:cNvPr>
            <p:cNvSpPr>
              <a:spLocks/>
            </p:cNvSpPr>
            <p:nvPr/>
          </p:nvSpPr>
          <p:spPr bwMode="auto">
            <a:xfrm>
              <a:off x="7943378"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0" name="Freeform 32">
              <a:extLst>
                <a:ext uri="{FF2B5EF4-FFF2-40B4-BE49-F238E27FC236}">
                  <a16:creationId xmlns:a16="http://schemas.microsoft.com/office/drawing/2014/main" id="{A0CD98C8-DEDC-413C-AAE0-B8664482BF8C}"/>
                </a:ext>
              </a:extLst>
            </p:cNvPr>
            <p:cNvSpPr>
              <a:spLocks/>
            </p:cNvSpPr>
            <p:nvPr/>
          </p:nvSpPr>
          <p:spPr bwMode="auto">
            <a:xfrm>
              <a:off x="8272007"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1" name="Freeform 29">
              <a:extLst>
                <a:ext uri="{FF2B5EF4-FFF2-40B4-BE49-F238E27FC236}">
                  <a16:creationId xmlns:a16="http://schemas.microsoft.com/office/drawing/2014/main" id="{C780E0D8-60FD-4EDD-9CD8-7E16BA808DC1}"/>
                </a:ext>
              </a:extLst>
            </p:cNvPr>
            <p:cNvSpPr>
              <a:spLocks/>
            </p:cNvSpPr>
            <p:nvPr/>
          </p:nvSpPr>
          <p:spPr bwMode="auto">
            <a:xfrm>
              <a:off x="881968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2" name="Freeform 30">
              <a:extLst>
                <a:ext uri="{FF2B5EF4-FFF2-40B4-BE49-F238E27FC236}">
                  <a16:creationId xmlns:a16="http://schemas.microsoft.com/office/drawing/2014/main" id="{68C5F65A-2091-40BE-9ABE-356F146096D7}"/>
                </a:ext>
              </a:extLst>
            </p:cNvPr>
            <p:cNvSpPr>
              <a:spLocks/>
            </p:cNvSpPr>
            <p:nvPr/>
          </p:nvSpPr>
          <p:spPr bwMode="auto">
            <a:xfrm>
              <a:off x="9145821"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3" name="Freeform 31">
              <a:extLst>
                <a:ext uri="{FF2B5EF4-FFF2-40B4-BE49-F238E27FC236}">
                  <a16:creationId xmlns:a16="http://schemas.microsoft.com/office/drawing/2014/main" id="{8CE0C39C-EB67-4F43-9EB6-0A980D570693}"/>
                </a:ext>
              </a:extLst>
            </p:cNvPr>
            <p:cNvSpPr>
              <a:spLocks/>
            </p:cNvSpPr>
            <p:nvPr/>
          </p:nvSpPr>
          <p:spPr bwMode="auto">
            <a:xfrm>
              <a:off x="8598147"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4" name="Freeform 32">
              <a:extLst>
                <a:ext uri="{FF2B5EF4-FFF2-40B4-BE49-F238E27FC236}">
                  <a16:creationId xmlns:a16="http://schemas.microsoft.com/office/drawing/2014/main" id="{4D40A3C6-5940-45E8-939D-03C382285E09}"/>
                </a:ext>
              </a:extLst>
            </p:cNvPr>
            <p:cNvSpPr>
              <a:spLocks/>
            </p:cNvSpPr>
            <p:nvPr/>
          </p:nvSpPr>
          <p:spPr bwMode="auto">
            <a:xfrm>
              <a:off x="8926774"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5" name="Freeform 29">
              <a:extLst>
                <a:ext uri="{FF2B5EF4-FFF2-40B4-BE49-F238E27FC236}">
                  <a16:creationId xmlns:a16="http://schemas.microsoft.com/office/drawing/2014/main" id="{2D070B8F-D388-42F8-9060-AC85AA3171C2}"/>
                </a:ext>
              </a:extLst>
            </p:cNvPr>
            <p:cNvSpPr>
              <a:spLocks/>
            </p:cNvSpPr>
            <p:nvPr/>
          </p:nvSpPr>
          <p:spPr bwMode="auto">
            <a:xfrm>
              <a:off x="947445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6" name="Freeform 30">
              <a:extLst>
                <a:ext uri="{FF2B5EF4-FFF2-40B4-BE49-F238E27FC236}">
                  <a16:creationId xmlns:a16="http://schemas.microsoft.com/office/drawing/2014/main" id="{D0680CB7-6B1B-496C-B4C3-66F5C290F9A4}"/>
                </a:ext>
              </a:extLst>
            </p:cNvPr>
            <p:cNvSpPr>
              <a:spLocks/>
            </p:cNvSpPr>
            <p:nvPr/>
          </p:nvSpPr>
          <p:spPr bwMode="auto">
            <a:xfrm>
              <a:off x="9800591"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7" name="Freeform 31">
              <a:extLst>
                <a:ext uri="{FF2B5EF4-FFF2-40B4-BE49-F238E27FC236}">
                  <a16:creationId xmlns:a16="http://schemas.microsoft.com/office/drawing/2014/main" id="{07E75AAD-D078-4D04-B62F-4FE20DF5BF9B}"/>
                </a:ext>
              </a:extLst>
            </p:cNvPr>
            <p:cNvSpPr>
              <a:spLocks/>
            </p:cNvSpPr>
            <p:nvPr/>
          </p:nvSpPr>
          <p:spPr bwMode="auto">
            <a:xfrm>
              <a:off x="9252915"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8" name="Freeform 32">
              <a:extLst>
                <a:ext uri="{FF2B5EF4-FFF2-40B4-BE49-F238E27FC236}">
                  <a16:creationId xmlns:a16="http://schemas.microsoft.com/office/drawing/2014/main" id="{752AA88E-2254-434E-A3A6-8F35D541F2ED}"/>
                </a:ext>
              </a:extLst>
            </p:cNvPr>
            <p:cNvSpPr>
              <a:spLocks/>
            </p:cNvSpPr>
            <p:nvPr/>
          </p:nvSpPr>
          <p:spPr bwMode="auto">
            <a:xfrm>
              <a:off x="9581544"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9" name="Freeform 387">
              <a:extLst>
                <a:ext uri="{FF2B5EF4-FFF2-40B4-BE49-F238E27FC236}">
                  <a16:creationId xmlns:a16="http://schemas.microsoft.com/office/drawing/2014/main" id="{91AFAD3B-76EF-49F8-AF4E-F79B155B5D2A}"/>
                </a:ext>
              </a:extLst>
            </p:cNvPr>
            <p:cNvSpPr>
              <a:spLocks/>
            </p:cNvSpPr>
            <p:nvPr/>
          </p:nvSpPr>
          <p:spPr bwMode="auto">
            <a:xfrm>
              <a:off x="10129218"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0" name="Freeform 388">
              <a:extLst>
                <a:ext uri="{FF2B5EF4-FFF2-40B4-BE49-F238E27FC236}">
                  <a16:creationId xmlns:a16="http://schemas.microsoft.com/office/drawing/2014/main" id="{AD4AE479-698B-4F3F-9106-2D1E55471674}"/>
                </a:ext>
              </a:extLst>
            </p:cNvPr>
            <p:cNvSpPr>
              <a:spLocks/>
            </p:cNvSpPr>
            <p:nvPr/>
          </p:nvSpPr>
          <p:spPr bwMode="auto">
            <a:xfrm>
              <a:off x="1045536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1" name="Freeform 389">
              <a:extLst>
                <a:ext uri="{FF2B5EF4-FFF2-40B4-BE49-F238E27FC236}">
                  <a16:creationId xmlns:a16="http://schemas.microsoft.com/office/drawing/2014/main" id="{3D200F2D-46A1-4FAB-9BFA-7822CAB97A91}"/>
                </a:ext>
              </a:extLst>
            </p:cNvPr>
            <p:cNvSpPr>
              <a:spLocks/>
            </p:cNvSpPr>
            <p:nvPr/>
          </p:nvSpPr>
          <p:spPr bwMode="auto">
            <a:xfrm>
              <a:off x="9907685"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2" name="Freeform 390">
              <a:extLst>
                <a:ext uri="{FF2B5EF4-FFF2-40B4-BE49-F238E27FC236}">
                  <a16:creationId xmlns:a16="http://schemas.microsoft.com/office/drawing/2014/main" id="{29DAC8BE-02CE-460E-AA58-7F00B180FE49}"/>
                </a:ext>
              </a:extLst>
            </p:cNvPr>
            <p:cNvSpPr>
              <a:spLocks/>
            </p:cNvSpPr>
            <p:nvPr/>
          </p:nvSpPr>
          <p:spPr bwMode="auto">
            <a:xfrm>
              <a:off x="10236312"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3" name="Freeform 29">
              <a:extLst>
                <a:ext uri="{FF2B5EF4-FFF2-40B4-BE49-F238E27FC236}">
                  <a16:creationId xmlns:a16="http://schemas.microsoft.com/office/drawing/2014/main" id="{E373CEA0-3971-46E0-B00A-838759A15E25}"/>
                </a:ext>
              </a:extLst>
            </p:cNvPr>
            <p:cNvSpPr>
              <a:spLocks/>
            </p:cNvSpPr>
            <p:nvPr/>
          </p:nvSpPr>
          <p:spPr bwMode="auto">
            <a:xfrm>
              <a:off x="1078398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4" name="Freeform 31">
              <a:extLst>
                <a:ext uri="{FF2B5EF4-FFF2-40B4-BE49-F238E27FC236}">
                  <a16:creationId xmlns:a16="http://schemas.microsoft.com/office/drawing/2014/main" id="{712BDDB2-BAAF-46E0-A930-8E2D26181FDA}"/>
                </a:ext>
              </a:extLst>
            </p:cNvPr>
            <p:cNvSpPr>
              <a:spLocks/>
            </p:cNvSpPr>
            <p:nvPr/>
          </p:nvSpPr>
          <p:spPr bwMode="auto">
            <a:xfrm>
              <a:off x="10562454"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5" name="Freeform 29">
              <a:extLst>
                <a:ext uri="{FF2B5EF4-FFF2-40B4-BE49-F238E27FC236}">
                  <a16:creationId xmlns:a16="http://schemas.microsoft.com/office/drawing/2014/main" id="{53A68A05-9B0D-4E89-8166-04B1059EB9DA}"/>
                </a:ext>
              </a:extLst>
            </p:cNvPr>
            <p:cNvSpPr>
              <a:spLocks/>
            </p:cNvSpPr>
            <p:nvPr/>
          </p:nvSpPr>
          <p:spPr bwMode="auto">
            <a:xfrm>
              <a:off x="1111261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6" name="Freeform 30">
              <a:extLst>
                <a:ext uri="{FF2B5EF4-FFF2-40B4-BE49-F238E27FC236}">
                  <a16:creationId xmlns:a16="http://schemas.microsoft.com/office/drawing/2014/main" id="{28C34594-F466-44D8-81DB-C6168625DB01}"/>
                </a:ext>
              </a:extLst>
            </p:cNvPr>
            <p:cNvSpPr>
              <a:spLocks/>
            </p:cNvSpPr>
            <p:nvPr/>
          </p:nvSpPr>
          <p:spPr bwMode="auto">
            <a:xfrm>
              <a:off x="1143875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7" name="Freeform 31">
              <a:extLst>
                <a:ext uri="{FF2B5EF4-FFF2-40B4-BE49-F238E27FC236}">
                  <a16:creationId xmlns:a16="http://schemas.microsoft.com/office/drawing/2014/main" id="{05F1A90C-5F99-4981-B4F0-40D673DC21D0}"/>
                </a:ext>
              </a:extLst>
            </p:cNvPr>
            <p:cNvSpPr>
              <a:spLocks/>
            </p:cNvSpPr>
            <p:nvPr/>
          </p:nvSpPr>
          <p:spPr bwMode="auto">
            <a:xfrm>
              <a:off x="10891083"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8" name="Freeform 32">
              <a:extLst>
                <a:ext uri="{FF2B5EF4-FFF2-40B4-BE49-F238E27FC236}">
                  <a16:creationId xmlns:a16="http://schemas.microsoft.com/office/drawing/2014/main" id="{580AC64F-5593-4181-A0A2-082CB86C0442}"/>
                </a:ext>
              </a:extLst>
            </p:cNvPr>
            <p:cNvSpPr>
              <a:spLocks/>
            </p:cNvSpPr>
            <p:nvPr/>
          </p:nvSpPr>
          <p:spPr bwMode="auto">
            <a:xfrm>
              <a:off x="11219710"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9" name="Freeform 397">
              <a:extLst>
                <a:ext uri="{FF2B5EF4-FFF2-40B4-BE49-F238E27FC236}">
                  <a16:creationId xmlns:a16="http://schemas.microsoft.com/office/drawing/2014/main" id="{05A42094-8C7E-481A-A6A8-05C295C8FE0F}"/>
                </a:ext>
              </a:extLst>
            </p:cNvPr>
            <p:cNvSpPr>
              <a:spLocks/>
            </p:cNvSpPr>
            <p:nvPr/>
          </p:nvSpPr>
          <p:spPr bwMode="auto">
            <a:xfrm>
              <a:off x="1176738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0" name="Freeform 398">
              <a:extLst>
                <a:ext uri="{FF2B5EF4-FFF2-40B4-BE49-F238E27FC236}">
                  <a16:creationId xmlns:a16="http://schemas.microsoft.com/office/drawing/2014/main" id="{432208F0-F6FB-4FD7-AFFA-7C0E6257F8D0}"/>
                </a:ext>
              </a:extLst>
            </p:cNvPr>
            <p:cNvSpPr>
              <a:spLocks/>
            </p:cNvSpPr>
            <p:nvPr/>
          </p:nvSpPr>
          <p:spPr bwMode="auto">
            <a:xfrm>
              <a:off x="12093526"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1" name="Freeform 399">
              <a:extLst>
                <a:ext uri="{FF2B5EF4-FFF2-40B4-BE49-F238E27FC236}">
                  <a16:creationId xmlns:a16="http://schemas.microsoft.com/office/drawing/2014/main" id="{52302EEC-BC83-4C40-B335-379B0B3C7743}"/>
                </a:ext>
              </a:extLst>
            </p:cNvPr>
            <p:cNvSpPr>
              <a:spLocks/>
            </p:cNvSpPr>
            <p:nvPr/>
          </p:nvSpPr>
          <p:spPr bwMode="auto">
            <a:xfrm>
              <a:off x="11545852"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2" name="Freeform 400">
              <a:extLst>
                <a:ext uri="{FF2B5EF4-FFF2-40B4-BE49-F238E27FC236}">
                  <a16:creationId xmlns:a16="http://schemas.microsoft.com/office/drawing/2014/main" id="{DA9C0D33-F413-48F7-BA12-7E9DC9E16213}"/>
                </a:ext>
              </a:extLst>
            </p:cNvPr>
            <p:cNvSpPr>
              <a:spLocks/>
            </p:cNvSpPr>
            <p:nvPr/>
          </p:nvSpPr>
          <p:spPr bwMode="auto">
            <a:xfrm>
              <a:off x="11874480"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8" name="Group 1807">
            <a:extLst>
              <a:ext uri="{FF2B5EF4-FFF2-40B4-BE49-F238E27FC236}">
                <a16:creationId xmlns:a16="http://schemas.microsoft.com/office/drawing/2014/main" id="{F97B1388-E461-4A38-9B09-B364514CB632}"/>
              </a:ext>
            </a:extLst>
          </p:cNvPr>
          <p:cNvGrpSpPr/>
          <p:nvPr userDrawn="1"/>
        </p:nvGrpSpPr>
        <p:grpSpPr>
          <a:xfrm>
            <a:off x="83663" y="1203973"/>
            <a:ext cx="12009864" cy="176637"/>
            <a:chOff x="83663" y="1093620"/>
            <a:chExt cx="12009864" cy="176637"/>
          </a:xfrm>
        </p:grpSpPr>
        <p:sp>
          <p:nvSpPr>
            <p:cNvPr id="587" name="Freeform 29">
              <a:extLst>
                <a:ext uri="{FF2B5EF4-FFF2-40B4-BE49-F238E27FC236}">
                  <a16:creationId xmlns:a16="http://schemas.microsoft.com/office/drawing/2014/main" id="{36B162BB-7163-4D21-B3A9-C8C41569AC07}"/>
                </a:ext>
              </a:extLst>
            </p:cNvPr>
            <p:cNvSpPr>
              <a:spLocks/>
            </p:cNvSpPr>
            <p:nvPr/>
          </p:nvSpPr>
          <p:spPr bwMode="auto">
            <a:xfrm flipH="1">
              <a:off x="6959982"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8" name="Freeform 30">
              <a:extLst>
                <a:ext uri="{FF2B5EF4-FFF2-40B4-BE49-F238E27FC236}">
                  <a16:creationId xmlns:a16="http://schemas.microsoft.com/office/drawing/2014/main" id="{697E87B2-E6B5-49F6-AC2D-2C41C8927D19}"/>
                </a:ext>
              </a:extLst>
            </p:cNvPr>
            <p:cNvSpPr>
              <a:spLocks/>
            </p:cNvSpPr>
            <p:nvPr/>
          </p:nvSpPr>
          <p:spPr bwMode="auto">
            <a:xfrm flipH="1">
              <a:off x="6633841"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9" name="Freeform 31">
              <a:extLst>
                <a:ext uri="{FF2B5EF4-FFF2-40B4-BE49-F238E27FC236}">
                  <a16:creationId xmlns:a16="http://schemas.microsoft.com/office/drawing/2014/main" id="{867C8C9E-A4EC-40C3-82BE-A1E95DD29A37}"/>
                </a:ext>
              </a:extLst>
            </p:cNvPr>
            <p:cNvSpPr>
              <a:spLocks/>
            </p:cNvSpPr>
            <p:nvPr/>
          </p:nvSpPr>
          <p:spPr bwMode="auto">
            <a:xfrm flipH="1">
              <a:off x="7067076"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0" name="Freeform 32">
              <a:extLst>
                <a:ext uri="{FF2B5EF4-FFF2-40B4-BE49-F238E27FC236}">
                  <a16:creationId xmlns:a16="http://schemas.microsoft.com/office/drawing/2014/main" id="{E6581502-05A8-44D2-A397-CB6D4AEBAFA2}"/>
                </a:ext>
              </a:extLst>
            </p:cNvPr>
            <p:cNvSpPr>
              <a:spLocks/>
            </p:cNvSpPr>
            <p:nvPr/>
          </p:nvSpPr>
          <p:spPr bwMode="auto">
            <a:xfrm flipH="1">
              <a:off x="6740936"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1" name="Freeform 29">
              <a:extLst>
                <a:ext uri="{FF2B5EF4-FFF2-40B4-BE49-F238E27FC236}">
                  <a16:creationId xmlns:a16="http://schemas.microsoft.com/office/drawing/2014/main" id="{E84CA57F-FCA6-4C7B-8760-905E893F0B4D}"/>
                </a:ext>
              </a:extLst>
            </p:cNvPr>
            <p:cNvSpPr>
              <a:spLocks/>
            </p:cNvSpPr>
            <p:nvPr/>
          </p:nvSpPr>
          <p:spPr bwMode="auto">
            <a:xfrm flipH="1">
              <a:off x="6305212"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2" name="Freeform 30">
              <a:extLst>
                <a:ext uri="{FF2B5EF4-FFF2-40B4-BE49-F238E27FC236}">
                  <a16:creationId xmlns:a16="http://schemas.microsoft.com/office/drawing/2014/main" id="{04B23132-24D5-45D5-8D5D-ABFCF82AEF81}"/>
                </a:ext>
              </a:extLst>
            </p:cNvPr>
            <p:cNvSpPr>
              <a:spLocks/>
            </p:cNvSpPr>
            <p:nvPr/>
          </p:nvSpPr>
          <p:spPr bwMode="auto">
            <a:xfrm flipH="1">
              <a:off x="5979072"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3" name="Freeform 31">
              <a:extLst>
                <a:ext uri="{FF2B5EF4-FFF2-40B4-BE49-F238E27FC236}">
                  <a16:creationId xmlns:a16="http://schemas.microsoft.com/office/drawing/2014/main" id="{1BFE2D4E-2F01-4812-91E4-4A3DCD067558}"/>
                </a:ext>
              </a:extLst>
            </p:cNvPr>
            <p:cNvSpPr>
              <a:spLocks/>
            </p:cNvSpPr>
            <p:nvPr/>
          </p:nvSpPr>
          <p:spPr bwMode="auto">
            <a:xfrm flipH="1">
              <a:off x="6412307"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4" name="Freeform 32">
              <a:extLst>
                <a:ext uri="{FF2B5EF4-FFF2-40B4-BE49-F238E27FC236}">
                  <a16:creationId xmlns:a16="http://schemas.microsoft.com/office/drawing/2014/main" id="{616787D7-48DF-4F58-88DE-FDCF48065F52}"/>
                </a:ext>
              </a:extLst>
            </p:cNvPr>
            <p:cNvSpPr>
              <a:spLocks/>
            </p:cNvSpPr>
            <p:nvPr/>
          </p:nvSpPr>
          <p:spPr bwMode="auto">
            <a:xfrm flipH="1">
              <a:off x="6086166"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5" name="Freeform 29">
              <a:extLst>
                <a:ext uri="{FF2B5EF4-FFF2-40B4-BE49-F238E27FC236}">
                  <a16:creationId xmlns:a16="http://schemas.microsoft.com/office/drawing/2014/main" id="{239E8565-CEDA-40B3-A95D-9C053AF7C629}"/>
                </a:ext>
              </a:extLst>
            </p:cNvPr>
            <p:cNvSpPr>
              <a:spLocks/>
            </p:cNvSpPr>
            <p:nvPr/>
          </p:nvSpPr>
          <p:spPr bwMode="auto">
            <a:xfrm flipH="1">
              <a:off x="5650444"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6" name="Freeform 30">
              <a:extLst>
                <a:ext uri="{FF2B5EF4-FFF2-40B4-BE49-F238E27FC236}">
                  <a16:creationId xmlns:a16="http://schemas.microsoft.com/office/drawing/2014/main" id="{75726EFC-E202-4C6E-A623-182690D5C6FB}"/>
                </a:ext>
              </a:extLst>
            </p:cNvPr>
            <p:cNvSpPr>
              <a:spLocks/>
            </p:cNvSpPr>
            <p:nvPr/>
          </p:nvSpPr>
          <p:spPr bwMode="auto">
            <a:xfrm flipH="1">
              <a:off x="5324303"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7" name="Freeform 31">
              <a:extLst>
                <a:ext uri="{FF2B5EF4-FFF2-40B4-BE49-F238E27FC236}">
                  <a16:creationId xmlns:a16="http://schemas.microsoft.com/office/drawing/2014/main" id="{AE07D73F-0FBB-4CC6-AAE5-FCE5AE42A8A6}"/>
                </a:ext>
              </a:extLst>
            </p:cNvPr>
            <p:cNvSpPr>
              <a:spLocks/>
            </p:cNvSpPr>
            <p:nvPr/>
          </p:nvSpPr>
          <p:spPr bwMode="auto">
            <a:xfrm flipH="1">
              <a:off x="5757538"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8" name="Freeform 32">
              <a:extLst>
                <a:ext uri="{FF2B5EF4-FFF2-40B4-BE49-F238E27FC236}">
                  <a16:creationId xmlns:a16="http://schemas.microsoft.com/office/drawing/2014/main" id="{14C1270F-0E67-42B6-AC5A-672BA742CCBF}"/>
                </a:ext>
              </a:extLst>
            </p:cNvPr>
            <p:cNvSpPr>
              <a:spLocks/>
            </p:cNvSpPr>
            <p:nvPr/>
          </p:nvSpPr>
          <p:spPr bwMode="auto">
            <a:xfrm flipH="1">
              <a:off x="5431398"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9" name="Freeform 29">
              <a:extLst>
                <a:ext uri="{FF2B5EF4-FFF2-40B4-BE49-F238E27FC236}">
                  <a16:creationId xmlns:a16="http://schemas.microsoft.com/office/drawing/2014/main" id="{534CAF96-30DC-4EB7-A93A-50DA5A4F2EB4}"/>
                </a:ext>
              </a:extLst>
            </p:cNvPr>
            <p:cNvSpPr>
              <a:spLocks/>
            </p:cNvSpPr>
            <p:nvPr/>
          </p:nvSpPr>
          <p:spPr bwMode="auto">
            <a:xfrm flipH="1">
              <a:off x="4995675"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0" name="Freeform 30">
              <a:extLst>
                <a:ext uri="{FF2B5EF4-FFF2-40B4-BE49-F238E27FC236}">
                  <a16:creationId xmlns:a16="http://schemas.microsoft.com/office/drawing/2014/main" id="{125C76F1-16D6-4905-B7FB-B5218F83B842}"/>
                </a:ext>
              </a:extLst>
            </p:cNvPr>
            <p:cNvSpPr>
              <a:spLocks/>
            </p:cNvSpPr>
            <p:nvPr/>
          </p:nvSpPr>
          <p:spPr bwMode="auto">
            <a:xfrm flipH="1">
              <a:off x="4669534"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1" name="Freeform 31">
              <a:extLst>
                <a:ext uri="{FF2B5EF4-FFF2-40B4-BE49-F238E27FC236}">
                  <a16:creationId xmlns:a16="http://schemas.microsoft.com/office/drawing/2014/main" id="{B3E03C26-E907-4B62-B931-C3A78968B51F}"/>
                </a:ext>
              </a:extLst>
            </p:cNvPr>
            <p:cNvSpPr>
              <a:spLocks/>
            </p:cNvSpPr>
            <p:nvPr/>
          </p:nvSpPr>
          <p:spPr bwMode="auto">
            <a:xfrm flipH="1">
              <a:off x="5102769"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2" name="Freeform 32">
              <a:extLst>
                <a:ext uri="{FF2B5EF4-FFF2-40B4-BE49-F238E27FC236}">
                  <a16:creationId xmlns:a16="http://schemas.microsoft.com/office/drawing/2014/main" id="{E1FC75F6-8CC4-485B-BC78-7D2330B3BBAB}"/>
                </a:ext>
              </a:extLst>
            </p:cNvPr>
            <p:cNvSpPr>
              <a:spLocks/>
            </p:cNvSpPr>
            <p:nvPr/>
          </p:nvSpPr>
          <p:spPr bwMode="auto">
            <a:xfrm flipH="1">
              <a:off x="4776629"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3" name="Freeform 521">
              <a:extLst>
                <a:ext uri="{FF2B5EF4-FFF2-40B4-BE49-F238E27FC236}">
                  <a16:creationId xmlns:a16="http://schemas.microsoft.com/office/drawing/2014/main" id="{970F6CC9-D98B-41E8-B148-FACF62CDB5FC}"/>
                </a:ext>
              </a:extLst>
            </p:cNvPr>
            <p:cNvSpPr>
              <a:spLocks/>
            </p:cNvSpPr>
            <p:nvPr/>
          </p:nvSpPr>
          <p:spPr bwMode="auto">
            <a:xfrm flipH="1">
              <a:off x="4340906"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4" name="Freeform 522">
              <a:extLst>
                <a:ext uri="{FF2B5EF4-FFF2-40B4-BE49-F238E27FC236}">
                  <a16:creationId xmlns:a16="http://schemas.microsoft.com/office/drawing/2014/main" id="{39471E83-CC9B-45BE-AAA7-F4A58772E036}"/>
                </a:ext>
              </a:extLst>
            </p:cNvPr>
            <p:cNvSpPr>
              <a:spLocks/>
            </p:cNvSpPr>
            <p:nvPr/>
          </p:nvSpPr>
          <p:spPr bwMode="auto">
            <a:xfrm flipH="1">
              <a:off x="4014765"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5" name="Freeform 523">
              <a:extLst>
                <a:ext uri="{FF2B5EF4-FFF2-40B4-BE49-F238E27FC236}">
                  <a16:creationId xmlns:a16="http://schemas.microsoft.com/office/drawing/2014/main" id="{9A221B38-7190-4F41-B393-A22B6DF3E675}"/>
                </a:ext>
              </a:extLst>
            </p:cNvPr>
            <p:cNvSpPr>
              <a:spLocks/>
            </p:cNvSpPr>
            <p:nvPr/>
          </p:nvSpPr>
          <p:spPr bwMode="auto">
            <a:xfrm flipH="1">
              <a:off x="4447999"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6" name="Freeform 524">
              <a:extLst>
                <a:ext uri="{FF2B5EF4-FFF2-40B4-BE49-F238E27FC236}">
                  <a16:creationId xmlns:a16="http://schemas.microsoft.com/office/drawing/2014/main" id="{1F59ACC4-4494-4672-ACC1-8A2C02F7B8CE}"/>
                </a:ext>
              </a:extLst>
            </p:cNvPr>
            <p:cNvSpPr>
              <a:spLocks/>
            </p:cNvSpPr>
            <p:nvPr/>
          </p:nvSpPr>
          <p:spPr bwMode="auto">
            <a:xfrm flipH="1">
              <a:off x="4121860"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7" name="Freeform 29">
              <a:extLst>
                <a:ext uri="{FF2B5EF4-FFF2-40B4-BE49-F238E27FC236}">
                  <a16:creationId xmlns:a16="http://schemas.microsoft.com/office/drawing/2014/main" id="{1AFC02B4-5C47-4F76-B5CE-2F12F0B9A16F}"/>
                </a:ext>
              </a:extLst>
            </p:cNvPr>
            <p:cNvSpPr>
              <a:spLocks/>
            </p:cNvSpPr>
            <p:nvPr/>
          </p:nvSpPr>
          <p:spPr bwMode="auto">
            <a:xfrm flipH="1">
              <a:off x="3686136"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8" name="Freeform 31">
              <a:extLst>
                <a:ext uri="{FF2B5EF4-FFF2-40B4-BE49-F238E27FC236}">
                  <a16:creationId xmlns:a16="http://schemas.microsoft.com/office/drawing/2014/main" id="{3C8F2F10-339A-4BC5-B9B5-2CB5F4C569E0}"/>
                </a:ext>
              </a:extLst>
            </p:cNvPr>
            <p:cNvSpPr>
              <a:spLocks/>
            </p:cNvSpPr>
            <p:nvPr/>
          </p:nvSpPr>
          <p:spPr bwMode="auto">
            <a:xfrm flipH="1">
              <a:off x="3793231"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9" name="Freeform 29">
              <a:extLst>
                <a:ext uri="{FF2B5EF4-FFF2-40B4-BE49-F238E27FC236}">
                  <a16:creationId xmlns:a16="http://schemas.microsoft.com/office/drawing/2014/main" id="{B57197C2-DCE7-408C-9419-70B75E96EA74}"/>
                </a:ext>
              </a:extLst>
            </p:cNvPr>
            <p:cNvSpPr>
              <a:spLocks/>
            </p:cNvSpPr>
            <p:nvPr/>
          </p:nvSpPr>
          <p:spPr bwMode="auto">
            <a:xfrm flipH="1">
              <a:off x="3357508"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0" name="Freeform 30">
              <a:extLst>
                <a:ext uri="{FF2B5EF4-FFF2-40B4-BE49-F238E27FC236}">
                  <a16:creationId xmlns:a16="http://schemas.microsoft.com/office/drawing/2014/main" id="{30EB9B17-B68D-4FE2-BF0E-6F6798D527D6}"/>
                </a:ext>
              </a:extLst>
            </p:cNvPr>
            <p:cNvSpPr>
              <a:spLocks/>
            </p:cNvSpPr>
            <p:nvPr/>
          </p:nvSpPr>
          <p:spPr bwMode="auto">
            <a:xfrm flipH="1">
              <a:off x="3031367"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1" name="Freeform 31">
              <a:extLst>
                <a:ext uri="{FF2B5EF4-FFF2-40B4-BE49-F238E27FC236}">
                  <a16:creationId xmlns:a16="http://schemas.microsoft.com/office/drawing/2014/main" id="{86B1E483-6FE2-43E3-AB5F-039CED079D85}"/>
                </a:ext>
              </a:extLst>
            </p:cNvPr>
            <p:cNvSpPr>
              <a:spLocks/>
            </p:cNvSpPr>
            <p:nvPr/>
          </p:nvSpPr>
          <p:spPr bwMode="auto">
            <a:xfrm flipH="1">
              <a:off x="3464602"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2" name="Freeform 32">
              <a:extLst>
                <a:ext uri="{FF2B5EF4-FFF2-40B4-BE49-F238E27FC236}">
                  <a16:creationId xmlns:a16="http://schemas.microsoft.com/office/drawing/2014/main" id="{FA62A1BF-A571-46C9-A11C-5AEE1C417817}"/>
                </a:ext>
              </a:extLst>
            </p:cNvPr>
            <p:cNvSpPr>
              <a:spLocks/>
            </p:cNvSpPr>
            <p:nvPr/>
          </p:nvSpPr>
          <p:spPr bwMode="auto">
            <a:xfrm flipH="1">
              <a:off x="3138462"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3" name="Freeform 29">
              <a:extLst>
                <a:ext uri="{FF2B5EF4-FFF2-40B4-BE49-F238E27FC236}">
                  <a16:creationId xmlns:a16="http://schemas.microsoft.com/office/drawing/2014/main" id="{2768E451-7777-4880-845E-F7B6BE7FA8F1}"/>
                </a:ext>
              </a:extLst>
            </p:cNvPr>
            <p:cNvSpPr>
              <a:spLocks/>
            </p:cNvSpPr>
            <p:nvPr/>
          </p:nvSpPr>
          <p:spPr bwMode="auto">
            <a:xfrm flipH="1">
              <a:off x="2702739"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4" name="Freeform 30">
              <a:extLst>
                <a:ext uri="{FF2B5EF4-FFF2-40B4-BE49-F238E27FC236}">
                  <a16:creationId xmlns:a16="http://schemas.microsoft.com/office/drawing/2014/main" id="{6AAA3D23-B21A-4993-A356-986EA1DE2862}"/>
                </a:ext>
              </a:extLst>
            </p:cNvPr>
            <p:cNvSpPr>
              <a:spLocks/>
            </p:cNvSpPr>
            <p:nvPr/>
          </p:nvSpPr>
          <p:spPr bwMode="auto">
            <a:xfrm flipH="1">
              <a:off x="2376598"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5" name="Freeform 31">
              <a:extLst>
                <a:ext uri="{FF2B5EF4-FFF2-40B4-BE49-F238E27FC236}">
                  <a16:creationId xmlns:a16="http://schemas.microsoft.com/office/drawing/2014/main" id="{F81C0D60-08CF-4B7F-A6C3-4C964E21CC3B}"/>
                </a:ext>
              </a:extLst>
            </p:cNvPr>
            <p:cNvSpPr>
              <a:spLocks/>
            </p:cNvSpPr>
            <p:nvPr/>
          </p:nvSpPr>
          <p:spPr bwMode="auto">
            <a:xfrm flipH="1">
              <a:off x="2809833"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6" name="Freeform 32">
              <a:extLst>
                <a:ext uri="{FF2B5EF4-FFF2-40B4-BE49-F238E27FC236}">
                  <a16:creationId xmlns:a16="http://schemas.microsoft.com/office/drawing/2014/main" id="{C779632A-3F99-4EEE-8779-C94FFD483CB1}"/>
                </a:ext>
              </a:extLst>
            </p:cNvPr>
            <p:cNvSpPr>
              <a:spLocks/>
            </p:cNvSpPr>
            <p:nvPr/>
          </p:nvSpPr>
          <p:spPr bwMode="auto">
            <a:xfrm flipH="1">
              <a:off x="2483693"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7" name="Freeform 29">
              <a:extLst>
                <a:ext uri="{FF2B5EF4-FFF2-40B4-BE49-F238E27FC236}">
                  <a16:creationId xmlns:a16="http://schemas.microsoft.com/office/drawing/2014/main" id="{88635CBC-DAAE-463A-A7FA-BDF471C23417}"/>
                </a:ext>
              </a:extLst>
            </p:cNvPr>
            <p:cNvSpPr>
              <a:spLocks/>
            </p:cNvSpPr>
            <p:nvPr/>
          </p:nvSpPr>
          <p:spPr bwMode="auto">
            <a:xfrm flipH="1">
              <a:off x="2047970"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8" name="Freeform 30">
              <a:extLst>
                <a:ext uri="{FF2B5EF4-FFF2-40B4-BE49-F238E27FC236}">
                  <a16:creationId xmlns:a16="http://schemas.microsoft.com/office/drawing/2014/main" id="{98EF7E55-704F-4D85-A12C-D8E593AD2D89}"/>
                </a:ext>
              </a:extLst>
            </p:cNvPr>
            <p:cNvSpPr>
              <a:spLocks/>
            </p:cNvSpPr>
            <p:nvPr/>
          </p:nvSpPr>
          <p:spPr bwMode="auto">
            <a:xfrm flipH="1">
              <a:off x="1721830"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9" name="Freeform 31">
              <a:extLst>
                <a:ext uri="{FF2B5EF4-FFF2-40B4-BE49-F238E27FC236}">
                  <a16:creationId xmlns:a16="http://schemas.microsoft.com/office/drawing/2014/main" id="{CFBBF037-13CE-44D7-B7F7-2EA00F92D08E}"/>
                </a:ext>
              </a:extLst>
            </p:cNvPr>
            <p:cNvSpPr>
              <a:spLocks/>
            </p:cNvSpPr>
            <p:nvPr/>
          </p:nvSpPr>
          <p:spPr bwMode="auto">
            <a:xfrm flipH="1">
              <a:off x="2155065"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0" name="Freeform 32">
              <a:extLst>
                <a:ext uri="{FF2B5EF4-FFF2-40B4-BE49-F238E27FC236}">
                  <a16:creationId xmlns:a16="http://schemas.microsoft.com/office/drawing/2014/main" id="{36C3D6C6-8C25-48FB-99D7-CDD4DA0E2DF9}"/>
                </a:ext>
              </a:extLst>
            </p:cNvPr>
            <p:cNvSpPr>
              <a:spLocks/>
            </p:cNvSpPr>
            <p:nvPr/>
          </p:nvSpPr>
          <p:spPr bwMode="auto">
            <a:xfrm flipH="1">
              <a:off x="1828924"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1" name="Freeform 29">
              <a:extLst>
                <a:ext uri="{FF2B5EF4-FFF2-40B4-BE49-F238E27FC236}">
                  <a16:creationId xmlns:a16="http://schemas.microsoft.com/office/drawing/2014/main" id="{BE4E4866-79AD-496A-B825-4FCF74DC7397}"/>
                </a:ext>
              </a:extLst>
            </p:cNvPr>
            <p:cNvSpPr>
              <a:spLocks/>
            </p:cNvSpPr>
            <p:nvPr/>
          </p:nvSpPr>
          <p:spPr bwMode="auto">
            <a:xfrm flipH="1">
              <a:off x="1393201"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2" name="Freeform 30">
              <a:extLst>
                <a:ext uri="{FF2B5EF4-FFF2-40B4-BE49-F238E27FC236}">
                  <a16:creationId xmlns:a16="http://schemas.microsoft.com/office/drawing/2014/main" id="{37624B24-B1BF-4103-8468-856B7D2F105E}"/>
                </a:ext>
              </a:extLst>
            </p:cNvPr>
            <p:cNvSpPr>
              <a:spLocks/>
            </p:cNvSpPr>
            <p:nvPr/>
          </p:nvSpPr>
          <p:spPr bwMode="auto">
            <a:xfrm flipH="1">
              <a:off x="1067060"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3" name="Freeform 31">
              <a:extLst>
                <a:ext uri="{FF2B5EF4-FFF2-40B4-BE49-F238E27FC236}">
                  <a16:creationId xmlns:a16="http://schemas.microsoft.com/office/drawing/2014/main" id="{285A91E1-96BC-42C3-AF9D-B9F2EDC3F72B}"/>
                </a:ext>
              </a:extLst>
            </p:cNvPr>
            <p:cNvSpPr>
              <a:spLocks/>
            </p:cNvSpPr>
            <p:nvPr/>
          </p:nvSpPr>
          <p:spPr bwMode="auto">
            <a:xfrm flipH="1">
              <a:off x="1500296"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4" name="Freeform 32">
              <a:extLst>
                <a:ext uri="{FF2B5EF4-FFF2-40B4-BE49-F238E27FC236}">
                  <a16:creationId xmlns:a16="http://schemas.microsoft.com/office/drawing/2014/main" id="{5B40AAB1-E0F8-4AC8-B294-77D343A3C257}"/>
                </a:ext>
              </a:extLst>
            </p:cNvPr>
            <p:cNvSpPr>
              <a:spLocks/>
            </p:cNvSpPr>
            <p:nvPr/>
          </p:nvSpPr>
          <p:spPr bwMode="auto">
            <a:xfrm flipH="1">
              <a:off x="1174155"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5" name="Freeform 543">
              <a:extLst>
                <a:ext uri="{FF2B5EF4-FFF2-40B4-BE49-F238E27FC236}">
                  <a16:creationId xmlns:a16="http://schemas.microsoft.com/office/drawing/2014/main" id="{15B45575-B0A8-4E1A-A502-6FBA948C5B2E}"/>
                </a:ext>
              </a:extLst>
            </p:cNvPr>
            <p:cNvSpPr>
              <a:spLocks/>
            </p:cNvSpPr>
            <p:nvPr/>
          </p:nvSpPr>
          <p:spPr bwMode="auto">
            <a:xfrm flipH="1">
              <a:off x="738433"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6" name="Freeform 544">
              <a:extLst>
                <a:ext uri="{FF2B5EF4-FFF2-40B4-BE49-F238E27FC236}">
                  <a16:creationId xmlns:a16="http://schemas.microsoft.com/office/drawing/2014/main" id="{F00C7CD9-4664-4851-B7E8-F320B38B6C14}"/>
                </a:ext>
              </a:extLst>
            </p:cNvPr>
            <p:cNvSpPr>
              <a:spLocks/>
            </p:cNvSpPr>
            <p:nvPr/>
          </p:nvSpPr>
          <p:spPr bwMode="auto">
            <a:xfrm flipH="1">
              <a:off x="412291"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7" name="Freeform 545">
              <a:extLst>
                <a:ext uri="{FF2B5EF4-FFF2-40B4-BE49-F238E27FC236}">
                  <a16:creationId xmlns:a16="http://schemas.microsoft.com/office/drawing/2014/main" id="{79E7243C-3F48-4917-A35D-F6B4760E0C5A}"/>
                </a:ext>
              </a:extLst>
            </p:cNvPr>
            <p:cNvSpPr>
              <a:spLocks/>
            </p:cNvSpPr>
            <p:nvPr/>
          </p:nvSpPr>
          <p:spPr bwMode="auto">
            <a:xfrm flipH="1">
              <a:off x="845526"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8" name="Freeform 546">
              <a:extLst>
                <a:ext uri="{FF2B5EF4-FFF2-40B4-BE49-F238E27FC236}">
                  <a16:creationId xmlns:a16="http://schemas.microsoft.com/office/drawing/2014/main" id="{0E06BBDA-92F4-4670-8013-AA005C5D468A}"/>
                </a:ext>
              </a:extLst>
            </p:cNvPr>
            <p:cNvSpPr>
              <a:spLocks/>
            </p:cNvSpPr>
            <p:nvPr/>
          </p:nvSpPr>
          <p:spPr bwMode="auto">
            <a:xfrm flipH="1">
              <a:off x="519387"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9" name="Freeform 29">
              <a:extLst>
                <a:ext uri="{FF2B5EF4-FFF2-40B4-BE49-F238E27FC236}">
                  <a16:creationId xmlns:a16="http://schemas.microsoft.com/office/drawing/2014/main" id="{AC7FC873-6A15-4A31-B5E9-3D3D3ED770A2}"/>
                </a:ext>
              </a:extLst>
            </p:cNvPr>
            <p:cNvSpPr>
              <a:spLocks/>
            </p:cNvSpPr>
            <p:nvPr/>
          </p:nvSpPr>
          <p:spPr bwMode="auto">
            <a:xfrm flipH="1">
              <a:off x="83663"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0" name="Freeform 31">
              <a:extLst>
                <a:ext uri="{FF2B5EF4-FFF2-40B4-BE49-F238E27FC236}">
                  <a16:creationId xmlns:a16="http://schemas.microsoft.com/office/drawing/2014/main" id="{F0A21B7E-B68B-43D9-A348-6A37C83E136E}"/>
                </a:ext>
              </a:extLst>
            </p:cNvPr>
            <p:cNvSpPr>
              <a:spLocks/>
            </p:cNvSpPr>
            <p:nvPr/>
          </p:nvSpPr>
          <p:spPr bwMode="auto">
            <a:xfrm flipH="1">
              <a:off x="190757"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3" name="Freeform 30">
              <a:extLst>
                <a:ext uri="{FF2B5EF4-FFF2-40B4-BE49-F238E27FC236}">
                  <a16:creationId xmlns:a16="http://schemas.microsoft.com/office/drawing/2014/main" id="{0505EC1E-71A0-4757-AA67-CB066898004A}"/>
                </a:ext>
              </a:extLst>
            </p:cNvPr>
            <p:cNvSpPr>
              <a:spLocks/>
            </p:cNvSpPr>
            <p:nvPr/>
          </p:nvSpPr>
          <p:spPr bwMode="auto">
            <a:xfrm flipH="1">
              <a:off x="11874480"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4" name="Freeform 32">
              <a:extLst>
                <a:ext uri="{FF2B5EF4-FFF2-40B4-BE49-F238E27FC236}">
                  <a16:creationId xmlns:a16="http://schemas.microsoft.com/office/drawing/2014/main" id="{5552218F-8F2F-4BED-818B-B48D43F0B16E}"/>
                </a:ext>
              </a:extLst>
            </p:cNvPr>
            <p:cNvSpPr>
              <a:spLocks/>
            </p:cNvSpPr>
            <p:nvPr/>
          </p:nvSpPr>
          <p:spPr bwMode="auto">
            <a:xfrm flipH="1">
              <a:off x="11981575"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5" name="Freeform 403">
              <a:extLst>
                <a:ext uri="{FF2B5EF4-FFF2-40B4-BE49-F238E27FC236}">
                  <a16:creationId xmlns:a16="http://schemas.microsoft.com/office/drawing/2014/main" id="{D1FB006D-7447-48B6-BC17-46267D0B98F5}"/>
                </a:ext>
              </a:extLst>
            </p:cNvPr>
            <p:cNvSpPr>
              <a:spLocks/>
            </p:cNvSpPr>
            <p:nvPr/>
          </p:nvSpPr>
          <p:spPr bwMode="auto">
            <a:xfrm flipH="1">
              <a:off x="11545853"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6" name="Freeform 404">
              <a:extLst>
                <a:ext uri="{FF2B5EF4-FFF2-40B4-BE49-F238E27FC236}">
                  <a16:creationId xmlns:a16="http://schemas.microsoft.com/office/drawing/2014/main" id="{61FF96BF-D17A-4E41-8CF2-1C39CBCA3938}"/>
                </a:ext>
              </a:extLst>
            </p:cNvPr>
            <p:cNvSpPr>
              <a:spLocks/>
            </p:cNvSpPr>
            <p:nvPr/>
          </p:nvSpPr>
          <p:spPr bwMode="auto">
            <a:xfrm flipH="1">
              <a:off x="11219711"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7" name="Freeform 405">
              <a:extLst>
                <a:ext uri="{FF2B5EF4-FFF2-40B4-BE49-F238E27FC236}">
                  <a16:creationId xmlns:a16="http://schemas.microsoft.com/office/drawing/2014/main" id="{F69EA0B0-D8F2-484D-8C6B-3E65F5200399}"/>
                </a:ext>
              </a:extLst>
            </p:cNvPr>
            <p:cNvSpPr>
              <a:spLocks/>
            </p:cNvSpPr>
            <p:nvPr/>
          </p:nvSpPr>
          <p:spPr bwMode="auto">
            <a:xfrm flipH="1">
              <a:off x="11652945"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8" name="Freeform 406">
              <a:extLst>
                <a:ext uri="{FF2B5EF4-FFF2-40B4-BE49-F238E27FC236}">
                  <a16:creationId xmlns:a16="http://schemas.microsoft.com/office/drawing/2014/main" id="{077EC9E4-3943-4C91-BEB3-C0C847359988}"/>
                </a:ext>
              </a:extLst>
            </p:cNvPr>
            <p:cNvSpPr>
              <a:spLocks/>
            </p:cNvSpPr>
            <p:nvPr/>
          </p:nvSpPr>
          <p:spPr bwMode="auto">
            <a:xfrm flipH="1">
              <a:off x="11326806"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9" name="Freeform 29">
              <a:extLst>
                <a:ext uri="{FF2B5EF4-FFF2-40B4-BE49-F238E27FC236}">
                  <a16:creationId xmlns:a16="http://schemas.microsoft.com/office/drawing/2014/main" id="{C772453A-CA0A-4192-809C-1BBC4B26C8E6}"/>
                </a:ext>
              </a:extLst>
            </p:cNvPr>
            <p:cNvSpPr>
              <a:spLocks/>
            </p:cNvSpPr>
            <p:nvPr/>
          </p:nvSpPr>
          <p:spPr bwMode="auto">
            <a:xfrm flipH="1">
              <a:off x="10891083"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0" name="Freeform 31">
              <a:extLst>
                <a:ext uri="{FF2B5EF4-FFF2-40B4-BE49-F238E27FC236}">
                  <a16:creationId xmlns:a16="http://schemas.microsoft.com/office/drawing/2014/main" id="{A505ED5C-83DB-45E9-9B45-09451403E1C9}"/>
                </a:ext>
              </a:extLst>
            </p:cNvPr>
            <p:cNvSpPr>
              <a:spLocks/>
            </p:cNvSpPr>
            <p:nvPr/>
          </p:nvSpPr>
          <p:spPr bwMode="auto">
            <a:xfrm flipH="1">
              <a:off x="10998177"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1" name="Freeform 29">
              <a:extLst>
                <a:ext uri="{FF2B5EF4-FFF2-40B4-BE49-F238E27FC236}">
                  <a16:creationId xmlns:a16="http://schemas.microsoft.com/office/drawing/2014/main" id="{57C850A7-ACFC-4CDD-8757-A3229D5DB42E}"/>
                </a:ext>
              </a:extLst>
            </p:cNvPr>
            <p:cNvSpPr>
              <a:spLocks/>
            </p:cNvSpPr>
            <p:nvPr/>
          </p:nvSpPr>
          <p:spPr bwMode="auto">
            <a:xfrm flipH="1">
              <a:off x="10562455"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2" name="Freeform 30">
              <a:extLst>
                <a:ext uri="{FF2B5EF4-FFF2-40B4-BE49-F238E27FC236}">
                  <a16:creationId xmlns:a16="http://schemas.microsoft.com/office/drawing/2014/main" id="{A8588D13-D9C9-4760-A976-F6E680ADCAFD}"/>
                </a:ext>
              </a:extLst>
            </p:cNvPr>
            <p:cNvSpPr>
              <a:spLocks/>
            </p:cNvSpPr>
            <p:nvPr/>
          </p:nvSpPr>
          <p:spPr bwMode="auto">
            <a:xfrm flipH="1">
              <a:off x="10236313"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3" name="Freeform 31">
              <a:extLst>
                <a:ext uri="{FF2B5EF4-FFF2-40B4-BE49-F238E27FC236}">
                  <a16:creationId xmlns:a16="http://schemas.microsoft.com/office/drawing/2014/main" id="{180833DC-1CFB-41CA-90B2-2CCE86E83D92}"/>
                </a:ext>
              </a:extLst>
            </p:cNvPr>
            <p:cNvSpPr>
              <a:spLocks/>
            </p:cNvSpPr>
            <p:nvPr/>
          </p:nvSpPr>
          <p:spPr bwMode="auto">
            <a:xfrm flipH="1">
              <a:off x="10669548"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4" name="Freeform 32">
              <a:extLst>
                <a:ext uri="{FF2B5EF4-FFF2-40B4-BE49-F238E27FC236}">
                  <a16:creationId xmlns:a16="http://schemas.microsoft.com/office/drawing/2014/main" id="{7D64AF77-4D5D-4817-B827-B11D44AAD28A}"/>
                </a:ext>
              </a:extLst>
            </p:cNvPr>
            <p:cNvSpPr>
              <a:spLocks/>
            </p:cNvSpPr>
            <p:nvPr/>
          </p:nvSpPr>
          <p:spPr bwMode="auto">
            <a:xfrm flipH="1">
              <a:off x="10343408"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5" name="Freeform 29">
              <a:extLst>
                <a:ext uri="{FF2B5EF4-FFF2-40B4-BE49-F238E27FC236}">
                  <a16:creationId xmlns:a16="http://schemas.microsoft.com/office/drawing/2014/main" id="{1EBE0504-4F94-4B68-B004-7CE88CA86BAF}"/>
                </a:ext>
              </a:extLst>
            </p:cNvPr>
            <p:cNvSpPr>
              <a:spLocks/>
            </p:cNvSpPr>
            <p:nvPr/>
          </p:nvSpPr>
          <p:spPr bwMode="auto">
            <a:xfrm flipH="1">
              <a:off x="9907685"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6" name="Freeform 30">
              <a:extLst>
                <a:ext uri="{FF2B5EF4-FFF2-40B4-BE49-F238E27FC236}">
                  <a16:creationId xmlns:a16="http://schemas.microsoft.com/office/drawing/2014/main" id="{A3F3D72F-364F-4F43-BDC8-57961723519C}"/>
                </a:ext>
              </a:extLst>
            </p:cNvPr>
            <p:cNvSpPr>
              <a:spLocks/>
            </p:cNvSpPr>
            <p:nvPr/>
          </p:nvSpPr>
          <p:spPr bwMode="auto">
            <a:xfrm flipH="1">
              <a:off x="9581544"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7" name="Freeform 31">
              <a:extLst>
                <a:ext uri="{FF2B5EF4-FFF2-40B4-BE49-F238E27FC236}">
                  <a16:creationId xmlns:a16="http://schemas.microsoft.com/office/drawing/2014/main" id="{A5E0DE00-7E2C-43F3-A74D-D9BBABA1A65C}"/>
                </a:ext>
              </a:extLst>
            </p:cNvPr>
            <p:cNvSpPr>
              <a:spLocks/>
            </p:cNvSpPr>
            <p:nvPr/>
          </p:nvSpPr>
          <p:spPr bwMode="auto">
            <a:xfrm flipH="1">
              <a:off x="10014780"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8" name="Freeform 32">
              <a:extLst>
                <a:ext uri="{FF2B5EF4-FFF2-40B4-BE49-F238E27FC236}">
                  <a16:creationId xmlns:a16="http://schemas.microsoft.com/office/drawing/2014/main" id="{3CB09C05-AFE1-4043-9CEA-554A825CB4D9}"/>
                </a:ext>
              </a:extLst>
            </p:cNvPr>
            <p:cNvSpPr>
              <a:spLocks/>
            </p:cNvSpPr>
            <p:nvPr/>
          </p:nvSpPr>
          <p:spPr bwMode="auto">
            <a:xfrm flipH="1">
              <a:off x="9688639"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9" name="Freeform 29">
              <a:extLst>
                <a:ext uri="{FF2B5EF4-FFF2-40B4-BE49-F238E27FC236}">
                  <a16:creationId xmlns:a16="http://schemas.microsoft.com/office/drawing/2014/main" id="{32F82255-1C6C-4F2D-AFF6-0DEFB9BB382B}"/>
                </a:ext>
              </a:extLst>
            </p:cNvPr>
            <p:cNvSpPr>
              <a:spLocks/>
            </p:cNvSpPr>
            <p:nvPr/>
          </p:nvSpPr>
          <p:spPr bwMode="auto">
            <a:xfrm flipH="1">
              <a:off x="9252916"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0" name="Freeform 30">
              <a:extLst>
                <a:ext uri="{FF2B5EF4-FFF2-40B4-BE49-F238E27FC236}">
                  <a16:creationId xmlns:a16="http://schemas.microsoft.com/office/drawing/2014/main" id="{90ED368B-C56C-4638-BDED-57AAE97B4447}"/>
                </a:ext>
              </a:extLst>
            </p:cNvPr>
            <p:cNvSpPr>
              <a:spLocks/>
            </p:cNvSpPr>
            <p:nvPr/>
          </p:nvSpPr>
          <p:spPr bwMode="auto">
            <a:xfrm flipH="1">
              <a:off x="8926775"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1" name="Freeform 31">
              <a:extLst>
                <a:ext uri="{FF2B5EF4-FFF2-40B4-BE49-F238E27FC236}">
                  <a16:creationId xmlns:a16="http://schemas.microsoft.com/office/drawing/2014/main" id="{F78D68BB-3538-45D3-877E-773442DC114F}"/>
                </a:ext>
              </a:extLst>
            </p:cNvPr>
            <p:cNvSpPr>
              <a:spLocks/>
            </p:cNvSpPr>
            <p:nvPr/>
          </p:nvSpPr>
          <p:spPr bwMode="auto">
            <a:xfrm flipH="1">
              <a:off x="9360011"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2" name="Freeform 32">
              <a:extLst>
                <a:ext uri="{FF2B5EF4-FFF2-40B4-BE49-F238E27FC236}">
                  <a16:creationId xmlns:a16="http://schemas.microsoft.com/office/drawing/2014/main" id="{DE8D0B18-51B4-4B08-B7EC-C0CAEC9919D8}"/>
                </a:ext>
              </a:extLst>
            </p:cNvPr>
            <p:cNvSpPr>
              <a:spLocks/>
            </p:cNvSpPr>
            <p:nvPr/>
          </p:nvSpPr>
          <p:spPr bwMode="auto">
            <a:xfrm flipH="1">
              <a:off x="9033870"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3" name="Freeform 29">
              <a:extLst>
                <a:ext uri="{FF2B5EF4-FFF2-40B4-BE49-F238E27FC236}">
                  <a16:creationId xmlns:a16="http://schemas.microsoft.com/office/drawing/2014/main" id="{FE69D609-E608-42DA-848F-C13313CA2E86}"/>
                </a:ext>
              </a:extLst>
            </p:cNvPr>
            <p:cNvSpPr>
              <a:spLocks/>
            </p:cNvSpPr>
            <p:nvPr/>
          </p:nvSpPr>
          <p:spPr bwMode="auto">
            <a:xfrm flipH="1">
              <a:off x="8598148"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4" name="Freeform 30">
              <a:extLst>
                <a:ext uri="{FF2B5EF4-FFF2-40B4-BE49-F238E27FC236}">
                  <a16:creationId xmlns:a16="http://schemas.microsoft.com/office/drawing/2014/main" id="{AE2C51F5-C918-4FEB-9816-FB44F800658D}"/>
                </a:ext>
              </a:extLst>
            </p:cNvPr>
            <p:cNvSpPr>
              <a:spLocks/>
            </p:cNvSpPr>
            <p:nvPr/>
          </p:nvSpPr>
          <p:spPr bwMode="auto">
            <a:xfrm flipH="1">
              <a:off x="8272007"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5" name="Freeform 31">
              <a:extLst>
                <a:ext uri="{FF2B5EF4-FFF2-40B4-BE49-F238E27FC236}">
                  <a16:creationId xmlns:a16="http://schemas.microsoft.com/office/drawing/2014/main" id="{BDA39113-B17F-4E4F-A0A5-142A76BF7D33}"/>
                </a:ext>
              </a:extLst>
            </p:cNvPr>
            <p:cNvSpPr>
              <a:spLocks/>
            </p:cNvSpPr>
            <p:nvPr/>
          </p:nvSpPr>
          <p:spPr bwMode="auto">
            <a:xfrm flipH="1">
              <a:off x="8705242"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6" name="Freeform 32">
              <a:extLst>
                <a:ext uri="{FF2B5EF4-FFF2-40B4-BE49-F238E27FC236}">
                  <a16:creationId xmlns:a16="http://schemas.microsoft.com/office/drawing/2014/main" id="{0549CF8D-2955-4DCF-89C6-A4A5D9D945A4}"/>
                </a:ext>
              </a:extLst>
            </p:cNvPr>
            <p:cNvSpPr>
              <a:spLocks/>
            </p:cNvSpPr>
            <p:nvPr/>
          </p:nvSpPr>
          <p:spPr bwMode="auto">
            <a:xfrm flipH="1">
              <a:off x="8379101"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7" name="Freeform 425">
              <a:extLst>
                <a:ext uri="{FF2B5EF4-FFF2-40B4-BE49-F238E27FC236}">
                  <a16:creationId xmlns:a16="http://schemas.microsoft.com/office/drawing/2014/main" id="{C27AE4E9-D86B-4032-BEF1-8302F2A98428}"/>
                </a:ext>
              </a:extLst>
            </p:cNvPr>
            <p:cNvSpPr>
              <a:spLocks/>
            </p:cNvSpPr>
            <p:nvPr/>
          </p:nvSpPr>
          <p:spPr bwMode="auto">
            <a:xfrm flipH="1">
              <a:off x="7943379"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8" name="Freeform 426">
              <a:extLst>
                <a:ext uri="{FF2B5EF4-FFF2-40B4-BE49-F238E27FC236}">
                  <a16:creationId xmlns:a16="http://schemas.microsoft.com/office/drawing/2014/main" id="{9B59B0E4-B884-4807-B731-5DD8C8318FDD}"/>
                </a:ext>
              </a:extLst>
            </p:cNvPr>
            <p:cNvSpPr>
              <a:spLocks/>
            </p:cNvSpPr>
            <p:nvPr/>
          </p:nvSpPr>
          <p:spPr bwMode="auto">
            <a:xfrm flipH="1">
              <a:off x="7617237"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9" name="Freeform 427">
              <a:extLst>
                <a:ext uri="{FF2B5EF4-FFF2-40B4-BE49-F238E27FC236}">
                  <a16:creationId xmlns:a16="http://schemas.microsoft.com/office/drawing/2014/main" id="{421DA6DF-1688-4B28-8A93-CF30836F581E}"/>
                </a:ext>
              </a:extLst>
            </p:cNvPr>
            <p:cNvSpPr>
              <a:spLocks/>
            </p:cNvSpPr>
            <p:nvPr/>
          </p:nvSpPr>
          <p:spPr bwMode="auto">
            <a:xfrm flipH="1">
              <a:off x="8050472"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0" name="Freeform 428">
              <a:extLst>
                <a:ext uri="{FF2B5EF4-FFF2-40B4-BE49-F238E27FC236}">
                  <a16:creationId xmlns:a16="http://schemas.microsoft.com/office/drawing/2014/main" id="{7DBC9D7A-990D-4EB3-BB41-AF524D863D55}"/>
                </a:ext>
              </a:extLst>
            </p:cNvPr>
            <p:cNvSpPr>
              <a:spLocks/>
            </p:cNvSpPr>
            <p:nvPr/>
          </p:nvSpPr>
          <p:spPr bwMode="auto">
            <a:xfrm flipH="1">
              <a:off x="7724332"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1" name="Freeform 29">
              <a:extLst>
                <a:ext uri="{FF2B5EF4-FFF2-40B4-BE49-F238E27FC236}">
                  <a16:creationId xmlns:a16="http://schemas.microsoft.com/office/drawing/2014/main" id="{CD10BADB-C74B-4DDC-BC8A-370CF75C6E2F}"/>
                </a:ext>
              </a:extLst>
            </p:cNvPr>
            <p:cNvSpPr>
              <a:spLocks/>
            </p:cNvSpPr>
            <p:nvPr/>
          </p:nvSpPr>
          <p:spPr bwMode="auto">
            <a:xfrm flipH="1">
              <a:off x="7288609"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2" name="Freeform 31">
              <a:extLst>
                <a:ext uri="{FF2B5EF4-FFF2-40B4-BE49-F238E27FC236}">
                  <a16:creationId xmlns:a16="http://schemas.microsoft.com/office/drawing/2014/main" id="{36CD42B8-8600-48C7-88C2-93E307AF600F}"/>
                </a:ext>
              </a:extLst>
            </p:cNvPr>
            <p:cNvSpPr>
              <a:spLocks/>
            </p:cNvSpPr>
            <p:nvPr/>
          </p:nvSpPr>
          <p:spPr bwMode="auto">
            <a:xfrm flipH="1">
              <a:off x="7395703"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9" name="Group 1808">
            <a:extLst>
              <a:ext uri="{FF2B5EF4-FFF2-40B4-BE49-F238E27FC236}">
                <a16:creationId xmlns:a16="http://schemas.microsoft.com/office/drawing/2014/main" id="{800BFD97-21DF-408D-9CD6-4059272BD1AA}"/>
              </a:ext>
            </a:extLst>
          </p:cNvPr>
          <p:cNvGrpSpPr/>
          <p:nvPr userDrawn="1"/>
        </p:nvGrpSpPr>
        <p:grpSpPr>
          <a:xfrm>
            <a:off x="83663" y="1489007"/>
            <a:ext cx="12009863" cy="176637"/>
            <a:chOff x="83663" y="1383929"/>
            <a:chExt cx="12009863" cy="176637"/>
          </a:xfrm>
        </p:grpSpPr>
        <p:sp>
          <p:nvSpPr>
            <p:cNvPr id="631" name="Freeform 29">
              <a:extLst>
                <a:ext uri="{FF2B5EF4-FFF2-40B4-BE49-F238E27FC236}">
                  <a16:creationId xmlns:a16="http://schemas.microsoft.com/office/drawing/2014/main" id="{275AE894-5F57-4756-B8B0-F6732601DAD5}"/>
                </a:ext>
              </a:extLst>
            </p:cNvPr>
            <p:cNvSpPr>
              <a:spLocks/>
            </p:cNvSpPr>
            <p:nvPr/>
          </p:nvSpPr>
          <p:spPr bwMode="auto">
            <a:xfrm>
              <a:off x="305196"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2" name="Freeform 30">
              <a:extLst>
                <a:ext uri="{FF2B5EF4-FFF2-40B4-BE49-F238E27FC236}">
                  <a16:creationId xmlns:a16="http://schemas.microsoft.com/office/drawing/2014/main" id="{0166BA60-A5D3-4D55-9706-8973748CF404}"/>
                </a:ext>
              </a:extLst>
            </p:cNvPr>
            <p:cNvSpPr>
              <a:spLocks/>
            </p:cNvSpPr>
            <p:nvPr/>
          </p:nvSpPr>
          <p:spPr bwMode="auto">
            <a:xfrm>
              <a:off x="63133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3" name="Freeform 31">
              <a:extLst>
                <a:ext uri="{FF2B5EF4-FFF2-40B4-BE49-F238E27FC236}">
                  <a16:creationId xmlns:a16="http://schemas.microsoft.com/office/drawing/2014/main" id="{3BD0BB31-B483-4368-8B7D-0FEFA5ED3534}"/>
                </a:ext>
              </a:extLst>
            </p:cNvPr>
            <p:cNvSpPr>
              <a:spLocks/>
            </p:cNvSpPr>
            <p:nvPr/>
          </p:nvSpPr>
          <p:spPr bwMode="auto">
            <a:xfrm>
              <a:off x="83663"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4" name="Freeform 32">
              <a:extLst>
                <a:ext uri="{FF2B5EF4-FFF2-40B4-BE49-F238E27FC236}">
                  <a16:creationId xmlns:a16="http://schemas.microsoft.com/office/drawing/2014/main" id="{3856F6D3-7640-48C3-9083-930CF8B7F128}"/>
                </a:ext>
              </a:extLst>
            </p:cNvPr>
            <p:cNvSpPr>
              <a:spLocks/>
            </p:cNvSpPr>
            <p:nvPr/>
          </p:nvSpPr>
          <p:spPr bwMode="auto">
            <a:xfrm>
              <a:off x="412290"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5" name="Freeform 29">
              <a:extLst>
                <a:ext uri="{FF2B5EF4-FFF2-40B4-BE49-F238E27FC236}">
                  <a16:creationId xmlns:a16="http://schemas.microsoft.com/office/drawing/2014/main" id="{598B339C-C84C-4965-95AF-9B5CC64EF94B}"/>
                </a:ext>
              </a:extLst>
            </p:cNvPr>
            <p:cNvSpPr>
              <a:spLocks/>
            </p:cNvSpPr>
            <p:nvPr/>
          </p:nvSpPr>
          <p:spPr bwMode="auto">
            <a:xfrm>
              <a:off x="959966"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6" name="Freeform 30">
              <a:extLst>
                <a:ext uri="{FF2B5EF4-FFF2-40B4-BE49-F238E27FC236}">
                  <a16:creationId xmlns:a16="http://schemas.microsoft.com/office/drawing/2014/main" id="{5EED12BE-03A9-4E74-8A0C-FE0F8C417CC5}"/>
                </a:ext>
              </a:extLst>
            </p:cNvPr>
            <p:cNvSpPr>
              <a:spLocks/>
            </p:cNvSpPr>
            <p:nvPr/>
          </p:nvSpPr>
          <p:spPr bwMode="auto">
            <a:xfrm>
              <a:off x="1286106"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7" name="Freeform 31">
              <a:extLst>
                <a:ext uri="{FF2B5EF4-FFF2-40B4-BE49-F238E27FC236}">
                  <a16:creationId xmlns:a16="http://schemas.microsoft.com/office/drawing/2014/main" id="{6A6AFD3A-377D-4963-ADA2-D5ABA7D2F436}"/>
                </a:ext>
              </a:extLst>
            </p:cNvPr>
            <p:cNvSpPr>
              <a:spLocks/>
            </p:cNvSpPr>
            <p:nvPr/>
          </p:nvSpPr>
          <p:spPr bwMode="auto">
            <a:xfrm>
              <a:off x="738432"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8" name="Freeform 32">
              <a:extLst>
                <a:ext uri="{FF2B5EF4-FFF2-40B4-BE49-F238E27FC236}">
                  <a16:creationId xmlns:a16="http://schemas.microsoft.com/office/drawing/2014/main" id="{792AFD11-4544-4C5B-B631-6C472C82AB2F}"/>
                </a:ext>
              </a:extLst>
            </p:cNvPr>
            <p:cNvSpPr>
              <a:spLocks/>
            </p:cNvSpPr>
            <p:nvPr/>
          </p:nvSpPr>
          <p:spPr bwMode="auto">
            <a:xfrm>
              <a:off x="1067060"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9" name="Freeform 29">
              <a:extLst>
                <a:ext uri="{FF2B5EF4-FFF2-40B4-BE49-F238E27FC236}">
                  <a16:creationId xmlns:a16="http://schemas.microsoft.com/office/drawing/2014/main" id="{A3D52F42-FAFE-4C52-BFC5-14C28EB01F70}"/>
                </a:ext>
              </a:extLst>
            </p:cNvPr>
            <p:cNvSpPr>
              <a:spLocks/>
            </p:cNvSpPr>
            <p:nvPr/>
          </p:nvSpPr>
          <p:spPr bwMode="auto">
            <a:xfrm>
              <a:off x="1614734"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0" name="Freeform 30">
              <a:extLst>
                <a:ext uri="{FF2B5EF4-FFF2-40B4-BE49-F238E27FC236}">
                  <a16:creationId xmlns:a16="http://schemas.microsoft.com/office/drawing/2014/main" id="{A4E994EF-C8B5-4CD5-8E60-619E0312D946}"/>
                </a:ext>
              </a:extLst>
            </p:cNvPr>
            <p:cNvSpPr>
              <a:spLocks/>
            </p:cNvSpPr>
            <p:nvPr/>
          </p:nvSpPr>
          <p:spPr bwMode="auto">
            <a:xfrm>
              <a:off x="194087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1" name="Freeform 31">
              <a:extLst>
                <a:ext uri="{FF2B5EF4-FFF2-40B4-BE49-F238E27FC236}">
                  <a16:creationId xmlns:a16="http://schemas.microsoft.com/office/drawing/2014/main" id="{CB58488A-5B2A-468A-9126-1CA4120C8521}"/>
                </a:ext>
              </a:extLst>
            </p:cNvPr>
            <p:cNvSpPr>
              <a:spLocks/>
            </p:cNvSpPr>
            <p:nvPr/>
          </p:nvSpPr>
          <p:spPr bwMode="auto">
            <a:xfrm>
              <a:off x="1393201"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2" name="Freeform 32">
              <a:extLst>
                <a:ext uri="{FF2B5EF4-FFF2-40B4-BE49-F238E27FC236}">
                  <a16:creationId xmlns:a16="http://schemas.microsoft.com/office/drawing/2014/main" id="{EF59B971-147D-4A34-8D71-E2253172F1EE}"/>
                </a:ext>
              </a:extLst>
            </p:cNvPr>
            <p:cNvSpPr>
              <a:spLocks/>
            </p:cNvSpPr>
            <p:nvPr/>
          </p:nvSpPr>
          <p:spPr bwMode="auto">
            <a:xfrm>
              <a:off x="1721829"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3" name="Freeform 29">
              <a:extLst>
                <a:ext uri="{FF2B5EF4-FFF2-40B4-BE49-F238E27FC236}">
                  <a16:creationId xmlns:a16="http://schemas.microsoft.com/office/drawing/2014/main" id="{0BC106F8-8EAA-4A25-B8AA-1611996CD9F3}"/>
                </a:ext>
              </a:extLst>
            </p:cNvPr>
            <p:cNvSpPr>
              <a:spLocks/>
            </p:cNvSpPr>
            <p:nvPr/>
          </p:nvSpPr>
          <p:spPr bwMode="auto">
            <a:xfrm>
              <a:off x="2269503"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4" name="Freeform 30">
              <a:extLst>
                <a:ext uri="{FF2B5EF4-FFF2-40B4-BE49-F238E27FC236}">
                  <a16:creationId xmlns:a16="http://schemas.microsoft.com/office/drawing/2014/main" id="{4040D904-A251-4694-9A8C-ED1158A97BC6}"/>
                </a:ext>
              </a:extLst>
            </p:cNvPr>
            <p:cNvSpPr>
              <a:spLocks/>
            </p:cNvSpPr>
            <p:nvPr/>
          </p:nvSpPr>
          <p:spPr bwMode="auto">
            <a:xfrm>
              <a:off x="2595644"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5" name="Freeform 31">
              <a:extLst>
                <a:ext uri="{FF2B5EF4-FFF2-40B4-BE49-F238E27FC236}">
                  <a16:creationId xmlns:a16="http://schemas.microsoft.com/office/drawing/2014/main" id="{271711D7-B927-4900-81C5-CB35D576682D}"/>
                </a:ext>
              </a:extLst>
            </p:cNvPr>
            <p:cNvSpPr>
              <a:spLocks/>
            </p:cNvSpPr>
            <p:nvPr/>
          </p:nvSpPr>
          <p:spPr bwMode="auto">
            <a:xfrm>
              <a:off x="2047969"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6" name="Freeform 32">
              <a:extLst>
                <a:ext uri="{FF2B5EF4-FFF2-40B4-BE49-F238E27FC236}">
                  <a16:creationId xmlns:a16="http://schemas.microsoft.com/office/drawing/2014/main" id="{B15E34E8-1921-4DAD-97C1-95AF17EF929F}"/>
                </a:ext>
              </a:extLst>
            </p:cNvPr>
            <p:cNvSpPr>
              <a:spLocks/>
            </p:cNvSpPr>
            <p:nvPr/>
          </p:nvSpPr>
          <p:spPr bwMode="auto">
            <a:xfrm>
              <a:off x="2376598"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7" name="Freeform 565">
              <a:extLst>
                <a:ext uri="{FF2B5EF4-FFF2-40B4-BE49-F238E27FC236}">
                  <a16:creationId xmlns:a16="http://schemas.microsoft.com/office/drawing/2014/main" id="{F301E858-F59A-4C3B-8612-147F91249500}"/>
                </a:ext>
              </a:extLst>
            </p:cNvPr>
            <p:cNvSpPr>
              <a:spLocks/>
            </p:cNvSpPr>
            <p:nvPr/>
          </p:nvSpPr>
          <p:spPr bwMode="auto">
            <a:xfrm>
              <a:off x="292427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8" name="Freeform 566">
              <a:extLst>
                <a:ext uri="{FF2B5EF4-FFF2-40B4-BE49-F238E27FC236}">
                  <a16:creationId xmlns:a16="http://schemas.microsoft.com/office/drawing/2014/main" id="{4C61B98D-9D7B-455A-9B97-304E919E42BE}"/>
                </a:ext>
              </a:extLst>
            </p:cNvPr>
            <p:cNvSpPr>
              <a:spLocks/>
            </p:cNvSpPr>
            <p:nvPr/>
          </p:nvSpPr>
          <p:spPr bwMode="auto">
            <a:xfrm>
              <a:off x="3250413"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9" name="Freeform 567">
              <a:extLst>
                <a:ext uri="{FF2B5EF4-FFF2-40B4-BE49-F238E27FC236}">
                  <a16:creationId xmlns:a16="http://schemas.microsoft.com/office/drawing/2014/main" id="{A97BF01D-6B6E-405D-AF65-BEC15DE4BAE8}"/>
                </a:ext>
              </a:extLst>
            </p:cNvPr>
            <p:cNvSpPr>
              <a:spLocks/>
            </p:cNvSpPr>
            <p:nvPr/>
          </p:nvSpPr>
          <p:spPr bwMode="auto">
            <a:xfrm>
              <a:off x="2702739"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0" name="Freeform 568">
              <a:extLst>
                <a:ext uri="{FF2B5EF4-FFF2-40B4-BE49-F238E27FC236}">
                  <a16:creationId xmlns:a16="http://schemas.microsoft.com/office/drawing/2014/main" id="{83F6F5E5-0ADC-4FA7-8DA8-C9B1DE6600FD}"/>
                </a:ext>
              </a:extLst>
            </p:cNvPr>
            <p:cNvSpPr>
              <a:spLocks/>
            </p:cNvSpPr>
            <p:nvPr/>
          </p:nvSpPr>
          <p:spPr bwMode="auto">
            <a:xfrm>
              <a:off x="3031366"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1" name="Freeform 29">
              <a:extLst>
                <a:ext uri="{FF2B5EF4-FFF2-40B4-BE49-F238E27FC236}">
                  <a16:creationId xmlns:a16="http://schemas.microsoft.com/office/drawing/2014/main" id="{D42E65C0-CBD2-4A7A-B086-A9601D688595}"/>
                </a:ext>
              </a:extLst>
            </p:cNvPr>
            <p:cNvSpPr>
              <a:spLocks/>
            </p:cNvSpPr>
            <p:nvPr/>
          </p:nvSpPr>
          <p:spPr bwMode="auto">
            <a:xfrm>
              <a:off x="357904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2" name="Freeform 31">
              <a:extLst>
                <a:ext uri="{FF2B5EF4-FFF2-40B4-BE49-F238E27FC236}">
                  <a16:creationId xmlns:a16="http://schemas.microsoft.com/office/drawing/2014/main" id="{674BEB64-EBA4-44DC-BEB5-7D5AFBBDF96C}"/>
                </a:ext>
              </a:extLst>
            </p:cNvPr>
            <p:cNvSpPr>
              <a:spLocks/>
            </p:cNvSpPr>
            <p:nvPr/>
          </p:nvSpPr>
          <p:spPr bwMode="auto">
            <a:xfrm>
              <a:off x="3357508"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3" name="Freeform 29">
              <a:extLst>
                <a:ext uri="{FF2B5EF4-FFF2-40B4-BE49-F238E27FC236}">
                  <a16:creationId xmlns:a16="http://schemas.microsoft.com/office/drawing/2014/main" id="{18508602-3070-4BA7-A8E3-354F40616C20}"/>
                </a:ext>
              </a:extLst>
            </p:cNvPr>
            <p:cNvSpPr>
              <a:spLocks/>
            </p:cNvSpPr>
            <p:nvPr/>
          </p:nvSpPr>
          <p:spPr bwMode="auto">
            <a:xfrm>
              <a:off x="390767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4" name="Freeform 30">
              <a:extLst>
                <a:ext uri="{FF2B5EF4-FFF2-40B4-BE49-F238E27FC236}">
                  <a16:creationId xmlns:a16="http://schemas.microsoft.com/office/drawing/2014/main" id="{36BEB0EA-D419-4EA9-AAC3-8A60B2C85F1A}"/>
                </a:ext>
              </a:extLst>
            </p:cNvPr>
            <p:cNvSpPr>
              <a:spLocks/>
            </p:cNvSpPr>
            <p:nvPr/>
          </p:nvSpPr>
          <p:spPr bwMode="auto">
            <a:xfrm>
              <a:off x="4233811"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5" name="Freeform 31">
              <a:extLst>
                <a:ext uri="{FF2B5EF4-FFF2-40B4-BE49-F238E27FC236}">
                  <a16:creationId xmlns:a16="http://schemas.microsoft.com/office/drawing/2014/main" id="{6C3772DD-4E41-4AA9-BECA-9D2ECAB8EBA9}"/>
                </a:ext>
              </a:extLst>
            </p:cNvPr>
            <p:cNvSpPr>
              <a:spLocks/>
            </p:cNvSpPr>
            <p:nvPr/>
          </p:nvSpPr>
          <p:spPr bwMode="auto">
            <a:xfrm>
              <a:off x="3686136"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6" name="Freeform 32">
              <a:extLst>
                <a:ext uri="{FF2B5EF4-FFF2-40B4-BE49-F238E27FC236}">
                  <a16:creationId xmlns:a16="http://schemas.microsoft.com/office/drawing/2014/main" id="{A56661FC-8CD0-4B17-BE7B-D477877B9C97}"/>
                </a:ext>
              </a:extLst>
            </p:cNvPr>
            <p:cNvSpPr>
              <a:spLocks/>
            </p:cNvSpPr>
            <p:nvPr/>
          </p:nvSpPr>
          <p:spPr bwMode="auto">
            <a:xfrm>
              <a:off x="4014764"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7" name="Freeform 29">
              <a:extLst>
                <a:ext uri="{FF2B5EF4-FFF2-40B4-BE49-F238E27FC236}">
                  <a16:creationId xmlns:a16="http://schemas.microsoft.com/office/drawing/2014/main" id="{04837D6C-4FA1-4679-BA0C-28DC054899C4}"/>
                </a:ext>
              </a:extLst>
            </p:cNvPr>
            <p:cNvSpPr>
              <a:spLocks/>
            </p:cNvSpPr>
            <p:nvPr/>
          </p:nvSpPr>
          <p:spPr bwMode="auto">
            <a:xfrm>
              <a:off x="4562439"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8" name="Freeform 30">
              <a:extLst>
                <a:ext uri="{FF2B5EF4-FFF2-40B4-BE49-F238E27FC236}">
                  <a16:creationId xmlns:a16="http://schemas.microsoft.com/office/drawing/2014/main" id="{F6DA6ABB-1EE0-4A01-84FF-906EC17C1057}"/>
                </a:ext>
              </a:extLst>
            </p:cNvPr>
            <p:cNvSpPr>
              <a:spLocks/>
            </p:cNvSpPr>
            <p:nvPr/>
          </p:nvSpPr>
          <p:spPr bwMode="auto">
            <a:xfrm>
              <a:off x="488858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9" name="Freeform 31">
              <a:extLst>
                <a:ext uri="{FF2B5EF4-FFF2-40B4-BE49-F238E27FC236}">
                  <a16:creationId xmlns:a16="http://schemas.microsoft.com/office/drawing/2014/main" id="{0F4C7EEC-BAF6-472E-BA9C-AE939370C218}"/>
                </a:ext>
              </a:extLst>
            </p:cNvPr>
            <p:cNvSpPr>
              <a:spLocks/>
            </p:cNvSpPr>
            <p:nvPr/>
          </p:nvSpPr>
          <p:spPr bwMode="auto">
            <a:xfrm>
              <a:off x="4340905"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0" name="Freeform 32">
              <a:extLst>
                <a:ext uri="{FF2B5EF4-FFF2-40B4-BE49-F238E27FC236}">
                  <a16:creationId xmlns:a16="http://schemas.microsoft.com/office/drawing/2014/main" id="{6A8EE3B6-C085-40B2-84C1-40622D54B584}"/>
                </a:ext>
              </a:extLst>
            </p:cNvPr>
            <p:cNvSpPr>
              <a:spLocks/>
            </p:cNvSpPr>
            <p:nvPr/>
          </p:nvSpPr>
          <p:spPr bwMode="auto">
            <a:xfrm>
              <a:off x="4669534"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1" name="Freeform 29">
              <a:extLst>
                <a:ext uri="{FF2B5EF4-FFF2-40B4-BE49-F238E27FC236}">
                  <a16:creationId xmlns:a16="http://schemas.microsoft.com/office/drawing/2014/main" id="{1E9EF89E-A8CB-4779-A344-353933B3EE0C}"/>
                </a:ext>
              </a:extLst>
            </p:cNvPr>
            <p:cNvSpPr>
              <a:spLocks/>
            </p:cNvSpPr>
            <p:nvPr/>
          </p:nvSpPr>
          <p:spPr bwMode="auto">
            <a:xfrm>
              <a:off x="5217208"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2" name="Freeform 30">
              <a:extLst>
                <a:ext uri="{FF2B5EF4-FFF2-40B4-BE49-F238E27FC236}">
                  <a16:creationId xmlns:a16="http://schemas.microsoft.com/office/drawing/2014/main" id="{E17E0A6D-EFDC-49AA-A1C8-8124EFE0E23F}"/>
                </a:ext>
              </a:extLst>
            </p:cNvPr>
            <p:cNvSpPr>
              <a:spLocks/>
            </p:cNvSpPr>
            <p:nvPr/>
          </p:nvSpPr>
          <p:spPr bwMode="auto">
            <a:xfrm>
              <a:off x="5543348"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3" name="Freeform 31">
              <a:extLst>
                <a:ext uri="{FF2B5EF4-FFF2-40B4-BE49-F238E27FC236}">
                  <a16:creationId xmlns:a16="http://schemas.microsoft.com/office/drawing/2014/main" id="{BEE4A88D-C520-47BC-B7B1-C38A40185E02}"/>
                </a:ext>
              </a:extLst>
            </p:cNvPr>
            <p:cNvSpPr>
              <a:spLocks/>
            </p:cNvSpPr>
            <p:nvPr/>
          </p:nvSpPr>
          <p:spPr bwMode="auto">
            <a:xfrm>
              <a:off x="4995674"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4" name="Freeform 32">
              <a:extLst>
                <a:ext uri="{FF2B5EF4-FFF2-40B4-BE49-F238E27FC236}">
                  <a16:creationId xmlns:a16="http://schemas.microsoft.com/office/drawing/2014/main" id="{EDEE3BB3-EA25-4AA9-B082-1BDF0163C4DC}"/>
                </a:ext>
              </a:extLst>
            </p:cNvPr>
            <p:cNvSpPr>
              <a:spLocks/>
            </p:cNvSpPr>
            <p:nvPr/>
          </p:nvSpPr>
          <p:spPr bwMode="auto">
            <a:xfrm>
              <a:off x="5324302"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5" name="Freeform 29">
              <a:extLst>
                <a:ext uri="{FF2B5EF4-FFF2-40B4-BE49-F238E27FC236}">
                  <a16:creationId xmlns:a16="http://schemas.microsoft.com/office/drawing/2014/main" id="{8272046A-8640-41F6-90B6-2C3FD08880B9}"/>
                </a:ext>
              </a:extLst>
            </p:cNvPr>
            <p:cNvSpPr>
              <a:spLocks/>
            </p:cNvSpPr>
            <p:nvPr/>
          </p:nvSpPr>
          <p:spPr bwMode="auto">
            <a:xfrm>
              <a:off x="587197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6" name="Freeform 30">
              <a:extLst>
                <a:ext uri="{FF2B5EF4-FFF2-40B4-BE49-F238E27FC236}">
                  <a16:creationId xmlns:a16="http://schemas.microsoft.com/office/drawing/2014/main" id="{231F5A58-9373-4A61-98D0-FA2CD9BBBEA3}"/>
                </a:ext>
              </a:extLst>
            </p:cNvPr>
            <p:cNvSpPr>
              <a:spLocks/>
            </p:cNvSpPr>
            <p:nvPr/>
          </p:nvSpPr>
          <p:spPr bwMode="auto">
            <a:xfrm>
              <a:off x="6198118"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7" name="Freeform 31">
              <a:extLst>
                <a:ext uri="{FF2B5EF4-FFF2-40B4-BE49-F238E27FC236}">
                  <a16:creationId xmlns:a16="http://schemas.microsoft.com/office/drawing/2014/main" id="{D00ED0BD-24C6-463B-937A-3D9521399271}"/>
                </a:ext>
              </a:extLst>
            </p:cNvPr>
            <p:cNvSpPr>
              <a:spLocks/>
            </p:cNvSpPr>
            <p:nvPr/>
          </p:nvSpPr>
          <p:spPr bwMode="auto">
            <a:xfrm>
              <a:off x="5650443"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8" name="Freeform 32">
              <a:extLst>
                <a:ext uri="{FF2B5EF4-FFF2-40B4-BE49-F238E27FC236}">
                  <a16:creationId xmlns:a16="http://schemas.microsoft.com/office/drawing/2014/main" id="{B86E4124-58D3-49C8-A5A2-544A71209AC2}"/>
                </a:ext>
              </a:extLst>
            </p:cNvPr>
            <p:cNvSpPr>
              <a:spLocks/>
            </p:cNvSpPr>
            <p:nvPr/>
          </p:nvSpPr>
          <p:spPr bwMode="auto">
            <a:xfrm>
              <a:off x="5979071"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9" name="Freeform 587">
              <a:extLst>
                <a:ext uri="{FF2B5EF4-FFF2-40B4-BE49-F238E27FC236}">
                  <a16:creationId xmlns:a16="http://schemas.microsoft.com/office/drawing/2014/main" id="{BD4E5B58-499B-435F-B2E4-2828C95067C7}"/>
                </a:ext>
              </a:extLst>
            </p:cNvPr>
            <p:cNvSpPr>
              <a:spLocks/>
            </p:cNvSpPr>
            <p:nvPr/>
          </p:nvSpPr>
          <p:spPr bwMode="auto">
            <a:xfrm>
              <a:off x="652674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70" name="Freeform 588">
              <a:extLst>
                <a:ext uri="{FF2B5EF4-FFF2-40B4-BE49-F238E27FC236}">
                  <a16:creationId xmlns:a16="http://schemas.microsoft.com/office/drawing/2014/main" id="{21A4F09A-3514-4471-8643-A2BCD4F66B8C}"/>
                </a:ext>
              </a:extLst>
            </p:cNvPr>
            <p:cNvSpPr>
              <a:spLocks/>
            </p:cNvSpPr>
            <p:nvPr/>
          </p:nvSpPr>
          <p:spPr bwMode="auto">
            <a:xfrm>
              <a:off x="685288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71" name="Freeform 589">
              <a:extLst>
                <a:ext uri="{FF2B5EF4-FFF2-40B4-BE49-F238E27FC236}">
                  <a16:creationId xmlns:a16="http://schemas.microsoft.com/office/drawing/2014/main" id="{AA235E5D-0F1F-4625-8956-43980DDB5EC3}"/>
                </a:ext>
              </a:extLst>
            </p:cNvPr>
            <p:cNvSpPr>
              <a:spLocks/>
            </p:cNvSpPr>
            <p:nvPr/>
          </p:nvSpPr>
          <p:spPr bwMode="auto">
            <a:xfrm>
              <a:off x="6305212"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72" name="Freeform 590">
              <a:extLst>
                <a:ext uri="{FF2B5EF4-FFF2-40B4-BE49-F238E27FC236}">
                  <a16:creationId xmlns:a16="http://schemas.microsoft.com/office/drawing/2014/main" id="{D0249B94-586B-46CD-992F-5C7D046FD977}"/>
                </a:ext>
              </a:extLst>
            </p:cNvPr>
            <p:cNvSpPr>
              <a:spLocks/>
            </p:cNvSpPr>
            <p:nvPr/>
          </p:nvSpPr>
          <p:spPr bwMode="auto">
            <a:xfrm>
              <a:off x="6633840"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73" name="Freeform 29">
              <a:extLst>
                <a:ext uri="{FF2B5EF4-FFF2-40B4-BE49-F238E27FC236}">
                  <a16:creationId xmlns:a16="http://schemas.microsoft.com/office/drawing/2014/main" id="{26797216-55B8-46C9-8C85-F2D8FD388C51}"/>
                </a:ext>
              </a:extLst>
            </p:cNvPr>
            <p:cNvSpPr>
              <a:spLocks/>
            </p:cNvSpPr>
            <p:nvPr/>
          </p:nvSpPr>
          <p:spPr bwMode="auto">
            <a:xfrm>
              <a:off x="718151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74" name="Freeform 31">
              <a:extLst>
                <a:ext uri="{FF2B5EF4-FFF2-40B4-BE49-F238E27FC236}">
                  <a16:creationId xmlns:a16="http://schemas.microsoft.com/office/drawing/2014/main" id="{10364C7F-0261-40A6-B4C7-389373F96992}"/>
                </a:ext>
              </a:extLst>
            </p:cNvPr>
            <p:cNvSpPr>
              <a:spLocks/>
            </p:cNvSpPr>
            <p:nvPr/>
          </p:nvSpPr>
          <p:spPr bwMode="auto">
            <a:xfrm>
              <a:off x="6959981"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3" name="Freeform 29">
              <a:extLst>
                <a:ext uri="{FF2B5EF4-FFF2-40B4-BE49-F238E27FC236}">
                  <a16:creationId xmlns:a16="http://schemas.microsoft.com/office/drawing/2014/main" id="{1B23074C-B760-4AE3-BFC6-E6DC25B99C52}"/>
                </a:ext>
              </a:extLst>
            </p:cNvPr>
            <p:cNvSpPr>
              <a:spLocks/>
            </p:cNvSpPr>
            <p:nvPr/>
          </p:nvSpPr>
          <p:spPr bwMode="auto">
            <a:xfrm>
              <a:off x="751014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4" name="Freeform 30">
              <a:extLst>
                <a:ext uri="{FF2B5EF4-FFF2-40B4-BE49-F238E27FC236}">
                  <a16:creationId xmlns:a16="http://schemas.microsoft.com/office/drawing/2014/main" id="{B04C2E3D-CCDB-4711-B533-BDABAA3EECD4}"/>
                </a:ext>
              </a:extLst>
            </p:cNvPr>
            <p:cNvSpPr>
              <a:spLocks/>
            </p:cNvSpPr>
            <p:nvPr/>
          </p:nvSpPr>
          <p:spPr bwMode="auto">
            <a:xfrm>
              <a:off x="7836283"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5" name="Freeform 31">
              <a:extLst>
                <a:ext uri="{FF2B5EF4-FFF2-40B4-BE49-F238E27FC236}">
                  <a16:creationId xmlns:a16="http://schemas.microsoft.com/office/drawing/2014/main" id="{E6B2FF50-E60E-4045-92F4-4C5181D1984A}"/>
                </a:ext>
              </a:extLst>
            </p:cNvPr>
            <p:cNvSpPr>
              <a:spLocks/>
            </p:cNvSpPr>
            <p:nvPr/>
          </p:nvSpPr>
          <p:spPr bwMode="auto">
            <a:xfrm>
              <a:off x="7288609"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6" name="Freeform 32">
              <a:extLst>
                <a:ext uri="{FF2B5EF4-FFF2-40B4-BE49-F238E27FC236}">
                  <a16:creationId xmlns:a16="http://schemas.microsoft.com/office/drawing/2014/main" id="{03F6C6C0-B24C-4F0B-9496-B3AB7CFB6252}"/>
                </a:ext>
              </a:extLst>
            </p:cNvPr>
            <p:cNvSpPr>
              <a:spLocks/>
            </p:cNvSpPr>
            <p:nvPr/>
          </p:nvSpPr>
          <p:spPr bwMode="auto">
            <a:xfrm>
              <a:off x="7617237"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7" name="Freeform 29">
              <a:extLst>
                <a:ext uri="{FF2B5EF4-FFF2-40B4-BE49-F238E27FC236}">
                  <a16:creationId xmlns:a16="http://schemas.microsoft.com/office/drawing/2014/main" id="{2251D283-CFC8-4956-87A6-3934D8BD1EAA}"/>
                </a:ext>
              </a:extLst>
            </p:cNvPr>
            <p:cNvSpPr>
              <a:spLocks/>
            </p:cNvSpPr>
            <p:nvPr/>
          </p:nvSpPr>
          <p:spPr bwMode="auto">
            <a:xfrm>
              <a:off x="816491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8" name="Freeform 30">
              <a:extLst>
                <a:ext uri="{FF2B5EF4-FFF2-40B4-BE49-F238E27FC236}">
                  <a16:creationId xmlns:a16="http://schemas.microsoft.com/office/drawing/2014/main" id="{5FB9D921-2E24-4EC5-8A33-997C1E2DF9EE}"/>
                </a:ext>
              </a:extLst>
            </p:cNvPr>
            <p:cNvSpPr>
              <a:spLocks/>
            </p:cNvSpPr>
            <p:nvPr/>
          </p:nvSpPr>
          <p:spPr bwMode="auto">
            <a:xfrm>
              <a:off x="849105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9" name="Freeform 31">
              <a:extLst>
                <a:ext uri="{FF2B5EF4-FFF2-40B4-BE49-F238E27FC236}">
                  <a16:creationId xmlns:a16="http://schemas.microsoft.com/office/drawing/2014/main" id="{279D4165-A1DA-49C1-86F5-5C74978D202D}"/>
                </a:ext>
              </a:extLst>
            </p:cNvPr>
            <p:cNvSpPr>
              <a:spLocks/>
            </p:cNvSpPr>
            <p:nvPr/>
          </p:nvSpPr>
          <p:spPr bwMode="auto">
            <a:xfrm>
              <a:off x="7943378"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0" name="Freeform 32">
              <a:extLst>
                <a:ext uri="{FF2B5EF4-FFF2-40B4-BE49-F238E27FC236}">
                  <a16:creationId xmlns:a16="http://schemas.microsoft.com/office/drawing/2014/main" id="{6420202D-B845-4312-A9D9-9A3535432171}"/>
                </a:ext>
              </a:extLst>
            </p:cNvPr>
            <p:cNvSpPr>
              <a:spLocks/>
            </p:cNvSpPr>
            <p:nvPr/>
          </p:nvSpPr>
          <p:spPr bwMode="auto">
            <a:xfrm>
              <a:off x="8272007"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1" name="Freeform 29">
              <a:extLst>
                <a:ext uri="{FF2B5EF4-FFF2-40B4-BE49-F238E27FC236}">
                  <a16:creationId xmlns:a16="http://schemas.microsoft.com/office/drawing/2014/main" id="{8EFF6071-F289-4062-BBC4-AE33CFC717D0}"/>
                </a:ext>
              </a:extLst>
            </p:cNvPr>
            <p:cNvSpPr>
              <a:spLocks/>
            </p:cNvSpPr>
            <p:nvPr/>
          </p:nvSpPr>
          <p:spPr bwMode="auto">
            <a:xfrm>
              <a:off x="881968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2" name="Freeform 30">
              <a:extLst>
                <a:ext uri="{FF2B5EF4-FFF2-40B4-BE49-F238E27FC236}">
                  <a16:creationId xmlns:a16="http://schemas.microsoft.com/office/drawing/2014/main" id="{441787D0-96B2-4E08-AF69-D655C63CAADD}"/>
                </a:ext>
              </a:extLst>
            </p:cNvPr>
            <p:cNvSpPr>
              <a:spLocks/>
            </p:cNvSpPr>
            <p:nvPr/>
          </p:nvSpPr>
          <p:spPr bwMode="auto">
            <a:xfrm>
              <a:off x="9145821"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3" name="Freeform 31">
              <a:extLst>
                <a:ext uri="{FF2B5EF4-FFF2-40B4-BE49-F238E27FC236}">
                  <a16:creationId xmlns:a16="http://schemas.microsoft.com/office/drawing/2014/main" id="{A8787C4B-025A-490D-90AE-BD89AEF8E797}"/>
                </a:ext>
              </a:extLst>
            </p:cNvPr>
            <p:cNvSpPr>
              <a:spLocks/>
            </p:cNvSpPr>
            <p:nvPr/>
          </p:nvSpPr>
          <p:spPr bwMode="auto">
            <a:xfrm>
              <a:off x="8598147"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4" name="Freeform 32">
              <a:extLst>
                <a:ext uri="{FF2B5EF4-FFF2-40B4-BE49-F238E27FC236}">
                  <a16:creationId xmlns:a16="http://schemas.microsoft.com/office/drawing/2014/main" id="{7A7773F0-5F9E-411C-9112-3DF5BDB7CE0F}"/>
                </a:ext>
              </a:extLst>
            </p:cNvPr>
            <p:cNvSpPr>
              <a:spLocks/>
            </p:cNvSpPr>
            <p:nvPr/>
          </p:nvSpPr>
          <p:spPr bwMode="auto">
            <a:xfrm>
              <a:off x="8926774"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5" name="Freeform 29">
              <a:extLst>
                <a:ext uri="{FF2B5EF4-FFF2-40B4-BE49-F238E27FC236}">
                  <a16:creationId xmlns:a16="http://schemas.microsoft.com/office/drawing/2014/main" id="{70C38269-91B8-4258-8499-10988D6BF046}"/>
                </a:ext>
              </a:extLst>
            </p:cNvPr>
            <p:cNvSpPr>
              <a:spLocks/>
            </p:cNvSpPr>
            <p:nvPr/>
          </p:nvSpPr>
          <p:spPr bwMode="auto">
            <a:xfrm>
              <a:off x="947445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6" name="Freeform 30">
              <a:extLst>
                <a:ext uri="{FF2B5EF4-FFF2-40B4-BE49-F238E27FC236}">
                  <a16:creationId xmlns:a16="http://schemas.microsoft.com/office/drawing/2014/main" id="{22A0D130-5D75-4073-8E44-6274D6E9211A}"/>
                </a:ext>
              </a:extLst>
            </p:cNvPr>
            <p:cNvSpPr>
              <a:spLocks/>
            </p:cNvSpPr>
            <p:nvPr/>
          </p:nvSpPr>
          <p:spPr bwMode="auto">
            <a:xfrm>
              <a:off x="9800591"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7" name="Freeform 31">
              <a:extLst>
                <a:ext uri="{FF2B5EF4-FFF2-40B4-BE49-F238E27FC236}">
                  <a16:creationId xmlns:a16="http://schemas.microsoft.com/office/drawing/2014/main" id="{B0764C1F-7406-4704-A7D3-A9A7FEE4BD2E}"/>
                </a:ext>
              </a:extLst>
            </p:cNvPr>
            <p:cNvSpPr>
              <a:spLocks/>
            </p:cNvSpPr>
            <p:nvPr/>
          </p:nvSpPr>
          <p:spPr bwMode="auto">
            <a:xfrm>
              <a:off x="9252915"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8" name="Freeform 32">
              <a:extLst>
                <a:ext uri="{FF2B5EF4-FFF2-40B4-BE49-F238E27FC236}">
                  <a16:creationId xmlns:a16="http://schemas.microsoft.com/office/drawing/2014/main" id="{4087F621-368C-4FEB-A399-5B88E67660F3}"/>
                </a:ext>
              </a:extLst>
            </p:cNvPr>
            <p:cNvSpPr>
              <a:spLocks/>
            </p:cNvSpPr>
            <p:nvPr/>
          </p:nvSpPr>
          <p:spPr bwMode="auto">
            <a:xfrm>
              <a:off x="9581544"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9" name="Freeform 447">
              <a:extLst>
                <a:ext uri="{FF2B5EF4-FFF2-40B4-BE49-F238E27FC236}">
                  <a16:creationId xmlns:a16="http://schemas.microsoft.com/office/drawing/2014/main" id="{BC1CFDE7-9BCA-4A53-85B0-11FBC7DFE411}"/>
                </a:ext>
              </a:extLst>
            </p:cNvPr>
            <p:cNvSpPr>
              <a:spLocks/>
            </p:cNvSpPr>
            <p:nvPr/>
          </p:nvSpPr>
          <p:spPr bwMode="auto">
            <a:xfrm>
              <a:off x="10129218"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0" name="Freeform 448">
              <a:extLst>
                <a:ext uri="{FF2B5EF4-FFF2-40B4-BE49-F238E27FC236}">
                  <a16:creationId xmlns:a16="http://schemas.microsoft.com/office/drawing/2014/main" id="{8564789F-9744-4D85-932C-E1CE10961BBC}"/>
                </a:ext>
              </a:extLst>
            </p:cNvPr>
            <p:cNvSpPr>
              <a:spLocks/>
            </p:cNvSpPr>
            <p:nvPr/>
          </p:nvSpPr>
          <p:spPr bwMode="auto">
            <a:xfrm>
              <a:off x="1045536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1" name="Freeform 449">
              <a:extLst>
                <a:ext uri="{FF2B5EF4-FFF2-40B4-BE49-F238E27FC236}">
                  <a16:creationId xmlns:a16="http://schemas.microsoft.com/office/drawing/2014/main" id="{025C7E22-6146-4ADD-9B7D-DBFC3555D87C}"/>
                </a:ext>
              </a:extLst>
            </p:cNvPr>
            <p:cNvSpPr>
              <a:spLocks/>
            </p:cNvSpPr>
            <p:nvPr/>
          </p:nvSpPr>
          <p:spPr bwMode="auto">
            <a:xfrm>
              <a:off x="9907685"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2" name="Freeform 450">
              <a:extLst>
                <a:ext uri="{FF2B5EF4-FFF2-40B4-BE49-F238E27FC236}">
                  <a16:creationId xmlns:a16="http://schemas.microsoft.com/office/drawing/2014/main" id="{BF9FB715-794B-4D24-8F67-017555492EC1}"/>
                </a:ext>
              </a:extLst>
            </p:cNvPr>
            <p:cNvSpPr>
              <a:spLocks/>
            </p:cNvSpPr>
            <p:nvPr/>
          </p:nvSpPr>
          <p:spPr bwMode="auto">
            <a:xfrm>
              <a:off x="10236312"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3" name="Freeform 29">
              <a:extLst>
                <a:ext uri="{FF2B5EF4-FFF2-40B4-BE49-F238E27FC236}">
                  <a16:creationId xmlns:a16="http://schemas.microsoft.com/office/drawing/2014/main" id="{9A19AD2D-B7CF-46A6-9D3B-6C009FCB1D02}"/>
                </a:ext>
              </a:extLst>
            </p:cNvPr>
            <p:cNvSpPr>
              <a:spLocks/>
            </p:cNvSpPr>
            <p:nvPr/>
          </p:nvSpPr>
          <p:spPr bwMode="auto">
            <a:xfrm>
              <a:off x="1078398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4" name="Freeform 31">
              <a:extLst>
                <a:ext uri="{FF2B5EF4-FFF2-40B4-BE49-F238E27FC236}">
                  <a16:creationId xmlns:a16="http://schemas.microsoft.com/office/drawing/2014/main" id="{998CF140-4FC7-47C7-A1C2-45A21FFE667E}"/>
                </a:ext>
              </a:extLst>
            </p:cNvPr>
            <p:cNvSpPr>
              <a:spLocks/>
            </p:cNvSpPr>
            <p:nvPr/>
          </p:nvSpPr>
          <p:spPr bwMode="auto">
            <a:xfrm>
              <a:off x="10562454"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5" name="Freeform 29">
              <a:extLst>
                <a:ext uri="{FF2B5EF4-FFF2-40B4-BE49-F238E27FC236}">
                  <a16:creationId xmlns:a16="http://schemas.microsoft.com/office/drawing/2014/main" id="{E91376E1-7A93-4F7D-AD50-B333A4850976}"/>
                </a:ext>
              </a:extLst>
            </p:cNvPr>
            <p:cNvSpPr>
              <a:spLocks/>
            </p:cNvSpPr>
            <p:nvPr/>
          </p:nvSpPr>
          <p:spPr bwMode="auto">
            <a:xfrm>
              <a:off x="1111261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6" name="Freeform 30">
              <a:extLst>
                <a:ext uri="{FF2B5EF4-FFF2-40B4-BE49-F238E27FC236}">
                  <a16:creationId xmlns:a16="http://schemas.microsoft.com/office/drawing/2014/main" id="{511A0981-A534-4FD2-B887-AE1BEF109554}"/>
                </a:ext>
              </a:extLst>
            </p:cNvPr>
            <p:cNvSpPr>
              <a:spLocks/>
            </p:cNvSpPr>
            <p:nvPr/>
          </p:nvSpPr>
          <p:spPr bwMode="auto">
            <a:xfrm>
              <a:off x="1143875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7" name="Freeform 31">
              <a:extLst>
                <a:ext uri="{FF2B5EF4-FFF2-40B4-BE49-F238E27FC236}">
                  <a16:creationId xmlns:a16="http://schemas.microsoft.com/office/drawing/2014/main" id="{81D88B08-8F56-4E3F-BC75-228782C800CF}"/>
                </a:ext>
              </a:extLst>
            </p:cNvPr>
            <p:cNvSpPr>
              <a:spLocks/>
            </p:cNvSpPr>
            <p:nvPr/>
          </p:nvSpPr>
          <p:spPr bwMode="auto">
            <a:xfrm>
              <a:off x="10891083"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8" name="Freeform 32">
              <a:extLst>
                <a:ext uri="{FF2B5EF4-FFF2-40B4-BE49-F238E27FC236}">
                  <a16:creationId xmlns:a16="http://schemas.microsoft.com/office/drawing/2014/main" id="{08AAF1B2-FECE-4CA6-85BB-1445355998EF}"/>
                </a:ext>
              </a:extLst>
            </p:cNvPr>
            <p:cNvSpPr>
              <a:spLocks/>
            </p:cNvSpPr>
            <p:nvPr/>
          </p:nvSpPr>
          <p:spPr bwMode="auto">
            <a:xfrm>
              <a:off x="11219710"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9" name="Freeform 29">
              <a:extLst>
                <a:ext uri="{FF2B5EF4-FFF2-40B4-BE49-F238E27FC236}">
                  <a16:creationId xmlns:a16="http://schemas.microsoft.com/office/drawing/2014/main" id="{981619CE-8471-429C-B161-78393B3C6E31}"/>
                </a:ext>
              </a:extLst>
            </p:cNvPr>
            <p:cNvSpPr>
              <a:spLocks/>
            </p:cNvSpPr>
            <p:nvPr/>
          </p:nvSpPr>
          <p:spPr bwMode="auto">
            <a:xfrm>
              <a:off x="1176738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0" name="Freeform 30">
              <a:extLst>
                <a:ext uri="{FF2B5EF4-FFF2-40B4-BE49-F238E27FC236}">
                  <a16:creationId xmlns:a16="http://schemas.microsoft.com/office/drawing/2014/main" id="{DBCEADE3-C9EC-478A-83D6-7169E4ED9A63}"/>
                </a:ext>
              </a:extLst>
            </p:cNvPr>
            <p:cNvSpPr>
              <a:spLocks/>
            </p:cNvSpPr>
            <p:nvPr/>
          </p:nvSpPr>
          <p:spPr bwMode="auto">
            <a:xfrm>
              <a:off x="12093526"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1" name="Freeform 31">
              <a:extLst>
                <a:ext uri="{FF2B5EF4-FFF2-40B4-BE49-F238E27FC236}">
                  <a16:creationId xmlns:a16="http://schemas.microsoft.com/office/drawing/2014/main" id="{938D0299-C5CD-4324-B804-D5811220D2CD}"/>
                </a:ext>
              </a:extLst>
            </p:cNvPr>
            <p:cNvSpPr>
              <a:spLocks/>
            </p:cNvSpPr>
            <p:nvPr/>
          </p:nvSpPr>
          <p:spPr bwMode="auto">
            <a:xfrm>
              <a:off x="11545852"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2" name="Freeform 32">
              <a:extLst>
                <a:ext uri="{FF2B5EF4-FFF2-40B4-BE49-F238E27FC236}">
                  <a16:creationId xmlns:a16="http://schemas.microsoft.com/office/drawing/2014/main" id="{D8716C04-EB42-44E4-937C-B43EBEB0E09E}"/>
                </a:ext>
              </a:extLst>
            </p:cNvPr>
            <p:cNvSpPr>
              <a:spLocks/>
            </p:cNvSpPr>
            <p:nvPr/>
          </p:nvSpPr>
          <p:spPr bwMode="auto">
            <a:xfrm>
              <a:off x="11874480"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795" name="Group 1794">
            <a:extLst>
              <a:ext uri="{FF2B5EF4-FFF2-40B4-BE49-F238E27FC236}">
                <a16:creationId xmlns:a16="http://schemas.microsoft.com/office/drawing/2014/main" id="{FE4EC17A-6954-4BFF-B6A5-218A353571C6}"/>
              </a:ext>
            </a:extLst>
          </p:cNvPr>
          <p:cNvGrpSpPr/>
          <p:nvPr userDrawn="1"/>
        </p:nvGrpSpPr>
        <p:grpSpPr>
          <a:xfrm>
            <a:off x="83664" y="63837"/>
            <a:ext cx="12009863" cy="176637"/>
            <a:chOff x="83664" y="-72234"/>
            <a:chExt cx="12009863" cy="176637"/>
          </a:xfrm>
        </p:grpSpPr>
        <p:sp>
          <p:nvSpPr>
            <p:cNvPr id="767" name="Freeform 29">
              <a:extLst>
                <a:ext uri="{FF2B5EF4-FFF2-40B4-BE49-F238E27FC236}">
                  <a16:creationId xmlns:a16="http://schemas.microsoft.com/office/drawing/2014/main" id="{614772F6-5921-4727-BC67-275267D5C9A9}"/>
                </a:ext>
              </a:extLst>
            </p:cNvPr>
            <p:cNvSpPr>
              <a:spLocks/>
            </p:cNvSpPr>
            <p:nvPr/>
          </p:nvSpPr>
          <p:spPr bwMode="auto">
            <a:xfrm flipH="1">
              <a:off x="11871994"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8" name="Freeform 30">
              <a:extLst>
                <a:ext uri="{FF2B5EF4-FFF2-40B4-BE49-F238E27FC236}">
                  <a16:creationId xmlns:a16="http://schemas.microsoft.com/office/drawing/2014/main" id="{89336505-89EE-4649-8108-22C63E45C297}"/>
                </a:ext>
              </a:extLst>
            </p:cNvPr>
            <p:cNvSpPr>
              <a:spLocks/>
            </p:cNvSpPr>
            <p:nvPr/>
          </p:nvSpPr>
          <p:spPr bwMode="auto">
            <a:xfrm flipH="1">
              <a:off x="1154585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9" name="Freeform 31">
              <a:extLst>
                <a:ext uri="{FF2B5EF4-FFF2-40B4-BE49-F238E27FC236}">
                  <a16:creationId xmlns:a16="http://schemas.microsoft.com/office/drawing/2014/main" id="{42B468DB-FFEB-4035-9FFB-A121E08243A8}"/>
                </a:ext>
              </a:extLst>
            </p:cNvPr>
            <p:cNvSpPr>
              <a:spLocks/>
            </p:cNvSpPr>
            <p:nvPr/>
          </p:nvSpPr>
          <p:spPr bwMode="auto">
            <a:xfrm flipH="1">
              <a:off x="11979088"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0" name="Freeform 32">
              <a:extLst>
                <a:ext uri="{FF2B5EF4-FFF2-40B4-BE49-F238E27FC236}">
                  <a16:creationId xmlns:a16="http://schemas.microsoft.com/office/drawing/2014/main" id="{2EB30022-3839-458D-9E9F-98DDD691F959}"/>
                </a:ext>
              </a:extLst>
            </p:cNvPr>
            <p:cNvSpPr>
              <a:spLocks/>
            </p:cNvSpPr>
            <p:nvPr/>
          </p:nvSpPr>
          <p:spPr bwMode="auto">
            <a:xfrm flipH="1">
              <a:off x="11652948"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1" name="Freeform 29">
              <a:extLst>
                <a:ext uri="{FF2B5EF4-FFF2-40B4-BE49-F238E27FC236}">
                  <a16:creationId xmlns:a16="http://schemas.microsoft.com/office/drawing/2014/main" id="{6E24D4C4-66A5-4809-BC19-D3B2137474AA}"/>
                </a:ext>
              </a:extLst>
            </p:cNvPr>
            <p:cNvSpPr>
              <a:spLocks/>
            </p:cNvSpPr>
            <p:nvPr/>
          </p:nvSpPr>
          <p:spPr bwMode="auto">
            <a:xfrm flipH="1">
              <a:off x="11217224"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2" name="Freeform 30">
              <a:extLst>
                <a:ext uri="{FF2B5EF4-FFF2-40B4-BE49-F238E27FC236}">
                  <a16:creationId xmlns:a16="http://schemas.microsoft.com/office/drawing/2014/main" id="{C3854B07-3B9B-4D95-99D7-5DE0BDEB6401}"/>
                </a:ext>
              </a:extLst>
            </p:cNvPr>
            <p:cNvSpPr>
              <a:spLocks/>
            </p:cNvSpPr>
            <p:nvPr/>
          </p:nvSpPr>
          <p:spPr bwMode="auto">
            <a:xfrm flipH="1">
              <a:off x="10891084"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3" name="Freeform 31">
              <a:extLst>
                <a:ext uri="{FF2B5EF4-FFF2-40B4-BE49-F238E27FC236}">
                  <a16:creationId xmlns:a16="http://schemas.microsoft.com/office/drawing/2014/main" id="{96865299-EF88-4194-854E-9D71DA401555}"/>
                </a:ext>
              </a:extLst>
            </p:cNvPr>
            <p:cNvSpPr>
              <a:spLocks/>
            </p:cNvSpPr>
            <p:nvPr/>
          </p:nvSpPr>
          <p:spPr bwMode="auto">
            <a:xfrm flipH="1">
              <a:off x="11324319"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4" name="Freeform 32">
              <a:extLst>
                <a:ext uri="{FF2B5EF4-FFF2-40B4-BE49-F238E27FC236}">
                  <a16:creationId xmlns:a16="http://schemas.microsoft.com/office/drawing/2014/main" id="{16EE6F5C-132B-4A65-92A1-1EEF9B1E8713}"/>
                </a:ext>
              </a:extLst>
            </p:cNvPr>
            <p:cNvSpPr>
              <a:spLocks/>
            </p:cNvSpPr>
            <p:nvPr/>
          </p:nvSpPr>
          <p:spPr bwMode="auto">
            <a:xfrm flipH="1">
              <a:off x="10998178"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5" name="Freeform 29">
              <a:extLst>
                <a:ext uri="{FF2B5EF4-FFF2-40B4-BE49-F238E27FC236}">
                  <a16:creationId xmlns:a16="http://schemas.microsoft.com/office/drawing/2014/main" id="{22679479-F7CB-4AF0-B6D7-3EB0BCC38167}"/>
                </a:ext>
              </a:extLst>
            </p:cNvPr>
            <p:cNvSpPr>
              <a:spLocks/>
            </p:cNvSpPr>
            <p:nvPr/>
          </p:nvSpPr>
          <p:spPr bwMode="auto">
            <a:xfrm flipH="1">
              <a:off x="10562456"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6" name="Freeform 30">
              <a:extLst>
                <a:ext uri="{FF2B5EF4-FFF2-40B4-BE49-F238E27FC236}">
                  <a16:creationId xmlns:a16="http://schemas.microsoft.com/office/drawing/2014/main" id="{BB7129C3-93D6-46BA-87AF-0855E4264A85}"/>
                </a:ext>
              </a:extLst>
            </p:cNvPr>
            <p:cNvSpPr>
              <a:spLocks/>
            </p:cNvSpPr>
            <p:nvPr/>
          </p:nvSpPr>
          <p:spPr bwMode="auto">
            <a:xfrm flipH="1">
              <a:off x="1023631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7" name="Freeform 31">
              <a:extLst>
                <a:ext uri="{FF2B5EF4-FFF2-40B4-BE49-F238E27FC236}">
                  <a16:creationId xmlns:a16="http://schemas.microsoft.com/office/drawing/2014/main" id="{046F4406-0AB4-4B5A-A41A-950E5C9B2F20}"/>
                </a:ext>
              </a:extLst>
            </p:cNvPr>
            <p:cNvSpPr>
              <a:spLocks/>
            </p:cNvSpPr>
            <p:nvPr/>
          </p:nvSpPr>
          <p:spPr bwMode="auto">
            <a:xfrm flipH="1">
              <a:off x="10669550"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8" name="Freeform 32">
              <a:extLst>
                <a:ext uri="{FF2B5EF4-FFF2-40B4-BE49-F238E27FC236}">
                  <a16:creationId xmlns:a16="http://schemas.microsoft.com/office/drawing/2014/main" id="{3D8F9CFE-3DE0-44D1-82C2-BDC52115EBF9}"/>
                </a:ext>
              </a:extLst>
            </p:cNvPr>
            <p:cNvSpPr>
              <a:spLocks/>
            </p:cNvSpPr>
            <p:nvPr/>
          </p:nvSpPr>
          <p:spPr bwMode="auto">
            <a:xfrm flipH="1">
              <a:off x="10343410"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9" name="Freeform 29">
              <a:extLst>
                <a:ext uri="{FF2B5EF4-FFF2-40B4-BE49-F238E27FC236}">
                  <a16:creationId xmlns:a16="http://schemas.microsoft.com/office/drawing/2014/main" id="{8EDE7192-E2C3-43D5-8D61-93B0A15E4503}"/>
                </a:ext>
              </a:extLst>
            </p:cNvPr>
            <p:cNvSpPr>
              <a:spLocks/>
            </p:cNvSpPr>
            <p:nvPr/>
          </p:nvSpPr>
          <p:spPr bwMode="auto">
            <a:xfrm flipH="1">
              <a:off x="9907687"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0" name="Freeform 30">
              <a:extLst>
                <a:ext uri="{FF2B5EF4-FFF2-40B4-BE49-F238E27FC236}">
                  <a16:creationId xmlns:a16="http://schemas.microsoft.com/office/drawing/2014/main" id="{00F56E48-DAC8-46C0-AF33-72FC0E01E9EF}"/>
                </a:ext>
              </a:extLst>
            </p:cNvPr>
            <p:cNvSpPr>
              <a:spLocks/>
            </p:cNvSpPr>
            <p:nvPr/>
          </p:nvSpPr>
          <p:spPr bwMode="auto">
            <a:xfrm flipH="1">
              <a:off x="9581546"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1" name="Freeform 31">
              <a:extLst>
                <a:ext uri="{FF2B5EF4-FFF2-40B4-BE49-F238E27FC236}">
                  <a16:creationId xmlns:a16="http://schemas.microsoft.com/office/drawing/2014/main" id="{B8311F7E-0E6C-410C-9047-BA2DC201DF0E}"/>
                </a:ext>
              </a:extLst>
            </p:cNvPr>
            <p:cNvSpPr>
              <a:spLocks/>
            </p:cNvSpPr>
            <p:nvPr/>
          </p:nvSpPr>
          <p:spPr bwMode="auto">
            <a:xfrm flipH="1">
              <a:off x="10014782"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2" name="Freeform 32">
              <a:extLst>
                <a:ext uri="{FF2B5EF4-FFF2-40B4-BE49-F238E27FC236}">
                  <a16:creationId xmlns:a16="http://schemas.microsoft.com/office/drawing/2014/main" id="{3F934E6C-DB5C-4BC1-9B45-A9CAC498C62A}"/>
                </a:ext>
              </a:extLst>
            </p:cNvPr>
            <p:cNvSpPr>
              <a:spLocks/>
            </p:cNvSpPr>
            <p:nvPr/>
          </p:nvSpPr>
          <p:spPr bwMode="auto">
            <a:xfrm flipH="1">
              <a:off x="9688641"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3" name="Freeform 477">
              <a:extLst>
                <a:ext uri="{FF2B5EF4-FFF2-40B4-BE49-F238E27FC236}">
                  <a16:creationId xmlns:a16="http://schemas.microsoft.com/office/drawing/2014/main" id="{0512599F-6B28-489C-9C90-25A3A5D22969}"/>
                </a:ext>
              </a:extLst>
            </p:cNvPr>
            <p:cNvSpPr>
              <a:spLocks/>
            </p:cNvSpPr>
            <p:nvPr/>
          </p:nvSpPr>
          <p:spPr bwMode="auto">
            <a:xfrm flipH="1">
              <a:off x="925291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4" name="Freeform 478">
              <a:extLst>
                <a:ext uri="{FF2B5EF4-FFF2-40B4-BE49-F238E27FC236}">
                  <a16:creationId xmlns:a16="http://schemas.microsoft.com/office/drawing/2014/main" id="{FFC70E00-1360-4FF9-A11F-5545F2AEE50E}"/>
                </a:ext>
              </a:extLst>
            </p:cNvPr>
            <p:cNvSpPr>
              <a:spLocks/>
            </p:cNvSpPr>
            <p:nvPr/>
          </p:nvSpPr>
          <p:spPr bwMode="auto">
            <a:xfrm flipH="1">
              <a:off x="8926777"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5" name="Freeform 479">
              <a:extLst>
                <a:ext uri="{FF2B5EF4-FFF2-40B4-BE49-F238E27FC236}">
                  <a16:creationId xmlns:a16="http://schemas.microsoft.com/office/drawing/2014/main" id="{201AEC0A-EDD6-4F6D-BD6A-7C1E9B2F66AF}"/>
                </a:ext>
              </a:extLst>
            </p:cNvPr>
            <p:cNvSpPr>
              <a:spLocks/>
            </p:cNvSpPr>
            <p:nvPr/>
          </p:nvSpPr>
          <p:spPr bwMode="auto">
            <a:xfrm flipH="1">
              <a:off x="9360012"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6" name="Freeform 480">
              <a:extLst>
                <a:ext uri="{FF2B5EF4-FFF2-40B4-BE49-F238E27FC236}">
                  <a16:creationId xmlns:a16="http://schemas.microsoft.com/office/drawing/2014/main" id="{A4D00A7C-F2EE-43A3-847F-C3D4E057D6DC}"/>
                </a:ext>
              </a:extLst>
            </p:cNvPr>
            <p:cNvSpPr>
              <a:spLocks/>
            </p:cNvSpPr>
            <p:nvPr/>
          </p:nvSpPr>
          <p:spPr bwMode="auto">
            <a:xfrm flipH="1">
              <a:off x="9033872"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7" name="Freeform 29">
              <a:extLst>
                <a:ext uri="{FF2B5EF4-FFF2-40B4-BE49-F238E27FC236}">
                  <a16:creationId xmlns:a16="http://schemas.microsoft.com/office/drawing/2014/main" id="{AA625113-BA4F-4619-98A5-EB664EF5B917}"/>
                </a:ext>
              </a:extLst>
            </p:cNvPr>
            <p:cNvSpPr>
              <a:spLocks/>
            </p:cNvSpPr>
            <p:nvPr/>
          </p:nvSpPr>
          <p:spPr bwMode="auto">
            <a:xfrm flipH="1">
              <a:off x="859814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8" name="Freeform 31">
              <a:extLst>
                <a:ext uri="{FF2B5EF4-FFF2-40B4-BE49-F238E27FC236}">
                  <a16:creationId xmlns:a16="http://schemas.microsoft.com/office/drawing/2014/main" id="{BBB7A7C7-18DC-4A64-A1DD-C4BDBDACC85C}"/>
                </a:ext>
              </a:extLst>
            </p:cNvPr>
            <p:cNvSpPr>
              <a:spLocks/>
            </p:cNvSpPr>
            <p:nvPr/>
          </p:nvSpPr>
          <p:spPr bwMode="auto">
            <a:xfrm flipH="1">
              <a:off x="8705243"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9" name="Freeform 29">
              <a:extLst>
                <a:ext uri="{FF2B5EF4-FFF2-40B4-BE49-F238E27FC236}">
                  <a16:creationId xmlns:a16="http://schemas.microsoft.com/office/drawing/2014/main" id="{0C9D492A-30BA-4896-9F80-19FF0E1B920E}"/>
                </a:ext>
              </a:extLst>
            </p:cNvPr>
            <p:cNvSpPr>
              <a:spLocks/>
            </p:cNvSpPr>
            <p:nvPr/>
          </p:nvSpPr>
          <p:spPr bwMode="auto">
            <a:xfrm flipH="1">
              <a:off x="826952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0" name="Freeform 30">
              <a:extLst>
                <a:ext uri="{FF2B5EF4-FFF2-40B4-BE49-F238E27FC236}">
                  <a16:creationId xmlns:a16="http://schemas.microsoft.com/office/drawing/2014/main" id="{DE3CA819-A6A5-43A8-96E6-B441700272C1}"/>
                </a:ext>
              </a:extLst>
            </p:cNvPr>
            <p:cNvSpPr>
              <a:spLocks/>
            </p:cNvSpPr>
            <p:nvPr/>
          </p:nvSpPr>
          <p:spPr bwMode="auto">
            <a:xfrm flipH="1">
              <a:off x="7943379"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1" name="Freeform 31">
              <a:extLst>
                <a:ext uri="{FF2B5EF4-FFF2-40B4-BE49-F238E27FC236}">
                  <a16:creationId xmlns:a16="http://schemas.microsoft.com/office/drawing/2014/main" id="{B0613448-BBF5-480A-9F2A-9220C1B517AF}"/>
                </a:ext>
              </a:extLst>
            </p:cNvPr>
            <p:cNvSpPr>
              <a:spLocks/>
            </p:cNvSpPr>
            <p:nvPr/>
          </p:nvSpPr>
          <p:spPr bwMode="auto">
            <a:xfrm flipH="1">
              <a:off x="8376614"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2" name="Freeform 32">
              <a:extLst>
                <a:ext uri="{FF2B5EF4-FFF2-40B4-BE49-F238E27FC236}">
                  <a16:creationId xmlns:a16="http://schemas.microsoft.com/office/drawing/2014/main" id="{7E4D36C6-5D5F-44FF-B8A4-078ED1626317}"/>
                </a:ext>
              </a:extLst>
            </p:cNvPr>
            <p:cNvSpPr>
              <a:spLocks/>
            </p:cNvSpPr>
            <p:nvPr/>
          </p:nvSpPr>
          <p:spPr bwMode="auto">
            <a:xfrm flipH="1">
              <a:off x="8050474"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3" name="Freeform 29">
              <a:extLst>
                <a:ext uri="{FF2B5EF4-FFF2-40B4-BE49-F238E27FC236}">
                  <a16:creationId xmlns:a16="http://schemas.microsoft.com/office/drawing/2014/main" id="{453B15EA-C731-4360-B62B-D3B1F7FF44E4}"/>
                </a:ext>
              </a:extLst>
            </p:cNvPr>
            <p:cNvSpPr>
              <a:spLocks/>
            </p:cNvSpPr>
            <p:nvPr/>
          </p:nvSpPr>
          <p:spPr bwMode="auto">
            <a:xfrm flipH="1">
              <a:off x="7614751"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4" name="Freeform 30">
              <a:extLst>
                <a:ext uri="{FF2B5EF4-FFF2-40B4-BE49-F238E27FC236}">
                  <a16:creationId xmlns:a16="http://schemas.microsoft.com/office/drawing/2014/main" id="{E9E8D968-CD65-47D0-B193-62C4AA279100}"/>
                </a:ext>
              </a:extLst>
            </p:cNvPr>
            <p:cNvSpPr>
              <a:spLocks/>
            </p:cNvSpPr>
            <p:nvPr/>
          </p:nvSpPr>
          <p:spPr bwMode="auto">
            <a:xfrm flipH="1">
              <a:off x="728861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5" name="Freeform 31">
              <a:extLst>
                <a:ext uri="{FF2B5EF4-FFF2-40B4-BE49-F238E27FC236}">
                  <a16:creationId xmlns:a16="http://schemas.microsoft.com/office/drawing/2014/main" id="{DD1076A3-1711-4E77-AD9C-EBFEA664E44B}"/>
                </a:ext>
              </a:extLst>
            </p:cNvPr>
            <p:cNvSpPr>
              <a:spLocks/>
            </p:cNvSpPr>
            <p:nvPr/>
          </p:nvSpPr>
          <p:spPr bwMode="auto">
            <a:xfrm flipH="1">
              <a:off x="7721846"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6" name="Freeform 32">
              <a:extLst>
                <a:ext uri="{FF2B5EF4-FFF2-40B4-BE49-F238E27FC236}">
                  <a16:creationId xmlns:a16="http://schemas.microsoft.com/office/drawing/2014/main" id="{56C67064-9657-466C-9E02-818672363B35}"/>
                </a:ext>
              </a:extLst>
            </p:cNvPr>
            <p:cNvSpPr>
              <a:spLocks/>
            </p:cNvSpPr>
            <p:nvPr/>
          </p:nvSpPr>
          <p:spPr bwMode="auto">
            <a:xfrm flipH="1">
              <a:off x="7395705"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7" name="Freeform 29">
              <a:extLst>
                <a:ext uri="{FF2B5EF4-FFF2-40B4-BE49-F238E27FC236}">
                  <a16:creationId xmlns:a16="http://schemas.microsoft.com/office/drawing/2014/main" id="{A697151C-FF75-4A1D-98F8-5FC9F45A1BF0}"/>
                </a:ext>
              </a:extLst>
            </p:cNvPr>
            <p:cNvSpPr>
              <a:spLocks/>
            </p:cNvSpPr>
            <p:nvPr/>
          </p:nvSpPr>
          <p:spPr bwMode="auto">
            <a:xfrm flipH="1">
              <a:off x="6959982"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8" name="Freeform 30">
              <a:extLst>
                <a:ext uri="{FF2B5EF4-FFF2-40B4-BE49-F238E27FC236}">
                  <a16:creationId xmlns:a16="http://schemas.microsoft.com/office/drawing/2014/main" id="{FF8405CC-B602-467C-BD78-3111C2E5D7A0}"/>
                </a:ext>
              </a:extLst>
            </p:cNvPr>
            <p:cNvSpPr>
              <a:spLocks/>
            </p:cNvSpPr>
            <p:nvPr/>
          </p:nvSpPr>
          <p:spPr bwMode="auto">
            <a:xfrm flipH="1">
              <a:off x="6633842"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9" name="Freeform 31">
              <a:extLst>
                <a:ext uri="{FF2B5EF4-FFF2-40B4-BE49-F238E27FC236}">
                  <a16:creationId xmlns:a16="http://schemas.microsoft.com/office/drawing/2014/main" id="{0C707019-2AAF-4F24-8B38-88C5377E18A0}"/>
                </a:ext>
              </a:extLst>
            </p:cNvPr>
            <p:cNvSpPr>
              <a:spLocks/>
            </p:cNvSpPr>
            <p:nvPr/>
          </p:nvSpPr>
          <p:spPr bwMode="auto">
            <a:xfrm flipH="1">
              <a:off x="7067077"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0" name="Freeform 32">
              <a:extLst>
                <a:ext uri="{FF2B5EF4-FFF2-40B4-BE49-F238E27FC236}">
                  <a16:creationId xmlns:a16="http://schemas.microsoft.com/office/drawing/2014/main" id="{DDA94D69-3028-4CEC-8CDE-EEBAA857F016}"/>
                </a:ext>
              </a:extLst>
            </p:cNvPr>
            <p:cNvSpPr>
              <a:spLocks/>
            </p:cNvSpPr>
            <p:nvPr/>
          </p:nvSpPr>
          <p:spPr bwMode="auto">
            <a:xfrm flipH="1">
              <a:off x="6740936"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1" name="Freeform 29">
              <a:extLst>
                <a:ext uri="{FF2B5EF4-FFF2-40B4-BE49-F238E27FC236}">
                  <a16:creationId xmlns:a16="http://schemas.microsoft.com/office/drawing/2014/main" id="{BC0FDDE9-6F06-4A73-B7F9-16C9A24EE217}"/>
                </a:ext>
              </a:extLst>
            </p:cNvPr>
            <p:cNvSpPr>
              <a:spLocks/>
            </p:cNvSpPr>
            <p:nvPr/>
          </p:nvSpPr>
          <p:spPr bwMode="auto">
            <a:xfrm flipH="1">
              <a:off x="630521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2" name="Freeform 30">
              <a:extLst>
                <a:ext uri="{FF2B5EF4-FFF2-40B4-BE49-F238E27FC236}">
                  <a16:creationId xmlns:a16="http://schemas.microsoft.com/office/drawing/2014/main" id="{FF7D72B8-1FA9-4D3C-B026-D406C0B5852F}"/>
                </a:ext>
              </a:extLst>
            </p:cNvPr>
            <p:cNvSpPr>
              <a:spLocks/>
            </p:cNvSpPr>
            <p:nvPr/>
          </p:nvSpPr>
          <p:spPr bwMode="auto">
            <a:xfrm flipH="1">
              <a:off x="5979072"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3" name="Freeform 31">
              <a:extLst>
                <a:ext uri="{FF2B5EF4-FFF2-40B4-BE49-F238E27FC236}">
                  <a16:creationId xmlns:a16="http://schemas.microsoft.com/office/drawing/2014/main" id="{8BDD8B04-FE65-4187-B9B4-F0749D9A7027}"/>
                </a:ext>
              </a:extLst>
            </p:cNvPr>
            <p:cNvSpPr>
              <a:spLocks/>
            </p:cNvSpPr>
            <p:nvPr/>
          </p:nvSpPr>
          <p:spPr bwMode="auto">
            <a:xfrm flipH="1">
              <a:off x="6412308"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4" name="Freeform 32">
              <a:extLst>
                <a:ext uri="{FF2B5EF4-FFF2-40B4-BE49-F238E27FC236}">
                  <a16:creationId xmlns:a16="http://schemas.microsoft.com/office/drawing/2014/main" id="{E8C0C503-094F-4FAA-AED6-E7C6A156D481}"/>
                </a:ext>
              </a:extLst>
            </p:cNvPr>
            <p:cNvSpPr>
              <a:spLocks/>
            </p:cNvSpPr>
            <p:nvPr/>
          </p:nvSpPr>
          <p:spPr bwMode="auto">
            <a:xfrm flipH="1">
              <a:off x="6086167"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5" name="Freeform 499">
              <a:extLst>
                <a:ext uri="{FF2B5EF4-FFF2-40B4-BE49-F238E27FC236}">
                  <a16:creationId xmlns:a16="http://schemas.microsoft.com/office/drawing/2014/main" id="{76909794-918D-4D91-9C5C-1E181BC2CEE2}"/>
                </a:ext>
              </a:extLst>
            </p:cNvPr>
            <p:cNvSpPr>
              <a:spLocks/>
            </p:cNvSpPr>
            <p:nvPr/>
          </p:nvSpPr>
          <p:spPr bwMode="auto">
            <a:xfrm flipH="1">
              <a:off x="565044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6" name="Freeform 500">
              <a:extLst>
                <a:ext uri="{FF2B5EF4-FFF2-40B4-BE49-F238E27FC236}">
                  <a16:creationId xmlns:a16="http://schemas.microsoft.com/office/drawing/2014/main" id="{265D8DDB-4A31-486B-AE91-9FDD7F983A2B}"/>
                </a:ext>
              </a:extLst>
            </p:cNvPr>
            <p:cNvSpPr>
              <a:spLocks/>
            </p:cNvSpPr>
            <p:nvPr/>
          </p:nvSpPr>
          <p:spPr bwMode="auto">
            <a:xfrm flipH="1">
              <a:off x="532430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7" name="Freeform 501">
              <a:extLst>
                <a:ext uri="{FF2B5EF4-FFF2-40B4-BE49-F238E27FC236}">
                  <a16:creationId xmlns:a16="http://schemas.microsoft.com/office/drawing/2014/main" id="{362247C6-3F8C-41F3-B9AA-AC5AB045A8E9}"/>
                </a:ext>
              </a:extLst>
            </p:cNvPr>
            <p:cNvSpPr>
              <a:spLocks/>
            </p:cNvSpPr>
            <p:nvPr/>
          </p:nvSpPr>
          <p:spPr bwMode="auto">
            <a:xfrm flipH="1">
              <a:off x="5757539"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8" name="Freeform 502">
              <a:extLst>
                <a:ext uri="{FF2B5EF4-FFF2-40B4-BE49-F238E27FC236}">
                  <a16:creationId xmlns:a16="http://schemas.microsoft.com/office/drawing/2014/main" id="{B97B9337-888E-4283-A2A5-646D532E3B34}"/>
                </a:ext>
              </a:extLst>
            </p:cNvPr>
            <p:cNvSpPr>
              <a:spLocks/>
            </p:cNvSpPr>
            <p:nvPr/>
          </p:nvSpPr>
          <p:spPr bwMode="auto">
            <a:xfrm flipH="1">
              <a:off x="5431399"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9" name="Freeform 29">
              <a:extLst>
                <a:ext uri="{FF2B5EF4-FFF2-40B4-BE49-F238E27FC236}">
                  <a16:creationId xmlns:a16="http://schemas.microsoft.com/office/drawing/2014/main" id="{92536FBE-583E-4FB5-A1FA-F9C26DB266A5}"/>
                </a:ext>
              </a:extLst>
            </p:cNvPr>
            <p:cNvSpPr>
              <a:spLocks/>
            </p:cNvSpPr>
            <p:nvPr/>
          </p:nvSpPr>
          <p:spPr bwMode="auto">
            <a:xfrm flipH="1">
              <a:off x="499567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0" name="Freeform 31">
              <a:extLst>
                <a:ext uri="{FF2B5EF4-FFF2-40B4-BE49-F238E27FC236}">
                  <a16:creationId xmlns:a16="http://schemas.microsoft.com/office/drawing/2014/main" id="{EE005D88-210D-452D-8763-336F63B8C2B0}"/>
                </a:ext>
              </a:extLst>
            </p:cNvPr>
            <p:cNvSpPr>
              <a:spLocks/>
            </p:cNvSpPr>
            <p:nvPr/>
          </p:nvSpPr>
          <p:spPr bwMode="auto">
            <a:xfrm flipH="1">
              <a:off x="5102769"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77" name="Freeform 29">
              <a:extLst>
                <a:ext uri="{FF2B5EF4-FFF2-40B4-BE49-F238E27FC236}">
                  <a16:creationId xmlns:a16="http://schemas.microsoft.com/office/drawing/2014/main" id="{FE9D6EC3-A58A-4E31-AC55-2D57D6BCB5C2}"/>
                </a:ext>
              </a:extLst>
            </p:cNvPr>
            <p:cNvSpPr>
              <a:spLocks/>
            </p:cNvSpPr>
            <p:nvPr/>
          </p:nvSpPr>
          <p:spPr bwMode="auto">
            <a:xfrm flipH="1">
              <a:off x="466704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78" name="Freeform 30">
              <a:extLst>
                <a:ext uri="{FF2B5EF4-FFF2-40B4-BE49-F238E27FC236}">
                  <a16:creationId xmlns:a16="http://schemas.microsoft.com/office/drawing/2014/main" id="{A11155C5-42D1-4707-8AF7-D6078F97AFF3}"/>
                </a:ext>
              </a:extLst>
            </p:cNvPr>
            <p:cNvSpPr>
              <a:spLocks/>
            </p:cNvSpPr>
            <p:nvPr/>
          </p:nvSpPr>
          <p:spPr bwMode="auto">
            <a:xfrm flipH="1">
              <a:off x="4340907"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79" name="Freeform 31">
              <a:extLst>
                <a:ext uri="{FF2B5EF4-FFF2-40B4-BE49-F238E27FC236}">
                  <a16:creationId xmlns:a16="http://schemas.microsoft.com/office/drawing/2014/main" id="{5B097D59-75A3-47B7-8B6D-42537A5EEEE1}"/>
                </a:ext>
              </a:extLst>
            </p:cNvPr>
            <p:cNvSpPr>
              <a:spLocks/>
            </p:cNvSpPr>
            <p:nvPr/>
          </p:nvSpPr>
          <p:spPr bwMode="auto">
            <a:xfrm flipH="1">
              <a:off x="4774142"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0" name="Freeform 32">
              <a:extLst>
                <a:ext uri="{FF2B5EF4-FFF2-40B4-BE49-F238E27FC236}">
                  <a16:creationId xmlns:a16="http://schemas.microsoft.com/office/drawing/2014/main" id="{70E017AD-4B48-44E8-8B05-7F99D844B08A}"/>
                </a:ext>
              </a:extLst>
            </p:cNvPr>
            <p:cNvSpPr>
              <a:spLocks/>
            </p:cNvSpPr>
            <p:nvPr/>
          </p:nvSpPr>
          <p:spPr bwMode="auto">
            <a:xfrm flipH="1">
              <a:off x="4448001"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1" name="Freeform 29">
              <a:extLst>
                <a:ext uri="{FF2B5EF4-FFF2-40B4-BE49-F238E27FC236}">
                  <a16:creationId xmlns:a16="http://schemas.microsoft.com/office/drawing/2014/main" id="{7E8D14B5-1349-40CA-9808-CFFD1A703270}"/>
                </a:ext>
              </a:extLst>
            </p:cNvPr>
            <p:cNvSpPr>
              <a:spLocks/>
            </p:cNvSpPr>
            <p:nvPr/>
          </p:nvSpPr>
          <p:spPr bwMode="auto">
            <a:xfrm flipH="1">
              <a:off x="401227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2" name="Freeform 30">
              <a:extLst>
                <a:ext uri="{FF2B5EF4-FFF2-40B4-BE49-F238E27FC236}">
                  <a16:creationId xmlns:a16="http://schemas.microsoft.com/office/drawing/2014/main" id="{AF784CB8-E2F5-49DF-A819-E44A5D75F37D}"/>
                </a:ext>
              </a:extLst>
            </p:cNvPr>
            <p:cNvSpPr>
              <a:spLocks/>
            </p:cNvSpPr>
            <p:nvPr/>
          </p:nvSpPr>
          <p:spPr bwMode="auto">
            <a:xfrm flipH="1">
              <a:off x="368613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3" name="Freeform 31">
              <a:extLst>
                <a:ext uri="{FF2B5EF4-FFF2-40B4-BE49-F238E27FC236}">
                  <a16:creationId xmlns:a16="http://schemas.microsoft.com/office/drawing/2014/main" id="{BD762B4B-40CF-4ACB-BA51-9BBF5A273D78}"/>
                </a:ext>
              </a:extLst>
            </p:cNvPr>
            <p:cNvSpPr>
              <a:spLocks/>
            </p:cNvSpPr>
            <p:nvPr/>
          </p:nvSpPr>
          <p:spPr bwMode="auto">
            <a:xfrm flipH="1">
              <a:off x="4119373"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4" name="Freeform 32">
              <a:extLst>
                <a:ext uri="{FF2B5EF4-FFF2-40B4-BE49-F238E27FC236}">
                  <a16:creationId xmlns:a16="http://schemas.microsoft.com/office/drawing/2014/main" id="{BA1CD4E8-2177-4700-8DCD-61E8BE6FE656}"/>
                </a:ext>
              </a:extLst>
            </p:cNvPr>
            <p:cNvSpPr>
              <a:spLocks/>
            </p:cNvSpPr>
            <p:nvPr/>
          </p:nvSpPr>
          <p:spPr bwMode="auto">
            <a:xfrm flipH="1">
              <a:off x="3793231"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5" name="Freeform 29">
              <a:extLst>
                <a:ext uri="{FF2B5EF4-FFF2-40B4-BE49-F238E27FC236}">
                  <a16:creationId xmlns:a16="http://schemas.microsoft.com/office/drawing/2014/main" id="{E943FD70-EBDD-4249-8F10-C034813A5CD1}"/>
                </a:ext>
              </a:extLst>
            </p:cNvPr>
            <p:cNvSpPr>
              <a:spLocks/>
            </p:cNvSpPr>
            <p:nvPr/>
          </p:nvSpPr>
          <p:spPr bwMode="auto">
            <a:xfrm flipH="1">
              <a:off x="335751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6" name="Freeform 30">
              <a:extLst>
                <a:ext uri="{FF2B5EF4-FFF2-40B4-BE49-F238E27FC236}">
                  <a16:creationId xmlns:a16="http://schemas.microsoft.com/office/drawing/2014/main" id="{E67C34C1-A534-4441-8974-23B1F982D5E9}"/>
                </a:ext>
              </a:extLst>
            </p:cNvPr>
            <p:cNvSpPr>
              <a:spLocks/>
            </p:cNvSpPr>
            <p:nvPr/>
          </p:nvSpPr>
          <p:spPr bwMode="auto">
            <a:xfrm flipH="1">
              <a:off x="3031369"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7" name="Freeform 31">
              <a:extLst>
                <a:ext uri="{FF2B5EF4-FFF2-40B4-BE49-F238E27FC236}">
                  <a16:creationId xmlns:a16="http://schemas.microsoft.com/office/drawing/2014/main" id="{59385809-82B3-4617-B36C-9B3C471BDDB4}"/>
                </a:ext>
              </a:extLst>
            </p:cNvPr>
            <p:cNvSpPr>
              <a:spLocks/>
            </p:cNvSpPr>
            <p:nvPr/>
          </p:nvSpPr>
          <p:spPr bwMode="auto">
            <a:xfrm flipH="1">
              <a:off x="3464604"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8" name="Freeform 32">
              <a:extLst>
                <a:ext uri="{FF2B5EF4-FFF2-40B4-BE49-F238E27FC236}">
                  <a16:creationId xmlns:a16="http://schemas.microsoft.com/office/drawing/2014/main" id="{44FDD806-D312-46C1-B2C2-E4D1C444FF89}"/>
                </a:ext>
              </a:extLst>
            </p:cNvPr>
            <p:cNvSpPr>
              <a:spLocks/>
            </p:cNvSpPr>
            <p:nvPr/>
          </p:nvSpPr>
          <p:spPr bwMode="auto">
            <a:xfrm flipH="1">
              <a:off x="3138464"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9" name="Freeform 29">
              <a:extLst>
                <a:ext uri="{FF2B5EF4-FFF2-40B4-BE49-F238E27FC236}">
                  <a16:creationId xmlns:a16="http://schemas.microsoft.com/office/drawing/2014/main" id="{FA1B48A1-53A3-4400-893D-EBD0DA2B9577}"/>
                </a:ext>
              </a:extLst>
            </p:cNvPr>
            <p:cNvSpPr>
              <a:spLocks/>
            </p:cNvSpPr>
            <p:nvPr/>
          </p:nvSpPr>
          <p:spPr bwMode="auto">
            <a:xfrm flipH="1">
              <a:off x="270274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0" name="Freeform 30">
              <a:extLst>
                <a:ext uri="{FF2B5EF4-FFF2-40B4-BE49-F238E27FC236}">
                  <a16:creationId xmlns:a16="http://schemas.microsoft.com/office/drawing/2014/main" id="{B7C2537A-C55D-4B46-BDDB-1DC4311BCE4E}"/>
                </a:ext>
              </a:extLst>
            </p:cNvPr>
            <p:cNvSpPr>
              <a:spLocks/>
            </p:cNvSpPr>
            <p:nvPr/>
          </p:nvSpPr>
          <p:spPr bwMode="auto">
            <a:xfrm flipH="1">
              <a:off x="2376599"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1" name="Freeform 31">
              <a:extLst>
                <a:ext uri="{FF2B5EF4-FFF2-40B4-BE49-F238E27FC236}">
                  <a16:creationId xmlns:a16="http://schemas.microsoft.com/office/drawing/2014/main" id="{C88524B4-B1D5-4916-8271-6255E2375994}"/>
                </a:ext>
              </a:extLst>
            </p:cNvPr>
            <p:cNvSpPr>
              <a:spLocks/>
            </p:cNvSpPr>
            <p:nvPr/>
          </p:nvSpPr>
          <p:spPr bwMode="auto">
            <a:xfrm flipH="1">
              <a:off x="2809836"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2" name="Freeform 32">
              <a:extLst>
                <a:ext uri="{FF2B5EF4-FFF2-40B4-BE49-F238E27FC236}">
                  <a16:creationId xmlns:a16="http://schemas.microsoft.com/office/drawing/2014/main" id="{A236D27D-4D7D-42D2-94C3-190F61F309AA}"/>
                </a:ext>
              </a:extLst>
            </p:cNvPr>
            <p:cNvSpPr>
              <a:spLocks/>
            </p:cNvSpPr>
            <p:nvPr/>
          </p:nvSpPr>
          <p:spPr bwMode="auto">
            <a:xfrm flipH="1">
              <a:off x="2483694"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3" name="Freeform 387">
              <a:extLst>
                <a:ext uri="{FF2B5EF4-FFF2-40B4-BE49-F238E27FC236}">
                  <a16:creationId xmlns:a16="http://schemas.microsoft.com/office/drawing/2014/main" id="{0F1334F5-7AAE-4F9C-97DC-34E214920C78}"/>
                </a:ext>
              </a:extLst>
            </p:cNvPr>
            <p:cNvSpPr>
              <a:spLocks/>
            </p:cNvSpPr>
            <p:nvPr/>
          </p:nvSpPr>
          <p:spPr bwMode="auto">
            <a:xfrm flipH="1">
              <a:off x="2047972"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4" name="Freeform 388">
              <a:extLst>
                <a:ext uri="{FF2B5EF4-FFF2-40B4-BE49-F238E27FC236}">
                  <a16:creationId xmlns:a16="http://schemas.microsoft.com/office/drawing/2014/main" id="{76D88E1A-A29B-40C7-8A9C-66F13DDB0B3C}"/>
                </a:ext>
              </a:extLst>
            </p:cNvPr>
            <p:cNvSpPr>
              <a:spLocks/>
            </p:cNvSpPr>
            <p:nvPr/>
          </p:nvSpPr>
          <p:spPr bwMode="auto">
            <a:xfrm flipH="1">
              <a:off x="172183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5" name="Freeform 389">
              <a:extLst>
                <a:ext uri="{FF2B5EF4-FFF2-40B4-BE49-F238E27FC236}">
                  <a16:creationId xmlns:a16="http://schemas.microsoft.com/office/drawing/2014/main" id="{E426840C-7796-4C50-B813-1F0405DECC89}"/>
                </a:ext>
              </a:extLst>
            </p:cNvPr>
            <p:cNvSpPr>
              <a:spLocks/>
            </p:cNvSpPr>
            <p:nvPr/>
          </p:nvSpPr>
          <p:spPr bwMode="auto">
            <a:xfrm flipH="1">
              <a:off x="2155066"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6" name="Freeform 390">
              <a:extLst>
                <a:ext uri="{FF2B5EF4-FFF2-40B4-BE49-F238E27FC236}">
                  <a16:creationId xmlns:a16="http://schemas.microsoft.com/office/drawing/2014/main" id="{DBD0B1F1-6FFD-4BBF-B388-CDBD745D5AE5}"/>
                </a:ext>
              </a:extLst>
            </p:cNvPr>
            <p:cNvSpPr>
              <a:spLocks/>
            </p:cNvSpPr>
            <p:nvPr/>
          </p:nvSpPr>
          <p:spPr bwMode="auto">
            <a:xfrm flipH="1">
              <a:off x="1828926"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7" name="Freeform 29">
              <a:extLst>
                <a:ext uri="{FF2B5EF4-FFF2-40B4-BE49-F238E27FC236}">
                  <a16:creationId xmlns:a16="http://schemas.microsoft.com/office/drawing/2014/main" id="{1947A14D-9B37-4100-81B0-258E3BC44E42}"/>
                </a:ext>
              </a:extLst>
            </p:cNvPr>
            <p:cNvSpPr>
              <a:spLocks/>
            </p:cNvSpPr>
            <p:nvPr/>
          </p:nvSpPr>
          <p:spPr bwMode="auto">
            <a:xfrm flipH="1">
              <a:off x="139320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8" name="Freeform 31">
              <a:extLst>
                <a:ext uri="{FF2B5EF4-FFF2-40B4-BE49-F238E27FC236}">
                  <a16:creationId xmlns:a16="http://schemas.microsoft.com/office/drawing/2014/main" id="{5453913E-348D-40B7-9374-DFF29C4CE140}"/>
                </a:ext>
              </a:extLst>
            </p:cNvPr>
            <p:cNvSpPr>
              <a:spLocks/>
            </p:cNvSpPr>
            <p:nvPr/>
          </p:nvSpPr>
          <p:spPr bwMode="auto">
            <a:xfrm flipH="1">
              <a:off x="1500297"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9" name="Freeform 29">
              <a:extLst>
                <a:ext uri="{FF2B5EF4-FFF2-40B4-BE49-F238E27FC236}">
                  <a16:creationId xmlns:a16="http://schemas.microsoft.com/office/drawing/2014/main" id="{4ECD8DC6-4CBB-429E-A832-0B4201300A9F}"/>
                </a:ext>
              </a:extLst>
            </p:cNvPr>
            <p:cNvSpPr>
              <a:spLocks/>
            </p:cNvSpPr>
            <p:nvPr/>
          </p:nvSpPr>
          <p:spPr bwMode="auto">
            <a:xfrm flipH="1">
              <a:off x="106457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0" name="Freeform 30">
              <a:extLst>
                <a:ext uri="{FF2B5EF4-FFF2-40B4-BE49-F238E27FC236}">
                  <a16:creationId xmlns:a16="http://schemas.microsoft.com/office/drawing/2014/main" id="{EE264C89-1F9F-402D-AE8F-8965CBB43DAB}"/>
                </a:ext>
              </a:extLst>
            </p:cNvPr>
            <p:cNvSpPr>
              <a:spLocks/>
            </p:cNvSpPr>
            <p:nvPr/>
          </p:nvSpPr>
          <p:spPr bwMode="auto">
            <a:xfrm flipH="1">
              <a:off x="73843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1" name="Freeform 31">
              <a:extLst>
                <a:ext uri="{FF2B5EF4-FFF2-40B4-BE49-F238E27FC236}">
                  <a16:creationId xmlns:a16="http://schemas.microsoft.com/office/drawing/2014/main" id="{78BE4E85-42C5-4CCD-8B83-5C74AD875C1D}"/>
                </a:ext>
              </a:extLst>
            </p:cNvPr>
            <p:cNvSpPr>
              <a:spLocks/>
            </p:cNvSpPr>
            <p:nvPr/>
          </p:nvSpPr>
          <p:spPr bwMode="auto">
            <a:xfrm flipH="1">
              <a:off x="1171668"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2" name="Freeform 32">
              <a:extLst>
                <a:ext uri="{FF2B5EF4-FFF2-40B4-BE49-F238E27FC236}">
                  <a16:creationId xmlns:a16="http://schemas.microsoft.com/office/drawing/2014/main" id="{713ADC67-1B79-4531-8A08-6E56ED866146}"/>
                </a:ext>
              </a:extLst>
            </p:cNvPr>
            <p:cNvSpPr>
              <a:spLocks/>
            </p:cNvSpPr>
            <p:nvPr/>
          </p:nvSpPr>
          <p:spPr bwMode="auto">
            <a:xfrm flipH="1">
              <a:off x="845528"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3" name="Freeform 397">
              <a:extLst>
                <a:ext uri="{FF2B5EF4-FFF2-40B4-BE49-F238E27FC236}">
                  <a16:creationId xmlns:a16="http://schemas.microsoft.com/office/drawing/2014/main" id="{FF27E2F8-2B3C-48D5-99DB-2ED40A89BEF2}"/>
                </a:ext>
              </a:extLst>
            </p:cNvPr>
            <p:cNvSpPr>
              <a:spLocks/>
            </p:cNvSpPr>
            <p:nvPr/>
          </p:nvSpPr>
          <p:spPr bwMode="auto">
            <a:xfrm flipH="1">
              <a:off x="40980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4" name="Freeform 398">
              <a:extLst>
                <a:ext uri="{FF2B5EF4-FFF2-40B4-BE49-F238E27FC236}">
                  <a16:creationId xmlns:a16="http://schemas.microsoft.com/office/drawing/2014/main" id="{D644679D-AAFB-4890-8CCD-CD32049F3AF7}"/>
                </a:ext>
              </a:extLst>
            </p:cNvPr>
            <p:cNvSpPr>
              <a:spLocks/>
            </p:cNvSpPr>
            <p:nvPr/>
          </p:nvSpPr>
          <p:spPr bwMode="auto">
            <a:xfrm flipH="1">
              <a:off x="83664"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5" name="Freeform 399">
              <a:extLst>
                <a:ext uri="{FF2B5EF4-FFF2-40B4-BE49-F238E27FC236}">
                  <a16:creationId xmlns:a16="http://schemas.microsoft.com/office/drawing/2014/main" id="{00E76FF1-CF2E-4965-9B4D-FB55D7D2FC3A}"/>
                </a:ext>
              </a:extLst>
            </p:cNvPr>
            <p:cNvSpPr>
              <a:spLocks/>
            </p:cNvSpPr>
            <p:nvPr/>
          </p:nvSpPr>
          <p:spPr bwMode="auto">
            <a:xfrm flipH="1">
              <a:off x="516899"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6" name="Freeform 400">
              <a:extLst>
                <a:ext uri="{FF2B5EF4-FFF2-40B4-BE49-F238E27FC236}">
                  <a16:creationId xmlns:a16="http://schemas.microsoft.com/office/drawing/2014/main" id="{01D5C4B2-6A15-4430-A586-61A49A222994}"/>
                </a:ext>
              </a:extLst>
            </p:cNvPr>
            <p:cNvSpPr>
              <a:spLocks/>
            </p:cNvSpPr>
            <p:nvPr/>
          </p:nvSpPr>
          <p:spPr bwMode="auto">
            <a:xfrm flipH="1">
              <a:off x="190758"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796" name="Group 1795">
            <a:extLst>
              <a:ext uri="{FF2B5EF4-FFF2-40B4-BE49-F238E27FC236}">
                <a16:creationId xmlns:a16="http://schemas.microsoft.com/office/drawing/2014/main" id="{78F5DB95-0743-4194-AF8E-731BCEBC63A0}"/>
              </a:ext>
            </a:extLst>
          </p:cNvPr>
          <p:cNvGrpSpPr/>
          <p:nvPr userDrawn="1"/>
        </p:nvGrpSpPr>
        <p:grpSpPr>
          <a:xfrm>
            <a:off x="83663" y="348871"/>
            <a:ext cx="12009864" cy="176637"/>
            <a:chOff x="83663" y="225542"/>
            <a:chExt cx="12009864" cy="176637"/>
          </a:xfrm>
        </p:grpSpPr>
        <p:sp>
          <p:nvSpPr>
            <p:cNvPr id="811" name="Freeform 29">
              <a:extLst>
                <a:ext uri="{FF2B5EF4-FFF2-40B4-BE49-F238E27FC236}">
                  <a16:creationId xmlns:a16="http://schemas.microsoft.com/office/drawing/2014/main" id="{48C2BA7C-C171-4DE7-B360-0D6AD3E7EB1C}"/>
                </a:ext>
              </a:extLst>
            </p:cNvPr>
            <p:cNvSpPr>
              <a:spLocks/>
            </p:cNvSpPr>
            <p:nvPr/>
          </p:nvSpPr>
          <p:spPr bwMode="auto">
            <a:xfrm>
              <a:off x="5217208"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2" name="Freeform 30">
              <a:extLst>
                <a:ext uri="{FF2B5EF4-FFF2-40B4-BE49-F238E27FC236}">
                  <a16:creationId xmlns:a16="http://schemas.microsoft.com/office/drawing/2014/main" id="{760CE1DE-ACCB-4DB4-B5A3-8B6FD14A4E12}"/>
                </a:ext>
              </a:extLst>
            </p:cNvPr>
            <p:cNvSpPr>
              <a:spLocks/>
            </p:cNvSpPr>
            <p:nvPr/>
          </p:nvSpPr>
          <p:spPr bwMode="auto">
            <a:xfrm>
              <a:off x="5543349"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3" name="Freeform 31">
              <a:extLst>
                <a:ext uri="{FF2B5EF4-FFF2-40B4-BE49-F238E27FC236}">
                  <a16:creationId xmlns:a16="http://schemas.microsoft.com/office/drawing/2014/main" id="{F6E04536-CA56-4716-96F4-4A132F4D4069}"/>
                </a:ext>
              </a:extLst>
            </p:cNvPr>
            <p:cNvSpPr>
              <a:spLocks/>
            </p:cNvSpPr>
            <p:nvPr/>
          </p:nvSpPr>
          <p:spPr bwMode="auto">
            <a:xfrm>
              <a:off x="4995675"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4" name="Freeform 32">
              <a:extLst>
                <a:ext uri="{FF2B5EF4-FFF2-40B4-BE49-F238E27FC236}">
                  <a16:creationId xmlns:a16="http://schemas.microsoft.com/office/drawing/2014/main" id="{2AFA537E-385D-4008-856F-F34A92494ABD}"/>
                </a:ext>
              </a:extLst>
            </p:cNvPr>
            <p:cNvSpPr>
              <a:spLocks/>
            </p:cNvSpPr>
            <p:nvPr/>
          </p:nvSpPr>
          <p:spPr bwMode="auto">
            <a:xfrm>
              <a:off x="5324302"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5" name="Freeform 29">
              <a:extLst>
                <a:ext uri="{FF2B5EF4-FFF2-40B4-BE49-F238E27FC236}">
                  <a16:creationId xmlns:a16="http://schemas.microsoft.com/office/drawing/2014/main" id="{EFD04C3C-A4AB-4871-B02B-0E733E3BDEB5}"/>
                </a:ext>
              </a:extLst>
            </p:cNvPr>
            <p:cNvSpPr>
              <a:spLocks/>
            </p:cNvSpPr>
            <p:nvPr/>
          </p:nvSpPr>
          <p:spPr bwMode="auto">
            <a:xfrm>
              <a:off x="5871978"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6" name="Freeform 30">
              <a:extLst>
                <a:ext uri="{FF2B5EF4-FFF2-40B4-BE49-F238E27FC236}">
                  <a16:creationId xmlns:a16="http://schemas.microsoft.com/office/drawing/2014/main" id="{37FEA7BF-04A4-4A9C-8CB5-DCA193913217}"/>
                </a:ext>
              </a:extLst>
            </p:cNvPr>
            <p:cNvSpPr>
              <a:spLocks/>
            </p:cNvSpPr>
            <p:nvPr/>
          </p:nvSpPr>
          <p:spPr bwMode="auto">
            <a:xfrm>
              <a:off x="6198118"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7" name="Freeform 31">
              <a:extLst>
                <a:ext uri="{FF2B5EF4-FFF2-40B4-BE49-F238E27FC236}">
                  <a16:creationId xmlns:a16="http://schemas.microsoft.com/office/drawing/2014/main" id="{039BFC52-0F72-43C8-A3A3-38405DB261EB}"/>
                </a:ext>
              </a:extLst>
            </p:cNvPr>
            <p:cNvSpPr>
              <a:spLocks/>
            </p:cNvSpPr>
            <p:nvPr/>
          </p:nvSpPr>
          <p:spPr bwMode="auto">
            <a:xfrm>
              <a:off x="5650444"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8" name="Freeform 32">
              <a:extLst>
                <a:ext uri="{FF2B5EF4-FFF2-40B4-BE49-F238E27FC236}">
                  <a16:creationId xmlns:a16="http://schemas.microsoft.com/office/drawing/2014/main" id="{29FC1F44-1F6F-4038-B2B4-0944B1A8B2A2}"/>
                </a:ext>
              </a:extLst>
            </p:cNvPr>
            <p:cNvSpPr>
              <a:spLocks/>
            </p:cNvSpPr>
            <p:nvPr/>
          </p:nvSpPr>
          <p:spPr bwMode="auto">
            <a:xfrm>
              <a:off x="5979072"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9" name="Freeform 29">
              <a:extLst>
                <a:ext uri="{FF2B5EF4-FFF2-40B4-BE49-F238E27FC236}">
                  <a16:creationId xmlns:a16="http://schemas.microsoft.com/office/drawing/2014/main" id="{6CDA1E19-1982-4657-90F9-76384E561FF5}"/>
                </a:ext>
              </a:extLst>
            </p:cNvPr>
            <p:cNvSpPr>
              <a:spLocks/>
            </p:cNvSpPr>
            <p:nvPr/>
          </p:nvSpPr>
          <p:spPr bwMode="auto">
            <a:xfrm>
              <a:off x="6526746"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0" name="Freeform 30">
              <a:extLst>
                <a:ext uri="{FF2B5EF4-FFF2-40B4-BE49-F238E27FC236}">
                  <a16:creationId xmlns:a16="http://schemas.microsoft.com/office/drawing/2014/main" id="{C2163247-7818-43CB-B885-2804B135D97F}"/>
                </a:ext>
              </a:extLst>
            </p:cNvPr>
            <p:cNvSpPr>
              <a:spLocks/>
            </p:cNvSpPr>
            <p:nvPr/>
          </p:nvSpPr>
          <p:spPr bwMode="auto">
            <a:xfrm>
              <a:off x="6852887"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1" name="Freeform 31">
              <a:extLst>
                <a:ext uri="{FF2B5EF4-FFF2-40B4-BE49-F238E27FC236}">
                  <a16:creationId xmlns:a16="http://schemas.microsoft.com/office/drawing/2014/main" id="{FA256FAE-3764-4396-874F-31962D968926}"/>
                </a:ext>
              </a:extLst>
            </p:cNvPr>
            <p:cNvSpPr>
              <a:spLocks/>
            </p:cNvSpPr>
            <p:nvPr/>
          </p:nvSpPr>
          <p:spPr bwMode="auto">
            <a:xfrm>
              <a:off x="6305213"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2" name="Freeform 32">
              <a:extLst>
                <a:ext uri="{FF2B5EF4-FFF2-40B4-BE49-F238E27FC236}">
                  <a16:creationId xmlns:a16="http://schemas.microsoft.com/office/drawing/2014/main" id="{8720DB38-7D29-41B3-BFF2-9D549CB39D62}"/>
                </a:ext>
              </a:extLst>
            </p:cNvPr>
            <p:cNvSpPr>
              <a:spLocks/>
            </p:cNvSpPr>
            <p:nvPr/>
          </p:nvSpPr>
          <p:spPr bwMode="auto">
            <a:xfrm>
              <a:off x="6633841"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3" name="Freeform 29">
              <a:extLst>
                <a:ext uri="{FF2B5EF4-FFF2-40B4-BE49-F238E27FC236}">
                  <a16:creationId xmlns:a16="http://schemas.microsoft.com/office/drawing/2014/main" id="{1FB0C8F1-C645-4A0D-BC09-7086DBD13A55}"/>
                </a:ext>
              </a:extLst>
            </p:cNvPr>
            <p:cNvSpPr>
              <a:spLocks/>
            </p:cNvSpPr>
            <p:nvPr/>
          </p:nvSpPr>
          <p:spPr bwMode="auto">
            <a:xfrm>
              <a:off x="7181515"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4" name="Freeform 30">
              <a:extLst>
                <a:ext uri="{FF2B5EF4-FFF2-40B4-BE49-F238E27FC236}">
                  <a16:creationId xmlns:a16="http://schemas.microsoft.com/office/drawing/2014/main" id="{258079EE-33F0-4702-97A1-D1554A5AD28E}"/>
                </a:ext>
              </a:extLst>
            </p:cNvPr>
            <p:cNvSpPr>
              <a:spLocks/>
            </p:cNvSpPr>
            <p:nvPr/>
          </p:nvSpPr>
          <p:spPr bwMode="auto">
            <a:xfrm>
              <a:off x="7507656"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5" name="Freeform 31">
              <a:extLst>
                <a:ext uri="{FF2B5EF4-FFF2-40B4-BE49-F238E27FC236}">
                  <a16:creationId xmlns:a16="http://schemas.microsoft.com/office/drawing/2014/main" id="{09E1B1FC-279B-4B68-B35B-8CF92EEF8725}"/>
                </a:ext>
              </a:extLst>
            </p:cNvPr>
            <p:cNvSpPr>
              <a:spLocks/>
            </p:cNvSpPr>
            <p:nvPr/>
          </p:nvSpPr>
          <p:spPr bwMode="auto">
            <a:xfrm>
              <a:off x="6959982"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6" name="Freeform 32">
              <a:extLst>
                <a:ext uri="{FF2B5EF4-FFF2-40B4-BE49-F238E27FC236}">
                  <a16:creationId xmlns:a16="http://schemas.microsoft.com/office/drawing/2014/main" id="{BDD4D431-D290-4A4D-95E6-4E564CAD1EA6}"/>
                </a:ext>
              </a:extLst>
            </p:cNvPr>
            <p:cNvSpPr>
              <a:spLocks/>
            </p:cNvSpPr>
            <p:nvPr/>
          </p:nvSpPr>
          <p:spPr bwMode="auto">
            <a:xfrm>
              <a:off x="7288610"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7" name="Freeform 521">
              <a:extLst>
                <a:ext uri="{FF2B5EF4-FFF2-40B4-BE49-F238E27FC236}">
                  <a16:creationId xmlns:a16="http://schemas.microsoft.com/office/drawing/2014/main" id="{EBB834A8-4D91-49DE-937E-A5BDCE086468}"/>
                </a:ext>
              </a:extLst>
            </p:cNvPr>
            <p:cNvSpPr>
              <a:spLocks/>
            </p:cNvSpPr>
            <p:nvPr/>
          </p:nvSpPr>
          <p:spPr bwMode="auto">
            <a:xfrm>
              <a:off x="7836284"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8" name="Freeform 522">
              <a:extLst>
                <a:ext uri="{FF2B5EF4-FFF2-40B4-BE49-F238E27FC236}">
                  <a16:creationId xmlns:a16="http://schemas.microsoft.com/office/drawing/2014/main" id="{704A953A-7E84-4A09-840D-6453C51F005A}"/>
                </a:ext>
              </a:extLst>
            </p:cNvPr>
            <p:cNvSpPr>
              <a:spLocks/>
            </p:cNvSpPr>
            <p:nvPr/>
          </p:nvSpPr>
          <p:spPr bwMode="auto">
            <a:xfrm>
              <a:off x="8162425"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9" name="Freeform 523">
              <a:extLst>
                <a:ext uri="{FF2B5EF4-FFF2-40B4-BE49-F238E27FC236}">
                  <a16:creationId xmlns:a16="http://schemas.microsoft.com/office/drawing/2014/main" id="{3CADE2DC-1BE1-43CE-9028-A17EB4858FD1}"/>
                </a:ext>
              </a:extLst>
            </p:cNvPr>
            <p:cNvSpPr>
              <a:spLocks/>
            </p:cNvSpPr>
            <p:nvPr/>
          </p:nvSpPr>
          <p:spPr bwMode="auto">
            <a:xfrm>
              <a:off x="7614751"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0" name="Freeform 524">
              <a:extLst>
                <a:ext uri="{FF2B5EF4-FFF2-40B4-BE49-F238E27FC236}">
                  <a16:creationId xmlns:a16="http://schemas.microsoft.com/office/drawing/2014/main" id="{2F825BFF-9883-416D-B601-B2550760A44C}"/>
                </a:ext>
              </a:extLst>
            </p:cNvPr>
            <p:cNvSpPr>
              <a:spLocks/>
            </p:cNvSpPr>
            <p:nvPr/>
          </p:nvSpPr>
          <p:spPr bwMode="auto">
            <a:xfrm>
              <a:off x="7943378"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1" name="Freeform 29">
              <a:extLst>
                <a:ext uri="{FF2B5EF4-FFF2-40B4-BE49-F238E27FC236}">
                  <a16:creationId xmlns:a16="http://schemas.microsoft.com/office/drawing/2014/main" id="{A421E879-F37C-40C4-988A-05AB002F01FB}"/>
                </a:ext>
              </a:extLst>
            </p:cNvPr>
            <p:cNvSpPr>
              <a:spLocks/>
            </p:cNvSpPr>
            <p:nvPr/>
          </p:nvSpPr>
          <p:spPr bwMode="auto">
            <a:xfrm>
              <a:off x="8491054"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2" name="Freeform 31">
              <a:extLst>
                <a:ext uri="{FF2B5EF4-FFF2-40B4-BE49-F238E27FC236}">
                  <a16:creationId xmlns:a16="http://schemas.microsoft.com/office/drawing/2014/main" id="{24199D43-9FDB-41FC-8DAA-E10684625933}"/>
                </a:ext>
              </a:extLst>
            </p:cNvPr>
            <p:cNvSpPr>
              <a:spLocks/>
            </p:cNvSpPr>
            <p:nvPr/>
          </p:nvSpPr>
          <p:spPr bwMode="auto">
            <a:xfrm>
              <a:off x="8269520"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3" name="Freeform 29">
              <a:extLst>
                <a:ext uri="{FF2B5EF4-FFF2-40B4-BE49-F238E27FC236}">
                  <a16:creationId xmlns:a16="http://schemas.microsoft.com/office/drawing/2014/main" id="{9FBBF5D5-45D8-405B-A0A1-EC9E696AAB3D}"/>
                </a:ext>
              </a:extLst>
            </p:cNvPr>
            <p:cNvSpPr>
              <a:spLocks/>
            </p:cNvSpPr>
            <p:nvPr/>
          </p:nvSpPr>
          <p:spPr bwMode="auto">
            <a:xfrm>
              <a:off x="8819682"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4" name="Freeform 30">
              <a:extLst>
                <a:ext uri="{FF2B5EF4-FFF2-40B4-BE49-F238E27FC236}">
                  <a16:creationId xmlns:a16="http://schemas.microsoft.com/office/drawing/2014/main" id="{EAF3A785-EDBE-40E3-A43F-B311232B9CB1}"/>
                </a:ext>
              </a:extLst>
            </p:cNvPr>
            <p:cNvSpPr>
              <a:spLocks/>
            </p:cNvSpPr>
            <p:nvPr/>
          </p:nvSpPr>
          <p:spPr bwMode="auto">
            <a:xfrm>
              <a:off x="9145823"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5" name="Freeform 31">
              <a:extLst>
                <a:ext uri="{FF2B5EF4-FFF2-40B4-BE49-F238E27FC236}">
                  <a16:creationId xmlns:a16="http://schemas.microsoft.com/office/drawing/2014/main" id="{C3E82A85-BBBE-4443-89D9-BB06433AB863}"/>
                </a:ext>
              </a:extLst>
            </p:cNvPr>
            <p:cNvSpPr>
              <a:spLocks/>
            </p:cNvSpPr>
            <p:nvPr/>
          </p:nvSpPr>
          <p:spPr bwMode="auto">
            <a:xfrm>
              <a:off x="8598148"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6" name="Freeform 32">
              <a:extLst>
                <a:ext uri="{FF2B5EF4-FFF2-40B4-BE49-F238E27FC236}">
                  <a16:creationId xmlns:a16="http://schemas.microsoft.com/office/drawing/2014/main" id="{CEBE9F7B-6655-45A6-93B4-E5B2F9FFF765}"/>
                </a:ext>
              </a:extLst>
            </p:cNvPr>
            <p:cNvSpPr>
              <a:spLocks/>
            </p:cNvSpPr>
            <p:nvPr/>
          </p:nvSpPr>
          <p:spPr bwMode="auto">
            <a:xfrm>
              <a:off x="8926776"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7" name="Freeform 29">
              <a:extLst>
                <a:ext uri="{FF2B5EF4-FFF2-40B4-BE49-F238E27FC236}">
                  <a16:creationId xmlns:a16="http://schemas.microsoft.com/office/drawing/2014/main" id="{7EAF867D-F458-4BED-B217-26623704AE39}"/>
                </a:ext>
              </a:extLst>
            </p:cNvPr>
            <p:cNvSpPr>
              <a:spLocks/>
            </p:cNvSpPr>
            <p:nvPr/>
          </p:nvSpPr>
          <p:spPr bwMode="auto">
            <a:xfrm>
              <a:off x="9474451"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8" name="Freeform 30">
              <a:extLst>
                <a:ext uri="{FF2B5EF4-FFF2-40B4-BE49-F238E27FC236}">
                  <a16:creationId xmlns:a16="http://schemas.microsoft.com/office/drawing/2014/main" id="{F525BE7B-2E2A-453D-8D92-EEF0DD1A3ADE}"/>
                </a:ext>
              </a:extLst>
            </p:cNvPr>
            <p:cNvSpPr>
              <a:spLocks/>
            </p:cNvSpPr>
            <p:nvPr/>
          </p:nvSpPr>
          <p:spPr bwMode="auto">
            <a:xfrm>
              <a:off x="9800592"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9" name="Freeform 31">
              <a:extLst>
                <a:ext uri="{FF2B5EF4-FFF2-40B4-BE49-F238E27FC236}">
                  <a16:creationId xmlns:a16="http://schemas.microsoft.com/office/drawing/2014/main" id="{940AF245-23E8-4049-A71B-82B0FBFE59B9}"/>
                </a:ext>
              </a:extLst>
            </p:cNvPr>
            <p:cNvSpPr>
              <a:spLocks/>
            </p:cNvSpPr>
            <p:nvPr/>
          </p:nvSpPr>
          <p:spPr bwMode="auto">
            <a:xfrm>
              <a:off x="9252918"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0" name="Freeform 32">
              <a:extLst>
                <a:ext uri="{FF2B5EF4-FFF2-40B4-BE49-F238E27FC236}">
                  <a16:creationId xmlns:a16="http://schemas.microsoft.com/office/drawing/2014/main" id="{B9782BEE-4F82-448C-9F67-9F3C31383225}"/>
                </a:ext>
              </a:extLst>
            </p:cNvPr>
            <p:cNvSpPr>
              <a:spLocks/>
            </p:cNvSpPr>
            <p:nvPr/>
          </p:nvSpPr>
          <p:spPr bwMode="auto">
            <a:xfrm>
              <a:off x="9581546"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1" name="Freeform 29">
              <a:extLst>
                <a:ext uri="{FF2B5EF4-FFF2-40B4-BE49-F238E27FC236}">
                  <a16:creationId xmlns:a16="http://schemas.microsoft.com/office/drawing/2014/main" id="{FC50875A-C2B1-49F7-85DC-314A5EEAC0A4}"/>
                </a:ext>
              </a:extLst>
            </p:cNvPr>
            <p:cNvSpPr>
              <a:spLocks/>
            </p:cNvSpPr>
            <p:nvPr/>
          </p:nvSpPr>
          <p:spPr bwMode="auto">
            <a:xfrm>
              <a:off x="10129220"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2" name="Freeform 30">
              <a:extLst>
                <a:ext uri="{FF2B5EF4-FFF2-40B4-BE49-F238E27FC236}">
                  <a16:creationId xmlns:a16="http://schemas.microsoft.com/office/drawing/2014/main" id="{99B4AE58-D34F-4FB7-B49A-F6880B0D1F95}"/>
                </a:ext>
              </a:extLst>
            </p:cNvPr>
            <p:cNvSpPr>
              <a:spLocks/>
            </p:cNvSpPr>
            <p:nvPr/>
          </p:nvSpPr>
          <p:spPr bwMode="auto">
            <a:xfrm>
              <a:off x="10455360"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3" name="Freeform 31">
              <a:extLst>
                <a:ext uri="{FF2B5EF4-FFF2-40B4-BE49-F238E27FC236}">
                  <a16:creationId xmlns:a16="http://schemas.microsoft.com/office/drawing/2014/main" id="{B782F265-72D7-4730-8609-B70179C3D070}"/>
                </a:ext>
              </a:extLst>
            </p:cNvPr>
            <p:cNvSpPr>
              <a:spLocks/>
            </p:cNvSpPr>
            <p:nvPr/>
          </p:nvSpPr>
          <p:spPr bwMode="auto">
            <a:xfrm>
              <a:off x="9907686"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4" name="Freeform 32">
              <a:extLst>
                <a:ext uri="{FF2B5EF4-FFF2-40B4-BE49-F238E27FC236}">
                  <a16:creationId xmlns:a16="http://schemas.microsoft.com/office/drawing/2014/main" id="{5D873FB8-D4FE-49B8-9258-348E8376D58C}"/>
                </a:ext>
              </a:extLst>
            </p:cNvPr>
            <p:cNvSpPr>
              <a:spLocks/>
            </p:cNvSpPr>
            <p:nvPr/>
          </p:nvSpPr>
          <p:spPr bwMode="auto">
            <a:xfrm>
              <a:off x="10236314"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5" name="Freeform 29">
              <a:extLst>
                <a:ext uri="{FF2B5EF4-FFF2-40B4-BE49-F238E27FC236}">
                  <a16:creationId xmlns:a16="http://schemas.microsoft.com/office/drawing/2014/main" id="{DCDD0143-596F-452E-9CC5-6DB71914B37B}"/>
                </a:ext>
              </a:extLst>
            </p:cNvPr>
            <p:cNvSpPr>
              <a:spLocks/>
            </p:cNvSpPr>
            <p:nvPr/>
          </p:nvSpPr>
          <p:spPr bwMode="auto">
            <a:xfrm>
              <a:off x="10783989"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6" name="Freeform 30">
              <a:extLst>
                <a:ext uri="{FF2B5EF4-FFF2-40B4-BE49-F238E27FC236}">
                  <a16:creationId xmlns:a16="http://schemas.microsoft.com/office/drawing/2014/main" id="{02FB15A4-8775-431D-A2DB-72C419E47ACF}"/>
                </a:ext>
              </a:extLst>
            </p:cNvPr>
            <p:cNvSpPr>
              <a:spLocks/>
            </p:cNvSpPr>
            <p:nvPr/>
          </p:nvSpPr>
          <p:spPr bwMode="auto">
            <a:xfrm>
              <a:off x="11110130"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7" name="Freeform 31">
              <a:extLst>
                <a:ext uri="{FF2B5EF4-FFF2-40B4-BE49-F238E27FC236}">
                  <a16:creationId xmlns:a16="http://schemas.microsoft.com/office/drawing/2014/main" id="{F960D10A-F346-483E-AB2D-2097A0D04B81}"/>
                </a:ext>
              </a:extLst>
            </p:cNvPr>
            <p:cNvSpPr>
              <a:spLocks/>
            </p:cNvSpPr>
            <p:nvPr/>
          </p:nvSpPr>
          <p:spPr bwMode="auto">
            <a:xfrm>
              <a:off x="10562455"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8" name="Freeform 32">
              <a:extLst>
                <a:ext uri="{FF2B5EF4-FFF2-40B4-BE49-F238E27FC236}">
                  <a16:creationId xmlns:a16="http://schemas.microsoft.com/office/drawing/2014/main" id="{0FA958CF-B505-4CC7-AC6E-A36B124A8ADE}"/>
                </a:ext>
              </a:extLst>
            </p:cNvPr>
            <p:cNvSpPr>
              <a:spLocks/>
            </p:cNvSpPr>
            <p:nvPr/>
          </p:nvSpPr>
          <p:spPr bwMode="auto">
            <a:xfrm>
              <a:off x="10891083"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9" name="Freeform 543">
              <a:extLst>
                <a:ext uri="{FF2B5EF4-FFF2-40B4-BE49-F238E27FC236}">
                  <a16:creationId xmlns:a16="http://schemas.microsoft.com/office/drawing/2014/main" id="{A5B76D52-0DBD-4003-BAE3-635980856E63}"/>
                </a:ext>
              </a:extLst>
            </p:cNvPr>
            <p:cNvSpPr>
              <a:spLocks/>
            </p:cNvSpPr>
            <p:nvPr/>
          </p:nvSpPr>
          <p:spPr bwMode="auto">
            <a:xfrm>
              <a:off x="11438757"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0" name="Freeform 544">
              <a:extLst>
                <a:ext uri="{FF2B5EF4-FFF2-40B4-BE49-F238E27FC236}">
                  <a16:creationId xmlns:a16="http://schemas.microsoft.com/office/drawing/2014/main" id="{7B3AF653-F21B-4B83-9E37-2EF2A42796E0}"/>
                </a:ext>
              </a:extLst>
            </p:cNvPr>
            <p:cNvSpPr>
              <a:spLocks/>
            </p:cNvSpPr>
            <p:nvPr/>
          </p:nvSpPr>
          <p:spPr bwMode="auto">
            <a:xfrm>
              <a:off x="11764899"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1" name="Freeform 545">
              <a:extLst>
                <a:ext uri="{FF2B5EF4-FFF2-40B4-BE49-F238E27FC236}">
                  <a16:creationId xmlns:a16="http://schemas.microsoft.com/office/drawing/2014/main" id="{F90FA9E6-C19E-482C-8BB7-59DCF5A5AC72}"/>
                </a:ext>
              </a:extLst>
            </p:cNvPr>
            <p:cNvSpPr>
              <a:spLocks/>
            </p:cNvSpPr>
            <p:nvPr/>
          </p:nvSpPr>
          <p:spPr bwMode="auto">
            <a:xfrm>
              <a:off x="11217225"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2" name="Freeform 546">
              <a:extLst>
                <a:ext uri="{FF2B5EF4-FFF2-40B4-BE49-F238E27FC236}">
                  <a16:creationId xmlns:a16="http://schemas.microsoft.com/office/drawing/2014/main" id="{86352EEF-4465-467D-B743-8FE94FCE0EF4}"/>
                </a:ext>
              </a:extLst>
            </p:cNvPr>
            <p:cNvSpPr>
              <a:spLocks/>
            </p:cNvSpPr>
            <p:nvPr/>
          </p:nvSpPr>
          <p:spPr bwMode="auto">
            <a:xfrm>
              <a:off x="11545852"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3" name="Freeform 29">
              <a:extLst>
                <a:ext uri="{FF2B5EF4-FFF2-40B4-BE49-F238E27FC236}">
                  <a16:creationId xmlns:a16="http://schemas.microsoft.com/office/drawing/2014/main" id="{B5D670BF-6A8D-4A95-86D1-81EDA2622851}"/>
                </a:ext>
              </a:extLst>
            </p:cNvPr>
            <p:cNvSpPr>
              <a:spLocks/>
            </p:cNvSpPr>
            <p:nvPr/>
          </p:nvSpPr>
          <p:spPr bwMode="auto">
            <a:xfrm>
              <a:off x="12093527"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4" name="Freeform 31">
              <a:extLst>
                <a:ext uri="{FF2B5EF4-FFF2-40B4-BE49-F238E27FC236}">
                  <a16:creationId xmlns:a16="http://schemas.microsoft.com/office/drawing/2014/main" id="{A1EACFB4-E3CC-44C0-9479-EB0FDC1C581A}"/>
                </a:ext>
              </a:extLst>
            </p:cNvPr>
            <p:cNvSpPr>
              <a:spLocks/>
            </p:cNvSpPr>
            <p:nvPr/>
          </p:nvSpPr>
          <p:spPr bwMode="auto">
            <a:xfrm>
              <a:off x="11871993"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7" name="Freeform 30">
              <a:extLst>
                <a:ext uri="{FF2B5EF4-FFF2-40B4-BE49-F238E27FC236}">
                  <a16:creationId xmlns:a16="http://schemas.microsoft.com/office/drawing/2014/main" id="{E20F7C2C-7993-4B39-9176-3D0F086C0C95}"/>
                </a:ext>
              </a:extLst>
            </p:cNvPr>
            <p:cNvSpPr>
              <a:spLocks/>
            </p:cNvSpPr>
            <p:nvPr/>
          </p:nvSpPr>
          <p:spPr bwMode="auto">
            <a:xfrm>
              <a:off x="302710"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8" name="Freeform 32">
              <a:extLst>
                <a:ext uri="{FF2B5EF4-FFF2-40B4-BE49-F238E27FC236}">
                  <a16:creationId xmlns:a16="http://schemas.microsoft.com/office/drawing/2014/main" id="{1AD6621C-3BA8-4D45-8131-EB6A25194D6D}"/>
                </a:ext>
              </a:extLst>
            </p:cNvPr>
            <p:cNvSpPr>
              <a:spLocks/>
            </p:cNvSpPr>
            <p:nvPr/>
          </p:nvSpPr>
          <p:spPr bwMode="auto">
            <a:xfrm>
              <a:off x="83663"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9" name="Freeform 403">
              <a:extLst>
                <a:ext uri="{FF2B5EF4-FFF2-40B4-BE49-F238E27FC236}">
                  <a16:creationId xmlns:a16="http://schemas.microsoft.com/office/drawing/2014/main" id="{810F15F8-DA4A-44B4-B592-5A28AC6EEDA4}"/>
                </a:ext>
              </a:extLst>
            </p:cNvPr>
            <p:cNvSpPr>
              <a:spLocks/>
            </p:cNvSpPr>
            <p:nvPr/>
          </p:nvSpPr>
          <p:spPr bwMode="auto">
            <a:xfrm>
              <a:off x="631337"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0" name="Freeform 404">
              <a:extLst>
                <a:ext uri="{FF2B5EF4-FFF2-40B4-BE49-F238E27FC236}">
                  <a16:creationId xmlns:a16="http://schemas.microsoft.com/office/drawing/2014/main" id="{ABEB85FD-5B71-4977-B6F1-19D3732C8604}"/>
                </a:ext>
              </a:extLst>
            </p:cNvPr>
            <p:cNvSpPr>
              <a:spLocks/>
            </p:cNvSpPr>
            <p:nvPr/>
          </p:nvSpPr>
          <p:spPr bwMode="auto">
            <a:xfrm>
              <a:off x="957479"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1" name="Freeform 405">
              <a:extLst>
                <a:ext uri="{FF2B5EF4-FFF2-40B4-BE49-F238E27FC236}">
                  <a16:creationId xmlns:a16="http://schemas.microsoft.com/office/drawing/2014/main" id="{718A2A5E-DC1F-4D86-A899-5BBFFBEC5E6E}"/>
                </a:ext>
              </a:extLst>
            </p:cNvPr>
            <p:cNvSpPr>
              <a:spLocks/>
            </p:cNvSpPr>
            <p:nvPr/>
          </p:nvSpPr>
          <p:spPr bwMode="auto">
            <a:xfrm>
              <a:off x="409806"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2" name="Freeform 406">
              <a:extLst>
                <a:ext uri="{FF2B5EF4-FFF2-40B4-BE49-F238E27FC236}">
                  <a16:creationId xmlns:a16="http://schemas.microsoft.com/office/drawing/2014/main" id="{A03C9514-065D-4E3D-AD1E-7309B6A12B65}"/>
                </a:ext>
              </a:extLst>
            </p:cNvPr>
            <p:cNvSpPr>
              <a:spLocks/>
            </p:cNvSpPr>
            <p:nvPr/>
          </p:nvSpPr>
          <p:spPr bwMode="auto">
            <a:xfrm>
              <a:off x="738432"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3" name="Freeform 29">
              <a:extLst>
                <a:ext uri="{FF2B5EF4-FFF2-40B4-BE49-F238E27FC236}">
                  <a16:creationId xmlns:a16="http://schemas.microsoft.com/office/drawing/2014/main" id="{E43FAB20-0023-4CDD-85AD-E9776A7CC7DD}"/>
                </a:ext>
              </a:extLst>
            </p:cNvPr>
            <p:cNvSpPr>
              <a:spLocks/>
            </p:cNvSpPr>
            <p:nvPr/>
          </p:nvSpPr>
          <p:spPr bwMode="auto">
            <a:xfrm>
              <a:off x="1286107"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4" name="Freeform 31">
              <a:extLst>
                <a:ext uri="{FF2B5EF4-FFF2-40B4-BE49-F238E27FC236}">
                  <a16:creationId xmlns:a16="http://schemas.microsoft.com/office/drawing/2014/main" id="{517A3143-60B6-4277-AE64-C0C00A00F340}"/>
                </a:ext>
              </a:extLst>
            </p:cNvPr>
            <p:cNvSpPr>
              <a:spLocks/>
            </p:cNvSpPr>
            <p:nvPr/>
          </p:nvSpPr>
          <p:spPr bwMode="auto">
            <a:xfrm>
              <a:off x="1064574"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5" name="Freeform 29">
              <a:extLst>
                <a:ext uri="{FF2B5EF4-FFF2-40B4-BE49-F238E27FC236}">
                  <a16:creationId xmlns:a16="http://schemas.microsoft.com/office/drawing/2014/main" id="{8C460EDD-A409-43C5-A818-D48459FD1CFE}"/>
                </a:ext>
              </a:extLst>
            </p:cNvPr>
            <p:cNvSpPr>
              <a:spLocks/>
            </p:cNvSpPr>
            <p:nvPr/>
          </p:nvSpPr>
          <p:spPr bwMode="auto">
            <a:xfrm>
              <a:off x="1614735"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6" name="Freeform 30">
              <a:extLst>
                <a:ext uri="{FF2B5EF4-FFF2-40B4-BE49-F238E27FC236}">
                  <a16:creationId xmlns:a16="http://schemas.microsoft.com/office/drawing/2014/main" id="{F7225F37-E476-47F4-8C2D-54BC93493FF9}"/>
                </a:ext>
              </a:extLst>
            </p:cNvPr>
            <p:cNvSpPr>
              <a:spLocks/>
            </p:cNvSpPr>
            <p:nvPr/>
          </p:nvSpPr>
          <p:spPr bwMode="auto">
            <a:xfrm>
              <a:off x="1940877"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7" name="Freeform 31">
              <a:extLst>
                <a:ext uri="{FF2B5EF4-FFF2-40B4-BE49-F238E27FC236}">
                  <a16:creationId xmlns:a16="http://schemas.microsoft.com/office/drawing/2014/main" id="{8AD84EF1-F659-462A-84EF-71D9DE5DCA61}"/>
                </a:ext>
              </a:extLst>
            </p:cNvPr>
            <p:cNvSpPr>
              <a:spLocks/>
            </p:cNvSpPr>
            <p:nvPr/>
          </p:nvSpPr>
          <p:spPr bwMode="auto">
            <a:xfrm>
              <a:off x="1393203"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8" name="Freeform 32">
              <a:extLst>
                <a:ext uri="{FF2B5EF4-FFF2-40B4-BE49-F238E27FC236}">
                  <a16:creationId xmlns:a16="http://schemas.microsoft.com/office/drawing/2014/main" id="{B57D17D5-9FF0-4B29-836A-D4BFE77BFB2B}"/>
                </a:ext>
              </a:extLst>
            </p:cNvPr>
            <p:cNvSpPr>
              <a:spLocks/>
            </p:cNvSpPr>
            <p:nvPr/>
          </p:nvSpPr>
          <p:spPr bwMode="auto">
            <a:xfrm>
              <a:off x="1721829"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9" name="Freeform 29">
              <a:extLst>
                <a:ext uri="{FF2B5EF4-FFF2-40B4-BE49-F238E27FC236}">
                  <a16:creationId xmlns:a16="http://schemas.microsoft.com/office/drawing/2014/main" id="{8335515F-C5ED-4F43-A162-D808FC39B3DD}"/>
                </a:ext>
              </a:extLst>
            </p:cNvPr>
            <p:cNvSpPr>
              <a:spLocks/>
            </p:cNvSpPr>
            <p:nvPr/>
          </p:nvSpPr>
          <p:spPr bwMode="auto">
            <a:xfrm>
              <a:off x="2269505"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0" name="Freeform 30">
              <a:extLst>
                <a:ext uri="{FF2B5EF4-FFF2-40B4-BE49-F238E27FC236}">
                  <a16:creationId xmlns:a16="http://schemas.microsoft.com/office/drawing/2014/main" id="{6B5E1C9D-A33E-4854-B9D5-5B2DD3B140C0}"/>
                </a:ext>
              </a:extLst>
            </p:cNvPr>
            <p:cNvSpPr>
              <a:spLocks/>
            </p:cNvSpPr>
            <p:nvPr/>
          </p:nvSpPr>
          <p:spPr bwMode="auto">
            <a:xfrm>
              <a:off x="2595646"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1" name="Freeform 31">
              <a:extLst>
                <a:ext uri="{FF2B5EF4-FFF2-40B4-BE49-F238E27FC236}">
                  <a16:creationId xmlns:a16="http://schemas.microsoft.com/office/drawing/2014/main" id="{BE6D315F-9CA3-4489-A83D-373A1027A017}"/>
                </a:ext>
              </a:extLst>
            </p:cNvPr>
            <p:cNvSpPr>
              <a:spLocks/>
            </p:cNvSpPr>
            <p:nvPr/>
          </p:nvSpPr>
          <p:spPr bwMode="auto">
            <a:xfrm>
              <a:off x="2047971"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2" name="Freeform 32">
              <a:extLst>
                <a:ext uri="{FF2B5EF4-FFF2-40B4-BE49-F238E27FC236}">
                  <a16:creationId xmlns:a16="http://schemas.microsoft.com/office/drawing/2014/main" id="{0A57BC63-DC74-455C-8CBF-F53CD9BFDB68}"/>
                </a:ext>
              </a:extLst>
            </p:cNvPr>
            <p:cNvSpPr>
              <a:spLocks/>
            </p:cNvSpPr>
            <p:nvPr/>
          </p:nvSpPr>
          <p:spPr bwMode="auto">
            <a:xfrm>
              <a:off x="2376599"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3" name="Freeform 29">
              <a:extLst>
                <a:ext uri="{FF2B5EF4-FFF2-40B4-BE49-F238E27FC236}">
                  <a16:creationId xmlns:a16="http://schemas.microsoft.com/office/drawing/2014/main" id="{971FF6DE-5F63-4C91-8DCA-5ADD7F1CDF97}"/>
                </a:ext>
              </a:extLst>
            </p:cNvPr>
            <p:cNvSpPr>
              <a:spLocks/>
            </p:cNvSpPr>
            <p:nvPr/>
          </p:nvSpPr>
          <p:spPr bwMode="auto">
            <a:xfrm>
              <a:off x="2924274"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4" name="Freeform 30">
              <a:extLst>
                <a:ext uri="{FF2B5EF4-FFF2-40B4-BE49-F238E27FC236}">
                  <a16:creationId xmlns:a16="http://schemas.microsoft.com/office/drawing/2014/main" id="{1CF1C91C-F9A1-406F-AABB-85AE0E78DE8C}"/>
                </a:ext>
              </a:extLst>
            </p:cNvPr>
            <p:cNvSpPr>
              <a:spLocks/>
            </p:cNvSpPr>
            <p:nvPr/>
          </p:nvSpPr>
          <p:spPr bwMode="auto">
            <a:xfrm>
              <a:off x="3250415"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5" name="Freeform 31">
              <a:extLst>
                <a:ext uri="{FF2B5EF4-FFF2-40B4-BE49-F238E27FC236}">
                  <a16:creationId xmlns:a16="http://schemas.microsoft.com/office/drawing/2014/main" id="{F8FA1523-EDBA-47D4-ABEB-4036DB9CAC2C}"/>
                </a:ext>
              </a:extLst>
            </p:cNvPr>
            <p:cNvSpPr>
              <a:spLocks/>
            </p:cNvSpPr>
            <p:nvPr/>
          </p:nvSpPr>
          <p:spPr bwMode="auto">
            <a:xfrm>
              <a:off x="2702740"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6" name="Freeform 32">
              <a:extLst>
                <a:ext uri="{FF2B5EF4-FFF2-40B4-BE49-F238E27FC236}">
                  <a16:creationId xmlns:a16="http://schemas.microsoft.com/office/drawing/2014/main" id="{BE57E2E6-D73B-449B-A633-D58E0E15F2E5}"/>
                </a:ext>
              </a:extLst>
            </p:cNvPr>
            <p:cNvSpPr>
              <a:spLocks/>
            </p:cNvSpPr>
            <p:nvPr/>
          </p:nvSpPr>
          <p:spPr bwMode="auto">
            <a:xfrm>
              <a:off x="3031368"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7" name="Freeform 29">
              <a:extLst>
                <a:ext uri="{FF2B5EF4-FFF2-40B4-BE49-F238E27FC236}">
                  <a16:creationId xmlns:a16="http://schemas.microsoft.com/office/drawing/2014/main" id="{22A2C003-86F1-4BC2-89B6-5FBCE7E8F322}"/>
                </a:ext>
              </a:extLst>
            </p:cNvPr>
            <p:cNvSpPr>
              <a:spLocks/>
            </p:cNvSpPr>
            <p:nvPr/>
          </p:nvSpPr>
          <p:spPr bwMode="auto">
            <a:xfrm>
              <a:off x="3579042"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8" name="Freeform 30">
              <a:extLst>
                <a:ext uri="{FF2B5EF4-FFF2-40B4-BE49-F238E27FC236}">
                  <a16:creationId xmlns:a16="http://schemas.microsoft.com/office/drawing/2014/main" id="{02793DFA-3885-402E-AE28-0049A4C19225}"/>
                </a:ext>
              </a:extLst>
            </p:cNvPr>
            <p:cNvSpPr>
              <a:spLocks/>
            </p:cNvSpPr>
            <p:nvPr/>
          </p:nvSpPr>
          <p:spPr bwMode="auto">
            <a:xfrm>
              <a:off x="3905183"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9" name="Freeform 31">
              <a:extLst>
                <a:ext uri="{FF2B5EF4-FFF2-40B4-BE49-F238E27FC236}">
                  <a16:creationId xmlns:a16="http://schemas.microsoft.com/office/drawing/2014/main" id="{C062DBAD-868A-4CC5-B5A1-0292C94F74BB}"/>
                </a:ext>
              </a:extLst>
            </p:cNvPr>
            <p:cNvSpPr>
              <a:spLocks/>
            </p:cNvSpPr>
            <p:nvPr/>
          </p:nvSpPr>
          <p:spPr bwMode="auto">
            <a:xfrm>
              <a:off x="3357509"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0" name="Freeform 32">
              <a:extLst>
                <a:ext uri="{FF2B5EF4-FFF2-40B4-BE49-F238E27FC236}">
                  <a16:creationId xmlns:a16="http://schemas.microsoft.com/office/drawing/2014/main" id="{590C4795-00C6-4312-876F-27FE1F5D5746}"/>
                </a:ext>
              </a:extLst>
            </p:cNvPr>
            <p:cNvSpPr>
              <a:spLocks/>
            </p:cNvSpPr>
            <p:nvPr/>
          </p:nvSpPr>
          <p:spPr bwMode="auto">
            <a:xfrm>
              <a:off x="3686137"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1" name="Freeform 425">
              <a:extLst>
                <a:ext uri="{FF2B5EF4-FFF2-40B4-BE49-F238E27FC236}">
                  <a16:creationId xmlns:a16="http://schemas.microsoft.com/office/drawing/2014/main" id="{EACA9DD9-457E-4668-947B-2EF6B263DB91}"/>
                </a:ext>
              </a:extLst>
            </p:cNvPr>
            <p:cNvSpPr>
              <a:spLocks/>
            </p:cNvSpPr>
            <p:nvPr/>
          </p:nvSpPr>
          <p:spPr bwMode="auto">
            <a:xfrm>
              <a:off x="4233811"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2" name="Freeform 426">
              <a:extLst>
                <a:ext uri="{FF2B5EF4-FFF2-40B4-BE49-F238E27FC236}">
                  <a16:creationId xmlns:a16="http://schemas.microsoft.com/office/drawing/2014/main" id="{02AB393D-C55B-4550-9097-B68D42F31634}"/>
                </a:ext>
              </a:extLst>
            </p:cNvPr>
            <p:cNvSpPr>
              <a:spLocks/>
            </p:cNvSpPr>
            <p:nvPr/>
          </p:nvSpPr>
          <p:spPr bwMode="auto">
            <a:xfrm>
              <a:off x="4559953"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3" name="Freeform 427">
              <a:extLst>
                <a:ext uri="{FF2B5EF4-FFF2-40B4-BE49-F238E27FC236}">
                  <a16:creationId xmlns:a16="http://schemas.microsoft.com/office/drawing/2014/main" id="{7383A351-D0B5-4A75-B53E-C8458538DC1C}"/>
                </a:ext>
              </a:extLst>
            </p:cNvPr>
            <p:cNvSpPr>
              <a:spLocks/>
            </p:cNvSpPr>
            <p:nvPr/>
          </p:nvSpPr>
          <p:spPr bwMode="auto">
            <a:xfrm>
              <a:off x="4012279"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4" name="Freeform 428">
              <a:extLst>
                <a:ext uri="{FF2B5EF4-FFF2-40B4-BE49-F238E27FC236}">
                  <a16:creationId xmlns:a16="http://schemas.microsoft.com/office/drawing/2014/main" id="{3A9B07B3-DA9B-47A3-9550-E28DE1918B95}"/>
                </a:ext>
              </a:extLst>
            </p:cNvPr>
            <p:cNvSpPr>
              <a:spLocks/>
            </p:cNvSpPr>
            <p:nvPr/>
          </p:nvSpPr>
          <p:spPr bwMode="auto">
            <a:xfrm>
              <a:off x="4340906"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5" name="Freeform 29">
              <a:extLst>
                <a:ext uri="{FF2B5EF4-FFF2-40B4-BE49-F238E27FC236}">
                  <a16:creationId xmlns:a16="http://schemas.microsoft.com/office/drawing/2014/main" id="{BEC038E3-3E95-4433-B4B1-4485B46D3D7D}"/>
                </a:ext>
              </a:extLst>
            </p:cNvPr>
            <p:cNvSpPr>
              <a:spLocks/>
            </p:cNvSpPr>
            <p:nvPr/>
          </p:nvSpPr>
          <p:spPr bwMode="auto">
            <a:xfrm>
              <a:off x="4888581"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6" name="Freeform 31">
              <a:extLst>
                <a:ext uri="{FF2B5EF4-FFF2-40B4-BE49-F238E27FC236}">
                  <a16:creationId xmlns:a16="http://schemas.microsoft.com/office/drawing/2014/main" id="{CC19AD42-AF04-4026-A66D-0229D381EA3B}"/>
                </a:ext>
              </a:extLst>
            </p:cNvPr>
            <p:cNvSpPr>
              <a:spLocks/>
            </p:cNvSpPr>
            <p:nvPr/>
          </p:nvSpPr>
          <p:spPr bwMode="auto">
            <a:xfrm>
              <a:off x="4667048"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797" name="Group 1796">
            <a:extLst>
              <a:ext uri="{FF2B5EF4-FFF2-40B4-BE49-F238E27FC236}">
                <a16:creationId xmlns:a16="http://schemas.microsoft.com/office/drawing/2014/main" id="{ADCA3183-3389-4486-8913-D1AEFF5E6A10}"/>
              </a:ext>
            </a:extLst>
          </p:cNvPr>
          <p:cNvGrpSpPr/>
          <p:nvPr userDrawn="1"/>
        </p:nvGrpSpPr>
        <p:grpSpPr>
          <a:xfrm>
            <a:off x="83664" y="633905"/>
            <a:ext cx="12009863" cy="176637"/>
            <a:chOff x="83664" y="515851"/>
            <a:chExt cx="12009863" cy="176637"/>
          </a:xfrm>
        </p:grpSpPr>
        <p:sp>
          <p:nvSpPr>
            <p:cNvPr id="855" name="Freeform 29">
              <a:extLst>
                <a:ext uri="{FF2B5EF4-FFF2-40B4-BE49-F238E27FC236}">
                  <a16:creationId xmlns:a16="http://schemas.microsoft.com/office/drawing/2014/main" id="{6F086788-0344-4F9A-AF82-274CD2E8D455}"/>
                </a:ext>
              </a:extLst>
            </p:cNvPr>
            <p:cNvSpPr>
              <a:spLocks/>
            </p:cNvSpPr>
            <p:nvPr/>
          </p:nvSpPr>
          <p:spPr bwMode="auto">
            <a:xfrm flipH="1">
              <a:off x="11871994"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6" name="Freeform 30">
              <a:extLst>
                <a:ext uri="{FF2B5EF4-FFF2-40B4-BE49-F238E27FC236}">
                  <a16:creationId xmlns:a16="http://schemas.microsoft.com/office/drawing/2014/main" id="{30F87FD2-AAE9-48DD-8109-3CFD7F34AC8B}"/>
                </a:ext>
              </a:extLst>
            </p:cNvPr>
            <p:cNvSpPr>
              <a:spLocks/>
            </p:cNvSpPr>
            <p:nvPr/>
          </p:nvSpPr>
          <p:spPr bwMode="auto">
            <a:xfrm flipH="1">
              <a:off x="1154585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7" name="Freeform 31">
              <a:extLst>
                <a:ext uri="{FF2B5EF4-FFF2-40B4-BE49-F238E27FC236}">
                  <a16:creationId xmlns:a16="http://schemas.microsoft.com/office/drawing/2014/main" id="{D320E54A-79E5-412A-8147-D110485ABB13}"/>
                </a:ext>
              </a:extLst>
            </p:cNvPr>
            <p:cNvSpPr>
              <a:spLocks/>
            </p:cNvSpPr>
            <p:nvPr/>
          </p:nvSpPr>
          <p:spPr bwMode="auto">
            <a:xfrm flipH="1">
              <a:off x="11979088"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8" name="Freeform 32">
              <a:extLst>
                <a:ext uri="{FF2B5EF4-FFF2-40B4-BE49-F238E27FC236}">
                  <a16:creationId xmlns:a16="http://schemas.microsoft.com/office/drawing/2014/main" id="{26552B62-A56A-484E-BBC5-0BEA953D7AD2}"/>
                </a:ext>
              </a:extLst>
            </p:cNvPr>
            <p:cNvSpPr>
              <a:spLocks/>
            </p:cNvSpPr>
            <p:nvPr/>
          </p:nvSpPr>
          <p:spPr bwMode="auto">
            <a:xfrm flipH="1">
              <a:off x="11652948"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9" name="Freeform 29">
              <a:extLst>
                <a:ext uri="{FF2B5EF4-FFF2-40B4-BE49-F238E27FC236}">
                  <a16:creationId xmlns:a16="http://schemas.microsoft.com/office/drawing/2014/main" id="{11A85A65-D9AE-4B3E-991D-CEF44C60DD95}"/>
                </a:ext>
              </a:extLst>
            </p:cNvPr>
            <p:cNvSpPr>
              <a:spLocks/>
            </p:cNvSpPr>
            <p:nvPr/>
          </p:nvSpPr>
          <p:spPr bwMode="auto">
            <a:xfrm flipH="1">
              <a:off x="11217224"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0" name="Freeform 30">
              <a:extLst>
                <a:ext uri="{FF2B5EF4-FFF2-40B4-BE49-F238E27FC236}">
                  <a16:creationId xmlns:a16="http://schemas.microsoft.com/office/drawing/2014/main" id="{30542A38-A051-439C-B0E9-A658C8A17B39}"/>
                </a:ext>
              </a:extLst>
            </p:cNvPr>
            <p:cNvSpPr>
              <a:spLocks/>
            </p:cNvSpPr>
            <p:nvPr/>
          </p:nvSpPr>
          <p:spPr bwMode="auto">
            <a:xfrm flipH="1">
              <a:off x="10891084"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1" name="Freeform 31">
              <a:extLst>
                <a:ext uri="{FF2B5EF4-FFF2-40B4-BE49-F238E27FC236}">
                  <a16:creationId xmlns:a16="http://schemas.microsoft.com/office/drawing/2014/main" id="{19CDDAB7-5384-40F2-AA25-D13A7401CCAF}"/>
                </a:ext>
              </a:extLst>
            </p:cNvPr>
            <p:cNvSpPr>
              <a:spLocks/>
            </p:cNvSpPr>
            <p:nvPr/>
          </p:nvSpPr>
          <p:spPr bwMode="auto">
            <a:xfrm flipH="1">
              <a:off x="11324319"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2" name="Freeform 32">
              <a:extLst>
                <a:ext uri="{FF2B5EF4-FFF2-40B4-BE49-F238E27FC236}">
                  <a16:creationId xmlns:a16="http://schemas.microsoft.com/office/drawing/2014/main" id="{FB7354C1-E715-4D0E-AA7D-95CE100AC17A}"/>
                </a:ext>
              </a:extLst>
            </p:cNvPr>
            <p:cNvSpPr>
              <a:spLocks/>
            </p:cNvSpPr>
            <p:nvPr/>
          </p:nvSpPr>
          <p:spPr bwMode="auto">
            <a:xfrm flipH="1">
              <a:off x="10998178"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3" name="Freeform 29">
              <a:extLst>
                <a:ext uri="{FF2B5EF4-FFF2-40B4-BE49-F238E27FC236}">
                  <a16:creationId xmlns:a16="http://schemas.microsoft.com/office/drawing/2014/main" id="{B91BC49D-BE73-47A9-8E61-D700C272084F}"/>
                </a:ext>
              </a:extLst>
            </p:cNvPr>
            <p:cNvSpPr>
              <a:spLocks/>
            </p:cNvSpPr>
            <p:nvPr/>
          </p:nvSpPr>
          <p:spPr bwMode="auto">
            <a:xfrm flipH="1">
              <a:off x="10562456"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4" name="Freeform 30">
              <a:extLst>
                <a:ext uri="{FF2B5EF4-FFF2-40B4-BE49-F238E27FC236}">
                  <a16:creationId xmlns:a16="http://schemas.microsoft.com/office/drawing/2014/main" id="{BCA17DFF-B361-4DBE-99DD-339461E37C76}"/>
                </a:ext>
              </a:extLst>
            </p:cNvPr>
            <p:cNvSpPr>
              <a:spLocks/>
            </p:cNvSpPr>
            <p:nvPr/>
          </p:nvSpPr>
          <p:spPr bwMode="auto">
            <a:xfrm flipH="1">
              <a:off x="1023631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5" name="Freeform 31">
              <a:extLst>
                <a:ext uri="{FF2B5EF4-FFF2-40B4-BE49-F238E27FC236}">
                  <a16:creationId xmlns:a16="http://schemas.microsoft.com/office/drawing/2014/main" id="{A61862B0-58BE-4AF1-9458-F76D44AB596B}"/>
                </a:ext>
              </a:extLst>
            </p:cNvPr>
            <p:cNvSpPr>
              <a:spLocks/>
            </p:cNvSpPr>
            <p:nvPr/>
          </p:nvSpPr>
          <p:spPr bwMode="auto">
            <a:xfrm flipH="1">
              <a:off x="10669550"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6" name="Freeform 32">
              <a:extLst>
                <a:ext uri="{FF2B5EF4-FFF2-40B4-BE49-F238E27FC236}">
                  <a16:creationId xmlns:a16="http://schemas.microsoft.com/office/drawing/2014/main" id="{F5090DFF-8E4D-43D2-92D3-ADA80CBE0D4A}"/>
                </a:ext>
              </a:extLst>
            </p:cNvPr>
            <p:cNvSpPr>
              <a:spLocks/>
            </p:cNvSpPr>
            <p:nvPr/>
          </p:nvSpPr>
          <p:spPr bwMode="auto">
            <a:xfrm flipH="1">
              <a:off x="10343410"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7" name="Freeform 29">
              <a:extLst>
                <a:ext uri="{FF2B5EF4-FFF2-40B4-BE49-F238E27FC236}">
                  <a16:creationId xmlns:a16="http://schemas.microsoft.com/office/drawing/2014/main" id="{2B977FE1-DD0F-45B7-868C-0FD285B0CD0F}"/>
                </a:ext>
              </a:extLst>
            </p:cNvPr>
            <p:cNvSpPr>
              <a:spLocks/>
            </p:cNvSpPr>
            <p:nvPr/>
          </p:nvSpPr>
          <p:spPr bwMode="auto">
            <a:xfrm flipH="1">
              <a:off x="9907687"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8" name="Freeform 30">
              <a:extLst>
                <a:ext uri="{FF2B5EF4-FFF2-40B4-BE49-F238E27FC236}">
                  <a16:creationId xmlns:a16="http://schemas.microsoft.com/office/drawing/2014/main" id="{CA941E1C-6C82-4228-92A3-96039A6D519E}"/>
                </a:ext>
              </a:extLst>
            </p:cNvPr>
            <p:cNvSpPr>
              <a:spLocks/>
            </p:cNvSpPr>
            <p:nvPr/>
          </p:nvSpPr>
          <p:spPr bwMode="auto">
            <a:xfrm flipH="1">
              <a:off x="9581546"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9" name="Freeform 31">
              <a:extLst>
                <a:ext uri="{FF2B5EF4-FFF2-40B4-BE49-F238E27FC236}">
                  <a16:creationId xmlns:a16="http://schemas.microsoft.com/office/drawing/2014/main" id="{1519D63C-253C-43D9-A3C0-8D7C8684F311}"/>
                </a:ext>
              </a:extLst>
            </p:cNvPr>
            <p:cNvSpPr>
              <a:spLocks/>
            </p:cNvSpPr>
            <p:nvPr/>
          </p:nvSpPr>
          <p:spPr bwMode="auto">
            <a:xfrm flipH="1">
              <a:off x="10014782"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0" name="Freeform 32">
              <a:extLst>
                <a:ext uri="{FF2B5EF4-FFF2-40B4-BE49-F238E27FC236}">
                  <a16:creationId xmlns:a16="http://schemas.microsoft.com/office/drawing/2014/main" id="{54FEF199-2D31-478E-8B88-9510760E6895}"/>
                </a:ext>
              </a:extLst>
            </p:cNvPr>
            <p:cNvSpPr>
              <a:spLocks/>
            </p:cNvSpPr>
            <p:nvPr/>
          </p:nvSpPr>
          <p:spPr bwMode="auto">
            <a:xfrm flipH="1">
              <a:off x="9688641"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1" name="Freeform 565">
              <a:extLst>
                <a:ext uri="{FF2B5EF4-FFF2-40B4-BE49-F238E27FC236}">
                  <a16:creationId xmlns:a16="http://schemas.microsoft.com/office/drawing/2014/main" id="{263ABB50-686D-4B37-99EC-EAF4D691580E}"/>
                </a:ext>
              </a:extLst>
            </p:cNvPr>
            <p:cNvSpPr>
              <a:spLocks/>
            </p:cNvSpPr>
            <p:nvPr/>
          </p:nvSpPr>
          <p:spPr bwMode="auto">
            <a:xfrm flipH="1">
              <a:off x="925291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2" name="Freeform 566">
              <a:extLst>
                <a:ext uri="{FF2B5EF4-FFF2-40B4-BE49-F238E27FC236}">
                  <a16:creationId xmlns:a16="http://schemas.microsoft.com/office/drawing/2014/main" id="{1BD229F8-5511-43EF-9612-3001510781F4}"/>
                </a:ext>
              </a:extLst>
            </p:cNvPr>
            <p:cNvSpPr>
              <a:spLocks/>
            </p:cNvSpPr>
            <p:nvPr/>
          </p:nvSpPr>
          <p:spPr bwMode="auto">
            <a:xfrm flipH="1">
              <a:off x="8926777"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3" name="Freeform 567">
              <a:extLst>
                <a:ext uri="{FF2B5EF4-FFF2-40B4-BE49-F238E27FC236}">
                  <a16:creationId xmlns:a16="http://schemas.microsoft.com/office/drawing/2014/main" id="{06F5A3AF-DE9A-48B1-8E69-DFD180E2317A}"/>
                </a:ext>
              </a:extLst>
            </p:cNvPr>
            <p:cNvSpPr>
              <a:spLocks/>
            </p:cNvSpPr>
            <p:nvPr/>
          </p:nvSpPr>
          <p:spPr bwMode="auto">
            <a:xfrm flipH="1">
              <a:off x="9360012"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4" name="Freeform 568">
              <a:extLst>
                <a:ext uri="{FF2B5EF4-FFF2-40B4-BE49-F238E27FC236}">
                  <a16:creationId xmlns:a16="http://schemas.microsoft.com/office/drawing/2014/main" id="{EE0F8874-1230-43B8-9E19-6939E240D4E5}"/>
                </a:ext>
              </a:extLst>
            </p:cNvPr>
            <p:cNvSpPr>
              <a:spLocks/>
            </p:cNvSpPr>
            <p:nvPr/>
          </p:nvSpPr>
          <p:spPr bwMode="auto">
            <a:xfrm flipH="1">
              <a:off x="9033872"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5" name="Freeform 29">
              <a:extLst>
                <a:ext uri="{FF2B5EF4-FFF2-40B4-BE49-F238E27FC236}">
                  <a16:creationId xmlns:a16="http://schemas.microsoft.com/office/drawing/2014/main" id="{350709BA-B049-48FC-9299-1C2D219E614B}"/>
                </a:ext>
              </a:extLst>
            </p:cNvPr>
            <p:cNvSpPr>
              <a:spLocks/>
            </p:cNvSpPr>
            <p:nvPr/>
          </p:nvSpPr>
          <p:spPr bwMode="auto">
            <a:xfrm flipH="1">
              <a:off x="859814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6" name="Freeform 31">
              <a:extLst>
                <a:ext uri="{FF2B5EF4-FFF2-40B4-BE49-F238E27FC236}">
                  <a16:creationId xmlns:a16="http://schemas.microsoft.com/office/drawing/2014/main" id="{07BEFD49-4BD2-4528-8EF5-C7671A12CA28}"/>
                </a:ext>
              </a:extLst>
            </p:cNvPr>
            <p:cNvSpPr>
              <a:spLocks/>
            </p:cNvSpPr>
            <p:nvPr/>
          </p:nvSpPr>
          <p:spPr bwMode="auto">
            <a:xfrm flipH="1">
              <a:off x="8705243"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7" name="Freeform 29">
              <a:extLst>
                <a:ext uri="{FF2B5EF4-FFF2-40B4-BE49-F238E27FC236}">
                  <a16:creationId xmlns:a16="http://schemas.microsoft.com/office/drawing/2014/main" id="{1E25FB51-65BE-439F-AF5C-071CB5A662BF}"/>
                </a:ext>
              </a:extLst>
            </p:cNvPr>
            <p:cNvSpPr>
              <a:spLocks/>
            </p:cNvSpPr>
            <p:nvPr/>
          </p:nvSpPr>
          <p:spPr bwMode="auto">
            <a:xfrm flipH="1">
              <a:off x="826952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8" name="Freeform 30">
              <a:extLst>
                <a:ext uri="{FF2B5EF4-FFF2-40B4-BE49-F238E27FC236}">
                  <a16:creationId xmlns:a16="http://schemas.microsoft.com/office/drawing/2014/main" id="{7C77C092-0B57-4731-A117-6B5879E8E502}"/>
                </a:ext>
              </a:extLst>
            </p:cNvPr>
            <p:cNvSpPr>
              <a:spLocks/>
            </p:cNvSpPr>
            <p:nvPr/>
          </p:nvSpPr>
          <p:spPr bwMode="auto">
            <a:xfrm flipH="1">
              <a:off x="7943379"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9" name="Freeform 31">
              <a:extLst>
                <a:ext uri="{FF2B5EF4-FFF2-40B4-BE49-F238E27FC236}">
                  <a16:creationId xmlns:a16="http://schemas.microsoft.com/office/drawing/2014/main" id="{4FAF69FD-8478-440F-A0D9-29D124D91AA5}"/>
                </a:ext>
              </a:extLst>
            </p:cNvPr>
            <p:cNvSpPr>
              <a:spLocks/>
            </p:cNvSpPr>
            <p:nvPr/>
          </p:nvSpPr>
          <p:spPr bwMode="auto">
            <a:xfrm flipH="1">
              <a:off x="8376614"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0" name="Freeform 32">
              <a:extLst>
                <a:ext uri="{FF2B5EF4-FFF2-40B4-BE49-F238E27FC236}">
                  <a16:creationId xmlns:a16="http://schemas.microsoft.com/office/drawing/2014/main" id="{73D6C1E6-A15C-4775-A5EA-5675FDD2A616}"/>
                </a:ext>
              </a:extLst>
            </p:cNvPr>
            <p:cNvSpPr>
              <a:spLocks/>
            </p:cNvSpPr>
            <p:nvPr/>
          </p:nvSpPr>
          <p:spPr bwMode="auto">
            <a:xfrm flipH="1">
              <a:off x="8050474"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1" name="Freeform 29">
              <a:extLst>
                <a:ext uri="{FF2B5EF4-FFF2-40B4-BE49-F238E27FC236}">
                  <a16:creationId xmlns:a16="http://schemas.microsoft.com/office/drawing/2014/main" id="{26EE3B4D-AFF2-482B-AD50-D4AAE7380D4D}"/>
                </a:ext>
              </a:extLst>
            </p:cNvPr>
            <p:cNvSpPr>
              <a:spLocks/>
            </p:cNvSpPr>
            <p:nvPr/>
          </p:nvSpPr>
          <p:spPr bwMode="auto">
            <a:xfrm flipH="1">
              <a:off x="7614751"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2" name="Freeform 30">
              <a:extLst>
                <a:ext uri="{FF2B5EF4-FFF2-40B4-BE49-F238E27FC236}">
                  <a16:creationId xmlns:a16="http://schemas.microsoft.com/office/drawing/2014/main" id="{855276D7-FBA8-492C-B482-97AF086BDBEC}"/>
                </a:ext>
              </a:extLst>
            </p:cNvPr>
            <p:cNvSpPr>
              <a:spLocks/>
            </p:cNvSpPr>
            <p:nvPr/>
          </p:nvSpPr>
          <p:spPr bwMode="auto">
            <a:xfrm flipH="1">
              <a:off x="728861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3" name="Freeform 31">
              <a:extLst>
                <a:ext uri="{FF2B5EF4-FFF2-40B4-BE49-F238E27FC236}">
                  <a16:creationId xmlns:a16="http://schemas.microsoft.com/office/drawing/2014/main" id="{1DF03553-DA4C-4239-ABD7-831EC6B0FD42}"/>
                </a:ext>
              </a:extLst>
            </p:cNvPr>
            <p:cNvSpPr>
              <a:spLocks/>
            </p:cNvSpPr>
            <p:nvPr/>
          </p:nvSpPr>
          <p:spPr bwMode="auto">
            <a:xfrm flipH="1">
              <a:off x="7721846"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4" name="Freeform 32">
              <a:extLst>
                <a:ext uri="{FF2B5EF4-FFF2-40B4-BE49-F238E27FC236}">
                  <a16:creationId xmlns:a16="http://schemas.microsoft.com/office/drawing/2014/main" id="{C4FAF3F5-0011-4FDB-B29C-E9EF1A1AE3B3}"/>
                </a:ext>
              </a:extLst>
            </p:cNvPr>
            <p:cNvSpPr>
              <a:spLocks/>
            </p:cNvSpPr>
            <p:nvPr/>
          </p:nvSpPr>
          <p:spPr bwMode="auto">
            <a:xfrm flipH="1">
              <a:off x="7395705"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5" name="Freeform 29">
              <a:extLst>
                <a:ext uri="{FF2B5EF4-FFF2-40B4-BE49-F238E27FC236}">
                  <a16:creationId xmlns:a16="http://schemas.microsoft.com/office/drawing/2014/main" id="{8E094353-028F-43EE-82A7-5AE0657EA65F}"/>
                </a:ext>
              </a:extLst>
            </p:cNvPr>
            <p:cNvSpPr>
              <a:spLocks/>
            </p:cNvSpPr>
            <p:nvPr/>
          </p:nvSpPr>
          <p:spPr bwMode="auto">
            <a:xfrm flipH="1">
              <a:off x="6959982"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6" name="Freeform 30">
              <a:extLst>
                <a:ext uri="{FF2B5EF4-FFF2-40B4-BE49-F238E27FC236}">
                  <a16:creationId xmlns:a16="http://schemas.microsoft.com/office/drawing/2014/main" id="{C938F722-A87F-4E40-915D-6C8A9F88F320}"/>
                </a:ext>
              </a:extLst>
            </p:cNvPr>
            <p:cNvSpPr>
              <a:spLocks/>
            </p:cNvSpPr>
            <p:nvPr/>
          </p:nvSpPr>
          <p:spPr bwMode="auto">
            <a:xfrm flipH="1">
              <a:off x="6633842"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7" name="Freeform 31">
              <a:extLst>
                <a:ext uri="{FF2B5EF4-FFF2-40B4-BE49-F238E27FC236}">
                  <a16:creationId xmlns:a16="http://schemas.microsoft.com/office/drawing/2014/main" id="{A2F6F4D8-2132-4852-945D-CE6DD3BEC5FE}"/>
                </a:ext>
              </a:extLst>
            </p:cNvPr>
            <p:cNvSpPr>
              <a:spLocks/>
            </p:cNvSpPr>
            <p:nvPr/>
          </p:nvSpPr>
          <p:spPr bwMode="auto">
            <a:xfrm flipH="1">
              <a:off x="7067077"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8" name="Freeform 32">
              <a:extLst>
                <a:ext uri="{FF2B5EF4-FFF2-40B4-BE49-F238E27FC236}">
                  <a16:creationId xmlns:a16="http://schemas.microsoft.com/office/drawing/2014/main" id="{4E08E18A-FFEC-42E7-8DFB-50F2554E4DDB}"/>
                </a:ext>
              </a:extLst>
            </p:cNvPr>
            <p:cNvSpPr>
              <a:spLocks/>
            </p:cNvSpPr>
            <p:nvPr/>
          </p:nvSpPr>
          <p:spPr bwMode="auto">
            <a:xfrm flipH="1">
              <a:off x="6740936"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9" name="Freeform 29">
              <a:extLst>
                <a:ext uri="{FF2B5EF4-FFF2-40B4-BE49-F238E27FC236}">
                  <a16:creationId xmlns:a16="http://schemas.microsoft.com/office/drawing/2014/main" id="{D14B33B8-EE4D-4807-BCE5-F8D36A413573}"/>
                </a:ext>
              </a:extLst>
            </p:cNvPr>
            <p:cNvSpPr>
              <a:spLocks/>
            </p:cNvSpPr>
            <p:nvPr/>
          </p:nvSpPr>
          <p:spPr bwMode="auto">
            <a:xfrm flipH="1">
              <a:off x="630521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0" name="Freeform 30">
              <a:extLst>
                <a:ext uri="{FF2B5EF4-FFF2-40B4-BE49-F238E27FC236}">
                  <a16:creationId xmlns:a16="http://schemas.microsoft.com/office/drawing/2014/main" id="{6942BEAF-4DB5-41F6-92CA-6A3D981D34D3}"/>
                </a:ext>
              </a:extLst>
            </p:cNvPr>
            <p:cNvSpPr>
              <a:spLocks/>
            </p:cNvSpPr>
            <p:nvPr/>
          </p:nvSpPr>
          <p:spPr bwMode="auto">
            <a:xfrm flipH="1">
              <a:off x="5979072"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1" name="Freeform 31">
              <a:extLst>
                <a:ext uri="{FF2B5EF4-FFF2-40B4-BE49-F238E27FC236}">
                  <a16:creationId xmlns:a16="http://schemas.microsoft.com/office/drawing/2014/main" id="{BEF5A9C5-020B-445F-A80C-9878EB0B88EF}"/>
                </a:ext>
              </a:extLst>
            </p:cNvPr>
            <p:cNvSpPr>
              <a:spLocks/>
            </p:cNvSpPr>
            <p:nvPr/>
          </p:nvSpPr>
          <p:spPr bwMode="auto">
            <a:xfrm flipH="1">
              <a:off x="6412308"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2" name="Freeform 32">
              <a:extLst>
                <a:ext uri="{FF2B5EF4-FFF2-40B4-BE49-F238E27FC236}">
                  <a16:creationId xmlns:a16="http://schemas.microsoft.com/office/drawing/2014/main" id="{D51869B7-E5CB-44DA-82E3-A7D5C1E026C9}"/>
                </a:ext>
              </a:extLst>
            </p:cNvPr>
            <p:cNvSpPr>
              <a:spLocks/>
            </p:cNvSpPr>
            <p:nvPr/>
          </p:nvSpPr>
          <p:spPr bwMode="auto">
            <a:xfrm flipH="1">
              <a:off x="6086167"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3" name="Freeform 587">
              <a:extLst>
                <a:ext uri="{FF2B5EF4-FFF2-40B4-BE49-F238E27FC236}">
                  <a16:creationId xmlns:a16="http://schemas.microsoft.com/office/drawing/2014/main" id="{4C544C49-8F33-4DA1-845B-73B99BEA6CDA}"/>
                </a:ext>
              </a:extLst>
            </p:cNvPr>
            <p:cNvSpPr>
              <a:spLocks/>
            </p:cNvSpPr>
            <p:nvPr/>
          </p:nvSpPr>
          <p:spPr bwMode="auto">
            <a:xfrm flipH="1">
              <a:off x="565044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4" name="Freeform 588">
              <a:extLst>
                <a:ext uri="{FF2B5EF4-FFF2-40B4-BE49-F238E27FC236}">
                  <a16:creationId xmlns:a16="http://schemas.microsoft.com/office/drawing/2014/main" id="{229528D8-2664-4E1B-AFC2-30E17ED36CC7}"/>
                </a:ext>
              </a:extLst>
            </p:cNvPr>
            <p:cNvSpPr>
              <a:spLocks/>
            </p:cNvSpPr>
            <p:nvPr/>
          </p:nvSpPr>
          <p:spPr bwMode="auto">
            <a:xfrm flipH="1">
              <a:off x="532430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5" name="Freeform 589">
              <a:extLst>
                <a:ext uri="{FF2B5EF4-FFF2-40B4-BE49-F238E27FC236}">
                  <a16:creationId xmlns:a16="http://schemas.microsoft.com/office/drawing/2014/main" id="{043941A6-00C8-4E9A-B608-D05B2245239F}"/>
                </a:ext>
              </a:extLst>
            </p:cNvPr>
            <p:cNvSpPr>
              <a:spLocks/>
            </p:cNvSpPr>
            <p:nvPr/>
          </p:nvSpPr>
          <p:spPr bwMode="auto">
            <a:xfrm flipH="1">
              <a:off x="5757539"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6" name="Freeform 590">
              <a:extLst>
                <a:ext uri="{FF2B5EF4-FFF2-40B4-BE49-F238E27FC236}">
                  <a16:creationId xmlns:a16="http://schemas.microsoft.com/office/drawing/2014/main" id="{623ADF48-9198-4E4C-BCE3-F177F7505268}"/>
                </a:ext>
              </a:extLst>
            </p:cNvPr>
            <p:cNvSpPr>
              <a:spLocks/>
            </p:cNvSpPr>
            <p:nvPr/>
          </p:nvSpPr>
          <p:spPr bwMode="auto">
            <a:xfrm flipH="1">
              <a:off x="5431399"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7" name="Freeform 29">
              <a:extLst>
                <a:ext uri="{FF2B5EF4-FFF2-40B4-BE49-F238E27FC236}">
                  <a16:creationId xmlns:a16="http://schemas.microsoft.com/office/drawing/2014/main" id="{4ED236BF-BB1E-4439-A35D-415222C53D63}"/>
                </a:ext>
              </a:extLst>
            </p:cNvPr>
            <p:cNvSpPr>
              <a:spLocks/>
            </p:cNvSpPr>
            <p:nvPr/>
          </p:nvSpPr>
          <p:spPr bwMode="auto">
            <a:xfrm flipH="1">
              <a:off x="499567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8" name="Freeform 31">
              <a:extLst>
                <a:ext uri="{FF2B5EF4-FFF2-40B4-BE49-F238E27FC236}">
                  <a16:creationId xmlns:a16="http://schemas.microsoft.com/office/drawing/2014/main" id="{8A23FAAE-620A-4294-9841-921C47E9C11B}"/>
                </a:ext>
              </a:extLst>
            </p:cNvPr>
            <p:cNvSpPr>
              <a:spLocks/>
            </p:cNvSpPr>
            <p:nvPr/>
          </p:nvSpPr>
          <p:spPr bwMode="auto">
            <a:xfrm flipH="1">
              <a:off x="5102769"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7" name="Freeform 29">
              <a:extLst>
                <a:ext uri="{FF2B5EF4-FFF2-40B4-BE49-F238E27FC236}">
                  <a16:creationId xmlns:a16="http://schemas.microsoft.com/office/drawing/2014/main" id="{1EE53E81-72A9-43B0-9FDF-16877FB32BC8}"/>
                </a:ext>
              </a:extLst>
            </p:cNvPr>
            <p:cNvSpPr>
              <a:spLocks/>
            </p:cNvSpPr>
            <p:nvPr/>
          </p:nvSpPr>
          <p:spPr bwMode="auto">
            <a:xfrm flipH="1">
              <a:off x="466704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8" name="Freeform 30">
              <a:extLst>
                <a:ext uri="{FF2B5EF4-FFF2-40B4-BE49-F238E27FC236}">
                  <a16:creationId xmlns:a16="http://schemas.microsoft.com/office/drawing/2014/main" id="{BA569DC6-A36F-4A6A-8DEB-F064794C845D}"/>
                </a:ext>
              </a:extLst>
            </p:cNvPr>
            <p:cNvSpPr>
              <a:spLocks/>
            </p:cNvSpPr>
            <p:nvPr/>
          </p:nvSpPr>
          <p:spPr bwMode="auto">
            <a:xfrm flipH="1">
              <a:off x="4340907"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9" name="Freeform 31">
              <a:extLst>
                <a:ext uri="{FF2B5EF4-FFF2-40B4-BE49-F238E27FC236}">
                  <a16:creationId xmlns:a16="http://schemas.microsoft.com/office/drawing/2014/main" id="{E2E08C06-A087-453E-BF75-1A7AC653D043}"/>
                </a:ext>
              </a:extLst>
            </p:cNvPr>
            <p:cNvSpPr>
              <a:spLocks/>
            </p:cNvSpPr>
            <p:nvPr/>
          </p:nvSpPr>
          <p:spPr bwMode="auto">
            <a:xfrm flipH="1">
              <a:off x="4774142"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0" name="Freeform 32">
              <a:extLst>
                <a:ext uri="{FF2B5EF4-FFF2-40B4-BE49-F238E27FC236}">
                  <a16:creationId xmlns:a16="http://schemas.microsoft.com/office/drawing/2014/main" id="{53D6C9C2-A744-4C1C-8672-ADC54A0FFEEE}"/>
                </a:ext>
              </a:extLst>
            </p:cNvPr>
            <p:cNvSpPr>
              <a:spLocks/>
            </p:cNvSpPr>
            <p:nvPr/>
          </p:nvSpPr>
          <p:spPr bwMode="auto">
            <a:xfrm flipH="1">
              <a:off x="4448001"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1" name="Freeform 29">
              <a:extLst>
                <a:ext uri="{FF2B5EF4-FFF2-40B4-BE49-F238E27FC236}">
                  <a16:creationId xmlns:a16="http://schemas.microsoft.com/office/drawing/2014/main" id="{AE0AE3F1-BF26-469D-943E-78DA8EE0E0B4}"/>
                </a:ext>
              </a:extLst>
            </p:cNvPr>
            <p:cNvSpPr>
              <a:spLocks/>
            </p:cNvSpPr>
            <p:nvPr/>
          </p:nvSpPr>
          <p:spPr bwMode="auto">
            <a:xfrm flipH="1">
              <a:off x="401227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2" name="Freeform 30">
              <a:extLst>
                <a:ext uri="{FF2B5EF4-FFF2-40B4-BE49-F238E27FC236}">
                  <a16:creationId xmlns:a16="http://schemas.microsoft.com/office/drawing/2014/main" id="{2BCAC8A7-BFF4-4B50-BB34-3D71B321E14E}"/>
                </a:ext>
              </a:extLst>
            </p:cNvPr>
            <p:cNvSpPr>
              <a:spLocks/>
            </p:cNvSpPr>
            <p:nvPr/>
          </p:nvSpPr>
          <p:spPr bwMode="auto">
            <a:xfrm flipH="1">
              <a:off x="368613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3" name="Freeform 31">
              <a:extLst>
                <a:ext uri="{FF2B5EF4-FFF2-40B4-BE49-F238E27FC236}">
                  <a16:creationId xmlns:a16="http://schemas.microsoft.com/office/drawing/2014/main" id="{A32B46C9-EEFD-4401-B741-ECBB84ADE869}"/>
                </a:ext>
              </a:extLst>
            </p:cNvPr>
            <p:cNvSpPr>
              <a:spLocks/>
            </p:cNvSpPr>
            <p:nvPr/>
          </p:nvSpPr>
          <p:spPr bwMode="auto">
            <a:xfrm flipH="1">
              <a:off x="4119373"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4" name="Freeform 32">
              <a:extLst>
                <a:ext uri="{FF2B5EF4-FFF2-40B4-BE49-F238E27FC236}">
                  <a16:creationId xmlns:a16="http://schemas.microsoft.com/office/drawing/2014/main" id="{62525033-77CC-4C20-8F12-DF93CDA9A723}"/>
                </a:ext>
              </a:extLst>
            </p:cNvPr>
            <p:cNvSpPr>
              <a:spLocks/>
            </p:cNvSpPr>
            <p:nvPr/>
          </p:nvSpPr>
          <p:spPr bwMode="auto">
            <a:xfrm flipH="1">
              <a:off x="3793231"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5" name="Freeform 29">
              <a:extLst>
                <a:ext uri="{FF2B5EF4-FFF2-40B4-BE49-F238E27FC236}">
                  <a16:creationId xmlns:a16="http://schemas.microsoft.com/office/drawing/2014/main" id="{0C20C67A-CE13-43AA-98F8-080F12FD9ACE}"/>
                </a:ext>
              </a:extLst>
            </p:cNvPr>
            <p:cNvSpPr>
              <a:spLocks/>
            </p:cNvSpPr>
            <p:nvPr/>
          </p:nvSpPr>
          <p:spPr bwMode="auto">
            <a:xfrm flipH="1">
              <a:off x="335751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6" name="Freeform 30">
              <a:extLst>
                <a:ext uri="{FF2B5EF4-FFF2-40B4-BE49-F238E27FC236}">
                  <a16:creationId xmlns:a16="http://schemas.microsoft.com/office/drawing/2014/main" id="{576C7748-9555-4564-AB81-8782CF91A59E}"/>
                </a:ext>
              </a:extLst>
            </p:cNvPr>
            <p:cNvSpPr>
              <a:spLocks/>
            </p:cNvSpPr>
            <p:nvPr/>
          </p:nvSpPr>
          <p:spPr bwMode="auto">
            <a:xfrm flipH="1">
              <a:off x="3031369"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7" name="Freeform 31">
              <a:extLst>
                <a:ext uri="{FF2B5EF4-FFF2-40B4-BE49-F238E27FC236}">
                  <a16:creationId xmlns:a16="http://schemas.microsoft.com/office/drawing/2014/main" id="{64DF0C7B-5C3C-4663-8365-3275BE1C7C60}"/>
                </a:ext>
              </a:extLst>
            </p:cNvPr>
            <p:cNvSpPr>
              <a:spLocks/>
            </p:cNvSpPr>
            <p:nvPr/>
          </p:nvSpPr>
          <p:spPr bwMode="auto">
            <a:xfrm flipH="1">
              <a:off x="3464604"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8" name="Freeform 32">
              <a:extLst>
                <a:ext uri="{FF2B5EF4-FFF2-40B4-BE49-F238E27FC236}">
                  <a16:creationId xmlns:a16="http://schemas.microsoft.com/office/drawing/2014/main" id="{1FAAF47B-C2A0-43BB-9381-2C75D88567A2}"/>
                </a:ext>
              </a:extLst>
            </p:cNvPr>
            <p:cNvSpPr>
              <a:spLocks/>
            </p:cNvSpPr>
            <p:nvPr/>
          </p:nvSpPr>
          <p:spPr bwMode="auto">
            <a:xfrm flipH="1">
              <a:off x="3138464"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9" name="Freeform 29">
              <a:extLst>
                <a:ext uri="{FF2B5EF4-FFF2-40B4-BE49-F238E27FC236}">
                  <a16:creationId xmlns:a16="http://schemas.microsoft.com/office/drawing/2014/main" id="{78B52D43-1204-42F6-8F08-FBD181C82C54}"/>
                </a:ext>
              </a:extLst>
            </p:cNvPr>
            <p:cNvSpPr>
              <a:spLocks/>
            </p:cNvSpPr>
            <p:nvPr/>
          </p:nvSpPr>
          <p:spPr bwMode="auto">
            <a:xfrm flipH="1">
              <a:off x="270274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0" name="Freeform 30">
              <a:extLst>
                <a:ext uri="{FF2B5EF4-FFF2-40B4-BE49-F238E27FC236}">
                  <a16:creationId xmlns:a16="http://schemas.microsoft.com/office/drawing/2014/main" id="{9FF64BAB-253C-4564-A88E-EE1CA77EFFE4}"/>
                </a:ext>
              </a:extLst>
            </p:cNvPr>
            <p:cNvSpPr>
              <a:spLocks/>
            </p:cNvSpPr>
            <p:nvPr/>
          </p:nvSpPr>
          <p:spPr bwMode="auto">
            <a:xfrm flipH="1">
              <a:off x="2376599"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1" name="Freeform 31">
              <a:extLst>
                <a:ext uri="{FF2B5EF4-FFF2-40B4-BE49-F238E27FC236}">
                  <a16:creationId xmlns:a16="http://schemas.microsoft.com/office/drawing/2014/main" id="{99DD6950-6DFF-4043-907D-206BD875B918}"/>
                </a:ext>
              </a:extLst>
            </p:cNvPr>
            <p:cNvSpPr>
              <a:spLocks/>
            </p:cNvSpPr>
            <p:nvPr/>
          </p:nvSpPr>
          <p:spPr bwMode="auto">
            <a:xfrm flipH="1">
              <a:off x="2809836"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2" name="Freeform 32">
              <a:extLst>
                <a:ext uri="{FF2B5EF4-FFF2-40B4-BE49-F238E27FC236}">
                  <a16:creationId xmlns:a16="http://schemas.microsoft.com/office/drawing/2014/main" id="{01F65CF4-C605-49AA-B1FD-136B95E55667}"/>
                </a:ext>
              </a:extLst>
            </p:cNvPr>
            <p:cNvSpPr>
              <a:spLocks/>
            </p:cNvSpPr>
            <p:nvPr/>
          </p:nvSpPr>
          <p:spPr bwMode="auto">
            <a:xfrm flipH="1">
              <a:off x="2483694"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3" name="Freeform 447">
              <a:extLst>
                <a:ext uri="{FF2B5EF4-FFF2-40B4-BE49-F238E27FC236}">
                  <a16:creationId xmlns:a16="http://schemas.microsoft.com/office/drawing/2014/main" id="{423EFB1F-DAAF-4114-BCBE-2EC6406CA3EF}"/>
                </a:ext>
              </a:extLst>
            </p:cNvPr>
            <p:cNvSpPr>
              <a:spLocks/>
            </p:cNvSpPr>
            <p:nvPr/>
          </p:nvSpPr>
          <p:spPr bwMode="auto">
            <a:xfrm flipH="1">
              <a:off x="2047972"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4" name="Freeform 448">
              <a:extLst>
                <a:ext uri="{FF2B5EF4-FFF2-40B4-BE49-F238E27FC236}">
                  <a16:creationId xmlns:a16="http://schemas.microsoft.com/office/drawing/2014/main" id="{E708C960-A737-45D5-8A6B-231383543063}"/>
                </a:ext>
              </a:extLst>
            </p:cNvPr>
            <p:cNvSpPr>
              <a:spLocks/>
            </p:cNvSpPr>
            <p:nvPr/>
          </p:nvSpPr>
          <p:spPr bwMode="auto">
            <a:xfrm flipH="1">
              <a:off x="172183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5" name="Freeform 449">
              <a:extLst>
                <a:ext uri="{FF2B5EF4-FFF2-40B4-BE49-F238E27FC236}">
                  <a16:creationId xmlns:a16="http://schemas.microsoft.com/office/drawing/2014/main" id="{76E7BD20-3B7F-4079-94E8-3964CB17C3E4}"/>
                </a:ext>
              </a:extLst>
            </p:cNvPr>
            <p:cNvSpPr>
              <a:spLocks/>
            </p:cNvSpPr>
            <p:nvPr/>
          </p:nvSpPr>
          <p:spPr bwMode="auto">
            <a:xfrm flipH="1">
              <a:off x="2155066"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6" name="Freeform 450">
              <a:extLst>
                <a:ext uri="{FF2B5EF4-FFF2-40B4-BE49-F238E27FC236}">
                  <a16:creationId xmlns:a16="http://schemas.microsoft.com/office/drawing/2014/main" id="{0A805376-57E8-4BFD-929E-690BDDAE7087}"/>
                </a:ext>
              </a:extLst>
            </p:cNvPr>
            <p:cNvSpPr>
              <a:spLocks/>
            </p:cNvSpPr>
            <p:nvPr/>
          </p:nvSpPr>
          <p:spPr bwMode="auto">
            <a:xfrm flipH="1">
              <a:off x="1828926"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7" name="Freeform 29">
              <a:extLst>
                <a:ext uri="{FF2B5EF4-FFF2-40B4-BE49-F238E27FC236}">
                  <a16:creationId xmlns:a16="http://schemas.microsoft.com/office/drawing/2014/main" id="{1BBCC45F-89DF-420C-9912-BFE8CE3C5214}"/>
                </a:ext>
              </a:extLst>
            </p:cNvPr>
            <p:cNvSpPr>
              <a:spLocks/>
            </p:cNvSpPr>
            <p:nvPr/>
          </p:nvSpPr>
          <p:spPr bwMode="auto">
            <a:xfrm flipH="1">
              <a:off x="139320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8" name="Freeform 31">
              <a:extLst>
                <a:ext uri="{FF2B5EF4-FFF2-40B4-BE49-F238E27FC236}">
                  <a16:creationId xmlns:a16="http://schemas.microsoft.com/office/drawing/2014/main" id="{F6466281-ECC9-4FCD-8F88-87A21A17F47F}"/>
                </a:ext>
              </a:extLst>
            </p:cNvPr>
            <p:cNvSpPr>
              <a:spLocks/>
            </p:cNvSpPr>
            <p:nvPr/>
          </p:nvSpPr>
          <p:spPr bwMode="auto">
            <a:xfrm flipH="1">
              <a:off x="1500297"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9" name="Freeform 29">
              <a:extLst>
                <a:ext uri="{FF2B5EF4-FFF2-40B4-BE49-F238E27FC236}">
                  <a16:creationId xmlns:a16="http://schemas.microsoft.com/office/drawing/2014/main" id="{D4172A17-C18F-4225-AD4D-AF2A01CC6CF9}"/>
                </a:ext>
              </a:extLst>
            </p:cNvPr>
            <p:cNvSpPr>
              <a:spLocks/>
            </p:cNvSpPr>
            <p:nvPr/>
          </p:nvSpPr>
          <p:spPr bwMode="auto">
            <a:xfrm flipH="1">
              <a:off x="106457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0" name="Freeform 30">
              <a:extLst>
                <a:ext uri="{FF2B5EF4-FFF2-40B4-BE49-F238E27FC236}">
                  <a16:creationId xmlns:a16="http://schemas.microsoft.com/office/drawing/2014/main" id="{0F592BA4-15C6-4D6B-AD14-97FD54809D9C}"/>
                </a:ext>
              </a:extLst>
            </p:cNvPr>
            <p:cNvSpPr>
              <a:spLocks/>
            </p:cNvSpPr>
            <p:nvPr/>
          </p:nvSpPr>
          <p:spPr bwMode="auto">
            <a:xfrm flipH="1">
              <a:off x="73843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1" name="Freeform 31">
              <a:extLst>
                <a:ext uri="{FF2B5EF4-FFF2-40B4-BE49-F238E27FC236}">
                  <a16:creationId xmlns:a16="http://schemas.microsoft.com/office/drawing/2014/main" id="{E55177BE-5823-4E9C-86E6-6EFC789C0162}"/>
                </a:ext>
              </a:extLst>
            </p:cNvPr>
            <p:cNvSpPr>
              <a:spLocks/>
            </p:cNvSpPr>
            <p:nvPr/>
          </p:nvSpPr>
          <p:spPr bwMode="auto">
            <a:xfrm flipH="1">
              <a:off x="1171668"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2" name="Freeform 32">
              <a:extLst>
                <a:ext uri="{FF2B5EF4-FFF2-40B4-BE49-F238E27FC236}">
                  <a16:creationId xmlns:a16="http://schemas.microsoft.com/office/drawing/2014/main" id="{E85E4376-F754-460F-9A84-05A6FBD02939}"/>
                </a:ext>
              </a:extLst>
            </p:cNvPr>
            <p:cNvSpPr>
              <a:spLocks/>
            </p:cNvSpPr>
            <p:nvPr/>
          </p:nvSpPr>
          <p:spPr bwMode="auto">
            <a:xfrm flipH="1">
              <a:off x="845528"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3" name="Freeform 29">
              <a:extLst>
                <a:ext uri="{FF2B5EF4-FFF2-40B4-BE49-F238E27FC236}">
                  <a16:creationId xmlns:a16="http://schemas.microsoft.com/office/drawing/2014/main" id="{E6945E86-7683-4CFD-8B22-087766B8B83B}"/>
                </a:ext>
              </a:extLst>
            </p:cNvPr>
            <p:cNvSpPr>
              <a:spLocks/>
            </p:cNvSpPr>
            <p:nvPr/>
          </p:nvSpPr>
          <p:spPr bwMode="auto">
            <a:xfrm flipH="1">
              <a:off x="40980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4" name="Freeform 30">
              <a:extLst>
                <a:ext uri="{FF2B5EF4-FFF2-40B4-BE49-F238E27FC236}">
                  <a16:creationId xmlns:a16="http://schemas.microsoft.com/office/drawing/2014/main" id="{D562F685-1E41-420B-8D41-76103A8FC8CC}"/>
                </a:ext>
              </a:extLst>
            </p:cNvPr>
            <p:cNvSpPr>
              <a:spLocks/>
            </p:cNvSpPr>
            <p:nvPr/>
          </p:nvSpPr>
          <p:spPr bwMode="auto">
            <a:xfrm flipH="1">
              <a:off x="83664"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5" name="Freeform 31">
              <a:extLst>
                <a:ext uri="{FF2B5EF4-FFF2-40B4-BE49-F238E27FC236}">
                  <a16:creationId xmlns:a16="http://schemas.microsoft.com/office/drawing/2014/main" id="{31A9F6E1-20EC-47E9-A554-AD8D8BC58A49}"/>
                </a:ext>
              </a:extLst>
            </p:cNvPr>
            <p:cNvSpPr>
              <a:spLocks/>
            </p:cNvSpPr>
            <p:nvPr/>
          </p:nvSpPr>
          <p:spPr bwMode="auto">
            <a:xfrm flipH="1">
              <a:off x="516899"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6" name="Freeform 32">
              <a:extLst>
                <a:ext uri="{FF2B5EF4-FFF2-40B4-BE49-F238E27FC236}">
                  <a16:creationId xmlns:a16="http://schemas.microsoft.com/office/drawing/2014/main" id="{C611903C-5E0F-464F-8B7C-4EB886C1E81B}"/>
                </a:ext>
              </a:extLst>
            </p:cNvPr>
            <p:cNvSpPr>
              <a:spLocks/>
            </p:cNvSpPr>
            <p:nvPr/>
          </p:nvSpPr>
          <p:spPr bwMode="auto">
            <a:xfrm flipH="1">
              <a:off x="190758"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2" name="Group 1801">
            <a:extLst>
              <a:ext uri="{FF2B5EF4-FFF2-40B4-BE49-F238E27FC236}">
                <a16:creationId xmlns:a16="http://schemas.microsoft.com/office/drawing/2014/main" id="{6AE2B9B6-C947-40E8-9C29-194017E32D74}"/>
              </a:ext>
            </a:extLst>
          </p:cNvPr>
          <p:cNvGrpSpPr/>
          <p:nvPr userDrawn="1"/>
        </p:nvGrpSpPr>
        <p:grpSpPr>
          <a:xfrm>
            <a:off x="83663" y="6049551"/>
            <a:ext cx="12009863" cy="176637"/>
            <a:chOff x="83663" y="6004311"/>
            <a:chExt cx="12009863" cy="176637"/>
          </a:xfrm>
        </p:grpSpPr>
        <p:sp>
          <p:nvSpPr>
            <p:cNvPr id="991" name="Freeform 29">
              <a:extLst>
                <a:ext uri="{FF2B5EF4-FFF2-40B4-BE49-F238E27FC236}">
                  <a16:creationId xmlns:a16="http://schemas.microsoft.com/office/drawing/2014/main" id="{EB84D63A-0D4B-4075-A871-81FF6D72315E}"/>
                </a:ext>
              </a:extLst>
            </p:cNvPr>
            <p:cNvSpPr>
              <a:spLocks/>
            </p:cNvSpPr>
            <p:nvPr/>
          </p:nvSpPr>
          <p:spPr bwMode="auto">
            <a:xfrm>
              <a:off x="305196"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2" name="Freeform 30">
              <a:extLst>
                <a:ext uri="{FF2B5EF4-FFF2-40B4-BE49-F238E27FC236}">
                  <a16:creationId xmlns:a16="http://schemas.microsoft.com/office/drawing/2014/main" id="{F1D8AF92-93AF-40D7-83F8-49E1B7F0320E}"/>
                </a:ext>
              </a:extLst>
            </p:cNvPr>
            <p:cNvSpPr>
              <a:spLocks/>
            </p:cNvSpPr>
            <p:nvPr/>
          </p:nvSpPr>
          <p:spPr bwMode="auto">
            <a:xfrm>
              <a:off x="63133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3" name="Freeform 31">
              <a:extLst>
                <a:ext uri="{FF2B5EF4-FFF2-40B4-BE49-F238E27FC236}">
                  <a16:creationId xmlns:a16="http://schemas.microsoft.com/office/drawing/2014/main" id="{7A35C52B-F028-45FF-8A9A-3622B405140E}"/>
                </a:ext>
              </a:extLst>
            </p:cNvPr>
            <p:cNvSpPr>
              <a:spLocks/>
            </p:cNvSpPr>
            <p:nvPr/>
          </p:nvSpPr>
          <p:spPr bwMode="auto">
            <a:xfrm>
              <a:off x="83663"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4" name="Freeform 32">
              <a:extLst>
                <a:ext uri="{FF2B5EF4-FFF2-40B4-BE49-F238E27FC236}">
                  <a16:creationId xmlns:a16="http://schemas.microsoft.com/office/drawing/2014/main" id="{F53796FF-41D3-410C-BA07-01AF758A968B}"/>
                </a:ext>
              </a:extLst>
            </p:cNvPr>
            <p:cNvSpPr>
              <a:spLocks/>
            </p:cNvSpPr>
            <p:nvPr/>
          </p:nvSpPr>
          <p:spPr bwMode="auto">
            <a:xfrm>
              <a:off x="412290"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5" name="Freeform 29">
              <a:extLst>
                <a:ext uri="{FF2B5EF4-FFF2-40B4-BE49-F238E27FC236}">
                  <a16:creationId xmlns:a16="http://schemas.microsoft.com/office/drawing/2014/main" id="{D29764A6-B722-4AEA-A422-85C549D6243F}"/>
                </a:ext>
              </a:extLst>
            </p:cNvPr>
            <p:cNvSpPr>
              <a:spLocks/>
            </p:cNvSpPr>
            <p:nvPr/>
          </p:nvSpPr>
          <p:spPr bwMode="auto">
            <a:xfrm>
              <a:off x="959966"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6" name="Freeform 30">
              <a:extLst>
                <a:ext uri="{FF2B5EF4-FFF2-40B4-BE49-F238E27FC236}">
                  <a16:creationId xmlns:a16="http://schemas.microsoft.com/office/drawing/2014/main" id="{CDD9BDE7-668C-41CD-A8FE-AE9DBDEBE143}"/>
                </a:ext>
              </a:extLst>
            </p:cNvPr>
            <p:cNvSpPr>
              <a:spLocks/>
            </p:cNvSpPr>
            <p:nvPr/>
          </p:nvSpPr>
          <p:spPr bwMode="auto">
            <a:xfrm>
              <a:off x="1286106"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7" name="Freeform 31">
              <a:extLst>
                <a:ext uri="{FF2B5EF4-FFF2-40B4-BE49-F238E27FC236}">
                  <a16:creationId xmlns:a16="http://schemas.microsoft.com/office/drawing/2014/main" id="{78B4C4D2-DA1D-4895-85E6-12B64EAB8F2A}"/>
                </a:ext>
              </a:extLst>
            </p:cNvPr>
            <p:cNvSpPr>
              <a:spLocks/>
            </p:cNvSpPr>
            <p:nvPr/>
          </p:nvSpPr>
          <p:spPr bwMode="auto">
            <a:xfrm>
              <a:off x="738432"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8" name="Freeform 32">
              <a:extLst>
                <a:ext uri="{FF2B5EF4-FFF2-40B4-BE49-F238E27FC236}">
                  <a16:creationId xmlns:a16="http://schemas.microsoft.com/office/drawing/2014/main" id="{BC0006B3-F800-4317-8783-B91A4FE4E362}"/>
                </a:ext>
              </a:extLst>
            </p:cNvPr>
            <p:cNvSpPr>
              <a:spLocks/>
            </p:cNvSpPr>
            <p:nvPr/>
          </p:nvSpPr>
          <p:spPr bwMode="auto">
            <a:xfrm>
              <a:off x="1067060"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9" name="Freeform 29">
              <a:extLst>
                <a:ext uri="{FF2B5EF4-FFF2-40B4-BE49-F238E27FC236}">
                  <a16:creationId xmlns:a16="http://schemas.microsoft.com/office/drawing/2014/main" id="{041382CF-61FD-4660-8FB5-598FB6C616D0}"/>
                </a:ext>
              </a:extLst>
            </p:cNvPr>
            <p:cNvSpPr>
              <a:spLocks/>
            </p:cNvSpPr>
            <p:nvPr/>
          </p:nvSpPr>
          <p:spPr bwMode="auto">
            <a:xfrm>
              <a:off x="1614734"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0" name="Freeform 30">
              <a:extLst>
                <a:ext uri="{FF2B5EF4-FFF2-40B4-BE49-F238E27FC236}">
                  <a16:creationId xmlns:a16="http://schemas.microsoft.com/office/drawing/2014/main" id="{9972FE09-1F04-48BB-BD9D-5FBDA3046307}"/>
                </a:ext>
              </a:extLst>
            </p:cNvPr>
            <p:cNvSpPr>
              <a:spLocks/>
            </p:cNvSpPr>
            <p:nvPr/>
          </p:nvSpPr>
          <p:spPr bwMode="auto">
            <a:xfrm>
              <a:off x="194087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1" name="Freeform 31">
              <a:extLst>
                <a:ext uri="{FF2B5EF4-FFF2-40B4-BE49-F238E27FC236}">
                  <a16:creationId xmlns:a16="http://schemas.microsoft.com/office/drawing/2014/main" id="{C718D31D-4141-4227-9283-7AFF23586B7C}"/>
                </a:ext>
              </a:extLst>
            </p:cNvPr>
            <p:cNvSpPr>
              <a:spLocks/>
            </p:cNvSpPr>
            <p:nvPr/>
          </p:nvSpPr>
          <p:spPr bwMode="auto">
            <a:xfrm>
              <a:off x="1393201"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2" name="Freeform 32">
              <a:extLst>
                <a:ext uri="{FF2B5EF4-FFF2-40B4-BE49-F238E27FC236}">
                  <a16:creationId xmlns:a16="http://schemas.microsoft.com/office/drawing/2014/main" id="{95D7D8FE-4145-481D-A4D8-15658D707B6C}"/>
                </a:ext>
              </a:extLst>
            </p:cNvPr>
            <p:cNvSpPr>
              <a:spLocks/>
            </p:cNvSpPr>
            <p:nvPr/>
          </p:nvSpPr>
          <p:spPr bwMode="auto">
            <a:xfrm>
              <a:off x="1721829"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3" name="Freeform 29">
              <a:extLst>
                <a:ext uri="{FF2B5EF4-FFF2-40B4-BE49-F238E27FC236}">
                  <a16:creationId xmlns:a16="http://schemas.microsoft.com/office/drawing/2014/main" id="{A663F658-2CC6-417E-A9EB-6C8F752E0F3B}"/>
                </a:ext>
              </a:extLst>
            </p:cNvPr>
            <p:cNvSpPr>
              <a:spLocks/>
            </p:cNvSpPr>
            <p:nvPr/>
          </p:nvSpPr>
          <p:spPr bwMode="auto">
            <a:xfrm>
              <a:off x="2269503"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4" name="Freeform 30">
              <a:extLst>
                <a:ext uri="{FF2B5EF4-FFF2-40B4-BE49-F238E27FC236}">
                  <a16:creationId xmlns:a16="http://schemas.microsoft.com/office/drawing/2014/main" id="{33ECAD77-0D8A-488D-92A4-7681FD0685EE}"/>
                </a:ext>
              </a:extLst>
            </p:cNvPr>
            <p:cNvSpPr>
              <a:spLocks/>
            </p:cNvSpPr>
            <p:nvPr/>
          </p:nvSpPr>
          <p:spPr bwMode="auto">
            <a:xfrm>
              <a:off x="2595644"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5" name="Freeform 31">
              <a:extLst>
                <a:ext uri="{FF2B5EF4-FFF2-40B4-BE49-F238E27FC236}">
                  <a16:creationId xmlns:a16="http://schemas.microsoft.com/office/drawing/2014/main" id="{5CBC7ED8-966B-4D67-8082-31BA034622B8}"/>
                </a:ext>
              </a:extLst>
            </p:cNvPr>
            <p:cNvSpPr>
              <a:spLocks/>
            </p:cNvSpPr>
            <p:nvPr/>
          </p:nvSpPr>
          <p:spPr bwMode="auto">
            <a:xfrm>
              <a:off x="2047969"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6" name="Freeform 32">
              <a:extLst>
                <a:ext uri="{FF2B5EF4-FFF2-40B4-BE49-F238E27FC236}">
                  <a16:creationId xmlns:a16="http://schemas.microsoft.com/office/drawing/2014/main" id="{9E28EFD6-33FE-4BAC-AA4E-F24484F8CADB}"/>
                </a:ext>
              </a:extLst>
            </p:cNvPr>
            <p:cNvSpPr>
              <a:spLocks/>
            </p:cNvSpPr>
            <p:nvPr/>
          </p:nvSpPr>
          <p:spPr bwMode="auto">
            <a:xfrm>
              <a:off x="2376598"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7" name="Freeform 477">
              <a:extLst>
                <a:ext uri="{FF2B5EF4-FFF2-40B4-BE49-F238E27FC236}">
                  <a16:creationId xmlns:a16="http://schemas.microsoft.com/office/drawing/2014/main" id="{35618359-81CE-4C99-A497-F508740CB0DD}"/>
                </a:ext>
              </a:extLst>
            </p:cNvPr>
            <p:cNvSpPr>
              <a:spLocks/>
            </p:cNvSpPr>
            <p:nvPr/>
          </p:nvSpPr>
          <p:spPr bwMode="auto">
            <a:xfrm>
              <a:off x="292427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8" name="Freeform 478">
              <a:extLst>
                <a:ext uri="{FF2B5EF4-FFF2-40B4-BE49-F238E27FC236}">
                  <a16:creationId xmlns:a16="http://schemas.microsoft.com/office/drawing/2014/main" id="{5928097D-BC24-45B5-968F-84D6BE800D5C}"/>
                </a:ext>
              </a:extLst>
            </p:cNvPr>
            <p:cNvSpPr>
              <a:spLocks/>
            </p:cNvSpPr>
            <p:nvPr/>
          </p:nvSpPr>
          <p:spPr bwMode="auto">
            <a:xfrm>
              <a:off x="3250413"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9" name="Freeform 479">
              <a:extLst>
                <a:ext uri="{FF2B5EF4-FFF2-40B4-BE49-F238E27FC236}">
                  <a16:creationId xmlns:a16="http://schemas.microsoft.com/office/drawing/2014/main" id="{D2F14BB8-A075-4E01-A02D-ED0304BD8BE5}"/>
                </a:ext>
              </a:extLst>
            </p:cNvPr>
            <p:cNvSpPr>
              <a:spLocks/>
            </p:cNvSpPr>
            <p:nvPr/>
          </p:nvSpPr>
          <p:spPr bwMode="auto">
            <a:xfrm>
              <a:off x="2702739"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0" name="Freeform 480">
              <a:extLst>
                <a:ext uri="{FF2B5EF4-FFF2-40B4-BE49-F238E27FC236}">
                  <a16:creationId xmlns:a16="http://schemas.microsoft.com/office/drawing/2014/main" id="{9283E334-67B2-411D-8C60-F399A3FD7607}"/>
                </a:ext>
              </a:extLst>
            </p:cNvPr>
            <p:cNvSpPr>
              <a:spLocks/>
            </p:cNvSpPr>
            <p:nvPr/>
          </p:nvSpPr>
          <p:spPr bwMode="auto">
            <a:xfrm>
              <a:off x="3031366"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1" name="Freeform 29">
              <a:extLst>
                <a:ext uri="{FF2B5EF4-FFF2-40B4-BE49-F238E27FC236}">
                  <a16:creationId xmlns:a16="http://schemas.microsoft.com/office/drawing/2014/main" id="{D2F28BD3-34CC-4DBC-9BF2-F92663233B15}"/>
                </a:ext>
              </a:extLst>
            </p:cNvPr>
            <p:cNvSpPr>
              <a:spLocks/>
            </p:cNvSpPr>
            <p:nvPr/>
          </p:nvSpPr>
          <p:spPr bwMode="auto">
            <a:xfrm>
              <a:off x="357904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2" name="Freeform 31">
              <a:extLst>
                <a:ext uri="{FF2B5EF4-FFF2-40B4-BE49-F238E27FC236}">
                  <a16:creationId xmlns:a16="http://schemas.microsoft.com/office/drawing/2014/main" id="{65C4C200-00FB-4671-B0FC-9B5903EFA6B5}"/>
                </a:ext>
              </a:extLst>
            </p:cNvPr>
            <p:cNvSpPr>
              <a:spLocks/>
            </p:cNvSpPr>
            <p:nvPr/>
          </p:nvSpPr>
          <p:spPr bwMode="auto">
            <a:xfrm>
              <a:off x="3357508"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3" name="Freeform 29">
              <a:extLst>
                <a:ext uri="{FF2B5EF4-FFF2-40B4-BE49-F238E27FC236}">
                  <a16:creationId xmlns:a16="http://schemas.microsoft.com/office/drawing/2014/main" id="{9EE12FD9-1A60-4B4E-BDCE-456710EF8B63}"/>
                </a:ext>
              </a:extLst>
            </p:cNvPr>
            <p:cNvSpPr>
              <a:spLocks/>
            </p:cNvSpPr>
            <p:nvPr/>
          </p:nvSpPr>
          <p:spPr bwMode="auto">
            <a:xfrm>
              <a:off x="390767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4" name="Freeform 30">
              <a:extLst>
                <a:ext uri="{FF2B5EF4-FFF2-40B4-BE49-F238E27FC236}">
                  <a16:creationId xmlns:a16="http://schemas.microsoft.com/office/drawing/2014/main" id="{02C3A7AC-51C2-4F57-9CEC-D92373F5D1BF}"/>
                </a:ext>
              </a:extLst>
            </p:cNvPr>
            <p:cNvSpPr>
              <a:spLocks/>
            </p:cNvSpPr>
            <p:nvPr/>
          </p:nvSpPr>
          <p:spPr bwMode="auto">
            <a:xfrm>
              <a:off x="4233811"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5" name="Freeform 31">
              <a:extLst>
                <a:ext uri="{FF2B5EF4-FFF2-40B4-BE49-F238E27FC236}">
                  <a16:creationId xmlns:a16="http://schemas.microsoft.com/office/drawing/2014/main" id="{AF46A3D3-8E3C-439D-A7F2-0BE48D34FEEB}"/>
                </a:ext>
              </a:extLst>
            </p:cNvPr>
            <p:cNvSpPr>
              <a:spLocks/>
            </p:cNvSpPr>
            <p:nvPr/>
          </p:nvSpPr>
          <p:spPr bwMode="auto">
            <a:xfrm>
              <a:off x="3686136"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6" name="Freeform 32">
              <a:extLst>
                <a:ext uri="{FF2B5EF4-FFF2-40B4-BE49-F238E27FC236}">
                  <a16:creationId xmlns:a16="http://schemas.microsoft.com/office/drawing/2014/main" id="{93D30021-48E0-42FB-BA4B-DFA777ABD635}"/>
                </a:ext>
              </a:extLst>
            </p:cNvPr>
            <p:cNvSpPr>
              <a:spLocks/>
            </p:cNvSpPr>
            <p:nvPr/>
          </p:nvSpPr>
          <p:spPr bwMode="auto">
            <a:xfrm>
              <a:off x="4014764"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7" name="Freeform 29">
              <a:extLst>
                <a:ext uri="{FF2B5EF4-FFF2-40B4-BE49-F238E27FC236}">
                  <a16:creationId xmlns:a16="http://schemas.microsoft.com/office/drawing/2014/main" id="{DAE0A4FD-A28E-49B5-B2B8-06411201C2EA}"/>
                </a:ext>
              </a:extLst>
            </p:cNvPr>
            <p:cNvSpPr>
              <a:spLocks/>
            </p:cNvSpPr>
            <p:nvPr/>
          </p:nvSpPr>
          <p:spPr bwMode="auto">
            <a:xfrm>
              <a:off x="4562439"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8" name="Freeform 30">
              <a:extLst>
                <a:ext uri="{FF2B5EF4-FFF2-40B4-BE49-F238E27FC236}">
                  <a16:creationId xmlns:a16="http://schemas.microsoft.com/office/drawing/2014/main" id="{E1AD0E62-6039-4044-9190-5A00ABCBD677}"/>
                </a:ext>
              </a:extLst>
            </p:cNvPr>
            <p:cNvSpPr>
              <a:spLocks/>
            </p:cNvSpPr>
            <p:nvPr/>
          </p:nvSpPr>
          <p:spPr bwMode="auto">
            <a:xfrm>
              <a:off x="488858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9" name="Freeform 31">
              <a:extLst>
                <a:ext uri="{FF2B5EF4-FFF2-40B4-BE49-F238E27FC236}">
                  <a16:creationId xmlns:a16="http://schemas.microsoft.com/office/drawing/2014/main" id="{06D3B464-B7F8-4CAD-AE5F-D5203D62B08A}"/>
                </a:ext>
              </a:extLst>
            </p:cNvPr>
            <p:cNvSpPr>
              <a:spLocks/>
            </p:cNvSpPr>
            <p:nvPr/>
          </p:nvSpPr>
          <p:spPr bwMode="auto">
            <a:xfrm>
              <a:off x="4340905"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0" name="Freeform 32">
              <a:extLst>
                <a:ext uri="{FF2B5EF4-FFF2-40B4-BE49-F238E27FC236}">
                  <a16:creationId xmlns:a16="http://schemas.microsoft.com/office/drawing/2014/main" id="{D7FB8E1A-03D3-48EC-8354-8ED146B811BF}"/>
                </a:ext>
              </a:extLst>
            </p:cNvPr>
            <p:cNvSpPr>
              <a:spLocks/>
            </p:cNvSpPr>
            <p:nvPr/>
          </p:nvSpPr>
          <p:spPr bwMode="auto">
            <a:xfrm>
              <a:off x="4669534"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1" name="Freeform 29">
              <a:extLst>
                <a:ext uri="{FF2B5EF4-FFF2-40B4-BE49-F238E27FC236}">
                  <a16:creationId xmlns:a16="http://schemas.microsoft.com/office/drawing/2014/main" id="{EFD056BF-C48D-4B03-B052-6DD2738EFAE3}"/>
                </a:ext>
              </a:extLst>
            </p:cNvPr>
            <p:cNvSpPr>
              <a:spLocks/>
            </p:cNvSpPr>
            <p:nvPr/>
          </p:nvSpPr>
          <p:spPr bwMode="auto">
            <a:xfrm>
              <a:off x="5217208"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2" name="Freeform 30">
              <a:extLst>
                <a:ext uri="{FF2B5EF4-FFF2-40B4-BE49-F238E27FC236}">
                  <a16:creationId xmlns:a16="http://schemas.microsoft.com/office/drawing/2014/main" id="{3CE438B3-A909-451C-893B-2ACFEB7E52E7}"/>
                </a:ext>
              </a:extLst>
            </p:cNvPr>
            <p:cNvSpPr>
              <a:spLocks/>
            </p:cNvSpPr>
            <p:nvPr/>
          </p:nvSpPr>
          <p:spPr bwMode="auto">
            <a:xfrm>
              <a:off x="5543348"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3" name="Freeform 31">
              <a:extLst>
                <a:ext uri="{FF2B5EF4-FFF2-40B4-BE49-F238E27FC236}">
                  <a16:creationId xmlns:a16="http://schemas.microsoft.com/office/drawing/2014/main" id="{5B688E72-91E2-4D28-B779-946F4D23A8A2}"/>
                </a:ext>
              </a:extLst>
            </p:cNvPr>
            <p:cNvSpPr>
              <a:spLocks/>
            </p:cNvSpPr>
            <p:nvPr/>
          </p:nvSpPr>
          <p:spPr bwMode="auto">
            <a:xfrm>
              <a:off x="4995674"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4" name="Freeform 32">
              <a:extLst>
                <a:ext uri="{FF2B5EF4-FFF2-40B4-BE49-F238E27FC236}">
                  <a16:creationId xmlns:a16="http://schemas.microsoft.com/office/drawing/2014/main" id="{C6F43DA8-BC73-4C5B-94E4-8CB2D4468EEE}"/>
                </a:ext>
              </a:extLst>
            </p:cNvPr>
            <p:cNvSpPr>
              <a:spLocks/>
            </p:cNvSpPr>
            <p:nvPr/>
          </p:nvSpPr>
          <p:spPr bwMode="auto">
            <a:xfrm>
              <a:off x="5324302"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5" name="Freeform 29">
              <a:extLst>
                <a:ext uri="{FF2B5EF4-FFF2-40B4-BE49-F238E27FC236}">
                  <a16:creationId xmlns:a16="http://schemas.microsoft.com/office/drawing/2014/main" id="{A93BE57F-9371-4213-880C-5219F3B954C9}"/>
                </a:ext>
              </a:extLst>
            </p:cNvPr>
            <p:cNvSpPr>
              <a:spLocks/>
            </p:cNvSpPr>
            <p:nvPr/>
          </p:nvSpPr>
          <p:spPr bwMode="auto">
            <a:xfrm>
              <a:off x="587197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6" name="Freeform 30">
              <a:extLst>
                <a:ext uri="{FF2B5EF4-FFF2-40B4-BE49-F238E27FC236}">
                  <a16:creationId xmlns:a16="http://schemas.microsoft.com/office/drawing/2014/main" id="{B6D16DFA-7938-42BA-B53A-E3C4687F5840}"/>
                </a:ext>
              </a:extLst>
            </p:cNvPr>
            <p:cNvSpPr>
              <a:spLocks/>
            </p:cNvSpPr>
            <p:nvPr/>
          </p:nvSpPr>
          <p:spPr bwMode="auto">
            <a:xfrm>
              <a:off x="6198118"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7" name="Freeform 31">
              <a:extLst>
                <a:ext uri="{FF2B5EF4-FFF2-40B4-BE49-F238E27FC236}">
                  <a16:creationId xmlns:a16="http://schemas.microsoft.com/office/drawing/2014/main" id="{45CDCBB6-708E-44CF-BA65-BACA9386BACD}"/>
                </a:ext>
              </a:extLst>
            </p:cNvPr>
            <p:cNvSpPr>
              <a:spLocks/>
            </p:cNvSpPr>
            <p:nvPr/>
          </p:nvSpPr>
          <p:spPr bwMode="auto">
            <a:xfrm>
              <a:off x="5650443"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8" name="Freeform 32">
              <a:extLst>
                <a:ext uri="{FF2B5EF4-FFF2-40B4-BE49-F238E27FC236}">
                  <a16:creationId xmlns:a16="http://schemas.microsoft.com/office/drawing/2014/main" id="{CE334FF6-8932-44E4-8D98-543369ABBAAC}"/>
                </a:ext>
              </a:extLst>
            </p:cNvPr>
            <p:cNvSpPr>
              <a:spLocks/>
            </p:cNvSpPr>
            <p:nvPr/>
          </p:nvSpPr>
          <p:spPr bwMode="auto">
            <a:xfrm>
              <a:off x="5979071"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9" name="Freeform 499">
              <a:extLst>
                <a:ext uri="{FF2B5EF4-FFF2-40B4-BE49-F238E27FC236}">
                  <a16:creationId xmlns:a16="http://schemas.microsoft.com/office/drawing/2014/main" id="{23A5D089-5B4E-48DD-878E-DE2590AB1821}"/>
                </a:ext>
              </a:extLst>
            </p:cNvPr>
            <p:cNvSpPr>
              <a:spLocks/>
            </p:cNvSpPr>
            <p:nvPr/>
          </p:nvSpPr>
          <p:spPr bwMode="auto">
            <a:xfrm>
              <a:off x="652674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0" name="Freeform 500">
              <a:extLst>
                <a:ext uri="{FF2B5EF4-FFF2-40B4-BE49-F238E27FC236}">
                  <a16:creationId xmlns:a16="http://schemas.microsoft.com/office/drawing/2014/main" id="{DCA739D1-CC8F-441B-93B7-0AE669F9BD4B}"/>
                </a:ext>
              </a:extLst>
            </p:cNvPr>
            <p:cNvSpPr>
              <a:spLocks/>
            </p:cNvSpPr>
            <p:nvPr/>
          </p:nvSpPr>
          <p:spPr bwMode="auto">
            <a:xfrm>
              <a:off x="685288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1" name="Freeform 501">
              <a:extLst>
                <a:ext uri="{FF2B5EF4-FFF2-40B4-BE49-F238E27FC236}">
                  <a16:creationId xmlns:a16="http://schemas.microsoft.com/office/drawing/2014/main" id="{50221695-4D2C-410B-9E90-48351BC17887}"/>
                </a:ext>
              </a:extLst>
            </p:cNvPr>
            <p:cNvSpPr>
              <a:spLocks/>
            </p:cNvSpPr>
            <p:nvPr/>
          </p:nvSpPr>
          <p:spPr bwMode="auto">
            <a:xfrm>
              <a:off x="6305212"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2" name="Freeform 502">
              <a:extLst>
                <a:ext uri="{FF2B5EF4-FFF2-40B4-BE49-F238E27FC236}">
                  <a16:creationId xmlns:a16="http://schemas.microsoft.com/office/drawing/2014/main" id="{61422459-4037-4AE7-8D9E-07BB41EA3916}"/>
                </a:ext>
              </a:extLst>
            </p:cNvPr>
            <p:cNvSpPr>
              <a:spLocks/>
            </p:cNvSpPr>
            <p:nvPr/>
          </p:nvSpPr>
          <p:spPr bwMode="auto">
            <a:xfrm>
              <a:off x="6633840"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3" name="Freeform 29">
              <a:extLst>
                <a:ext uri="{FF2B5EF4-FFF2-40B4-BE49-F238E27FC236}">
                  <a16:creationId xmlns:a16="http://schemas.microsoft.com/office/drawing/2014/main" id="{E07A424F-E204-43A1-8F6A-4765B0491B33}"/>
                </a:ext>
              </a:extLst>
            </p:cNvPr>
            <p:cNvSpPr>
              <a:spLocks/>
            </p:cNvSpPr>
            <p:nvPr/>
          </p:nvSpPr>
          <p:spPr bwMode="auto">
            <a:xfrm>
              <a:off x="718151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4" name="Freeform 31">
              <a:extLst>
                <a:ext uri="{FF2B5EF4-FFF2-40B4-BE49-F238E27FC236}">
                  <a16:creationId xmlns:a16="http://schemas.microsoft.com/office/drawing/2014/main" id="{43C16675-1119-4B14-BA22-BA13776B3932}"/>
                </a:ext>
              </a:extLst>
            </p:cNvPr>
            <p:cNvSpPr>
              <a:spLocks/>
            </p:cNvSpPr>
            <p:nvPr/>
          </p:nvSpPr>
          <p:spPr bwMode="auto">
            <a:xfrm>
              <a:off x="6959981"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1" name="Freeform 29">
              <a:extLst>
                <a:ext uri="{FF2B5EF4-FFF2-40B4-BE49-F238E27FC236}">
                  <a16:creationId xmlns:a16="http://schemas.microsoft.com/office/drawing/2014/main" id="{DC86AB09-3245-4C62-8429-D264B9BBAC1B}"/>
                </a:ext>
              </a:extLst>
            </p:cNvPr>
            <p:cNvSpPr>
              <a:spLocks/>
            </p:cNvSpPr>
            <p:nvPr/>
          </p:nvSpPr>
          <p:spPr bwMode="auto">
            <a:xfrm>
              <a:off x="751014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2" name="Freeform 30">
              <a:extLst>
                <a:ext uri="{FF2B5EF4-FFF2-40B4-BE49-F238E27FC236}">
                  <a16:creationId xmlns:a16="http://schemas.microsoft.com/office/drawing/2014/main" id="{34DB5ADD-5F68-4366-912B-571D7F278A0A}"/>
                </a:ext>
              </a:extLst>
            </p:cNvPr>
            <p:cNvSpPr>
              <a:spLocks/>
            </p:cNvSpPr>
            <p:nvPr/>
          </p:nvSpPr>
          <p:spPr bwMode="auto">
            <a:xfrm>
              <a:off x="7836283"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3" name="Freeform 31">
              <a:extLst>
                <a:ext uri="{FF2B5EF4-FFF2-40B4-BE49-F238E27FC236}">
                  <a16:creationId xmlns:a16="http://schemas.microsoft.com/office/drawing/2014/main" id="{3C54F082-BA8D-44B1-85D8-2A4F065B4FE5}"/>
                </a:ext>
              </a:extLst>
            </p:cNvPr>
            <p:cNvSpPr>
              <a:spLocks/>
            </p:cNvSpPr>
            <p:nvPr/>
          </p:nvSpPr>
          <p:spPr bwMode="auto">
            <a:xfrm>
              <a:off x="7288609"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4" name="Freeform 32">
              <a:extLst>
                <a:ext uri="{FF2B5EF4-FFF2-40B4-BE49-F238E27FC236}">
                  <a16:creationId xmlns:a16="http://schemas.microsoft.com/office/drawing/2014/main" id="{C0BD7B2F-A041-419C-9DEC-F49823001D4D}"/>
                </a:ext>
              </a:extLst>
            </p:cNvPr>
            <p:cNvSpPr>
              <a:spLocks/>
            </p:cNvSpPr>
            <p:nvPr/>
          </p:nvSpPr>
          <p:spPr bwMode="auto">
            <a:xfrm>
              <a:off x="7617237"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5" name="Freeform 29">
              <a:extLst>
                <a:ext uri="{FF2B5EF4-FFF2-40B4-BE49-F238E27FC236}">
                  <a16:creationId xmlns:a16="http://schemas.microsoft.com/office/drawing/2014/main" id="{39CD8CB6-AA94-45E9-95F4-CA6B912906CE}"/>
                </a:ext>
              </a:extLst>
            </p:cNvPr>
            <p:cNvSpPr>
              <a:spLocks/>
            </p:cNvSpPr>
            <p:nvPr/>
          </p:nvSpPr>
          <p:spPr bwMode="auto">
            <a:xfrm>
              <a:off x="816491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6" name="Freeform 30">
              <a:extLst>
                <a:ext uri="{FF2B5EF4-FFF2-40B4-BE49-F238E27FC236}">
                  <a16:creationId xmlns:a16="http://schemas.microsoft.com/office/drawing/2014/main" id="{7873A49E-A290-4115-83FA-5688742A6252}"/>
                </a:ext>
              </a:extLst>
            </p:cNvPr>
            <p:cNvSpPr>
              <a:spLocks/>
            </p:cNvSpPr>
            <p:nvPr/>
          </p:nvSpPr>
          <p:spPr bwMode="auto">
            <a:xfrm>
              <a:off x="849105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7" name="Freeform 31">
              <a:extLst>
                <a:ext uri="{FF2B5EF4-FFF2-40B4-BE49-F238E27FC236}">
                  <a16:creationId xmlns:a16="http://schemas.microsoft.com/office/drawing/2014/main" id="{BF858DC7-9EFD-473D-8D68-15EEFC83E46A}"/>
                </a:ext>
              </a:extLst>
            </p:cNvPr>
            <p:cNvSpPr>
              <a:spLocks/>
            </p:cNvSpPr>
            <p:nvPr/>
          </p:nvSpPr>
          <p:spPr bwMode="auto">
            <a:xfrm>
              <a:off x="7943378"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8" name="Freeform 32">
              <a:extLst>
                <a:ext uri="{FF2B5EF4-FFF2-40B4-BE49-F238E27FC236}">
                  <a16:creationId xmlns:a16="http://schemas.microsoft.com/office/drawing/2014/main" id="{EF195FB3-5F31-462A-9F78-28B87100C7AD}"/>
                </a:ext>
              </a:extLst>
            </p:cNvPr>
            <p:cNvSpPr>
              <a:spLocks/>
            </p:cNvSpPr>
            <p:nvPr/>
          </p:nvSpPr>
          <p:spPr bwMode="auto">
            <a:xfrm>
              <a:off x="8272007"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9" name="Freeform 29">
              <a:extLst>
                <a:ext uri="{FF2B5EF4-FFF2-40B4-BE49-F238E27FC236}">
                  <a16:creationId xmlns:a16="http://schemas.microsoft.com/office/drawing/2014/main" id="{57213923-4788-4824-B9AC-75A980CBAA90}"/>
                </a:ext>
              </a:extLst>
            </p:cNvPr>
            <p:cNvSpPr>
              <a:spLocks/>
            </p:cNvSpPr>
            <p:nvPr/>
          </p:nvSpPr>
          <p:spPr bwMode="auto">
            <a:xfrm>
              <a:off x="881968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0" name="Freeform 30">
              <a:extLst>
                <a:ext uri="{FF2B5EF4-FFF2-40B4-BE49-F238E27FC236}">
                  <a16:creationId xmlns:a16="http://schemas.microsoft.com/office/drawing/2014/main" id="{B3AA177E-08F8-4767-9504-4C140C188E54}"/>
                </a:ext>
              </a:extLst>
            </p:cNvPr>
            <p:cNvSpPr>
              <a:spLocks/>
            </p:cNvSpPr>
            <p:nvPr/>
          </p:nvSpPr>
          <p:spPr bwMode="auto">
            <a:xfrm>
              <a:off x="9145821"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1" name="Freeform 31">
              <a:extLst>
                <a:ext uri="{FF2B5EF4-FFF2-40B4-BE49-F238E27FC236}">
                  <a16:creationId xmlns:a16="http://schemas.microsoft.com/office/drawing/2014/main" id="{4F564A3C-0622-4D60-87C6-3A5B7F49695D}"/>
                </a:ext>
              </a:extLst>
            </p:cNvPr>
            <p:cNvSpPr>
              <a:spLocks/>
            </p:cNvSpPr>
            <p:nvPr/>
          </p:nvSpPr>
          <p:spPr bwMode="auto">
            <a:xfrm>
              <a:off x="8598147"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2" name="Freeform 32">
              <a:extLst>
                <a:ext uri="{FF2B5EF4-FFF2-40B4-BE49-F238E27FC236}">
                  <a16:creationId xmlns:a16="http://schemas.microsoft.com/office/drawing/2014/main" id="{805E1316-96DE-478C-A377-5DB19921C10B}"/>
                </a:ext>
              </a:extLst>
            </p:cNvPr>
            <p:cNvSpPr>
              <a:spLocks/>
            </p:cNvSpPr>
            <p:nvPr/>
          </p:nvSpPr>
          <p:spPr bwMode="auto">
            <a:xfrm>
              <a:off x="8926774"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3" name="Freeform 29">
              <a:extLst>
                <a:ext uri="{FF2B5EF4-FFF2-40B4-BE49-F238E27FC236}">
                  <a16:creationId xmlns:a16="http://schemas.microsoft.com/office/drawing/2014/main" id="{E2F44C27-0BBB-480C-BF23-8DC2C71BBED8}"/>
                </a:ext>
              </a:extLst>
            </p:cNvPr>
            <p:cNvSpPr>
              <a:spLocks/>
            </p:cNvSpPr>
            <p:nvPr/>
          </p:nvSpPr>
          <p:spPr bwMode="auto">
            <a:xfrm>
              <a:off x="947445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4" name="Freeform 30">
              <a:extLst>
                <a:ext uri="{FF2B5EF4-FFF2-40B4-BE49-F238E27FC236}">
                  <a16:creationId xmlns:a16="http://schemas.microsoft.com/office/drawing/2014/main" id="{971E956E-30BA-4587-AB17-5774BFE67EC2}"/>
                </a:ext>
              </a:extLst>
            </p:cNvPr>
            <p:cNvSpPr>
              <a:spLocks/>
            </p:cNvSpPr>
            <p:nvPr/>
          </p:nvSpPr>
          <p:spPr bwMode="auto">
            <a:xfrm>
              <a:off x="9800591"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5" name="Freeform 31">
              <a:extLst>
                <a:ext uri="{FF2B5EF4-FFF2-40B4-BE49-F238E27FC236}">
                  <a16:creationId xmlns:a16="http://schemas.microsoft.com/office/drawing/2014/main" id="{85E3166C-51C8-46FE-9298-F13A32E2754C}"/>
                </a:ext>
              </a:extLst>
            </p:cNvPr>
            <p:cNvSpPr>
              <a:spLocks/>
            </p:cNvSpPr>
            <p:nvPr/>
          </p:nvSpPr>
          <p:spPr bwMode="auto">
            <a:xfrm>
              <a:off x="9252915"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6" name="Freeform 32">
              <a:extLst>
                <a:ext uri="{FF2B5EF4-FFF2-40B4-BE49-F238E27FC236}">
                  <a16:creationId xmlns:a16="http://schemas.microsoft.com/office/drawing/2014/main" id="{525E9EF6-96B9-4A89-8208-3284D6D2158D}"/>
                </a:ext>
              </a:extLst>
            </p:cNvPr>
            <p:cNvSpPr>
              <a:spLocks/>
            </p:cNvSpPr>
            <p:nvPr/>
          </p:nvSpPr>
          <p:spPr bwMode="auto">
            <a:xfrm>
              <a:off x="9581544"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7" name="Freeform 387">
              <a:extLst>
                <a:ext uri="{FF2B5EF4-FFF2-40B4-BE49-F238E27FC236}">
                  <a16:creationId xmlns:a16="http://schemas.microsoft.com/office/drawing/2014/main" id="{478A8BCC-B32A-4E39-ABA1-9E4D13B7B8E8}"/>
                </a:ext>
              </a:extLst>
            </p:cNvPr>
            <p:cNvSpPr>
              <a:spLocks/>
            </p:cNvSpPr>
            <p:nvPr/>
          </p:nvSpPr>
          <p:spPr bwMode="auto">
            <a:xfrm>
              <a:off x="10129218"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8" name="Freeform 388">
              <a:extLst>
                <a:ext uri="{FF2B5EF4-FFF2-40B4-BE49-F238E27FC236}">
                  <a16:creationId xmlns:a16="http://schemas.microsoft.com/office/drawing/2014/main" id="{5614BBD2-EB0C-49E9-B44B-1A6437E671E9}"/>
                </a:ext>
              </a:extLst>
            </p:cNvPr>
            <p:cNvSpPr>
              <a:spLocks/>
            </p:cNvSpPr>
            <p:nvPr/>
          </p:nvSpPr>
          <p:spPr bwMode="auto">
            <a:xfrm>
              <a:off x="1045536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9" name="Freeform 389">
              <a:extLst>
                <a:ext uri="{FF2B5EF4-FFF2-40B4-BE49-F238E27FC236}">
                  <a16:creationId xmlns:a16="http://schemas.microsoft.com/office/drawing/2014/main" id="{2EDB4054-5229-4CA6-8895-DC3046D61967}"/>
                </a:ext>
              </a:extLst>
            </p:cNvPr>
            <p:cNvSpPr>
              <a:spLocks/>
            </p:cNvSpPr>
            <p:nvPr/>
          </p:nvSpPr>
          <p:spPr bwMode="auto">
            <a:xfrm>
              <a:off x="9907685"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0" name="Freeform 390">
              <a:extLst>
                <a:ext uri="{FF2B5EF4-FFF2-40B4-BE49-F238E27FC236}">
                  <a16:creationId xmlns:a16="http://schemas.microsoft.com/office/drawing/2014/main" id="{87A5FF6A-C9E1-4782-8DBF-68D362A1DDE0}"/>
                </a:ext>
              </a:extLst>
            </p:cNvPr>
            <p:cNvSpPr>
              <a:spLocks/>
            </p:cNvSpPr>
            <p:nvPr/>
          </p:nvSpPr>
          <p:spPr bwMode="auto">
            <a:xfrm>
              <a:off x="10236312"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1" name="Freeform 29">
              <a:extLst>
                <a:ext uri="{FF2B5EF4-FFF2-40B4-BE49-F238E27FC236}">
                  <a16:creationId xmlns:a16="http://schemas.microsoft.com/office/drawing/2014/main" id="{B1974EDF-FF26-4920-B532-D7F90207960C}"/>
                </a:ext>
              </a:extLst>
            </p:cNvPr>
            <p:cNvSpPr>
              <a:spLocks/>
            </p:cNvSpPr>
            <p:nvPr/>
          </p:nvSpPr>
          <p:spPr bwMode="auto">
            <a:xfrm>
              <a:off x="1078398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2" name="Freeform 31">
              <a:extLst>
                <a:ext uri="{FF2B5EF4-FFF2-40B4-BE49-F238E27FC236}">
                  <a16:creationId xmlns:a16="http://schemas.microsoft.com/office/drawing/2014/main" id="{2A17A771-20D7-492B-B75E-E2947ACD44CC}"/>
                </a:ext>
              </a:extLst>
            </p:cNvPr>
            <p:cNvSpPr>
              <a:spLocks/>
            </p:cNvSpPr>
            <p:nvPr/>
          </p:nvSpPr>
          <p:spPr bwMode="auto">
            <a:xfrm>
              <a:off x="10562454"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3" name="Freeform 29">
              <a:extLst>
                <a:ext uri="{FF2B5EF4-FFF2-40B4-BE49-F238E27FC236}">
                  <a16:creationId xmlns:a16="http://schemas.microsoft.com/office/drawing/2014/main" id="{10BAC488-EF39-4573-A277-FF040FEBA991}"/>
                </a:ext>
              </a:extLst>
            </p:cNvPr>
            <p:cNvSpPr>
              <a:spLocks/>
            </p:cNvSpPr>
            <p:nvPr/>
          </p:nvSpPr>
          <p:spPr bwMode="auto">
            <a:xfrm>
              <a:off x="1111261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4" name="Freeform 30">
              <a:extLst>
                <a:ext uri="{FF2B5EF4-FFF2-40B4-BE49-F238E27FC236}">
                  <a16:creationId xmlns:a16="http://schemas.microsoft.com/office/drawing/2014/main" id="{E3E6E5A3-B1FC-4080-92B1-FE5444FD3702}"/>
                </a:ext>
              </a:extLst>
            </p:cNvPr>
            <p:cNvSpPr>
              <a:spLocks/>
            </p:cNvSpPr>
            <p:nvPr/>
          </p:nvSpPr>
          <p:spPr bwMode="auto">
            <a:xfrm>
              <a:off x="1143875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5" name="Freeform 31">
              <a:extLst>
                <a:ext uri="{FF2B5EF4-FFF2-40B4-BE49-F238E27FC236}">
                  <a16:creationId xmlns:a16="http://schemas.microsoft.com/office/drawing/2014/main" id="{1E52E3E7-3179-4282-9CE5-345A1B489A4A}"/>
                </a:ext>
              </a:extLst>
            </p:cNvPr>
            <p:cNvSpPr>
              <a:spLocks/>
            </p:cNvSpPr>
            <p:nvPr/>
          </p:nvSpPr>
          <p:spPr bwMode="auto">
            <a:xfrm>
              <a:off x="10891083"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6" name="Freeform 32">
              <a:extLst>
                <a:ext uri="{FF2B5EF4-FFF2-40B4-BE49-F238E27FC236}">
                  <a16:creationId xmlns:a16="http://schemas.microsoft.com/office/drawing/2014/main" id="{8781BA8E-C018-4814-8A7E-BF2F785C8119}"/>
                </a:ext>
              </a:extLst>
            </p:cNvPr>
            <p:cNvSpPr>
              <a:spLocks/>
            </p:cNvSpPr>
            <p:nvPr/>
          </p:nvSpPr>
          <p:spPr bwMode="auto">
            <a:xfrm>
              <a:off x="11219710"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7" name="Freeform 397">
              <a:extLst>
                <a:ext uri="{FF2B5EF4-FFF2-40B4-BE49-F238E27FC236}">
                  <a16:creationId xmlns:a16="http://schemas.microsoft.com/office/drawing/2014/main" id="{22AFE1C2-8331-491C-9153-FD8A52D38C0C}"/>
                </a:ext>
              </a:extLst>
            </p:cNvPr>
            <p:cNvSpPr>
              <a:spLocks/>
            </p:cNvSpPr>
            <p:nvPr/>
          </p:nvSpPr>
          <p:spPr bwMode="auto">
            <a:xfrm>
              <a:off x="1176738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8" name="Freeform 398">
              <a:extLst>
                <a:ext uri="{FF2B5EF4-FFF2-40B4-BE49-F238E27FC236}">
                  <a16:creationId xmlns:a16="http://schemas.microsoft.com/office/drawing/2014/main" id="{3F5E02DF-9305-4D34-BDB0-528B885960B3}"/>
                </a:ext>
              </a:extLst>
            </p:cNvPr>
            <p:cNvSpPr>
              <a:spLocks/>
            </p:cNvSpPr>
            <p:nvPr/>
          </p:nvSpPr>
          <p:spPr bwMode="auto">
            <a:xfrm>
              <a:off x="12093526"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9" name="Freeform 399">
              <a:extLst>
                <a:ext uri="{FF2B5EF4-FFF2-40B4-BE49-F238E27FC236}">
                  <a16:creationId xmlns:a16="http://schemas.microsoft.com/office/drawing/2014/main" id="{0A3E8882-4F3B-4E14-82F4-4E3D6A37C4AE}"/>
                </a:ext>
              </a:extLst>
            </p:cNvPr>
            <p:cNvSpPr>
              <a:spLocks/>
            </p:cNvSpPr>
            <p:nvPr/>
          </p:nvSpPr>
          <p:spPr bwMode="auto">
            <a:xfrm>
              <a:off x="11545852"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0" name="Freeform 400">
              <a:extLst>
                <a:ext uri="{FF2B5EF4-FFF2-40B4-BE49-F238E27FC236}">
                  <a16:creationId xmlns:a16="http://schemas.microsoft.com/office/drawing/2014/main" id="{2BE2F195-095F-44A6-880F-2E6F93FB8A33}"/>
                </a:ext>
              </a:extLst>
            </p:cNvPr>
            <p:cNvSpPr>
              <a:spLocks/>
            </p:cNvSpPr>
            <p:nvPr/>
          </p:nvSpPr>
          <p:spPr bwMode="auto">
            <a:xfrm>
              <a:off x="11874480"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1" name="Group 1800">
            <a:extLst>
              <a:ext uri="{FF2B5EF4-FFF2-40B4-BE49-F238E27FC236}">
                <a16:creationId xmlns:a16="http://schemas.microsoft.com/office/drawing/2014/main" id="{683F34A0-4824-4E5A-A9CC-124D714530BA}"/>
              </a:ext>
            </a:extLst>
          </p:cNvPr>
          <p:cNvGrpSpPr/>
          <p:nvPr userDrawn="1"/>
        </p:nvGrpSpPr>
        <p:grpSpPr>
          <a:xfrm>
            <a:off x="83663" y="6334585"/>
            <a:ext cx="12009864" cy="176637"/>
            <a:chOff x="83663" y="6302087"/>
            <a:chExt cx="12009864" cy="176637"/>
          </a:xfrm>
        </p:grpSpPr>
        <p:sp>
          <p:nvSpPr>
            <p:cNvPr id="1035" name="Freeform 29">
              <a:extLst>
                <a:ext uri="{FF2B5EF4-FFF2-40B4-BE49-F238E27FC236}">
                  <a16:creationId xmlns:a16="http://schemas.microsoft.com/office/drawing/2014/main" id="{D926D0BC-D684-4C0F-983D-AB617D87C474}"/>
                </a:ext>
              </a:extLst>
            </p:cNvPr>
            <p:cNvSpPr>
              <a:spLocks/>
            </p:cNvSpPr>
            <p:nvPr/>
          </p:nvSpPr>
          <p:spPr bwMode="auto">
            <a:xfrm flipH="1">
              <a:off x="6959982"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6" name="Freeform 30">
              <a:extLst>
                <a:ext uri="{FF2B5EF4-FFF2-40B4-BE49-F238E27FC236}">
                  <a16:creationId xmlns:a16="http://schemas.microsoft.com/office/drawing/2014/main" id="{3552A2BB-2AC5-4272-AC98-FF0972D255D3}"/>
                </a:ext>
              </a:extLst>
            </p:cNvPr>
            <p:cNvSpPr>
              <a:spLocks/>
            </p:cNvSpPr>
            <p:nvPr/>
          </p:nvSpPr>
          <p:spPr bwMode="auto">
            <a:xfrm flipH="1">
              <a:off x="6633841"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7" name="Freeform 31">
              <a:extLst>
                <a:ext uri="{FF2B5EF4-FFF2-40B4-BE49-F238E27FC236}">
                  <a16:creationId xmlns:a16="http://schemas.microsoft.com/office/drawing/2014/main" id="{9ADB1201-DA91-45C9-81E2-52238039A199}"/>
                </a:ext>
              </a:extLst>
            </p:cNvPr>
            <p:cNvSpPr>
              <a:spLocks/>
            </p:cNvSpPr>
            <p:nvPr/>
          </p:nvSpPr>
          <p:spPr bwMode="auto">
            <a:xfrm flipH="1">
              <a:off x="7067076"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8" name="Freeform 32">
              <a:extLst>
                <a:ext uri="{FF2B5EF4-FFF2-40B4-BE49-F238E27FC236}">
                  <a16:creationId xmlns:a16="http://schemas.microsoft.com/office/drawing/2014/main" id="{0BE0CA55-2183-4139-B44D-80A8D2228D8B}"/>
                </a:ext>
              </a:extLst>
            </p:cNvPr>
            <p:cNvSpPr>
              <a:spLocks/>
            </p:cNvSpPr>
            <p:nvPr/>
          </p:nvSpPr>
          <p:spPr bwMode="auto">
            <a:xfrm flipH="1">
              <a:off x="6740936"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9" name="Freeform 29">
              <a:extLst>
                <a:ext uri="{FF2B5EF4-FFF2-40B4-BE49-F238E27FC236}">
                  <a16:creationId xmlns:a16="http://schemas.microsoft.com/office/drawing/2014/main" id="{E7ED715E-E5EB-4E21-A26C-C6F9CFAE177F}"/>
                </a:ext>
              </a:extLst>
            </p:cNvPr>
            <p:cNvSpPr>
              <a:spLocks/>
            </p:cNvSpPr>
            <p:nvPr/>
          </p:nvSpPr>
          <p:spPr bwMode="auto">
            <a:xfrm flipH="1">
              <a:off x="6305212"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0" name="Freeform 30">
              <a:extLst>
                <a:ext uri="{FF2B5EF4-FFF2-40B4-BE49-F238E27FC236}">
                  <a16:creationId xmlns:a16="http://schemas.microsoft.com/office/drawing/2014/main" id="{F6721F8B-03F3-4CBB-ABBA-D7D0AC873E1A}"/>
                </a:ext>
              </a:extLst>
            </p:cNvPr>
            <p:cNvSpPr>
              <a:spLocks/>
            </p:cNvSpPr>
            <p:nvPr/>
          </p:nvSpPr>
          <p:spPr bwMode="auto">
            <a:xfrm flipH="1">
              <a:off x="5979072"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1" name="Freeform 31">
              <a:extLst>
                <a:ext uri="{FF2B5EF4-FFF2-40B4-BE49-F238E27FC236}">
                  <a16:creationId xmlns:a16="http://schemas.microsoft.com/office/drawing/2014/main" id="{02D57ADD-1112-4051-8149-CF719517A11F}"/>
                </a:ext>
              </a:extLst>
            </p:cNvPr>
            <p:cNvSpPr>
              <a:spLocks/>
            </p:cNvSpPr>
            <p:nvPr/>
          </p:nvSpPr>
          <p:spPr bwMode="auto">
            <a:xfrm flipH="1">
              <a:off x="6412307"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2" name="Freeform 32">
              <a:extLst>
                <a:ext uri="{FF2B5EF4-FFF2-40B4-BE49-F238E27FC236}">
                  <a16:creationId xmlns:a16="http://schemas.microsoft.com/office/drawing/2014/main" id="{C8116DE6-9562-4609-9019-D5CEDBDE8FDA}"/>
                </a:ext>
              </a:extLst>
            </p:cNvPr>
            <p:cNvSpPr>
              <a:spLocks/>
            </p:cNvSpPr>
            <p:nvPr/>
          </p:nvSpPr>
          <p:spPr bwMode="auto">
            <a:xfrm flipH="1">
              <a:off x="6086166"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3" name="Freeform 29">
              <a:extLst>
                <a:ext uri="{FF2B5EF4-FFF2-40B4-BE49-F238E27FC236}">
                  <a16:creationId xmlns:a16="http://schemas.microsoft.com/office/drawing/2014/main" id="{DC0325FD-B009-4598-87B7-E69892120ABF}"/>
                </a:ext>
              </a:extLst>
            </p:cNvPr>
            <p:cNvSpPr>
              <a:spLocks/>
            </p:cNvSpPr>
            <p:nvPr/>
          </p:nvSpPr>
          <p:spPr bwMode="auto">
            <a:xfrm flipH="1">
              <a:off x="5650444"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4" name="Freeform 30">
              <a:extLst>
                <a:ext uri="{FF2B5EF4-FFF2-40B4-BE49-F238E27FC236}">
                  <a16:creationId xmlns:a16="http://schemas.microsoft.com/office/drawing/2014/main" id="{56C9E74C-69DF-44C7-8873-C1A753544BB5}"/>
                </a:ext>
              </a:extLst>
            </p:cNvPr>
            <p:cNvSpPr>
              <a:spLocks/>
            </p:cNvSpPr>
            <p:nvPr/>
          </p:nvSpPr>
          <p:spPr bwMode="auto">
            <a:xfrm flipH="1">
              <a:off x="5324303"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5" name="Freeform 31">
              <a:extLst>
                <a:ext uri="{FF2B5EF4-FFF2-40B4-BE49-F238E27FC236}">
                  <a16:creationId xmlns:a16="http://schemas.microsoft.com/office/drawing/2014/main" id="{2747D886-0F5B-461C-8D9E-743684577503}"/>
                </a:ext>
              </a:extLst>
            </p:cNvPr>
            <p:cNvSpPr>
              <a:spLocks/>
            </p:cNvSpPr>
            <p:nvPr/>
          </p:nvSpPr>
          <p:spPr bwMode="auto">
            <a:xfrm flipH="1">
              <a:off x="5757538"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6" name="Freeform 32">
              <a:extLst>
                <a:ext uri="{FF2B5EF4-FFF2-40B4-BE49-F238E27FC236}">
                  <a16:creationId xmlns:a16="http://schemas.microsoft.com/office/drawing/2014/main" id="{4B54D51C-DDD9-47BB-AFDE-0F3DADF70C7F}"/>
                </a:ext>
              </a:extLst>
            </p:cNvPr>
            <p:cNvSpPr>
              <a:spLocks/>
            </p:cNvSpPr>
            <p:nvPr/>
          </p:nvSpPr>
          <p:spPr bwMode="auto">
            <a:xfrm flipH="1">
              <a:off x="5431398"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7" name="Freeform 29">
              <a:extLst>
                <a:ext uri="{FF2B5EF4-FFF2-40B4-BE49-F238E27FC236}">
                  <a16:creationId xmlns:a16="http://schemas.microsoft.com/office/drawing/2014/main" id="{96248FA3-172C-49CA-9D21-8EFCFB86C605}"/>
                </a:ext>
              </a:extLst>
            </p:cNvPr>
            <p:cNvSpPr>
              <a:spLocks/>
            </p:cNvSpPr>
            <p:nvPr/>
          </p:nvSpPr>
          <p:spPr bwMode="auto">
            <a:xfrm flipH="1">
              <a:off x="4995675"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8" name="Freeform 30">
              <a:extLst>
                <a:ext uri="{FF2B5EF4-FFF2-40B4-BE49-F238E27FC236}">
                  <a16:creationId xmlns:a16="http://schemas.microsoft.com/office/drawing/2014/main" id="{32B78079-AB81-45CD-A1B0-CD6EB2BCC6A8}"/>
                </a:ext>
              </a:extLst>
            </p:cNvPr>
            <p:cNvSpPr>
              <a:spLocks/>
            </p:cNvSpPr>
            <p:nvPr/>
          </p:nvSpPr>
          <p:spPr bwMode="auto">
            <a:xfrm flipH="1">
              <a:off x="4669534"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9" name="Freeform 31">
              <a:extLst>
                <a:ext uri="{FF2B5EF4-FFF2-40B4-BE49-F238E27FC236}">
                  <a16:creationId xmlns:a16="http://schemas.microsoft.com/office/drawing/2014/main" id="{0DDF6A3D-9F36-4094-8D73-54587CA6BC58}"/>
                </a:ext>
              </a:extLst>
            </p:cNvPr>
            <p:cNvSpPr>
              <a:spLocks/>
            </p:cNvSpPr>
            <p:nvPr/>
          </p:nvSpPr>
          <p:spPr bwMode="auto">
            <a:xfrm flipH="1">
              <a:off x="5102769"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0" name="Freeform 32">
              <a:extLst>
                <a:ext uri="{FF2B5EF4-FFF2-40B4-BE49-F238E27FC236}">
                  <a16:creationId xmlns:a16="http://schemas.microsoft.com/office/drawing/2014/main" id="{69C8070F-C78C-496F-AB0C-2F9430281E2F}"/>
                </a:ext>
              </a:extLst>
            </p:cNvPr>
            <p:cNvSpPr>
              <a:spLocks/>
            </p:cNvSpPr>
            <p:nvPr/>
          </p:nvSpPr>
          <p:spPr bwMode="auto">
            <a:xfrm flipH="1">
              <a:off x="4776629"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1" name="Freeform 521">
              <a:extLst>
                <a:ext uri="{FF2B5EF4-FFF2-40B4-BE49-F238E27FC236}">
                  <a16:creationId xmlns:a16="http://schemas.microsoft.com/office/drawing/2014/main" id="{BD505570-4333-447E-88AA-436513DECD5E}"/>
                </a:ext>
              </a:extLst>
            </p:cNvPr>
            <p:cNvSpPr>
              <a:spLocks/>
            </p:cNvSpPr>
            <p:nvPr/>
          </p:nvSpPr>
          <p:spPr bwMode="auto">
            <a:xfrm flipH="1">
              <a:off x="4340906"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2" name="Freeform 522">
              <a:extLst>
                <a:ext uri="{FF2B5EF4-FFF2-40B4-BE49-F238E27FC236}">
                  <a16:creationId xmlns:a16="http://schemas.microsoft.com/office/drawing/2014/main" id="{DCC6EE4F-9031-4D04-990C-339505E21202}"/>
                </a:ext>
              </a:extLst>
            </p:cNvPr>
            <p:cNvSpPr>
              <a:spLocks/>
            </p:cNvSpPr>
            <p:nvPr/>
          </p:nvSpPr>
          <p:spPr bwMode="auto">
            <a:xfrm flipH="1">
              <a:off x="4014765"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3" name="Freeform 523">
              <a:extLst>
                <a:ext uri="{FF2B5EF4-FFF2-40B4-BE49-F238E27FC236}">
                  <a16:creationId xmlns:a16="http://schemas.microsoft.com/office/drawing/2014/main" id="{AAE54BA5-DA52-460B-9969-7756763C9752}"/>
                </a:ext>
              </a:extLst>
            </p:cNvPr>
            <p:cNvSpPr>
              <a:spLocks/>
            </p:cNvSpPr>
            <p:nvPr/>
          </p:nvSpPr>
          <p:spPr bwMode="auto">
            <a:xfrm flipH="1">
              <a:off x="4447999"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4" name="Freeform 524">
              <a:extLst>
                <a:ext uri="{FF2B5EF4-FFF2-40B4-BE49-F238E27FC236}">
                  <a16:creationId xmlns:a16="http://schemas.microsoft.com/office/drawing/2014/main" id="{5D44041C-9101-4787-8BBB-95717135A422}"/>
                </a:ext>
              </a:extLst>
            </p:cNvPr>
            <p:cNvSpPr>
              <a:spLocks/>
            </p:cNvSpPr>
            <p:nvPr/>
          </p:nvSpPr>
          <p:spPr bwMode="auto">
            <a:xfrm flipH="1">
              <a:off x="4121860"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5" name="Freeform 29">
              <a:extLst>
                <a:ext uri="{FF2B5EF4-FFF2-40B4-BE49-F238E27FC236}">
                  <a16:creationId xmlns:a16="http://schemas.microsoft.com/office/drawing/2014/main" id="{246D506F-1FB7-470A-96C6-17BFEB13D39F}"/>
                </a:ext>
              </a:extLst>
            </p:cNvPr>
            <p:cNvSpPr>
              <a:spLocks/>
            </p:cNvSpPr>
            <p:nvPr/>
          </p:nvSpPr>
          <p:spPr bwMode="auto">
            <a:xfrm flipH="1">
              <a:off x="3686136"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6" name="Freeform 31">
              <a:extLst>
                <a:ext uri="{FF2B5EF4-FFF2-40B4-BE49-F238E27FC236}">
                  <a16:creationId xmlns:a16="http://schemas.microsoft.com/office/drawing/2014/main" id="{71E06B8D-B699-4533-9E74-A8D7A0E64441}"/>
                </a:ext>
              </a:extLst>
            </p:cNvPr>
            <p:cNvSpPr>
              <a:spLocks/>
            </p:cNvSpPr>
            <p:nvPr/>
          </p:nvSpPr>
          <p:spPr bwMode="auto">
            <a:xfrm flipH="1">
              <a:off x="3793231"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7" name="Freeform 29">
              <a:extLst>
                <a:ext uri="{FF2B5EF4-FFF2-40B4-BE49-F238E27FC236}">
                  <a16:creationId xmlns:a16="http://schemas.microsoft.com/office/drawing/2014/main" id="{E1038BEF-6AB5-4989-A030-AFC0FDB6D56D}"/>
                </a:ext>
              </a:extLst>
            </p:cNvPr>
            <p:cNvSpPr>
              <a:spLocks/>
            </p:cNvSpPr>
            <p:nvPr/>
          </p:nvSpPr>
          <p:spPr bwMode="auto">
            <a:xfrm flipH="1">
              <a:off x="3357508"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8" name="Freeform 30">
              <a:extLst>
                <a:ext uri="{FF2B5EF4-FFF2-40B4-BE49-F238E27FC236}">
                  <a16:creationId xmlns:a16="http://schemas.microsoft.com/office/drawing/2014/main" id="{5E9B9464-B633-460A-8568-95EA2CF90F77}"/>
                </a:ext>
              </a:extLst>
            </p:cNvPr>
            <p:cNvSpPr>
              <a:spLocks/>
            </p:cNvSpPr>
            <p:nvPr/>
          </p:nvSpPr>
          <p:spPr bwMode="auto">
            <a:xfrm flipH="1">
              <a:off x="3031367"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9" name="Freeform 31">
              <a:extLst>
                <a:ext uri="{FF2B5EF4-FFF2-40B4-BE49-F238E27FC236}">
                  <a16:creationId xmlns:a16="http://schemas.microsoft.com/office/drawing/2014/main" id="{388561A6-DC26-4A46-A74A-8630E59A0814}"/>
                </a:ext>
              </a:extLst>
            </p:cNvPr>
            <p:cNvSpPr>
              <a:spLocks/>
            </p:cNvSpPr>
            <p:nvPr/>
          </p:nvSpPr>
          <p:spPr bwMode="auto">
            <a:xfrm flipH="1">
              <a:off x="3464602"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0" name="Freeform 32">
              <a:extLst>
                <a:ext uri="{FF2B5EF4-FFF2-40B4-BE49-F238E27FC236}">
                  <a16:creationId xmlns:a16="http://schemas.microsoft.com/office/drawing/2014/main" id="{91236F43-F981-4DF4-B3AF-AE232D551204}"/>
                </a:ext>
              </a:extLst>
            </p:cNvPr>
            <p:cNvSpPr>
              <a:spLocks/>
            </p:cNvSpPr>
            <p:nvPr/>
          </p:nvSpPr>
          <p:spPr bwMode="auto">
            <a:xfrm flipH="1">
              <a:off x="3138462"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1" name="Freeform 29">
              <a:extLst>
                <a:ext uri="{FF2B5EF4-FFF2-40B4-BE49-F238E27FC236}">
                  <a16:creationId xmlns:a16="http://schemas.microsoft.com/office/drawing/2014/main" id="{65AE2B37-CAA4-4571-8372-CBE6B75A86D0}"/>
                </a:ext>
              </a:extLst>
            </p:cNvPr>
            <p:cNvSpPr>
              <a:spLocks/>
            </p:cNvSpPr>
            <p:nvPr/>
          </p:nvSpPr>
          <p:spPr bwMode="auto">
            <a:xfrm flipH="1">
              <a:off x="2702739"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2" name="Freeform 30">
              <a:extLst>
                <a:ext uri="{FF2B5EF4-FFF2-40B4-BE49-F238E27FC236}">
                  <a16:creationId xmlns:a16="http://schemas.microsoft.com/office/drawing/2014/main" id="{81432EFF-FCFC-4180-B15B-B72FDE8B2ADC}"/>
                </a:ext>
              </a:extLst>
            </p:cNvPr>
            <p:cNvSpPr>
              <a:spLocks/>
            </p:cNvSpPr>
            <p:nvPr/>
          </p:nvSpPr>
          <p:spPr bwMode="auto">
            <a:xfrm flipH="1">
              <a:off x="2376598"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3" name="Freeform 31">
              <a:extLst>
                <a:ext uri="{FF2B5EF4-FFF2-40B4-BE49-F238E27FC236}">
                  <a16:creationId xmlns:a16="http://schemas.microsoft.com/office/drawing/2014/main" id="{531189AB-2721-4381-B953-8C7CC9F20193}"/>
                </a:ext>
              </a:extLst>
            </p:cNvPr>
            <p:cNvSpPr>
              <a:spLocks/>
            </p:cNvSpPr>
            <p:nvPr/>
          </p:nvSpPr>
          <p:spPr bwMode="auto">
            <a:xfrm flipH="1">
              <a:off x="2809833"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4" name="Freeform 32">
              <a:extLst>
                <a:ext uri="{FF2B5EF4-FFF2-40B4-BE49-F238E27FC236}">
                  <a16:creationId xmlns:a16="http://schemas.microsoft.com/office/drawing/2014/main" id="{99B53615-A1E5-4D9B-AAE1-FBC9A6CCA84B}"/>
                </a:ext>
              </a:extLst>
            </p:cNvPr>
            <p:cNvSpPr>
              <a:spLocks/>
            </p:cNvSpPr>
            <p:nvPr/>
          </p:nvSpPr>
          <p:spPr bwMode="auto">
            <a:xfrm flipH="1">
              <a:off x="2483693"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5" name="Freeform 29">
              <a:extLst>
                <a:ext uri="{FF2B5EF4-FFF2-40B4-BE49-F238E27FC236}">
                  <a16:creationId xmlns:a16="http://schemas.microsoft.com/office/drawing/2014/main" id="{3E0418A4-5D10-4E53-93E9-4215193FF34D}"/>
                </a:ext>
              </a:extLst>
            </p:cNvPr>
            <p:cNvSpPr>
              <a:spLocks/>
            </p:cNvSpPr>
            <p:nvPr/>
          </p:nvSpPr>
          <p:spPr bwMode="auto">
            <a:xfrm flipH="1">
              <a:off x="2047970"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6" name="Freeform 30">
              <a:extLst>
                <a:ext uri="{FF2B5EF4-FFF2-40B4-BE49-F238E27FC236}">
                  <a16:creationId xmlns:a16="http://schemas.microsoft.com/office/drawing/2014/main" id="{3849DD79-C791-4B5E-95F5-C19E906D7C09}"/>
                </a:ext>
              </a:extLst>
            </p:cNvPr>
            <p:cNvSpPr>
              <a:spLocks/>
            </p:cNvSpPr>
            <p:nvPr/>
          </p:nvSpPr>
          <p:spPr bwMode="auto">
            <a:xfrm flipH="1">
              <a:off x="1721830"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7" name="Freeform 31">
              <a:extLst>
                <a:ext uri="{FF2B5EF4-FFF2-40B4-BE49-F238E27FC236}">
                  <a16:creationId xmlns:a16="http://schemas.microsoft.com/office/drawing/2014/main" id="{16B3EAB6-00C6-4F89-9D60-8B5305CAFA36}"/>
                </a:ext>
              </a:extLst>
            </p:cNvPr>
            <p:cNvSpPr>
              <a:spLocks/>
            </p:cNvSpPr>
            <p:nvPr/>
          </p:nvSpPr>
          <p:spPr bwMode="auto">
            <a:xfrm flipH="1">
              <a:off x="2155065"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8" name="Freeform 32">
              <a:extLst>
                <a:ext uri="{FF2B5EF4-FFF2-40B4-BE49-F238E27FC236}">
                  <a16:creationId xmlns:a16="http://schemas.microsoft.com/office/drawing/2014/main" id="{325525DB-5DBF-4FCE-8AE8-26F86C1A2172}"/>
                </a:ext>
              </a:extLst>
            </p:cNvPr>
            <p:cNvSpPr>
              <a:spLocks/>
            </p:cNvSpPr>
            <p:nvPr/>
          </p:nvSpPr>
          <p:spPr bwMode="auto">
            <a:xfrm flipH="1">
              <a:off x="1828924"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9" name="Freeform 29">
              <a:extLst>
                <a:ext uri="{FF2B5EF4-FFF2-40B4-BE49-F238E27FC236}">
                  <a16:creationId xmlns:a16="http://schemas.microsoft.com/office/drawing/2014/main" id="{839C1AE9-DCD2-4FCD-BC21-5196279786C7}"/>
                </a:ext>
              </a:extLst>
            </p:cNvPr>
            <p:cNvSpPr>
              <a:spLocks/>
            </p:cNvSpPr>
            <p:nvPr/>
          </p:nvSpPr>
          <p:spPr bwMode="auto">
            <a:xfrm flipH="1">
              <a:off x="1393201"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0" name="Freeform 30">
              <a:extLst>
                <a:ext uri="{FF2B5EF4-FFF2-40B4-BE49-F238E27FC236}">
                  <a16:creationId xmlns:a16="http://schemas.microsoft.com/office/drawing/2014/main" id="{E8EF2D61-8924-41C1-971E-5F5F492A9F7C}"/>
                </a:ext>
              </a:extLst>
            </p:cNvPr>
            <p:cNvSpPr>
              <a:spLocks/>
            </p:cNvSpPr>
            <p:nvPr/>
          </p:nvSpPr>
          <p:spPr bwMode="auto">
            <a:xfrm flipH="1">
              <a:off x="1067060"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1" name="Freeform 31">
              <a:extLst>
                <a:ext uri="{FF2B5EF4-FFF2-40B4-BE49-F238E27FC236}">
                  <a16:creationId xmlns:a16="http://schemas.microsoft.com/office/drawing/2014/main" id="{9FCC103C-6005-4F7C-9AD1-4E9F42940A82}"/>
                </a:ext>
              </a:extLst>
            </p:cNvPr>
            <p:cNvSpPr>
              <a:spLocks/>
            </p:cNvSpPr>
            <p:nvPr/>
          </p:nvSpPr>
          <p:spPr bwMode="auto">
            <a:xfrm flipH="1">
              <a:off x="1500296"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2" name="Freeform 32">
              <a:extLst>
                <a:ext uri="{FF2B5EF4-FFF2-40B4-BE49-F238E27FC236}">
                  <a16:creationId xmlns:a16="http://schemas.microsoft.com/office/drawing/2014/main" id="{1DC92673-ADBC-4943-A185-53D1B8CB8133}"/>
                </a:ext>
              </a:extLst>
            </p:cNvPr>
            <p:cNvSpPr>
              <a:spLocks/>
            </p:cNvSpPr>
            <p:nvPr/>
          </p:nvSpPr>
          <p:spPr bwMode="auto">
            <a:xfrm flipH="1">
              <a:off x="1174155"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3" name="Freeform 543">
              <a:extLst>
                <a:ext uri="{FF2B5EF4-FFF2-40B4-BE49-F238E27FC236}">
                  <a16:creationId xmlns:a16="http://schemas.microsoft.com/office/drawing/2014/main" id="{1287E3ED-53A1-4987-A88D-D37D54868EF8}"/>
                </a:ext>
              </a:extLst>
            </p:cNvPr>
            <p:cNvSpPr>
              <a:spLocks/>
            </p:cNvSpPr>
            <p:nvPr/>
          </p:nvSpPr>
          <p:spPr bwMode="auto">
            <a:xfrm flipH="1">
              <a:off x="738433"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4" name="Freeform 544">
              <a:extLst>
                <a:ext uri="{FF2B5EF4-FFF2-40B4-BE49-F238E27FC236}">
                  <a16:creationId xmlns:a16="http://schemas.microsoft.com/office/drawing/2014/main" id="{2A765B9D-2A15-4D4C-A939-CE1AC9DC9995}"/>
                </a:ext>
              </a:extLst>
            </p:cNvPr>
            <p:cNvSpPr>
              <a:spLocks/>
            </p:cNvSpPr>
            <p:nvPr/>
          </p:nvSpPr>
          <p:spPr bwMode="auto">
            <a:xfrm flipH="1">
              <a:off x="412291"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5" name="Freeform 545">
              <a:extLst>
                <a:ext uri="{FF2B5EF4-FFF2-40B4-BE49-F238E27FC236}">
                  <a16:creationId xmlns:a16="http://schemas.microsoft.com/office/drawing/2014/main" id="{A84A1B8C-2ED8-4268-94F8-F5BBAB2CE236}"/>
                </a:ext>
              </a:extLst>
            </p:cNvPr>
            <p:cNvSpPr>
              <a:spLocks/>
            </p:cNvSpPr>
            <p:nvPr/>
          </p:nvSpPr>
          <p:spPr bwMode="auto">
            <a:xfrm flipH="1">
              <a:off x="845526"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6" name="Freeform 546">
              <a:extLst>
                <a:ext uri="{FF2B5EF4-FFF2-40B4-BE49-F238E27FC236}">
                  <a16:creationId xmlns:a16="http://schemas.microsoft.com/office/drawing/2014/main" id="{17223C32-8657-443B-B6AA-4088B53F70CF}"/>
                </a:ext>
              </a:extLst>
            </p:cNvPr>
            <p:cNvSpPr>
              <a:spLocks/>
            </p:cNvSpPr>
            <p:nvPr/>
          </p:nvSpPr>
          <p:spPr bwMode="auto">
            <a:xfrm flipH="1">
              <a:off x="519387"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7" name="Freeform 29">
              <a:extLst>
                <a:ext uri="{FF2B5EF4-FFF2-40B4-BE49-F238E27FC236}">
                  <a16:creationId xmlns:a16="http://schemas.microsoft.com/office/drawing/2014/main" id="{6DA721F8-543B-4774-80ED-DA7A0DCB4A2B}"/>
                </a:ext>
              </a:extLst>
            </p:cNvPr>
            <p:cNvSpPr>
              <a:spLocks/>
            </p:cNvSpPr>
            <p:nvPr/>
          </p:nvSpPr>
          <p:spPr bwMode="auto">
            <a:xfrm flipH="1">
              <a:off x="83663"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8" name="Freeform 31">
              <a:extLst>
                <a:ext uri="{FF2B5EF4-FFF2-40B4-BE49-F238E27FC236}">
                  <a16:creationId xmlns:a16="http://schemas.microsoft.com/office/drawing/2014/main" id="{824130EC-36D9-4E65-8369-4FBA208EB47C}"/>
                </a:ext>
              </a:extLst>
            </p:cNvPr>
            <p:cNvSpPr>
              <a:spLocks/>
            </p:cNvSpPr>
            <p:nvPr/>
          </p:nvSpPr>
          <p:spPr bwMode="auto">
            <a:xfrm flipH="1">
              <a:off x="190757"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1" name="Freeform 30">
              <a:extLst>
                <a:ext uri="{FF2B5EF4-FFF2-40B4-BE49-F238E27FC236}">
                  <a16:creationId xmlns:a16="http://schemas.microsoft.com/office/drawing/2014/main" id="{5C863DDD-EE32-4FAF-87C9-E2EA69ABEF47}"/>
                </a:ext>
              </a:extLst>
            </p:cNvPr>
            <p:cNvSpPr>
              <a:spLocks/>
            </p:cNvSpPr>
            <p:nvPr/>
          </p:nvSpPr>
          <p:spPr bwMode="auto">
            <a:xfrm flipH="1">
              <a:off x="11874480"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2" name="Freeform 32">
              <a:extLst>
                <a:ext uri="{FF2B5EF4-FFF2-40B4-BE49-F238E27FC236}">
                  <a16:creationId xmlns:a16="http://schemas.microsoft.com/office/drawing/2014/main" id="{632F363E-9D2D-4FA7-841E-2CCD61081E6B}"/>
                </a:ext>
              </a:extLst>
            </p:cNvPr>
            <p:cNvSpPr>
              <a:spLocks/>
            </p:cNvSpPr>
            <p:nvPr/>
          </p:nvSpPr>
          <p:spPr bwMode="auto">
            <a:xfrm flipH="1">
              <a:off x="11981575"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3" name="Freeform 403">
              <a:extLst>
                <a:ext uri="{FF2B5EF4-FFF2-40B4-BE49-F238E27FC236}">
                  <a16:creationId xmlns:a16="http://schemas.microsoft.com/office/drawing/2014/main" id="{5015AF98-4CB3-493B-98A3-AE57261145F3}"/>
                </a:ext>
              </a:extLst>
            </p:cNvPr>
            <p:cNvSpPr>
              <a:spLocks/>
            </p:cNvSpPr>
            <p:nvPr/>
          </p:nvSpPr>
          <p:spPr bwMode="auto">
            <a:xfrm flipH="1">
              <a:off x="11545853"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4" name="Freeform 404">
              <a:extLst>
                <a:ext uri="{FF2B5EF4-FFF2-40B4-BE49-F238E27FC236}">
                  <a16:creationId xmlns:a16="http://schemas.microsoft.com/office/drawing/2014/main" id="{82A1F092-F52B-4B69-BE3E-9C1B328832BF}"/>
                </a:ext>
              </a:extLst>
            </p:cNvPr>
            <p:cNvSpPr>
              <a:spLocks/>
            </p:cNvSpPr>
            <p:nvPr/>
          </p:nvSpPr>
          <p:spPr bwMode="auto">
            <a:xfrm flipH="1">
              <a:off x="11219711"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5" name="Freeform 405">
              <a:extLst>
                <a:ext uri="{FF2B5EF4-FFF2-40B4-BE49-F238E27FC236}">
                  <a16:creationId xmlns:a16="http://schemas.microsoft.com/office/drawing/2014/main" id="{302B6FF3-F1C6-44B3-80C7-9A213E95C811}"/>
                </a:ext>
              </a:extLst>
            </p:cNvPr>
            <p:cNvSpPr>
              <a:spLocks/>
            </p:cNvSpPr>
            <p:nvPr/>
          </p:nvSpPr>
          <p:spPr bwMode="auto">
            <a:xfrm flipH="1">
              <a:off x="11652945"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6" name="Freeform 406">
              <a:extLst>
                <a:ext uri="{FF2B5EF4-FFF2-40B4-BE49-F238E27FC236}">
                  <a16:creationId xmlns:a16="http://schemas.microsoft.com/office/drawing/2014/main" id="{78251DAE-3B65-4373-A5A8-6265D0D50ACA}"/>
                </a:ext>
              </a:extLst>
            </p:cNvPr>
            <p:cNvSpPr>
              <a:spLocks/>
            </p:cNvSpPr>
            <p:nvPr/>
          </p:nvSpPr>
          <p:spPr bwMode="auto">
            <a:xfrm flipH="1">
              <a:off x="11326806"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7" name="Freeform 29">
              <a:extLst>
                <a:ext uri="{FF2B5EF4-FFF2-40B4-BE49-F238E27FC236}">
                  <a16:creationId xmlns:a16="http://schemas.microsoft.com/office/drawing/2014/main" id="{1D008A72-0096-4F51-B0CF-34A243E43CF4}"/>
                </a:ext>
              </a:extLst>
            </p:cNvPr>
            <p:cNvSpPr>
              <a:spLocks/>
            </p:cNvSpPr>
            <p:nvPr/>
          </p:nvSpPr>
          <p:spPr bwMode="auto">
            <a:xfrm flipH="1">
              <a:off x="10891083"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8" name="Freeform 31">
              <a:extLst>
                <a:ext uri="{FF2B5EF4-FFF2-40B4-BE49-F238E27FC236}">
                  <a16:creationId xmlns:a16="http://schemas.microsoft.com/office/drawing/2014/main" id="{C4633A08-03F5-4AE1-A3F9-AEDA49FFD1B0}"/>
                </a:ext>
              </a:extLst>
            </p:cNvPr>
            <p:cNvSpPr>
              <a:spLocks/>
            </p:cNvSpPr>
            <p:nvPr/>
          </p:nvSpPr>
          <p:spPr bwMode="auto">
            <a:xfrm flipH="1">
              <a:off x="10998177"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9" name="Freeform 29">
              <a:extLst>
                <a:ext uri="{FF2B5EF4-FFF2-40B4-BE49-F238E27FC236}">
                  <a16:creationId xmlns:a16="http://schemas.microsoft.com/office/drawing/2014/main" id="{D95FDF37-DAEA-464F-B4A9-40DAFFF5442E}"/>
                </a:ext>
              </a:extLst>
            </p:cNvPr>
            <p:cNvSpPr>
              <a:spLocks/>
            </p:cNvSpPr>
            <p:nvPr/>
          </p:nvSpPr>
          <p:spPr bwMode="auto">
            <a:xfrm flipH="1">
              <a:off x="10562455"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0" name="Freeform 30">
              <a:extLst>
                <a:ext uri="{FF2B5EF4-FFF2-40B4-BE49-F238E27FC236}">
                  <a16:creationId xmlns:a16="http://schemas.microsoft.com/office/drawing/2014/main" id="{8AA6C1AF-D312-46BF-9132-6CAF8A47C253}"/>
                </a:ext>
              </a:extLst>
            </p:cNvPr>
            <p:cNvSpPr>
              <a:spLocks/>
            </p:cNvSpPr>
            <p:nvPr/>
          </p:nvSpPr>
          <p:spPr bwMode="auto">
            <a:xfrm flipH="1">
              <a:off x="10236313"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1" name="Freeform 31">
              <a:extLst>
                <a:ext uri="{FF2B5EF4-FFF2-40B4-BE49-F238E27FC236}">
                  <a16:creationId xmlns:a16="http://schemas.microsoft.com/office/drawing/2014/main" id="{E2D60464-762D-4F7A-8F43-FB3985007498}"/>
                </a:ext>
              </a:extLst>
            </p:cNvPr>
            <p:cNvSpPr>
              <a:spLocks/>
            </p:cNvSpPr>
            <p:nvPr/>
          </p:nvSpPr>
          <p:spPr bwMode="auto">
            <a:xfrm flipH="1">
              <a:off x="10669548"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2" name="Freeform 32">
              <a:extLst>
                <a:ext uri="{FF2B5EF4-FFF2-40B4-BE49-F238E27FC236}">
                  <a16:creationId xmlns:a16="http://schemas.microsoft.com/office/drawing/2014/main" id="{62964145-14BF-4FC7-93DE-622BC9E2F3F5}"/>
                </a:ext>
              </a:extLst>
            </p:cNvPr>
            <p:cNvSpPr>
              <a:spLocks/>
            </p:cNvSpPr>
            <p:nvPr/>
          </p:nvSpPr>
          <p:spPr bwMode="auto">
            <a:xfrm flipH="1">
              <a:off x="10343408"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3" name="Freeform 29">
              <a:extLst>
                <a:ext uri="{FF2B5EF4-FFF2-40B4-BE49-F238E27FC236}">
                  <a16:creationId xmlns:a16="http://schemas.microsoft.com/office/drawing/2014/main" id="{F3555649-B5D4-4E08-9314-73A87564F564}"/>
                </a:ext>
              </a:extLst>
            </p:cNvPr>
            <p:cNvSpPr>
              <a:spLocks/>
            </p:cNvSpPr>
            <p:nvPr/>
          </p:nvSpPr>
          <p:spPr bwMode="auto">
            <a:xfrm flipH="1">
              <a:off x="9907685"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4" name="Freeform 30">
              <a:extLst>
                <a:ext uri="{FF2B5EF4-FFF2-40B4-BE49-F238E27FC236}">
                  <a16:creationId xmlns:a16="http://schemas.microsoft.com/office/drawing/2014/main" id="{A08FB8F9-B2D3-4A24-A054-31C7F680E00B}"/>
                </a:ext>
              </a:extLst>
            </p:cNvPr>
            <p:cNvSpPr>
              <a:spLocks/>
            </p:cNvSpPr>
            <p:nvPr/>
          </p:nvSpPr>
          <p:spPr bwMode="auto">
            <a:xfrm flipH="1">
              <a:off x="9581544"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5" name="Freeform 31">
              <a:extLst>
                <a:ext uri="{FF2B5EF4-FFF2-40B4-BE49-F238E27FC236}">
                  <a16:creationId xmlns:a16="http://schemas.microsoft.com/office/drawing/2014/main" id="{123804BA-9AAC-4371-8B93-60A9EE04E8DF}"/>
                </a:ext>
              </a:extLst>
            </p:cNvPr>
            <p:cNvSpPr>
              <a:spLocks/>
            </p:cNvSpPr>
            <p:nvPr/>
          </p:nvSpPr>
          <p:spPr bwMode="auto">
            <a:xfrm flipH="1">
              <a:off x="10014780"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6" name="Freeform 32">
              <a:extLst>
                <a:ext uri="{FF2B5EF4-FFF2-40B4-BE49-F238E27FC236}">
                  <a16:creationId xmlns:a16="http://schemas.microsoft.com/office/drawing/2014/main" id="{A5391073-7BA5-454E-A323-4DB00D04AF16}"/>
                </a:ext>
              </a:extLst>
            </p:cNvPr>
            <p:cNvSpPr>
              <a:spLocks/>
            </p:cNvSpPr>
            <p:nvPr/>
          </p:nvSpPr>
          <p:spPr bwMode="auto">
            <a:xfrm flipH="1">
              <a:off x="9688639"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7" name="Freeform 29">
              <a:extLst>
                <a:ext uri="{FF2B5EF4-FFF2-40B4-BE49-F238E27FC236}">
                  <a16:creationId xmlns:a16="http://schemas.microsoft.com/office/drawing/2014/main" id="{A83C0E05-6B18-4654-87DD-E4AFFE8921B4}"/>
                </a:ext>
              </a:extLst>
            </p:cNvPr>
            <p:cNvSpPr>
              <a:spLocks/>
            </p:cNvSpPr>
            <p:nvPr/>
          </p:nvSpPr>
          <p:spPr bwMode="auto">
            <a:xfrm flipH="1">
              <a:off x="9252916"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8" name="Freeform 30">
              <a:extLst>
                <a:ext uri="{FF2B5EF4-FFF2-40B4-BE49-F238E27FC236}">
                  <a16:creationId xmlns:a16="http://schemas.microsoft.com/office/drawing/2014/main" id="{7AE2080B-D3D9-4B09-B767-540BCB6A19CD}"/>
                </a:ext>
              </a:extLst>
            </p:cNvPr>
            <p:cNvSpPr>
              <a:spLocks/>
            </p:cNvSpPr>
            <p:nvPr/>
          </p:nvSpPr>
          <p:spPr bwMode="auto">
            <a:xfrm flipH="1">
              <a:off x="8926775"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9" name="Freeform 31">
              <a:extLst>
                <a:ext uri="{FF2B5EF4-FFF2-40B4-BE49-F238E27FC236}">
                  <a16:creationId xmlns:a16="http://schemas.microsoft.com/office/drawing/2014/main" id="{1345BEFD-4483-4EBA-8077-D131A210B567}"/>
                </a:ext>
              </a:extLst>
            </p:cNvPr>
            <p:cNvSpPr>
              <a:spLocks/>
            </p:cNvSpPr>
            <p:nvPr/>
          </p:nvSpPr>
          <p:spPr bwMode="auto">
            <a:xfrm flipH="1">
              <a:off x="9360011"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0" name="Freeform 32">
              <a:extLst>
                <a:ext uri="{FF2B5EF4-FFF2-40B4-BE49-F238E27FC236}">
                  <a16:creationId xmlns:a16="http://schemas.microsoft.com/office/drawing/2014/main" id="{587BF442-745D-4DD7-BC77-14728DA99F8D}"/>
                </a:ext>
              </a:extLst>
            </p:cNvPr>
            <p:cNvSpPr>
              <a:spLocks/>
            </p:cNvSpPr>
            <p:nvPr/>
          </p:nvSpPr>
          <p:spPr bwMode="auto">
            <a:xfrm flipH="1">
              <a:off x="9033870"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1" name="Freeform 29">
              <a:extLst>
                <a:ext uri="{FF2B5EF4-FFF2-40B4-BE49-F238E27FC236}">
                  <a16:creationId xmlns:a16="http://schemas.microsoft.com/office/drawing/2014/main" id="{AC2E9FF6-883D-4872-B18C-AF83DE348801}"/>
                </a:ext>
              </a:extLst>
            </p:cNvPr>
            <p:cNvSpPr>
              <a:spLocks/>
            </p:cNvSpPr>
            <p:nvPr/>
          </p:nvSpPr>
          <p:spPr bwMode="auto">
            <a:xfrm flipH="1">
              <a:off x="8598148"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2" name="Freeform 30">
              <a:extLst>
                <a:ext uri="{FF2B5EF4-FFF2-40B4-BE49-F238E27FC236}">
                  <a16:creationId xmlns:a16="http://schemas.microsoft.com/office/drawing/2014/main" id="{21FFB2E6-1958-49D3-B329-BC42887E8C67}"/>
                </a:ext>
              </a:extLst>
            </p:cNvPr>
            <p:cNvSpPr>
              <a:spLocks/>
            </p:cNvSpPr>
            <p:nvPr/>
          </p:nvSpPr>
          <p:spPr bwMode="auto">
            <a:xfrm flipH="1">
              <a:off x="8272007"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3" name="Freeform 31">
              <a:extLst>
                <a:ext uri="{FF2B5EF4-FFF2-40B4-BE49-F238E27FC236}">
                  <a16:creationId xmlns:a16="http://schemas.microsoft.com/office/drawing/2014/main" id="{76DC9866-A250-4028-B8FF-7AC2A6AB5C61}"/>
                </a:ext>
              </a:extLst>
            </p:cNvPr>
            <p:cNvSpPr>
              <a:spLocks/>
            </p:cNvSpPr>
            <p:nvPr/>
          </p:nvSpPr>
          <p:spPr bwMode="auto">
            <a:xfrm flipH="1">
              <a:off x="8705242"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4" name="Freeform 32">
              <a:extLst>
                <a:ext uri="{FF2B5EF4-FFF2-40B4-BE49-F238E27FC236}">
                  <a16:creationId xmlns:a16="http://schemas.microsoft.com/office/drawing/2014/main" id="{104EDCCC-D435-44E2-963F-B87E54F72A73}"/>
                </a:ext>
              </a:extLst>
            </p:cNvPr>
            <p:cNvSpPr>
              <a:spLocks/>
            </p:cNvSpPr>
            <p:nvPr/>
          </p:nvSpPr>
          <p:spPr bwMode="auto">
            <a:xfrm flipH="1">
              <a:off x="8379101"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5" name="Freeform 425">
              <a:extLst>
                <a:ext uri="{FF2B5EF4-FFF2-40B4-BE49-F238E27FC236}">
                  <a16:creationId xmlns:a16="http://schemas.microsoft.com/office/drawing/2014/main" id="{619DB07C-1208-4577-936E-FB6312199326}"/>
                </a:ext>
              </a:extLst>
            </p:cNvPr>
            <p:cNvSpPr>
              <a:spLocks/>
            </p:cNvSpPr>
            <p:nvPr/>
          </p:nvSpPr>
          <p:spPr bwMode="auto">
            <a:xfrm flipH="1">
              <a:off x="7943379"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6" name="Freeform 426">
              <a:extLst>
                <a:ext uri="{FF2B5EF4-FFF2-40B4-BE49-F238E27FC236}">
                  <a16:creationId xmlns:a16="http://schemas.microsoft.com/office/drawing/2014/main" id="{9EDBBC22-3CD9-4A4F-9C1F-ECC164DF476B}"/>
                </a:ext>
              </a:extLst>
            </p:cNvPr>
            <p:cNvSpPr>
              <a:spLocks/>
            </p:cNvSpPr>
            <p:nvPr/>
          </p:nvSpPr>
          <p:spPr bwMode="auto">
            <a:xfrm flipH="1">
              <a:off x="7617237"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7" name="Freeform 427">
              <a:extLst>
                <a:ext uri="{FF2B5EF4-FFF2-40B4-BE49-F238E27FC236}">
                  <a16:creationId xmlns:a16="http://schemas.microsoft.com/office/drawing/2014/main" id="{1491FCD1-0EF2-4E05-AF16-3AB8A8D35DAA}"/>
                </a:ext>
              </a:extLst>
            </p:cNvPr>
            <p:cNvSpPr>
              <a:spLocks/>
            </p:cNvSpPr>
            <p:nvPr/>
          </p:nvSpPr>
          <p:spPr bwMode="auto">
            <a:xfrm flipH="1">
              <a:off x="8050472"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8" name="Freeform 428">
              <a:extLst>
                <a:ext uri="{FF2B5EF4-FFF2-40B4-BE49-F238E27FC236}">
                  <a16:creationId xmlns:a16="http://schemas.microsoft.com/office/drawing/2014/main" id="{19C4BC71-A3E0-422C-A564-DCC5E86ADDB9}"/>
                </a:ext>
              </a:extLst>
            </p:cNvPr>
            <p:cNvSpPr>
              <a:spLocks/>
            </p:cNvSpPr>
            <p:nvPr/>
          </p:nvSpPr>
          <p:spPr bwMode="auto">
            <a:xfrm flipH="1">
              <a:off x="7724332"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9" name="Freeform 29">
              <a:extLst>
                <a:ext uri="{FF2B5EF4-FFF2-40B4-BE49-F238E27FC236}">
                  <a16:creationId xmlns:a16="http://schemas.microsoft.com/office/drawing/2014/main" id="{8D7A5F25-383E-46EA-A721-CCE8E05E807B}"/>
                </a:ext>
              </a:extLst>
            </p:cNvPr>
            <p:cNvSpPr>
              <a:spLocks/>
            </p:cNvSpPr>
            <p:nvPr/>
          </p:nvSpPr>
          <p:spPr bwMode="auto">
            <a:xfrm flipH="1">
              <a:off x="7288609"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0" name="Freeform 31">
              <a:extLst>
                <a:ext uri="{FF2B5EF4-FFF2-40B4-BE49-F238E27FC236}">
                  <a16:creationId xmlns:a16="http://schemas.microsoft.com/office/drawing/2014/main" id="{040F49CB-3766-4F2F-8735-37E1012FBD14}"/>
                </a:ext>
              </a:extLst>
            </p:cNvPr>
            <p:cNvSpPr>
              <a:spLocks/>
            </p:cNvSpPr>
            <p:nvPr/>
          </p:nvSpPr>
          <p:spPr bwMode="auto">
            <a:xfrm flipH="1">
              <a:off x="7395703"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0" name="Group 1799">
            <a:extLst>
              <a:ext uri="{FF2B5EF4-FFF2-40B4-BE49-F238E27FC236}">
                <a16:creationId xmlns:a16="http://schemas.microsoft.com/office/drawing/2014/main" id="{9F10D460-6A74-4818-9F46-EAE7C1C9C177}"/>
              </a:ext>
            </a:extLst>
          </p:cNvPr>
          <p:cNvGrpSpPr/>
          <p:nvPr userDrawn="1"/>
        </p:nvGrpSpPr>
        <p:grpSpPr>
          <a:xfrm>
            <a:off x="83663" y="6619611"/>
            <a:ext cx="12009863" cy="176637"/>
            <a:chOff x="83663" y="6592396"/>
            <a:chExt cx="12009863" cy="176637"/>
          </a:xfrm>
        </p:grpSpPr>
        <p:sp>
          <p:nvSpPr>
            <p:cNvPr id="1079" name="Freeform 29">
              <a:extLst>
                <a:ext uri="{FF2B5EF4-FFF2-40B4-BE49-F238E27FC236}">
                  <a16:creationId xmlns:a16="http://schemas.microsoft.com/office/drawing/2014/main" id="{20EC484A-C5F1-48E7-8A21-20D6EFB703AF}"/>
                </a:ext>
              </a:extLst>
            </p:cNvPr>
            <p:cNvSpPr>
              <a:spLocks/>
            </p:cNvSpPr>
            <p:nvPr/>
          </p:nvSpPr>
          <p:spPr bwMode="auto">
            <a:xfrm>
              <a:off x="305196"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0" name="Freeform 30">
              <a:extLst>
                <a:ext uri="{FF2B5EF4-FFF2-40B4-BE49-F238E27FC236}">
                  <a16:creationId xmlns:a16="http://schemas.microsoft.com/office/drawing/2014/main" id="{C019F15B-E358-4F68-9CEB-9194160ABC34}"/>
                </a:ext>
              </a:extLst>
            </p:cNvPr>
            <p:cNvSpPr>
              <a:spLocks/>
            </p:cNvSpPr>
            <p:nvPr/>
          </p:nvSpPr>
          <p:spPr bwMode="auto">
            <a:xfrm>
              <a:off x="63133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1" name="Freeform 31">
              <a:extLst>
                <a:ext uri="{FF2B5EF4-FFF2-40B4-BE49-F238E27FC236}">
                  <a16:creationId xmlns:a16="http://schemas.microsoft.com/office/drawing/2014/main" id="{E3B77A66-4C88-4E4B-B209-ABC85729F7BD}"/>
                </a:ext>
              </a:extLst>
            </p:cNvPr>
            <p:cNvSpPr>
              <a:spLocks/>
            </p:cNvSpPr>
            <p:nvPr/>
          </p:nvSpPr>
          <p:spPr bwMode="auto">
            <a:xfrm>
              <a:off x="83663"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2" name="Freeform 32">
              <a:extLst>
                <a:ext uri="{FF2B5EF4-FFF2-40B4-BE49-F238E27FC236}">
                  <a16:creationId xmlns:a16="http://schemas.microsoft.com/office/drawing/2014/main" id="{114BE01A-34B0-4AAF-B4EF-AD3352AEDB4E}"/>
                </a:ext>
              </a:extLst>
            </p:cNvPr>
            <p:cNvSpPr>
              <a:spLocks/>
            </p:cNvSpPr>
            <p:nvPr/>
          </p:nvSpPr>
          <p:spPr bwMode="auto">
            <a:xfrm>
              <a:off x="412290"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3" name="Freeform 29">
              <a:extLst>
                <a:ext uri="{FF2B5EF4-FFF2-40B4-BE49-F238E27FC236}">
                  <a16:creationId xmlns:a16="http://schemas.microsoft.com/office/drawing/2014/main" id="{6DC72554-CFD3-414F-98A7-EDE3A7652429}"/>
                </a:ext>
              </a:extLst>
            </p:cNvPr>
            <p:cNvSpPr>
              <a:spLocks/>
            </p:cNvSpPr>
            <p:nvPr/>
          </p:nvSpPr>
          <p:spPr bwMode="auto">
            <a:xfrm>
              <a:off x="959966"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4" name="Freeform 30">
              <a:extLst>
                <a:ext uri="{FF2B5EF4-FFF2-40B4-BE49-F238E27FC236}">
                  <a16:creationId xmlns:a16="http://schemas.microsoft.com/office/drawing/2014/main" id="{2CC7A624-D22C-419B-BA70-20B587366E6A}"/>
                </a:ext>
              </a:extLst>
            </p:cNvPr>
            <p:cNvSpPr>
              <a:spLocks/>
            </p:cNvSpPr>
            <p:nvPr/>
          </p:nvSpPr>
          <p:spPr bwMode="auto">
            <a:xfrm>
              <a:off x="1286106"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5" name="Freeform 31">
              <a:extLst>
                <a:ext uri="{FF2B5EF4-FFF2-40B4-BE49-F238E27FC236}">
                  <a16:creationId xmlns:a16="http://schemas.microsoft.com/office/drawing/2014/main" id="{EC4B0102-5975-4638-B356-C1154D6D87C6}"/>
                </a:ext>
              </a:extLst>
            </p:cNvPr>
            <p:cNvSpPr>
              <a:spLocks/>
            </p:cNvSpPr>
            <p:nvPr/>
          </p:nvSpPr>
          <p:spPr bwMode="auto">
            <a:xfrm>
              <a:off x="738432"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6" name="Freeform 32">
              <a:extLst>
                <a:ext uri="{FF2B5EF4-FFF2-40B4-BE49-F238E27FC236}">
                  <a16:creationId xmlns:a16="http://schemas.microsoft.com/office/drawing/2014/main" id="{03FA428C-CEAE-478D-9CDF-61170AA6E4BD}"/>
                </a:ext>
              </a:extLst>
            </p:cNvPr>
            <p:cNvSpPr>
              <a:spLocks/>
            </p:cNvSpPr>
            <p:nvPr/>
          </p:nvSpPr>
          <p:spPr bwMode="auto">
            <a:xfrm>
              <a:off x="1067060"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7" name="Freeform 29">
              <a:extLst>
                <a:ext uri="{FF2B5EF4-FFF2-40B4-BE49-F238E27FC236}">
                  <a16:creationId xmlns:a16="http://schemas.microsoft.com/office/drawing/2014/main" id="{0480BD3D-62D0-4B5B-8EA2-D29DF2DAE9A1}"/>
                </a:ext>
              </a:extLst>
            </p:cNvPr>
            <p:cNvSpPr>
              <a:spLocks/>
            </p:cNvSpPr>
            <p:nvPr/>
          </p:nvSpPr>
          <p:spPr bwMode="auto">
            <a:xfrm>
              <a:off x="1614734"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8" name="Freeform 30">
              <a:extLst>
                <a:ext uri="{FF2B5EF4-FFF2-40B4-BE49-F238E27FC236}">
                  <a16:creationId xmlns:a16="http://schemas.microsoft.com/office/drawing/2014/main" id="{C7D9E2F1-D11B-4052-966F-ACB98E23EFDE}"/>
                </a:ext>
              </a:extLst>
            </p:cNvPr>
            <p:cNvSpPr>
              <a:spLocks/>
            </p:cNvSpPr>
            <p:nvPr/>
          </p:nvSpPr>
          <p:spPr bwMode="auto">
            <a:xfrm>
              <a:off x="194087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9" name="Freeform 31">
              <a:extLst>
                <a:ext uri="{FF2B5EF4-FFF2-40B4-BE49-F238E27FC236}">
                  <a16:creationId xmlns:a16="http://schemas.microsoft.com/office/drawing/2014/main" id="{CB5EE88A-6183-4ED1-9553-FC9F10A7384A}"/>
                </a:ext>
              </a:extLst>
            </p:cNvPr>
            <p:cNvSpPr>
              <a:spLocks/>
            </p:cNvSpPr>
            <p:nvPr/>
          </p:nvSpPr>
          <p:spPr bwMode="auto">
            <a:xfrm>
              <a:off x="1393201"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0" name="Freeform 32">
              <a:extLst>
                <a:ext uri="{FF2B5EF4-FFF2-40B4-BE49-F238E27FC236}">
                  <a16:creationId xmlns:a16="http://schemas.microsoft.com/office/drawing/2014/main" id="{097BE47B-9772-478D-9E85-54F4E3EA4015}"/>
                </a:ext>
              </a:extLst>
            </p:cNvPr>
            <p:cNvSpPr>
              <a:spLocks/>
            </p:cNvSpPr>
            <p:nvPr/>
          </p:nvSpPr>
          <p:spPr bwMode="auto">
            <a:xfrm>
              <a:off x="1721829"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1" name="Freeform 29">
              <a:extLst>
                <a:ext uri="{FF2B5EF4-FFF2-40B4-BE49-F238E27FC236}">
                  <a16:creationId xmlns:a16="http://schemas.microsoft.com/office/drawing/2014/main" id="{3ADBE7CA-4A20-4A6E-9A72-D6CA75B5DD45}"/>
                </a:ext>
              </a:extLst>
            </p:cNvPr>
            <p:cNvSpPr>
              <a:spLocks/>
            </p:cNvSpPr>
            <p:nvPr/>
          </p:nvSpPr>
          <p:spPr bwMode="auto">
            <a:xfrm>
              <a:off x="2269503"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2" name="Freeform 30">
              <a:extLst>
                <a:ext uri="{FF2B5EF4-FFF2-40B4-BE49-F238E27FC236}">
                  <a16:creationId xmlns:a16="http://schemas.microsoft.com/office/drawing/2014/main" id="{40115CCA-BC50-4E02-A9CA-6EDB4FCFAC50}"/>
                </a:ext>
              </a:extLst>
            </p:cNvPr>
            <p:cNvSpPr>
              <a:spLocks/>
            </p:cNvSpPr>
            <p:nvPr/>
          </p:nvSpPr>
          <p:spPr bwMode="auto">
            <a:xfrm>
              <a:off x="2595644"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3" name="Freeform 31">
              <a:extLst>
                <a:ext uri="{FF2B5EF4-FFF2-40B4-BE49-F238E27FC236}">
                  <a16:creationId xmlns:a16="http://schemas.microsoft.com/office/drawing/2014/main" id="{F949C139-2D0D-4AB4-863D-069E256D62FC}"/>
                </a:ext>
              </a:extLst>
            </p:cNvPr>
            <p:cNvSpPr>
              <a:spLocks/>
            </p:cNvSpPr>
            <p:nvPr/>
          </p:nvSpPr>
          <p:spPr bwMode="auto">
            <a:xfrm>
              <a:off x="2047969"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4" name="Freeform 32">
              <a:extLst>
                <a:ext uri="{FF2B5EF4-FFF2-40B4-BE49-F238E27FC236}">
                  <a16:creationId xmlns:a16="http://schemas.microsoft.com/office/drawing/2014/main" id="{94023488-C557-4DA5-AB6B-4E9619D32B49}"/>
                </a:ext>
              </a:extLst>
            </p:cNvPr>
            <p:cNvSpPr>
              <a:spLocks/>
            </p:cNvSpPr>
            <p:nvPr/>
          </p:nvSpPr>
          <p:spPr bwMode="auto">
            <a:xfrm>
              <a:off x="2376598"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5" name="Freeform 565">
              <a:extLst>
                <a:ext uri="{FF2B5EF4-FFF2-40B4-BE49-F238E27FC236}">
                  <a16:creationId xmlns:a16="http://schemas.microsoft.com/office/drawing/2014/main" id="{AC21113F-942B-4075-9639-AF257D4C2D56}"/>
                </a:ext>
              </a:extLst>
            </p:cNvPr>
            <p:cNvSpPr>
              <a:spLocks/>
            </p:cNvSpPr>
            <p:nvPr/>
          </p:nvSpPr>
          <p:spPr bwMode="auto">
            <a:xfrm>
              <a:off x="292427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6" name="Freeform 566">
              <a:extLst>
                <a:ext uri="{FF2B5EF4-FFF2-40B4-BE49-F238E27FC236}">
                  <a16:creationId xmlns:a16="http://schemas.microsoft.com/office/drawing/2014/main" id="{C6F33099-AF0F-4EA1-980B-67C22DEC502B}"/>
                </a:ext>
              </a:extLst>
            </p:cNvPr>
            <p:cNvSpPr>
              <a:spLocks/>
            </p:cNvSpPr>
            <p:nvPr/>
          </p:nvSpPr>
          <p:spPr bwMode="auto">
            <a:xfrm>
              <a:off x="3250413"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7" name="Freeform 567">
              <a:extLst>
                <a:ext uri="{FF2B5EF4-FFF2-40B4-BE49-F238E27FC236}">
                  <a16:creationId xmlns:a16="http://schemas.microsoft.com/office/drawing/2014/main" id="{5B688F19-595F-46BC-87FA-BFA8FE0CF5D3}"/>
                </a:ext>
              </a:extLst>
            </p:cNvPr>
            <p:cNvSpPr>
              <a:spLocks/>
            </p:cNvSpPr>
            <p:nvPr/>
          </p:nvSpPr>
          <p:spPr bwMode="auto">
            <a:xfrm>
              <a:off x="2702739"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8" name="Freeform 568">
              <a:extLst>
                <a:ext uri="{FF2B5EF4-FFF2-40B4-BE49-F238E27FC236}">
                  <a16:creationId xmlns:a16="http://schemas.microsoft.com/office/drawing/2014/main" id="{57EE3F95-1923-408C-9FCB-8A061AC4E1E7}"/>
                </a:ext>
              </a:extLst>
            </p:cNvPr>
            <p:cNvSpPr>
              <a:spLocks/>
            </p:cNvSpPr>
            <p:nvPr/>
          </p:nvSpPr>
          <p:spPr bwMode="auto">
            <a:xfrm>
              <a:off x="3031366"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9" name="Freeform 29">
              <a:extLst>
                <a:ext uri="{FF2B5EF4-FFF2-40B4-BE49-F238E27FC236}">
                  <a16:creationId xmlns:a16="http://schemas.microsoft.com/office/drawing/2014/main" id="{0364578F-6F14-4642-8DB5-A9CB233AF228}"/>
                </a:ext>
              </a:extLst>
            </p:cNvPr>
            <p:cNvSpPr>
              <a:spLocks/>
            </p:cNvSpPr>
            <p:nvPr/>
          </p:nvSpPr>
          <p:spPr bwMode="auto">
            <a:xfrm>
              <a:off x="357904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0" name="Freeform 31">
              <a:extLst>
                <a:ext uri="{FF2B5EF4-FFF2-40B4-BE49-F238E27FC236}">
                  <a16:creationId xmlns:a16="http://schemas.microsoft.com/office/drawing/2014/main" id="{F0D43546-B66F-475B-A283-080ADFF42DE7}"/>
                </a:ext>
              </a:extLst>
            </p:cNvPr>
            <p:cNvSpPr>
              <a:spLocks/>
            </p:cNvSpPr>
            <p:nvPr/>
          </p:nvSpPr>
          <p:spPr bwMode="auto">
            <a:xfrm>
              <a:off x="3357508"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1" name="Freeform 29">
              <a:extLst>
                <a:ext uri="{FF2B5EF4-FFF2-40B4-BE49-F238E27FC236}">
                  <a16:creationId xmlns:a16="http://schemas.microsoft.com/office/drawing/2014/main" id="{263C917B-6F03-478D-BEDD-E0D8FA27A63F}"/>
                </a:ext>
              </a:extLst>
            </p:cNvPr>
            <p:cNvSpPr>
              <a:spLocks/>
            </p:cNvSpPr>
            <p:nvPr/>
          </p:nvSpPr>
          <p:spPr bwMode="auto">
            <a:xfrm>
              <a:off x="390767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2" name="Freeform 30">
              <a:extLst>
                <a:ext uri="{FF2B5EF4-FFF2-40B4-BE49-F238E27FC236}">
                  <a16:creationId xmlns:a16="http://schemas.microsoft.com/office/drawing/2014/main" id="{E21820AF-D32C-40BC-830F-468A4D0F841B}"/>
                </a:ext>
              </a:extLst>
            </p:cNvPr>
            <p:cNvSpPr>
              <a:spLocks/>
            </p:cNvSpPr>
            <p:nvPr/>
          </p:nvSpPr>
          <p:spPr bwMode="auto">
            <a:xfrm>
              <a:off x="4233811"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3" name="Freeform 31">
              <a:extLst>
                <a:ext uri="{FF2B5EF4-FFF2-40B4-BE49-F238E27FC236}">
                  <a16:creationId xmlns:a16="http://schemas.microsoft.com/office/drawing/2014/main" id="{A9478718-3EA4-41DE-B02F-17B749521460}"/>
                </a:ext>
              </a:extLst>
            </p:cNvPr>
            <p:cNvSpPr>
              <a:spLocks/>
            </p:cNvSpPr>
            <p:nvPr/>
          </p:nvSpPr>
          <p:spPr bwMode="auto">
            <a:xfrm>
              <a:off x="3686136"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4" name="Freeform 32">
              <a:extLst>
                <a:ext uri="{FF2B5EF4-FFF2-40B4-BE49-F238E27FC236}">
                  <a16:creationId xmlns:a16="http://schemas.microsoft.com/office/drawing/2014/main" id="{4423D64C-BFD5-4F60-A7F6-4E0E140FA55B}"/>
                </a:ext>
              </a:extLst>
            </p:cNvPr>
            <p:cNvSpPr>
              <a:spLocks/>
            </p:cNvSpPr>
            <p:nvPr/>
          </p:nvSpPr>
          <p:spPr bwMode="auto">
            <a:xfrm>
              <a:off x="4014764"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5" name="Freeform 29">
              <a:extLst>
                <a:ext uri="{FF2B5EF4-FFF2-40B4-BE49-F238E27FC236}">
                  <a16:creationId xmlns:a16="http://schemas.microsoft.com/office/drawing/2014/main" id="{EF5ED76E-CD41-4077-96EA-41CBD8BDD11C}"/>
                </a:ext>
              </a:extLst>
            </p:cNvPr>
            <p:cNvSpPr>
              <a:spLocks/>
            </p:cNvSpPr>
            <p:nvPr/>
          </p:nvSpPr>
          <p:spPr bwMode="auto">
            <a:xfrm>
              <a:off x="4562439"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6" name="Freeform 30">
              <a:extLst>
                <a:ext uri="{FF2B5EF4-FFF2-40B4-BE49-F238E27FC236}">
                  <a16:creationId xmlns:a16="http://schemas.microsoft.com/office/drawing/2014/main" id="{B643B771-3F02-4492-8909-91C20695FB39}"/>
                </a:ext>
              </a:extLst>
            </p:cNvPr>
            <p:cNvSpPr>
              <a:spLocks/>
            </p:cNvSpPr>
            <p:nvPr/>
          </p:nvSpPr>
          <p:spPr bwMode="auto">
            <a:xfrm>
              <a:off x="488858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7" name="Freeform 31">
              <a:extLst>
                <a:ext uri="{FF2B5EF4-FFF2-40B4-BE49-F238E27FC236}">
                  <a16:creationId xmlns:a16="http://schemas.microsoft.com/office/drawing/2014/main" id="{7C910711-DE97-49BE-9F3A-493D1BA84559}"/>
                </a:ext>
              </a:extLst>
            </p:cNvPr>
            <p:cNvSpPr>
              <a:spLocks/>
            </p:cNvSpPr>
            <p:nvPr/>
          </p:nvSpPr>
          <p:spPr bwMode="auto">
            <a:xfrm>
              <a:off x="4340905"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8" name="Freeform 32">
              <a:extLst>
                <a:ext uri="{FF2B5EF4-FFF2-40B4-BE49-F238E27FC236}">
                  <a16:creationId xmlns:a16="http://schemas.microsoft.com/office/drawing/2014/main" id="{7EBFD03A-7F03-49F5-8A9F-F5BAF084DD41}"/>
                </a:ext>
              </a:extLst>
            </p:cNvPr>
            <p:cNvSpPr>
              <a:spLocks/>
            </p:cNvSpPr>
            <p:nvPr/>
          </p:nvSpPr>
          <p:spPr bwMode="auto">
            <a:xfrm>
              <a:off x="4669534"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9" name="Freeform 29">
              <a:extLst>
                <a:ext uri="{FF2B5EF4-FFF2-40B4-BE49-F238E27FC236}">
                  <a16:creationId xmlns:a16="http://schemas.microsoft.com/office/drawing/2014/main" id="{D494A738-34FD-468F-B1A6-A0751EAA0C39}"/>
                </a:ext>
              </a:extLst>
            </p:cNvPr>
            <p:cNvSpPr>
              <a:spLocks/>
            </p:cNvSpPr>
            <p:nvPr/>
          </p:nvSpPr>
          <p:spPr bwMode="auto">
            <a:xfrm>
              <a:off x="5217208"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0" name="Freeform 30">
              <a:extLst>
                <a:ext uri="{FF2B5EF4-FFF2-40B4-BE49-F238E27FC236}">
                  <a16:creationId xmlns:a16="http://schemas.microsoft.com/office/drawing/2014/main" id="{00CF7EBB-A68D-4D46-833D-77CBFB6D83B8}"/>
                </a:ext>
              </a:extLst>
            </p:cNvPr>
            <p:cNvSpPr>
              <a:spLocks/>
            </p:cNvSpPr>
            <p:nvPr/>
          </p:nvSpPr>
          <p:spPr bwMode="auto">
            <a:xfrm>
              <a:off x="5543348"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1" name="Freeform 31">
              <a:extLst>
                <a:ext uri="{FF2B5EF4-FFF2-40B4-BE49-F238E27FC236}">
                  <a16:creationId xmlns:a16="http://schemas.microsoft.com/office/drawing/2014/main" id="{13D89E70-CF19-4DC2-8B5A-E488D9A07EB2}"/>
                </a:ext>
              </a:extLst>
            </p:cNvPr>
            <p:cNvSpPr>
              <a:spLocks/>
            </p:cNvSpPr>
            <p:nvPr/>
          </p:nvSpPr>
          <p:spPr bwMode="auto">
            <a:xfrm>
              <a:off x="4995674"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2" name="Freeform 32">
              <a:extLst>
                <a:ext uri="{FF2B5EF4-FFF2-40B4-BE49-F238E27FC236}">
                  <a16:creationId xmlns:a16="http://schemas.microsoft.com/office/drawing/2014/main" id="{BB2506F0-880E-403A-A175-828C514323BF}"/>
                </a:ext>
              </a:extLst>
            </p:cNvPr>
            <p:cNvSpPr>
              <a:spLocks/>
            </p:cNvSpPr>
            <p:nvPr/>
          </p:nvSpPr>
          <p:spPr bwMode="auto">
            <a:xfrm>
              <a:off x="5324302"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3" name="Freeform 29">
              <a:extLst>
                <a:ext uri="{FF2B5EF4-FFF2-40B4-BE49-F238E27FC236}">
                  <a16:creationId xmlns:a16="http://schemas.microsoft.com/office/drawing/2014/main" id="{B36A7945-93EC-4AC0-A8B5-F584C83FC80E}"/>
                </a:ext>
              </a:extLst>
            </p:cNvPr>
            <p:cNvSpPr>
              <a:spLocks/>
            </p:cNvSpPr>
            <p:nvPr/>
          </p:nvSpPr>
          <p:spPr bwMode="auto">
            <a:xfrm>
              <a:off x="587197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4" name="Freeform 30">
              <a:extLst>
                <a:ext uri="{FF2B5EF4-FFF2-40B4-BE49-F238E27FC236}">
                  <a16:creationId xmlns:a16="http://schemas.microsoft.com/office/drawing/2014/main" id="{94F3BE54-CF55-4715-93E0-07EDF9C85C92}"/>
                </a:ext>
              </a:extLst>
            </p:cNvPr>
            <p:cNvSpPr>
              <a:spLocks/>
            </p:cNvSpPr>
            <p:nvPr/>
          </p:nvSpPr>
          <p:spPr bwMode="auto">
            <a:xfrm>
              <a:off x="6198118"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5" name="Freeform 31">
              <a:extLst>
                <a:ext uri="{FF2B5EF4-FFF2-40B4-BE49-F238E27FC236}">
                  <a16:creationId xmlns:a16="http://schemas.microsoft.com/office/drawing/2014/main" id="{8E46B78E-A285-423E-9040-19464771F1DF}"/>
                </a:ext>
              </a:extLst>
            </p:cNvPr>
            <p:cNvSpPr>
              <a:spLocks/>
            </p:cNvSpPr>
            <p:nvPr/>
          </p:nvSpPr>
          <p:spPr bwMode="auto">
            <a:xfrm>
              <a:off x="5650443"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6" name="Freeform 32">
              <a:extLst>
                <a:ext uri="{FF2B5EF4-FFF2-40B4-BE49-F238E27FC236}">
                  <a16:creationId xmlns:a16="http://schemas.microsoft.com/office/drawing/2014/main" id="{2C56820B-506F-4B5D-AA96-20CA08F46F6E}"/>
                </a:ext>
              </a:extLst>
            </p:cNvPr>
            <p:cNvSpPr>
              <a:spLocks/>
            </p:cNvSpPr>
            <p:nvPr/>
          </p:nvSpPr>
          <p:spPr bwMode="auto">
            <a:xfrm>
              <a:off x="5979071"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7" name="Freeform 587">
              <a:extLst>
                <a:ext uri="{FF2B5EF4-FFF2-40B4-BE49-F238E27FC236}">
                  <a16:creationId xmlns:a16="http://schemas.microsoft.com/office/drawing/2014/main" id="{60A72E68-97B2-4FE8-A919-C05B57021270}"/>
                </a:ext>
              </a:extLst>
            </p:cNvPr>
            <p:cNvSpPr>
              <a:spLocks/>
            </p:cNvSpPr>
            <p:nvPr/>
          </p:nvSpPr>
          <p:spPr bwMode="auto">
            <a:xfrm>
              <a:off x="652674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8" name="Freeform 588">
              <a:extLst>
                <a:ext uri="{FF2B5EF4-FFF2-40B4-BE49-F238E27FC236}">
                  <a16:creationId xmlns:a16="http://schemas.microsoft.com/office/drawing/2014/main" id="{E19CD37D-1A09-4493-9DD4-B10860880FD0}"/>
                </a:ext>
              </a:extLst>
            </p:cNvPr>
            <p:cNvSpPr>
              <a:spLocks/>
            </p:cNvSpPr>
            <p:nvPr/>
          </p:nvSpPr>
          <p:spPr bwMode="auto">
            <a:xfrm>
              <a:off x="685288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9" name="Freeform 589">
              <a:extLst>
                <a:ext uri="{FF2B5EF4-FFF2-40B4-BE49-F238E27FC236}">
                  <a16:creationId xmlns:a16="http://schemas.microsoft.com/office/drawing/2014/main" id="{F01B1AE9-EFD8-4759-8BD4-6BF7F985DF05}"/>
                </a:ext>
              </a:extLst>
            </p:cNvPr>
            <p:cNvSpPr>
              <a:spLocks/>
            </p:cNvSpPr>
            <p:nvPr/>
          </p:nvSpPr>
          <p:spPr bwMode="auto">
            <a:xfrm>
              <a:off x="6305212"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20" name="Freeform 590">
              <a:extLst>
                <a:ext uri="{FF2B5EF4-FFF2-40B4-BE49-F238E27FC236}">
                  <a16:creationId xmlns:a16="http://schemas.microsoft.com/office/drawing/2014/main" id="{6741E16C-7E75-4FDF-8BAE-1ACEC2364B27}"/>
                </a:ext>
              </a:extLst>
            </p:cNvPr>
            <p:cNvSpPr>
              <a:spLocks/>
            </p:cNvSpPr>
            <p:nvPr/>
          </p:nvSpPr>
          <p:spPr bwMode="auto">
            <a:xfrm>
              <a:off x="6633840"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21" name="Freeform 29">
              <a:extLst>
                <a:ext uri="{FF2B5EF4-FFF2-40B4-BE49-F238E27FC236}">
                  <a16:creationId xmlns:a16="http://schemas.microsoft.com/office/drawing/2014/main" id="{8A7B8F13-776E-48A7-982F-7E19A3B62B14}"/>
                </a:ext>
              </a:extLst>
            </p:cNvPr>
            <p:cNvSpPr>
              <a:spLocks/>
            </p:cNvSpPr>
            <p:nvPr/>
          </p:nvSpPr>
          <p:spPr bwMode="auto">
            <a:xfrm>
              <a:off x="718151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22" name="Freeform 31">
              <a:extLst>
                <a:ext uri="{FF2B5EF4-FFF2-40B4-BE49-F238E27FC236}">
                  <a16:creationId xmlns:a16="http://schemas.microsoft.com/office/drawing/2014/main" id="{86CC642A-BCB8-43C4-84D6-4F5EFCF59CDA}"/>
                </a:ext>
              </a:extLst>
            </p:cNvPr>
            <p:cNvSpPr>
              <a:spLocks/>
            </p:cNvSpPr>
            <p:nvPr/>
          </p:nvSpPr>
          <p:spPr bwMode="auto">
            <a:xfrm>
              <a:off x="6959981"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1" name="Freeform 29">
              <a:extLst>
                <a:ext uri="{FF2B5EF4-FFF2-40B4-BE49-F238E27FC236}">
                  <a16:creationId xmlns:a16="http://schemas.microsoft.com/office/drawing/2014/main" id="{1F0DC721-06CB-4895-97C7-CFA513A33F93}"/>
                </a:ext>
              </a:extLst>
            </p:cNvPr>
            <p:cNvSpPr>
              <a:spLocks/>
            </p:cNvSpPr>
            <p:nvPr/>
          </p:nvSpPr>
          <p:spPr bwMode="auto">
            <a:xfrm>
              <a:off x="751014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2" name="Freeform 30">
              <a:extLst>
                <a:ext uri="{FF2B5EF4-FFF2-40B4-BE49-F238E27FC236}">
                  <a16:creationId xmlns:a16="http://schemas.microsoft.com/office/drawing/2014/main" id="{7BBE000F-F956-4248-AE79-FAA2250BFB03}"/>
                </a:ext>
              </a:extLst>
            </p:cNvPr>
            <p:cNvSpPr>
              <a:spLocks/>
            </p:cNvSpPr>
            <p:nvPr/>
          </p:nvSpPr>
          <p:spPr bwMode="auto">
            <a:xfrm>
              <a:off x="7836283"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3" name="Freeform 31">
              <a:extLst>
                <a:ext uri="{FF2B5EF4-FFF2-40B4-BE49-F238E27FC236}">
                  <a16:creationId xmlns:a16="http://schemas.microsoft.com/office/drawing/2014/main" id="{9E868A4F-7720-485D-8680-ABD0BD046BA0}"/>
                </a:ext>
              </a:extLst>
            </p:cNvPr>
            <p:cNvSpPr>
              <a:spLocks/>
            </p:cNvSpPr>
            <p:nvPr/>
          </p:nvSpPr>
          <p:spPr bwMode="auto">
            <a:xfrm>
              <a:off x="7288609"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4" name="Freeform 32">
              <a:extLst>
                <a:ext uri="{FF2B5EF4-FFF2-40B4-BE49-F238E27FC236}">
                  <a16:creationId xmlns:a16="http://schemas.microsoft.com/office/drawing/2014/main" id="{D5AB9716-9331-467A-8B22-D8EC16B052C5}"/>
                </a:ext>
              </a:extLst>
            </p:cNvPr>
            <p:cNvSpPr>
              <a:spLocks/>
            </p:cNvSpPr>
            <p:nvPr/>
          </p:nvSpPr>
          <p:spPr bwMode="auto">
            <a:xfrm>
              <a:off x="7617237"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5" name="Freeform 29">
              <a:extLst>
                <a:ext uri="{FF2B5EF4-FFF2-40B4-BE49-F238E27FC236}">
                  <a16:creationId xmlns:a16="http://schemas.microsoft.com/office/drawing/2014/main" id="{187D1866-CC17-4F28-84AC-C4F6960138FD}"/>
                </a:ext>
              </a:extLst>
            </p:cNvPr>
            <p:cNvSpPr>
              <a:spLocks/>
            </p:cNvSpPr>
            <p:nvPr/>
          </p:nvSpPr>
          <p:spPr bwMode="auto">
            <a:xfrm>
              <a:off x="816491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6" name="Freeform 30">
              <a:extLst>
                <a:ext uri="{FF2B5EF4-FFF2-40B4-BE49-F238E27FC236}">
                  <a16:creationId xmlns:a16="http://schemas.microsoft.com/office/drawing/2014/main" id="{77D82381-D2E6-4D23-8EAD-EA1D7A852242}"/>
                </a:ext>
              </a:extLst>
            </p:cNvPr>
            <p:cNvSpPr>
              <a:spLocks/>
            </p:cNvSpPr>
            <p:nvPr/>
          </p:nvSpPr>
          <p:spPr bwMode="auto">
            <a:xfrm>
              <a:off x="849105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7" name="Freeform 31">
              <a:extLst>
                <a:ext uri="{FF2B5EF4-FFF2-40B4-BE49-F238E27FC236}">
                  <a16:creationId xmlns:a16="http://schemas.microsoft.com/office/drawing/2014/main" id="{C30FB653-C91F-43C2-A880-21733D398CD0}"/>
                </a:ext>
              </a:extLst>
            </p:cNvPr>
            <p:cNvSpPr>
              <a:spLocks/>
            </p:cNvSpPr>
            <p:nvPr/>
          </p:nvSpPr>
          <p:spPr bwMode="auto">
            <a:xfrm>
              <a:off x="7943378"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8" name="Freeform 32">
              <a:extLst>
                <a:ext uri="{FF2B5EF4-FFF2-40B4-BE49-F238E27FC236}">
                  <a16:creationId xmlns:a16="http://schemas.microsoft.com/office/drawing/2014/main" id="{E03D883A-65C9-49B0-B55C-1AA52EA51A0A}"/>
                </a:ext>
              </a:extLst>
            </p:cNvPr>
            <p:cNvSpPr>
              <a:spLocks/>
            </p:cNvSpPr>
            <p:nvPr/>
          </p:nvSpPr>
          <p:spPr bwMode="auto">
            <a:xfrm>
              <a:off x="8272007"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9" name="Freeform 29">
              <a:extLst>
                <a:ext uri="{FF2B5EF4-FFF2-40B4-BE49-F238E27FC236}">
                  <a16:creationId xmlns:a16="http://schemas.microsoft.com/office/drawing/2014/main" id="{F5759E49-4355-44D0-A50C-ECA250677FE0}"/>
                </a:ext>
              </a:extLst>
            </p:cNvPr>
            <p:cNvSpPr>
              <a:spLocks/>
            </p:cNvSpPr>
            <p:nvPr/>
          </p:nvSpPr>
          <p:spPr bwMode="auto">
            <a:xfrm>
              <a:off x="881968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0" name="Freeform 30">
              <a:extLst>
                <a:ext uri="{FF2B5EF4-FFF2-40B4-BE49-F238E27FC236}">
                  <a16:creationId xmlns:a16="http://schemas.microsoft.com/office/drawing/2014/main" id="{08FFCCA9-495E-4AED-B062-7911EC56B10A}"/>
                </a:ext>
              </a:extLst>
            </p:cNvPr>
            <p:cNvSpPr>
              <a:spLocks/>
            </p:cNvSpPr>
            <p:nvPr/>
          </p:nvSpPr>
          <p:spPr bwMode="auto">
            <a:xfrm>
              <a:off x="9145821"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1" name="Freeform 31">
              <a:extLst>
                <a:ext uri="{FF2B5EF4-FFF2-40B4-BE49-F238E27FC236}">
                  <a16:creationId xmlns:a16="http://schemas.microsoft.com/office/drawing/2014/main" id="{CE77C841-2D0B-4BCA-A931-AE1F02EE6ACC}"/>
                </a:ext>
              </a:extLst>
            </p:cNvPr>
            <p:cNvSpPr>
              <a:spLocks/>
            </p:cNvSpPr>
            <p:nvPr/>
          </p:nvSpPr>
          <p:spPr bwMode="auto">
            <a:xfrm>
              <a:off x="8598147"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2" name="Freeform 32">
              <a:extLst>
                <a:ext uri="{FF2B5EF4-FFF2-40B4-BE49-F238E27FC236}">
                  <a16:creationId xmlns:a16="http://schemas.microsoft.com/office/drawing/2014/main" id="{8CBD0AE1-AFDF-4F0C-BC5C-5F8C73655D41}"/>
                </a:ext>
              </a:extLst>
            </p:cNvPr>
            <p:cNvSpPr>
              <a:spLocks/>
            </p:cNvSpPr>
            <p:nvPr/>
          </p:nvSpPr>
          <p:spPr bwMode="auto">
            <a:xfrm>
              <a:off x="8926774"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3" name="Freeform 29">
              <a:extLst>
                <a:ext uri="{FF2B5EF4-FFF2-40B4-BE49-F238E27FC236}">
                  <a16:creationId xmlns:a16="http://schemas.microsoft.com/office/drawing/2014/main" id="{ECF61FA9-98DB-4C15-A42F-3557A73ECB49}"/>
                </a:ext>
              </a:extLst>
            </p:cNvPr>
            <p:cNvSpPr>
              <a:spLocks/>
            </p:cNvSpPr>
            <p:nvPr/>
          </p:nvSpPr>
          <p:spPr bwMode="auto">
            <a:xfrm>
              <a:off x="947445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4" name="Freeform 30">
              <a:extLst>
                <a:ext uri="{FF2B5EF4-FFF2-40B4-BE49-F238E27FC236}">
                  <a16:creationId xmlns:a16="http://schemas.microsoft.com/office/drawing/2014/main" id="{01894596-216F-4ED4-99D6-8BCB72EB0292}"/>
                </a:ext>
              </a:extLst>
            </p:cNvPr>
            <p:cNvSpPr>
              <a:spLocks/>
            </p:cNvSpPr>
            <p:nvPr/>
          </p:nvSpPr>
          <p:spPr bwMode="auto">
            <a:xfrm>
              <a:off x="9800591"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5" name="Freeform 31">
              <a:extLst>
                <a:ext uri="{FF2B5EF4-FFF2-40B4-BE49-F238E27FC236}">
                  <a16:creationId xmlns:a16="http://schemas.microsoft.com/office/drawing/2014/main" id="{E9351B07-5963-4E4C-BA2E-597CDA99B928}"/>
                </a:ext>
              </a:extLst>
            </p:cNvPr>
            <p:cNvSpPr>
              <a:spLocks/>
            </p:cNvSpPr>
            <p:nvPr/>
          </p:nvSpPr>
          <p:spPr bwMode="auto">
            <a:xfrm>
              <a:off x="9252915"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6" name="Freeform 32">
              <a:extLst>
                <a:ext uri="{FF2B5EF4-FFF2-40B4-BE49-F238E27FC236}">
                  <a16:creationId xmlns:a16="http://schemas.microsoft.com/office/drawing/2014/main" id="{086CF589-8B94-4072-8E27-A7FDEAF06125}"/>
                </a:ext>
              </a:extLst>
            </p:cNvPr>
            <p:cNvSpPr>
              <a:spLocks/>
            </p:cNvSpPr>
            <p:nvPr/>
          </p:nvSpPr>
          <p:spPr bwMode="auto">
            <a:xfrm>
              <a:off x="9581544"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7" name="Freeform 447">
              <a:extLst>
                <a:ext uri="{FF2B5EF4-FFF2-40B4-BE49-F238E27FC236}">
                  <a16:creationId xmlns:a16="http://schemas.microsoft.com/office/drawing/2014/main" id="{0317F46C-DCD4-4A28-ACFA-6A51661C727B}"/>
                </a:ext>
              </a:extLst>
            </p:cNvPr>
            <p:cNvSpPr>
              <a:spLocks/>
            </p:cNvSpPr>
            <p:nvPr/>
          </p:nvSpPr>
          <p:spPr bwMode="auto">
            <a:xfrm>
              <a:off x="10129218"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8" name="Freeform 448">
              <a:extLst>
                <a:ext uri="{FF2B5EF4-FFF2-40B4-BE49-F238E27FC236}">
                  <a16:creationId xmlns:a16="http://schemas.microsoft.com/office/drawing/2014/main" id="{406FCB8A-1D2B-4BDA-9DB2-70553389C2CA}"/>
                </a:ext>
              </a:extLst>
            </p:cNvPr>
            <p:cNvSpPr>
              <a:spLocks/>
            </p:cNvSpPr>
            <p:nvPr/>
          </p:nvSpPr>
          <p:spPr bwMode="auto">
            <a:xfrm>
              <a:off x="1045536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9" name="Freeform 449">
              <a:extLst>
                <a:ext uri="{FF2B5EF4-FFF2-40B4-BE49-F238E27FC236}">
                  <a16:creationId xmlns:a16="http://schemas.microsoft.com/office/drawing/2014/main" id="{A990AE18-0C76-46C2-B0F6-C3BD8866B051}"/>
                </a:ext>
              </a:extLst>
            </p:cNvPr>
            <p:cNvSpPr>
              <a:spLocks/>
            </p:cNvSpPr>
            <p:nvPr/>
          </p:nvSpPr>
          <p:spPr bwMode="auto">
            <a:xfrm>
              <a:off x="9907685"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0" name="Freeform 450">
              <a:extLst>
                <a:ext uri="{FF2B5EF4-FFF2-40B4-BE49-F238E27FC236}">
                  <a16:creationId xmlns:a16="http://schemas.microsoft.com/office/drawing/2014/main" id="{3B9FF01A-935E-455C-8E64-06251772D562}"/>
                </a:ext>
              </a:extLst>
            </p:cNvPr>
            <p:cNvSpPr>
              <a:spLocks/>
            </p:cNvSpPr>
            <p:nvPr/>
          </p:nvSpPr>
          <p:spPr bwMode="auto">
            <a:xfrm>
              <a:off x="10236312"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1" name="Freeform 29">
              <a:extLst>
                <a:ext uri="{FF2B5EF4-FFF2-40B4-BE49-F238E27FC236}">
                  <a16:creationId xmlns:a16="http://schemas.microsoft.com/office/drawing/2014/main" id="{D88D0A07-AF69-42C3-BBAA-1A836D937682}"/>
                </a:ext>
              </a:extLst>
            </p:cNvPr>
            <p:cNvSpPr>
              <a:spLocks/>
            </p:cNvSpPr>
            <p:nvPr/>
          </p:nvSpPr>
          <p:spPr bwMode="auto">
            <a:xfrm>
              <a:off x="1078398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2" name="Freeform 31">
              <a:extLst>
                <a:ext uri="{FF2B5EF4-FFF2-40B4-BE49-F238E27FC236}">
                  <a16:creationId xmlns:a16="http://schemas.microsoft.com/office/drawing/2014/main" id="{B21D54DB-4207-4062-BBD2-FBFC00E6324C}"/>
                </a:ext>
              </a:extLst>
            </p:cNvPr>
            <p:cNvSpPr>
              <a:spLocks/>
            </p:cNvSpPr>
            <p:nvPr/>
          </p:nvSpPr>
          <p:spPr bwMode="auto">
            <a:xfrm>
              <a:off x="10562454"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3" name="Freeform 29">
              <a:extLst>
                <a:ext uri="{FF2B5EF4-FFF2-40B4-BE49-F238E27FC236}">
                  <a16:creationId xmlns:a16="http://schemas.microsoft.com/office/drawing/2014/main" id="{3A2A451F-9689-4B14-BA58-2F1788849E8A}"/>
                </a:ext>
              </a:extLst>
            </p:cNvPr>
            <p:cNvSpPr>
              <a:spLocks/>
            </p:cNvSpPr>
            <p:nvPr/>
          </p:nvSpPr>
          <p:spPr bwMode="auto">
            <a:xfrm>
              <a:off x="1111261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4" name="Freeform 30">
              <a:extLst>
                <a:ext uri="{FF2B5EF4-FFF2-40B4-BE49-F238E27FC236}">
                  <a16:creationId xmlns:a16="http://schemas.microsoft.com/office/drawing/2014/main" id="{3EC5D921-246F-4E9A-8C38-DBDB5938281C}"/>
                </a:ext>
              </a:extLst>
            </p:cNvPr>
            <p:cNvSpPr>
              <a:spLocks/>
            </p:cNvSpPr>
            <p:nvPr/>
          </p:nvSpPr>
          <p:spPr bwMode="auto">
            <a:xfrm>
              <a:off x="1143875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5" name="Freeform 31">
              <a:extLst>
                <a:ext uri="{FF2B5EF4-FFF2-40B4-BE49-F238E27FC236}">
                  <a16:creationId xmlns:a16="http://schemas.microsoft.com/office/drawing/2014/main" id="{0538CF54-7ACC-4114-B43B-7A4D41726124}"/>
                </a:ext>
              </a:extLst>
            </p:cNvPr>
            <p:cNvSpPr>
              <a:spLocks/>
            </p:cNvSpPr>
            <p:nvPr/>
          </p:nvSpPr>
          <p:spPr bwMode="auto">
            <a:xfrm>
              <a:off x="10891083"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6" name="Freeform 32">
              <a:extLst>
                <a:ext uri="{FF2B5EF4-FFF2-40B4-BE49-F238E27FC236}">
                  <a16:creationId xmlns:a16="http://schemas.microsoft.com/office/drawing/2014/main" id="{11E301F6-776B-4BF8-9A6D-011F38358588}"/>
                </a:ext>
              </a:extLst>
            </p:cNvPr>
            <p:cNvSpPr>
              <a:spLocks/>
            </p:cNvSpPr>
            <p:nvPr/>
          </p:nvSpPr>
          <p:spPr bwMode="auto">
            <a:xfrm>
              <a:off x="11219710"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7" name="Freeform 29">
              <a:extLst>
                <a:ext uri="{FF2B5EF4-FFF2-40B4-BE49-F238E27FC236}">
                  <a16:creationId xmlns:a16="http://schemas.microsoft.com/office/drawing/2014/main" id="{E194C7E7-2518-4B40-B443-EC4BF865E473}"/>
                </a:ext>
              </a:extLst>
            </p:cNvPr>
            <p:cNvSpPr>
              <a:spLocks/>
            </p:cNvSpPr>
            <p:nvPr/>
          </p:nvSpPr>
          <p:spPr bwMode="auto">
            <a:xfrm>
              <a:off x="1176738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8" name="Freeform 30">
              <a:extLst>
                <a:ext uri="{FF2B5EF4-FFF2-40B4-BE49-F238E27FC236}">
                  <a16:creationId xmlns:a16="http://schemas.microsoft.com/office/drawing/2014/main" id="{8C421192-7469-48F1-A5C0-A4C2F92271D9}"/>
                </a:ext>
              </a:extLst>
            </p:cNvPr>
            <p:cNvSpPr>
              <a:spLocks/>
            </p:cNvSpPr>
            <p:nvPr/>
          </p:nvSpPr>
          <p:spPr bwMode="auto">
            <a:xfrm>
              <a:off x="12093526"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9" name="Freeform 31">
              <a:extLst>
                <a:ext uri="{FF2B5EF4-FFF2-40B4-BE49-F238E27FC236}">
                  <a16:creationId xmlns:a16="http://schemas.microsoft.com/office/drawing/2014/main" id="{4A565FE3-8B6C-4260-8F35-A2F21F04645A}"/>
                </a:ext>
              </a:extLst>
            </p:cNvPr>
            <p:cNvSpPr>
              <a:spLocks/>
            </p:cNvSpPr>
            <p:nvPr/>
          </p:nvSpPr>
          <p:spPr bwMode="auto">
            <a:xfrm>
              <a:off x="11545852"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0" name="Freeform 32">
              <a:extLst>
                <a:ext uri="{FF2B5EF4-FFF2-40B4-BE49-F238E27FC236}">
                  <a16:creationId xmlns:a16="http://schemas.microsoft.com/office/drawing/2014/main" id="{19C1CE71-EF7F-461D-A55F-4B5B95F0A3CF}"/>
                </a:ext>
              </a:extLst>
            </p:cNvPr>
            <p:cNvSpPr>
              <a:spLocks/>
            </p:cNvSpPr>
            <p:nvPr/>
          </p:nvSpPr>
          <p:spPr bwMode="auto">
            <a:xfrm>
              <a:off x="11874480"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14" name="Group 1813">
            <a:extLst>
              <a:ext uri="{FF2B5EF4-FFF2-40B4-BE49-F238E27FC236}">
                <a16:creationId xmlns:a16="http://schemas.microsoft.com/office/drawing/2014/main" id="{CCBAA3F1-F5D7-47E2-8204-499FF31AC1BA}"/>
              </a:ext>
            </a:extLst>
          </p:cNvPr>
          <p:cNvGrpSpPr/>
          <p:nvPr userDrawn="1"/>
        </p:nvGrpSpPr>
        <p:grpSpPr>
          <a:xfrm>
            <a:off x="83664" y="5194449"/>
            <a:ext cx="12009863" cy="176637"/>
            <a:chOff x="83664" y="5136234"/>
            <a:chExt cx="12009863" cy="176637"/>
          </a:xfrm>
        </p:grpSpPr>
        <p:sp>
          <p:nvSpPr>
            <p:cNvPr id="1215" name="Freeform 29">
              <a:extLst>
                <a:ext uri="{FF2B5EF4-FFF2-40B4-BE49-F238E27FC236}">
                  <a16:creationId xmlns:a16="http://schemas.microsoft.com/office/drawing/2014/main" id="{B7180539-6EAC-4B74-A6A7-F4DECCA880BA}"/>
                </a:ext>
              </a:extLst>
            </p:cNvPr>
            <p:cNvSpPr>
              <a:spLocks/>
            </p:cNvSpPr>
            <p:nvPr userDrawn="1"/>
          </p:nvSpPr>
          <p:spPr bwMode="auto">
            <a:xfrm flipH="1">
              <a:off x="11871994"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6" name="Freeform 30">
              <a:extLst>
                <a:ext uri="{FF2B5EF4-FFF2-40B4-BE49-F238E27FC236}">
                  <a16:creationId xmlns:a16="http://schemas.microsoft.com/office/drawing/2014/main" id="{B62EA37B-DD12-4FE2-91C5-586774DCC3BA}"/>
                </a:ext>
              </a:extLst>
            </p:cNvPr>
            <p:cNvSpPr>
              <a:spLocks/>
            </p:cNvSpPr>
            <p:nvPr userDrawn="1"/>
          </p:nvSpPr>
          <p:spPr bwMode="auto">
            <a:xfrm flipH="1">
              <a:off x="1154585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7" name="Freeform 31">
              <a:extLst>
                <a:ext uri="{FF2B5EF4-FFF2-40B4-BE49-F238E27FC236}">
                  <a16:creationId xmlns:a16="http://schemas.microsoft.com/office/drawing/2014/main" id="{7F5008A2-6C9C-4237-A669-D9420637A316}"/>
                </a:ext>
              </a:extLst>
            </p:cNvPr>
            <p:cNvSpPr>
              <a:spLocks/>
            </p:cNvSpPr>
            <p:nvPr userDrawn="1"/>
          </p:nvSpPr>
          <p:spPr bwMode="auto">
            <a:xfrm flipH="1">
              <a:off x="11979088"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8" name="Freeform 32">
              <a:extLst>
                <a:ext uri="{FF2B5EF4-FFF2-40B4-BE49-F238E27FC236}">
                  <a16:creationId xmlns:a16="http://schemas.microsoft.com/office/drawing/2014/main" id="{92B85CBB-6218-48C7-A6AD-1224322FBCF5}"/>
                </a:ext>
              </a:extLst>
            </p:cNvPr>
            <p:cNvSpPr>
              <a:spLocks/>
            </p:cNvSpPr>
            <p:nvPr userDrawn="1"/>
          </p:nvSpPr>
          <p:spPr bwMode="auto">
            <a:xfrm flipH="1">
              <a:off x="11652948"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9" name="Freeform 29">
              <a:extLst>
                <a:ext uri="{FF2B5EF4-FFF2-40B4-BE49-F238E27FC236}">
                  <a16:creationId xmlns:a16="http://schemas.microsoft.com/office/drawing/2014/main" id="{D30576A8-C16A-4494-9C99-9E55DFB4A976}"/>
                </a:ext>
              </a:extLst>
            </p:cNvPr>
            <p:cNvSpPr>
              <a:spLocks/>
            </p:cNvSpPr>
            <p:nvPr userDrawn="1"/>
          </p:nvSpPr>
          <p:spPr bwMode="auto">
            <a:xfrm flipH="1">
              <a:off x="11217224"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0" name="Freeform 30">
              <a:extLst>
                <a:ext uri="{FF2B5EF4-FFF2-40B4-BE49-F238E27FC236}">
                  <a16:creationId xmlns:a16="http://schemas.microsoft.com/office/drawing/2014/main" id="{E42AB3B1-E898-47A3-BCC3-2CA29B9BA03E}"/>
                </a:ext>
              </a:extLst>
            </p:cNvPr>
            <p:cNvSpPr>
              <a:spLocks/>
            </p:cNvSpPr>
            <p:nvPr userDrawn="1"/>
          </p:nvSpPr>
          <p:spPr bwMode="auto">
            <a:xfrm flipH="1">
              <a:off x="10891084"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1" name="Freeform 31">
              <a:extLst>
                <a:ext uri="{FF2B5EF4-FFF2-40B4-BE49-F238E27FC236}">
                  <a16:creationId xmlns:a16="http://schemas.microsoft.com/office/drawing/2014/main" id="{D672A6A7-B2CC-49D7-869D-2F1C046A2C79}"/>
                </a:ext>
              </a:extLst>
            </p:cNvPr>
            <p:cNvSpPr>
              <a:spLocks/>
            </p:cNvSpPr>
            <p:nvPr userDrawn="1"/>
          </p:nvSpPr>
          <p:spPr bwMode="auto">
            <a:xfrm flipH="1">
              <a:off x="11324319"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2" name="Freeform 32">
              <a:extLst>
                <a:ext uri="{FF2B5EF4-FFF2-40B4-BE49-F238E27FC236}">
                  <a16:creationId xmlns:a16="http://schemas.microsoft.com/office/drawing/2014/main" id="{CA440D9D-F6B1-4284-B053-79582A5005F4}"/>
                </a:ext>
              </a:extLst>
            </p:cNvPr>
            <p:cNvSpPr>
              <a:spLocks/>
            </p:cNvSpPr>
            <p:nvPr userDrawn="1"/>
          </p:nvSpPr>
          <p:spPr bwMode="auto">
            <a:xfrm flipH="1">
              <a:off x="10998178"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3" name="Freeform 29">
              <a:extLst>
                <a:ext uri="{FF2B5EF4-FFF2-40B4-BE49-F238E27FC236}">
                  <a16:creationId xmlns:a16="http://schemas.microsoft.com/office/drawing/2014/main" id="{11425CF2-DB33-450A-85AF-5A9F828EE545}"/>
                </a:ext>
              </a:extLst>
            </p:cNvPr>
            <p:cNvSpPr>
              <a:spLocks/>
            </p:cNvSpPr>
            <p:nvPr userDrawn="1"/>
          </p:nvSpPr>
          <p:spPr bwMode="auto">
            <a:xfrm flipH="1">
              <a:off x="10562456"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4" name="Freeform 30">
              <a:extLst>
                <a:ext uri="{FF2B5EF4-FFF2-40B4-BE49-F238E27FC236}">
                  <a16:creationId xmlns:a16="http://schemas.microsoft.com/office/drawing/2014/main" id="{E3F18B23-2B04-493F-8561-921707C7598F}"/>
                </a:ext>
              </a:extLst>
            </p:cNvPr>
            <p:cNvSpPr>
              <a:spLocks/>
            </p:cNvSpPr>
            <p:nvPr userDrawn="1"/>
          </p:nvSpPr>
          <p:spPr bwMode="auto">
            <a:xfrm flipH="1">
              <a:off x="1023631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5" name="Freeform 31">
              <a:extLst>
                <a:ext uri="{FF2B5EF4-FFF2-40B4-BE49-F238E27FC236}">
                  <a16:creationId xmlns:a16="http://schemas.microsoft.com/office/drawing/2014/main" id="{26B6FDFF-BB6F-488C-B6CC-FF1B0C835742}"/>
                </a:ext>
              </a:extLst>
            </p:cNvPr>
            <p:cNvSpPr>
              <a:spLocks/>
            </p:cNvSpPr>
            <p:nvPr userDrawn="1"/>
          </p:nvSpPr>
          <p:spPr bwMode="auto">
            <a:xfrm flipH="1">
              <a:off x="10669550"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6" name="Freeform 32">
              <a:extLst>
                <a:ext uri="{FF2B5EF4-FFF2-40B4-BE49-F238E27FC236}">
                  <a16:creationId xmlns:a16="http://schemas.microsoft.com/office/drawing/2014/main" id="{5819D564-E20E-4922-AA51-4052BBCFA025}"/>
                </a:ext>
              </a:extLst>
            </p:cNvPr>
            <p:cNvSpPr>
              <a:spLocks/>
            </p:cNvSpPr>
            <p:nvPr userDrawn="1"/>
          </p:nvSpPr>
          <p:spPr bwMode="auto">
            <a:xfrm flipH="1">
              <a:off x="10343410"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7" name="Freeform 29">
              <a:extLst>
                <a:ext uri="{FF2B5EF4-FFF2-40B4-BE49-F238E27FC236}">
                  <a16:creationId xmlns:a16="http://schemas.microsoft.com/office/drawing/2014/main" id="{2722FE24-1D72-4D6E-AF53-6128141A9D13}"/>
                </a:ext>
              </a:extLst>
            </p:cNvPr>
            <p:cNvSpPr>
              <a:spLocks/>
            </p:cNvSpPr>
            <p:nvPr userDrawn="1"/>
          </p:nvSpPr>
          <p:spPr bwMode="auto">
            <a:xfrm flipH="1">
              <a:off x="9907687"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8" name="Freeform 30">
              <a:extLst>
                <a:ext uri="{FF2B5EF4-FFF2-40B4-BE49-F238E27FC236}">
                  <a16:creationId xmlns:a16="http://schemas.microsoft.com/office/drawing/2014/main" id="{B8FD79A5-BF8A-4DC2-BC5B-24064D68FDDB}"/>
                </a:ext>
              </a:extLst>
            </p:cNvPr>
            <p:cNvSpPr>
              <a:spLocks/>
            </p:cNvSpPr>
            <p:nvPr userDrawn="1"/>
          </p:nvSpPr>
          <p:spPr bwMode="auto">
            <a:xfrm flipH="1">
              <a:off x="9581546"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9" name="Freeform 31">
              <a:extLst>
                <a:ext uri="{FF2B5EF4-FFF2-40B4-BE49-F238E27FC236}">
                  <a16:creationId xmlns:a16="http://schemas.microsoft.com/office/drawing/2014/main" id="{C20D4256-ADDE-4906-A707-F86AFE339B05}"/>
                </a:ext>
              </a:extLst>
            </p:cNvPr>
            <p:cNvSpPr>
              <a:spLocks/>
            </p:cNvSpPr>
            <p:nvPr userDrawn="1"/>
          </p:nvSpPr>
          <p:spPr bwMode="auto">
            <a:xfrm flipH="1">
              <a:off x="10014782"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0" name="Freeform 32">
              <a:extLst>
                <a:ext uri="{FF2B5EF4-FFF2-40B4-BE49-F238E27FC236}">
                  <a16:creationId xmlns:a16="http://schemas.microsoft.com/office/drawing/2014/main" id="{36A07B05-4B2F-40C4-96C8-776D77370D32}"/>
                </a:ext>
              </a:extLst>
            </p:cNvPr>
            <p:cNvSpPr>
              <a:spLocks/>
            </p:cNvSpPr>
            <p:nvPr userDrawn="1"/>
          </p:nvSpPr>
          <p:spPr bwMode="auto">
            <a:xfrm flipH="1">
              <a:off x="9688641"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1" name="Freeform 477">
              <a:extLst>
                <a:ext uri="{FF2B5EF4-FFF2-40B4-BE49-F238E27FC236}">
                  <a16:creationId xmlns:a16="http://schemas.microsoft.com/office/drawing/2014/main" id="{0E0FB12E-55F4-4E15-BF1A-360075039829}"/>
                </a:ext>
              </a:extLst>
            </p:cNvPr>
            <p:cNvSpPr>
              <a:spLocks/>
            </p:cNvSpPr>
            <p:nvPr userDrawn="1"/>
          </p:nvSpPr>
          <p:spPr bwMode="auto">
            <a:xfrm flipH="1">
              <a:off x="925291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2" name="Freeform 478">
              <a:extLst>
                <a:ext uri="{FF2B5EF4-FFF2-40B4-BE49-F238E27FC236}">
                  <a16:creationId xmlns:a16="http://schemas.microsoft.com/office/drawing/2014/main" id="{C0C1A34B-06B6-4E43-AE56-DC6602E381FD}"/>
                </a:ext>
              </a:extLst>
            </p:cNvPr>
            <p:cNvSpPr>
              <a:spLocks/>
            </p:cNvSpPr>
            <p:nvPr userDrawn="1"/>
          </p:nvSpPr>
          <p:spPr bwMode="auto">
            <a:xfrm flipH="1">
              <a:off x="8926777"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3" name="Freeform 479">
              <a:extLst>
                <a:ext uri="{FF2B5EF4-FFF2-40B4-BE49-F238E27FC236}">
                  <a16:creationId xmlns:a16="http://schemas.microsoft.com/office/drawing/2014/main" id="{DDC70FAC-4DFF-4A62-A963-DDEF4052ACCB}"/>
                </a:ext>
              </a:extLst>
            </p:cNvPr>
            <p:cNvSpPr>
              <a:spLocks/>
            </p:cNvSpPr>
            <p:nvPr userDrawn="1"/>
          </p:nvSpPr>
          <p:spPr bwMode="auto">
            <a:xfrm flipH="1">
              <a:off x="9360012"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4" name="Freeform 480">
              <a:extLst>
                <a:ext uri="{FF2B5EF4-FFF2-40B4-BE49-F238E27FC236}">
                  <a16:creationId xmlns:a16="http://schemas.microsoft.com/office/drawing/2014/main" id="{60460DC1-CD61-456C-9EE1-21C9215B31FE}"/>
                </a:ext>
              </a:extLst>
            </p:cNvPr>
            <p:cNvSpPr>
              <a:spLocks/>
            </p:cNvSpPr>
            <p:nvPr userDrawn="1"/>
          </p:nvSpPr>
          <p:spPr bwMode="auto">
            <a:xfrm flipH="1">
              <a:off x="9033872"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5" name="Freeform 29">
              <a:extLst>
                <a:ext uri="{FF2B5EF4-FFF2-40B4-BE49-F238E27FC236}">
                  <a16:creationId xmlns:a16="http://schemas.microsoft.com/office/drawing/2014/main" id="{DF96326A-8A37-4BC7-867D-C9B8879D9199}"/>
                </a:ext>
              </a:extLst>
            </p:cNvPr>
            <p:cNvSpPr>
              <a:spLocks/>
            </p:cNvSpPr>
            <p:nvPr userDrawn="1"/>
          </p:nvSpPr>
          <p:spPr bwMode="auto">
            <a:xfrm flipH="1">
              <a:off x="859814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6" name="Freeform 31">
              <a:extLst>
                <a:ext uri="{FF2B5EF4-FFF2-40B4-BE49-F238E27FC236}">
                  <a16:creationId xmlns:a16="http://schemas.microsoft.com/office/drawing/2014/main" id="{4089E109-C701-4E02-BBE1-4D4BB79D76CD}"/>
                </a:ext>
              </a:extLst>
            </p:cNvPr>
            <p:cNvSpPr>
              <a:spLocks/>
            </p:cNvSpPr>
            <p:nvPr userDrawn="1"/>
          </p:nvSpPr>
          <p:spPr bwMode="auto">
            <a:xfrm flipH="1">
              <a:off x="8705243"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7" name="Freeform 29">
              <a:extLst>
                <a:ext uri="{FF2B5EF4-FFF2-40B4-BE49-F238E27FC236}">
                  <a16:creationId xmlns:a16="http://schemas.microsoft.com/office/drawing/2014/main" id="{8E6722DC-52FD-49D8-80A8-D4B70250D3A3}"/>
                </a:ext>
              </a:extLst>
            </p:cNvPr>
            <p:cNvSpPr>
              <a:spLocks/>
            </p:cNvSpPr>
            <p:nvPr userDrawn="1"/>
          </p:nvSpPr>
          <p:spPr bwMode="auto">
            <a:xfrm flipH="1">
              <a:off x="826952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8" name="Freeform 30">
              <a:extLst>
                <a:ext uri="{FF2B5EF4-FFF2-40B4-BE49-F238E27FC236}">
                  <a16:creationId xmlns:a16="http://schemas.microsoft.com/office/drawing/2014/main" id="{27F496D1-3FD0-42DD-8D9E-B188CCA88F96}"/>
                </a:ext>
              </a:extLst>
            </p:cNvPr>
            <p:cNvSpPr>
              <a:spLocks/>
            </p:cNvSpPr>
            <p:nvPr userDrawn="1"/>
          </p:nvSpPr>
          <p:spPr bwMode="auto">
            <a:xfrm flipH="1">
              <a:off x="7943379"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9" name="Freeform 31">
              <a:extLst>
                <a:ext uri="{FF2B5EF4-FFF2-40B4-BE49-F238E27FC236}">
                  <a16:creationId xmlns:a16="http://schemas.microsoft.com/office/drawing/2014/main" id="{8E4A8A6B-ADF8-41E7-AAD3-E96BC9962EBD}"/>
                </a:ext>
              </a:extLst>
            </p:cNvPr>
            <p:cNvSpPr>
              <a:spLocks/>
            </p:cNvSpPr>
            <p:nvPr userDrawn="1"/>
          </p:nvSpPr>
          <p:spPr bwMode="auto">
            <a:xfrm flipH="1">
              <a:off x="8376614"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0" name="Freeform 32">
              <a:extLst>
                <a:ext uri="{FF2B5EF4-FFF2-40B4-BE49-F238E27FC236}">
                  <a16:creationId xmlns:a16="http://schemas.microsoft.com/office/drawing/2014/main" id="{881371C4-F13A-4BDD-87B1-1F7401A9AA32}"/>
                </a:ext>
              </a:extLst>
            </p:cNvPr>
            <p:cNvSpPr>
              <a:spLocks/>
            </p:cNvSpPr>
            <p:nvPr userDrawn="1"/>
          </p:nvSpPr>
          <p:spPr bwMode="auto">
            <a:xfrm flipH="1">
              <a:off x="8050474"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1" name="Freeform 29">
              <a:extLst>
                <a:ext uri="{FF2B5EF4-FFF2-40B4-BE49-F238E27FC236}">
                  <a16:creationId xmlns:a16="http://schemas.microsoft.com/office/drawing/2014/main" id="{2A637B4F-5C67-45C1-B3F7-F43BA8FC9AE9}"/>
                </a:ext>
              </a:extLst>
            </p:cNvPr>
            <p:cNvSpPr>
              <a:spLocks/>
            </p:cNvSpPr>
            <p:nvPr userDrawn="1"/>
          </p:nvSpPr>
          <p:spPr bwMode="auto">
            <a:xfrm flipH="1">
              <a:off x="7614751"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2" name="Freeform 30">
              <a:extLst>
                <a:ext uri="{FF2B5EF4-FFF2-40B4-BE49-F238E27FC236}">
                  <a16:creationId xmlns:a16="http://schemas.microsoft.com/office/drawing/2014/main" id="{1D0DF89F-0D4B-41A5-991C-C435033F484C}"/>
                </a:ext>
              </a:extLst>
            </p:cNvPr>
            <p:cNvSpPr>
              <a:spLocks/>
            </p:cNvSpPr>
            <p:nvPr userDrawn="1"/>
          </p:nvSpPr>
          <p:spPr bwMode="auto">
            <a:xfrm flipH="1">
              <a:off x="728861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3" name="Freeform 31">
              <a:extLst>
                <a:ext uri="{FF2B5EF4-FFF2-40B4-BE49-F238E27FC236}">
                  <a16:creationId xmlns:a16="http://schemas.microsoft.com/office/drawing/2014/main" id="{72777DA5-4F10-4541-8FDF-4466FA4F8EA2}"/>
                </a:ext>
              </a:extLst>
            </p:cNvPr>
            <p:cNvSpPr>
              <a:spLocks/>
            </p:cNvSpPr>
            <p:nvPr userDrawn="1"/>
          </p:nvSpPr>
          <p:spPr bwMode="auto">
            <a:xfrm flipH="1">
              <a:off x="7721846"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4" name="Freeform 32">
              <a:extLst>
                <a:ext uri="{FF2B5EF4-FFF2-40B4-BE49-F238E27FC236}">
                  <a16:creationId xmlns:a16="http://schemas.microsoft.com/office/drawing/2014/main" id="{6E85B0F3-5276-440A-A899-96229CBE10A0}"/>
                </a:ext>
              </a:extLst>
            </p:cNvPr>
            <p:cNvSpPr>
              <a:spLocks/>
            </p:cNvSpPr>
            <p:nvPr userDrawn="1"/>
          </p:nvSpPr>
          <p:spPr bwMode="auto">
            <a:xfrm flipH="1">
              <a:off x="7395705"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5" name="Freeform 29">
              <a:extLst>
                <a:ext uri="{FF2B5EF4-FFF2-40B4-BE49-F238E27FC236}">
                  <a16:creationId xmlns:a16="http://schemas.microsoft.com/office/drawing/2014/main" id="{2D2D0166-6DBA-48B2-9F31-2BC72C665F1F}"/>
                </a:ext>
              </a:extLst>
            </p:cNvPr>
            <p:cNvSpPr>
              <a:spLocks/>
            </p:cNvSpPr>
            <p:nvPr userDrawn="1"/>
          </p:nvSpPr>
          <p:spPr bwMode="auto">
            <a:xfrm flipH="1">
              <a:off x="6959982"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6" name="Freeform 30">
              <a:extLst>
                <a:ext uri="{FF2B5EF4-FFF2-40B4-BE49-F238E27FC236}">
                  <a16:creationId xmlns:a16="http://schemas.microsoft.com/office/drawing/2014/main" id="{F068C378-FB68-462F-8755-0C118FC6104A}"/>
                </a:ext>
              </a:extLst>
            </p:cNvPr>
            <p:cNvSpPr>
              <a:spLocks/>
            </p:cNvSpPr>
            <p:nvPr userDrawn="1"/>
          </p:nvSpPr>
          <p:spPr bwMode="auto">
            <a:xfrm flipH="1">
              <a:off x="6633842"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7" name="Freeform 31">
              <a:extLst>
                <a:ext uri="{FF2B5EF4-FFF2-40B4-BE49-F238E27FC236}">
                  <a16:creationId xmlns:a16="http://schemas.microsoft.com/office/drawing/2014/main" id="{92403F96-3AD8-4AB8-B6E2-B01EA490C95C}"/>
                </a:ext>
              </a:extLst>
            </p:cNvPr>
            <p:cNvSpPr>
              <a:spLocks/>
            </p:cNvSpPr>
            <p:nvPr userDrawn="1"/>
          </p:nvSpPr>
          <p:spPr bwMode="auto">
            <a:xfrm flipH="1">
              <a:off x="7067077"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8" name="Freeform 32">
              <a:extLst>
                <a:ext uri="{FF2B5EF4-FFF2-40B4-BE49-F238E27FC236}">
                  <a16:creationId xmlns:a16="http://schemas.microsoft.com/office/drawing/2014/main" id="{C777A4F9-3BD5-4B7D-AB06-EF0A69C0D79D}"/>
                </a:ext>
              </a:extLst>
            </p:cNvPr>
            <p:cNvSpPr>
              <a:spLocks/>
            </p:cNvSpPr>
            <p:nvPr userDrawn="1"/>
          </p:nvSpPr>
          <p:spPr bwMode="auto">
            <a:xfrm flipH="1">
              <a:off x="6740936"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9" name="Freeform 29">
              <a:extLst>
                <a:ext uri="{FF2B5EF4-FFF2-40B4-BE49-F238E27FC236}">
                  <a16:creationId xmlns:a16="http://schemas.microsoft.com/office/drawing/2014/main" id="{C153A88A-93D3-42B7-90DD-ACAF44C92045}"/>
                </a:ext>
              </a:extLst>
            </p:cNvPr>
            <p:cNvSpPr>
              <a:spLocks/>
            </p:cNvSpPr>
            <p:nvPr userDrawn="1"/>
          </p:nvSpPr>
          <p:spPr bwMode="auto">
            <a:xfrm flipH="1">
              <a:off x="630521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0" name="Freeform 30">
              <a:extLst>
                <a:ext uri="{FF2B5EF4-FFF2-40B4-BE49-F238E27FC236}">
                  <a16:creationId xmlns:a16="http://schemas.microsoft.com/office/drawing/2014/main" id="{4D1662D6-D2C3-402E-8B19-04983AF65647}"/>
                </a:ext>
              </a:extLst>
            </p:cNvPr>
            <p:cNvSpPr>
              <a:spLocks/>
            </p:cNvSpPr>
            <p:nvPr userDrawn="1"/>
          </p:nvSpPr>
          <p:spPr bwMode="auto">
            <a:xfrm flipH="1">
              <a:off x="5979072"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1" name="Freeform 31">
              <a:extLst>
                <a:ext uri="{FF2B5EF4-FFF2-40B4-BE49-F238E27FC236}">
                  <a16:creationId xmlns:a16="http://schemas.microsoft.com/office/drawing/2014/main" id="{D21AD447-5790-4899-8EF3-D52D56BB70D0}"/>
                </a:ext>
              </a:extLst>
            </p:cNvPr>
            <p:cNvSpPr>
              <a:spLocks/>
            </p:cNvSpPr>
            <p:nvPr userDrawn="1"/>
          </p:nvSpPr>
          <p:spPr bwMode="auto">
            <a:xfrm flipH="1">
              <a:off x="6412308"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2" name="Freeform 32">
              <a:extLst>
                <a:ext uri="{FF2B5EF4-FFF2-40B4-BE49-F238E27FC236}">
                  <a16:creationId xmlns:a16="http://schemas.microsoft.com/office/drawing/2014/main" id="{A2422F99-AC27-4F53-AF40-5E31C3B91A33}"/>
                </a:ext>
              </a:extLst>
            </p:cNvPr>
            <p:cNvSpPr>
              <a:spLocks/>
            </p:cNvSpPr>
            <p:nvPr userDrawn="1"/>
          </p:nvSpPr>
          <p:spPr bwMode="auto">
            <a:xfrm flipH="1">
              <a:off x="6086167"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3" name="Freeform 499">
              <a:extLst>
                <a:ext uri="{FF2B5EF4-FFF2-40B4-BE49-F238E27FC236}">
                  <a16:creationId xmlns:a16="http://schemas.microsoft.com/office/drawing/2014/main" id="{9E6545BB-E007-44D6-BFA7-AAE76FE1EF61}"/>
                </a:ext>
              </a:extLst>
            </p:cNvPr>
            <p:cNvSpPr>
              <a:spLocks/>
            </p:cNvSpPr>
            <p:nvPr userDrawn="1"/>
          </p:nvSpPr>
          <p:spPr bwMode="auto">
            <a:xfrm flipH="1">
              <a:off x="565044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4" name="Freeform 500">
              <a:extLst>
                <a:ext uri="{FF2B5EF4-FFF2-40B4-BE49-F238E27FC236}">
                  <a16:creationId xmlns:a16="http://schemas.microsoft.com/office/drawing/2014/main" id="{FCF0E88F-8E54-4B7F-960A-3955C0D3F61C}"/>
                </a:ext>
              </a:extLst>
            </p:cNvPr>
            <p:cNvSpPr>
              <a:spLocks/>
            </p:cNvSpPr>
            <p:nvPr userDrawn="1"/>
          </p:nvSpPr>
          <p:spPr bwMode="auto">
            <a:xfrm flipH="1">
              <a:off x="532430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5" name="Freeform 501">
              <a:extLst>
                <a:ext uri="{FF2B5EF4-FFF2-40B4-BE49-F238E27FC236}">
                  <a16:creationId xmlns:a16="http://schemas.microsoft.com/office/drawing/2014/main" id="{1A85C06F-B3B9-4759-AC1D-B750C0A237DF}"/>
                </a:ext>
              </a:extLst>
            </p:cNvPr>
            <p:cNvSpPr>
              <a:spLocks/>
            </p:cNvSpPr>
            <p:nvPr userDrawn="1"/>
          </p:nvSpPr>
          <p:spPr bwMode="auto">
            <a:xfrm flipH="1">
              <a:off x="5757539"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6" name="Freeform 502">
              <a:extLst>
                <a:ext uri="{FF2B5EF4-FFF2-40B4-BE49-F238E27FC236}">
                  <a16:creationId xmlns:a16="http://schemas.microsoft.com/office/drawing/2014/main" id="{9E350E57-B1CA-4EC1-9E9C-CAEB624ABFDE}"/>
                </a:ext>
              </a:extLst>
            </p:cNvPr>
            <p:cNvSpPr>
              <a:spLocks/>
            </p:cNvSpPr>
            <p:nvPr userDrawn="1"/>
          </p:nvSpPr>
          <p:spPr bwMode="auto">
            <a:xfrm flipH="1">
              <a:off x="5431399"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7" name="Freeform 29">
              <a:extLst>
                <a:ext uri="{FF2B5EF4-FFF2-40B4-BE49-F238E27FC236}">
                  <a16:creationId xmlns:a16="http://schemas.microsoft.com/office/drawing/2014/main" id="{519F86EE-CE41-4B42-A167-9C0788C2E7EB}"/>
                </a:ext>
              </a:extLst>
            </p:cNvPr>
            <p:cNvSpPr>
              <a:spLocks/>
            </p:cNvSpPr>
            <p:nvPr userDrawn="1"/>
          </p:nvSpPr>
          <p:spPr bwMode="auto">
            <a:xfrm flipH="1">
              <a:off x="499567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8" name="Freeform 31">
              <a:extLst>
                <a:ext uri="{FF2B5EF4-FFF2-40B4-BE49-F238E27FC236}">
                  <a16:creationId xmlns:a16="http://schemas.microsoft.com/office/drawing/2014/main" id="{EF1F428E-F793-4218-89FB-CDC0F7F061FD}"/>
                </a:ext>
              </a:extLst>
            </p:cNvPr>
            <p:cNvSpPr>
              <a:spLocks/>
            </p:cNvSpPr>
            <p:nvPr userDrawn="1"/>
          </p:nvSpPr>
          <p:spPr bwMode="auto">
            <a:xfrm flipH="1">
              <a:off x="5102769"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25" name="Freeform 29">
              <a:extLst>
                <a:ext uri="{FF2B5EF4-FFF2-40B4-BE49-F238E27FC236}">
                  <a16:creationId xmlns:a16="http://schemas.microsoft.com/office/drawing/2014/main" id="{0842BAA0-B6C8-4B85-8571-2062430EE59F}"/>
                </a:ext>
              </a:extLst>
            </p:cNvPr>
            <p:cNvSpPr>
              <a:spLocks/>
            </p:cNvSpPr>
            <p:nvPr userDrawn="1"/>
          </p:nvSpPr>
          <p:spPr bwMode="auto">
            <a:xfrm flipH="1">
              <a:off x="466704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26" name="Freeform 30">
              <a:extLst>
                <a:ext uri="{FF2B5EF4-FFF2-40B4-BE49-F238E27FC236}">
                  <a16:creationId xmlns:a16="http://schemas.microsoft.com/office/drawing/2014/main" id="{E60348E3-731E-4284-8341-B09476ADF0AF}"/>
                </a:ext>
              </a:extLst>
            </p:cNvPr>
            <p:cNvSpPr>
              <a:spLocks/>
            </p:cNvSpPr>
            <p:nvPr userDrawn="1"/>
          </p:nvSpPr>
          <p:spPr bwMode="auto">
            <a:xfrm flipH="1">
              <a:off x="4340907"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27" name="Freeform 31">
              <a:extLst>
                <a:ext uri="{FF2B5EF4-FFF2-40B4-BE49-F238E27FC236}">
                  <a16:creationId xmlns:a16="http://schemas.microsoft.com/office/drawing/2014/main" id="{1B7CC2E8-759E-40AF-83AF-DE16ED87C2A1}"/>
                </a:ext>
              </a:extLst>
            </p:cNvPr>
            <p:cNvSpPr>
              <a:spLocks/>
            </p:cNvSpPr>
            <p:nvPr userDrawn="1"/>
          </p:nvSpPr>
          <p:spPr bwMode="auto">
            <a:xfrm flipH="1">
              <a:off x="4774142"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28" name="Freeform 32">
              <a:extLst>
                <a:ext uri="{FF2B5EF4-FFF2-40B4-BE49-F238E27FC236}">
                  <a16:creationId xmlns:a16="http://schemas.microsoft.com/office/drawing/2014/main" id="{4673620C-BB6A-40E7-B6D0-F9D39981783F}"/>
                </a:ext>
              </a:extLst>
            </p:cNvPr>
            <p:cNvSpPr>
              <a:spLocks/>
            </p:cNvSpPr>
            <p:nvPr userDrawn="1"/>
          </p:nvSpPr>
          <p:spPr bwMode="auto">
            <a:xfrm flipH="1">
              <a:off x="4448001"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29" name="Freeform 29">
              <a:extLst>
                <a:ext uri="{FF2B5EF4-FFF2-40B4-BE49-F238E27FC236}">
                  <a16:creationId xmlns:a16="http://schemas.microsoft.com/office/drawing/2014/main" id="{347B4856-1026-4B64-846A-F84687F8DFF7}"/>
                </a:ext>
              </a:extLst>
            </p:cNvPr>
            <p:cNvSpPr>
              <a:spLocks/>
            </p:cNvSpPr>
            <p:nvPr userDrawn="1"/>
          </p:nvSpPr>
          <p:spPr bwMode="auto">
            <a:xfrm flipH="1">
              <a:off x="401227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0" name="Freeform 30">
              <a:extLst>
                <a:ext uri="{FF2B5EF4-FFF2-40B4-BE49-F238E27FC236}">
                  <a16:creationId xmlns:a16="http://schemas.microsoft.com/office/drawing/2014/main" id="{67EB2340-902C-4179-A4B7-0FBA3BEF50AC}"/>
                </a:ext>
              </a:extLst>
            </p:cNvPr>
            <p:cNvSpPr>
              <a:spLocks/>
            </p:cNvSpPr>
            <p:nvPr userDrawn="1"/>
          </p:nvSpPr>
          <p:spPr bwMode="auto">
            <a:xfrm flipH="1">
              <a:off x="368613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1" name="Freeform 31">
              <a:extLst>
                <a:ext uri="{FF2B5EF4-FFF2-40B4-BE49-F238E27FC236}">
                  <a16:creationId xmlns:a16="http://schemas.microsoft.com/office/drawing/2014/main" id="{3424D28C-D6C3-41D8-BF64-6159DDBFD25F}"/>
                </a:ext>
              </a:extLst>
            </p:cNvPr>
            <p:cNvSpPr>
              <a:spLocks/>
            </p:cNvSpPr>
            <p:nvPr userDrawn="1"/>
          </p:nvSpPr>
          <p:spPr bwMode="auto">
            <a:xfrm flipH="1">
              <a:off x="4119373"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2" name="Freeform 32">
              <a:extLst>
                <a:ext uri="{FF2B5EF4-FFF2-40B4-BE49-F238E27FC236}">
                  <a16:creationId xmlns:a16="http://schemas.microsoft.com/office/drawing/2014/main" id="{F33C611A-2EEE-4B47-8E84-29E68200FBA6}"/>
                </a:ext>
              </a:extLst>
            </p:cNvPr>
            <p:cNvSpPr>
              <a:spLocks/>
            </p:cNvSpPr>
            <p:nvPr userDrawn="1"/>
          </p:nvSpPr>
          <p:spPr bwMode="auto">
            <a:xfrm flipH="1">
              <a:off x="3793231"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3" name="Freeform 29">
              <a:extLst>
                <a:ext uri="{FF2B5EF4-FFF2-40B4-BE49-F238E27FC236}">
                  <a16:creationId xmlns:a16="http://schemas.microsoft.com/office/drawing/2014/main" id="{E733A888-77F1-452E-BDD4-2495F7B885C6}"/>
                </a:ext>
              </a:extLst>
            </p:cNvPr>
            <p:cNvSpPr>
              <a:spLocks/>
            </p:cNvSpPr>
            <p:nvPr userDrawn="1"/>
          </p:nvSpPr>
          <p:spPr bwMode="auto">
            <a:xfrm flipH="1">
              <a:off x="335751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4" name="Freeform 30">
              <a:extLst>
                <a:ext uri="{FF2B5EF4-FFF2-40B4-BE49-F238E27FC236}">
                  <a16:creationId xmlns:a16="http://schemas.microsoft.com/office/drawing/2014/main" id="{FB36F98D-3987-4DE8-A66A-5011F6AD0429}"/>
                </a:ext>
              </a:extLst>
            </p:cNvPr>
            <p:cNvSpPr>
              <a:spLocks/>
            </p:cNvSpPr>
            <p:nvPr userDrawn="1"/>
          </p:nvSpPr>
          <p:spPr bwMode="auto">
            <a:xfrm flipH="1">
              <a:off x="3031369"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5" name="Freeform 31">
              <a:extLst>
                <a:ext uri="{FF2B5EF4-FFF2-40B4-BE49-F238E27FC236}">
                  <a16:creationId xmlns:a16="http://schemas.microsoft.com/office/drawing/2014/main" id="{D8B1926F-B8DF-41B7-AEA5-8E6282D402AB}"/>
                </a:ext>
              </a:extLst>
            </p:cNvPr>
            <p:cNvSpPr>
              <a:spLocks/>
            </p:cNvSpPr>
            <p:nvPr userDrawn="1"/>
          </p:nvSpPr>
          <p:spPr bwMode="auto">
            <a:xfrm flipH="1">
              <a:off x="3464604"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6" name="Freeform 32">
              <a:extLst>
                <a:ext uri="{FF2B5EF4-FFF2-40B4-BE49-F238E27FC236}">
                  <a16:creationId xmlns:a16="http://schemas.microsoft.com/office/drawing/2014/main" id="{A26FBBE6-4D50-4CD9-8370-09A0E42BD7B5}"/>
                </a:ext>
              </a:extLst>
            </p:cNvPr>
            <p:cNvSpPr>
              <a:spLocks/>
            </p:cNvSpPr>
            <p:nvPr userDrawn="1"/>
          </p:nvSpPr>
          <p:spPr bwMode="auto">
            <a:xfrm flipH="1">
              <a:off x="3138464"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7" name="Freeform 29">
              <a:extLst>
                <a:ext uri="{FF2B5EF4-FFF2-40B4-BE49-F238E27FC236}">
                  <a16:creationId xmlns:a16="http://schemas.microsoft.com/office/drawing/2014/main" id="{8E4A4F11-88E8-4E85-8838-9B48FE718DAF}"/>
                </a:ext>
              </a:extLst>
            </p:cNvPr>
            <p:cNvSpPr>
              <a:spLocks/>
            </p:cNvSpPr>
            <p:nvPr userDrawn="1"/>
          </p:nvSpPr>
          <p:spPr bwMode="auto">
            <a:xfrm flipH="1">
              <a:off x="270274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8" name="Freeform 30">
              <a:extLst>
                <a:ext uri="{FF2B5EF4-FFF2-40B4-BE49-F238E27FC236}">
                  <a16:creationId xmlns:a16="http://schemas.microsoft.com/office/drawing/2014/main" id="{B24B0E0C-135B-48D3-AE7A-0BD59B4651B9}"/>
                </a:ext>
              </a:extLst>
            </p:cNvPr>
            <p:cNvSpPr>
              <a:spLocks/>
            </p:cNvSpPr>
            <p:nvPr userDrawn="1"/>
          </p:nvSpPr>
          <p:spPr bwMode="auto">
            <a:xfrm flipH="1">
              <a:off x="2376599"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9" name="Freeform 31">
              <a:extLst>
                <a:ext uri="{FF2B5EF4-FFF2-40B4-BE49-F238E27FC236}">
                  <a16:creationId xmlns:a16="http://schemas.microsoft.com/office/drawing/2014/main" id="{605029D5-ACCD-4BD2-9619-9E88469440AB}"/>
                </a:ext>
              </a:extLst>
            </p:cNvPr>
            <p:cNvSpPr>
              <a:spLocks/>
            </p:cNvSpPr>
            <p:nvPr userDrawn="1"/>
          </p:nvSpPr>
          <p:spPr bwMode="auto">
            <a:xfrm flipH="1">
              <a:off x="2809836"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0" name="Freeform 32">
              <a:extLst>
                <a:ext uri="{FF2B5EF4-FFF2-40B4-BE49-F238E27FC236}">
                  <a16:creationId xmlns:a16="http://schemas.microsoft.com/office/drawing/2014/main" id="{A546E3D9-8FE0-4668-A4DC-4713A2112789}"/>
                </a:ext>
              </a:extLst>
            </p:cNvPr>
            <p:cNvSpPr>
              <a:spLocks/>
            </p:cNvSpPr>
            <p:nvPr userDrawn="1"/>
          </p:nvSpPr>
          <p:spPr bwMode="auto">
            <a:xfrm flipH="1">
              <a:off x="2483694"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1" name="Freeform 387">
              <a:extLst>
                <a:ext uri="{FF2B5EF4-FFF2-40B4-BE49-F238E27FC236}">
                  <a16:creationId xmlns:a16="http://schemas.microsoft.com/office/drawing/2014/main" id="{99780058-5C8C-4084-856D-DB59988C1E81}"/>
                </a:ext>
              </a:extLst>
            </p:cNvPr>
            <p:cNvSpPr>
              <a:spLocks/>
            </p:cNvSpPr>
            <p:nvPr userDrawn="1"/>
          </p:nvSpPr>
          <p:spPr bwMode="auto">
            <a:xfrm flipH="1">
              <a:off x="2047972"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2" name="Freeform 388">
              <a:extLst>
                <a:ext uri="{FF2B5EF4-FFF2-40B4-BE49-F238E27FC236}">
                  <a16:creationId xmlns:a16="http://schemas.microsoft.com/office/drawing/2014/main" id="{73C6F943-BFEF-4E33-93C1-C9FB692AB7F5}"/>
                </a:ext>
              </a:extLst>
            </p:cNvPr>
            <p:cNvSpPr>
              <a:spLocks/>
            </p:cNvSpPr>
            <p:nvPr userDrawn="1"/>
          </p:nvSpPr>
          <p:spPr bwMode="auto">
            <a:xfrm flipH="1">
              <a:off x="172183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3" name="Freeform 389">
              <a:extLst>
                <a:ext uri="{FF2B5EF4-FFF2-40B4-BE49-F238E27FC236}">
                  <a16:creationId xmlns:a16="http://schemas.microsoft.com/office/drawing/2014/main" id="{F4C0C13B-CB01-4EC6-9FA0-E4591F130248}"/>
                </a:ext>
              </a:extLst>
            </p:cNvPr>
            <p:cNvSpPr>
              <a:spLocks/>
            </p:cNvSpPr>
            <p:nvPr userDrawn="1"/>
          </p:nvSpPr>
          <p:spPr bwMode="auto">
            <a:xfrm flipH="1">
              <a:off x="2155066"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4" name="Freeform 390">
              <a:extLst>
                <a:ext uri="{FF2B5EF4-FFF2-40B4-BE49-F238E27FC236}">
                  <a16:creationId xmlns:a16="http://schemas.microsoft.com/office/drawing/2014/main" id="{442AEFF3-FDBC-4743-8FA6-D6BEDD4B2230}"/>
                </a:ext>
              </a:extLst>
            </p:cNvPr>
            <p:cNvSpPr>
              <a:spLocks/>
            </p:cNvSpPr>
            <p:nvPr userDrawn="1"/>
          </p:nvSpPr>
          <p:spPr bwMode="auto">
            <a:xfrm flipH="1">
              <a:off x="1828926"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5" name="Freeform 29">
              <a:extLst>
                <a:ext uri="{FF2B5EF4-FFF2-40B4-BE49-F238E27FC236}">
                  <a16:creationId xmlns:a16="http://schemas.microsoft.com/office/drawing/2014/main" id="{B959C86B-8320-4AB5-B05A-7FA69053738B}"/>
                </a:ext>
              </a:extLst>
            </p:cNvPr>
            <p:cNvSpPr>
              <a:spLocks/>
            </p:cNvSpPr>
            <p:nvPr userDrawn="1"/>
          </p:nvSpPr>
          <p:spPr bwMode="auto">
            <a:xfrm flipH="1">
              <a:off x="139320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6" name="Freeform 31">
              <a:extLst>
                <a:ext uri="{FF2B5EF4-FFF2-40B4-BE49-F238E27FC236}">
                  <a16:creationId xmlns:a16="http://schemas.microsoft.com/office/drawing/2014/main" id="{A815B240-3E12-4EC5-B439-449637828CF3}"/>
                </a:ext>
              </a:extLst>
            </p:cNvPr>
            <p:cNvSpPr>
              <a:spLocks/>
            </p:cNvSpPr>
            <p:nvPr userDrawn="1"/>
          </p:nvSpPr>
          <p:spPr bwMode="auto">
            <a:xfrm flipH="1">
              <a:off x="1500297"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7" name="Freeform 29">
              <a:extLst>
                <a:ext uri="{FF2B5EF4-FFF2-40B4-BE49-F238E27FC236}">
                  <a16:creationId xmlns:a16="http://schemas.microsoft.com/office/drawing/2014/main" id="{0B073F10-EC6C-484A-A883-200BAD243B02}"/>
                </a:ext>
              </a:extLst>
            </p:cNvPr>
            <p:cNvSpPr>
              <a:spLocks/>
            </p:cNvSpPr>
            <p:nvPr userDrawn="1"/>
          </p:nvSpPr>
          <p:spPr bwMode="auto">
            <a:xfrm flipH="1">
              <a:off x="106457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8" name="Freeform 30">
              <a:extLst>
                <a:ext uri="{FF2B5EF4-FFF2-40B4-BE49-F238E27FC236}">
                  <a16:creationId xmlns:a16="http://schemas.microsoft.com/office/drawing/2014/main" id="{2D1DACCF-E8E4-4B19-A98A-29AB0378F64D}"/>
                </a:ext>
              </a:extLst>
            </p:cNvPr>
            <p:cNvSpPr>
              <a:spLocks/>
            </p:cNvSpPr>
            <p:nvPr userDrawn="1"/>
          </p:nvSpPr>
          <p:spPr bwMode="auto">
            <a:xfrm flipH="1">
              <a:off x="73843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9" name="Freeform 31">
              <a:extLst>
                <a:ext uri="{FF2B5EF4-FFF2-40B4-BE49-F238E27FC236}">
                  <a16:creationId xmlns:a16="http://schemas.microsoft.com/office/drawing/2014/main" id="{20C0B36F-900B-4861-8ADA-6A0B875E816A}"/>
                </a:ext>
              </a:extLst>
            </p:cNvPr>
            <p:cNvSpPr>
              <a:spLocks/>
            </p:cNvSpPr>
            <p:nvPr userDrawn="1"/>
          </p:nvSpPr>
          <p:spPr bwMode="auto">
            <a:xfrm flipH="1">
              <a:off x="1171668"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0" name="Freeform 32">
              <a:extLst>
                <a:ext uri="{FF2B5EF4-FFF2-40B4-BE49-F238E27FC236}">
                  <a16:creationId xmlns:a16="http://schemas.microsoft.com/office/drawing/2014/main" id="{3214DC51-B75D-4258-8FC3-52F77A7AC712}"/>
                </a:ext>
              </a:extLst>
            </p:cNvPr>
            <p:cNvSpPr>
              <a:spLocks/>
            </p:cNvSpPr>
            <p:nvPr userDrawn="1"/>
          </p:nvSpPr>
          <p:spPr bwMode="auto">
            <a:xfrm flipH="1">
              <a:off x="845528"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1" name="Freeform 397">
              <a:extLst>
                <a:ext uri="{FF2B5EF4-FFF2-40B4-BE49-F238E27FC236}">
                  <a16:creationId xmlns:a16="http://schemas.microsoft.com/office/drawing/2014/main" id="{175F0F99-EE84-4761-AFBB-ECB2294B7014}"/>
                </a:ext>
              </a:extLst>
            </p:cNvPr>
            <p:cNvSpPr>
              <a:spLocks/>
            </p:cNvSpPr>
            <p:nvPr userDrawn="1"/>
          </p:nvSpPr>
          <p:spPr bwMode="auto">
            <a:xfrm flipH="1">
              <a:off x="40980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2" name="Freeform 398">
              <a:extLst>
                <a:ext uri="{FF2B5EF4-FFF2-40B4-BE49-F238E27FC236}">
                  <a16:creationId xmlns:a16="http://schemas.microsoft.com/office/drawing/2014/main" id="{BDD2B32F-1A7E-4FC7-B75C-0C64BA452594}"/>
                </a:ext>
              </a:extLst>
            </p:cNvPr>
            <p:cNvSpPr>
              <a:spLocks/>
            </p:cNvSpPr>
            <p:nvPr userDrawn="1"/>
          </p:nvSpPr>
          <p:spPr bwMode="auto">
            <a:xfrm flipH="1">
              <a:off x="83664"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3" name="Freeform 399">
              <a:extLst>
                <a:ext uri="{FF2B5EF4-FFF2-40B4-BE49-F238E27FC236}">
                  <a16:creationId xmlns:a16="http://schemas.microsoft.com/office/drawing/2014/main" id="{ADF570D1-9B1D-4872-A11B-5EB3897FE32F}"/>
                </a:ext>
              </a:extLst>
            </p:cNvPr>
            <p:cNvSpPr>
              <a:spLocks/>
            </p:cNvSpPr>
            <p:nvPr userDrawn="1"/>
          </p:nvSpPr>
          <p:spPr bwMode="auto">
            <a:xfrm flipH="1">
              <a:off x="516899"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4" name="Freeform 400">
              <a:extLst>
                <a:ext uri="{FF2B5EF4-FFF2-40B4-BE49-F238E27FC236}">
                  <a16:creationId xmlns:a16="http://schemas.microsoft.com/office/drawing/2014/main" id="{ACDCE1EF-4B7B-4E53-8989-479C56D9EA30}"/>
                </a:ext>
              </a:extLst>
            </p:cNvPr>
            <p:cNvSpPr>
              <a:spLocks/>
            </p:cNvSpPr>
            <p:nvPr userDrawn="1"/>
          </p:nvSpPr>
          <p:spPr bwMode="auto">
            <a:xfrm flipH="1">
              <a:off x="190758"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3" name="Group 1802">
            <a:extLst>
              <a:ext uri="{FF2B5EF4-FFF2-40B4-BE49-F238E27FC236}">
                <a16:creationId xmlns:a16="http://schemas.microsoft.com/office/drawing/2014/main" id="{C83934FF-0BB5-4BAF-B03C-B0B783135BB8}"/>
              </a:ext>
            </a:extLst>
          </p:cNvPr>
          <p:cNvGrpSpPr/>
          <p:nvPr userDrawn="1"/>
        </p:nvGrpSpPr>
        <p:grpSpPr>
          <a:xfrm>
            <a:off x="83663" y="5479483"/>
            <a:ext cx="12009864" cy="176637"/>
            <a:chOff x="83663" y="5434010"/>
            <a:chExt cx="12009864" cy="176637"/>
          </a:xfrm>
        </p:grpSpPr>
        <p:sp>
          <p:nvSpPr>
            <p:cNvPr id="1259" name="Freeform 29">
              <a:extLst>
                <a:ext uri="{FF2B5EF4-FFF2-40B4-BE49-F238E27FC236}">
                  <a16:creationId xmlns:a16="http://schemas.microsoft.com/office/drawing/2014/main" id="{24761962-1BE0-49DF-A61C-3A9ED25A8887}"/>
                </a:ext>
              </a:extLst>
            </p:cNvPr>
            <p:cNvSpPr>
              <a:spLocks/>
            </p:cNvSpPr>
            <p:nvPr userDrawn="1"/>
          </p:nvSpPr>
          <p:spPr bwMode="auto">
            <a:xfrm>
              <a:off x="5217208"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0" name="Freeform 30">
              <a:extLst>
                <a:ext uri="{FF2B5EF4-FFF2-40B4-BE49-F238E27FC236}">
                  <a16:creationId xmlns:a16="http://schemas.microsoft.com/office/drawing/2014/main" id="{1B031D4A-7976-4F0C-8ABE-362E310744CB}"/>
                </a:ext>
              </a:extLst>
            </p:cNvPr>
            <p:cNvSpPr>
              <a:spLocks/>
            </p:cNvSpPr>
            <p:nvPr userDrawn="1"/>
          </p:nvSpPr>
          <p:spPr bwMode="auto">
            <a:xfrm>
              <a:off x="5543349"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1" name="Freeform 31">
              <a:extLst>
                <a:ext uri="{FF2B5EF4-FFF2-40B4-BE49-F238E27FC236}">
                  <a16:creationId xmlns:a16="http://schemas.microsoft.com/office/drawing/2014/main" id="{50897A41-E564-4A00-B126-E60154E438AF}"/>
                </a:ext>
              </a:extLst>
            </p:cNvPr>
            <p:cNvSpPr>
              <a:spLocks/>
            </p:cNvSpPr>
            <p:nvPr userDrawn="1"/>
          </p:nvSpPr>
          <p:spPr bwMode="auto">
            <a:xfrm>
              <a:off x="4995675"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2" name="Freeform 32">
              <a:extLst>
                <a:ext uri="{FF2B5EF4-FFF2-40B4-BE49-F238E27FC236}">
                  <a16:creationId xmlns:a16="http://schemas.microsoft.com/office/drawing/2014/main" id="{1E759BA7-7A91-4308-B19D-A4A7E12933BD}"/>
                </a:ext>
              </a:extLst>
            </p:cNvPr>
            <p:cNvSpPr>
              <a:spLocks/>
            </p:cNvSpPr>
            <p:nvPr userDrawn="1"/>
          </p:nvSpPr>
          <p:spPr bwMode="auto">
            <a:xfrm>
              <a:off x="5324302"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3" name="Freeform 29">
              <a:extLst>
                <a:ext uri="{FF2B5EF4-FFF2-40B4-BE49-F238E27FC236}">
                  <a16:creationId xmlns:a16="http://schemas.microsoft.com/office/drawing/2014/main" id="{35F09459-B9CE-48EF-83A8-5CFA503F8666}"/>
                </a:ext>
              </a:extLst>
            </p:cNvPr>
            <p:cNvSpPr>
              <a:spLocks/>
            </p:cNvSpPr>
            <p:nvPr userDrawn="1"/>
          </p:nvSpPr>
          <p:spPr bwMode="auto">
            <a:xfrm>
              <a:off x="5871978"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4" name="Freeform 30">
              <a:extLst>
                <a:ext uri="{FF2B5EF4-FFF2-40B4-BE49-F238E27FC236}">
                  <a16:creationId xmlns:a16="http://schemas.microsoft.com/office/drawing/2014/main" id="{E9A66D11-C858-478C-AB7C-DFF8275BA2C3}"/>
                </a:ext>
              </a:extLst>
            </p:cNvPr>
            <p:cNvSpPr>
              <a:spLocks/>
            </p:cNvSpPr>
            <p:nvPr userDrawn="1"/>
          </p:nvSpPr>
          <p:spPr bwMode="auto">
            <a:xfrm>
              <a:off x="6198118"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5" name="Freeform 31">
              <a:extLst>
                <a:ext uri="{FF2B5EF4-FFF2-40B4-BE49-F238E27FC236}">
                  <a16:creationId xmlns:a16="http://schemas.microsoft.com/office/drawing/2014/main" id="{1CBF971F-E49C-41C8-88E4-4D197B388F80}"/>
                </a:ext>
              </a:extLst>
            </p:cNvPr>
            <p:cNvSpPr>
              <a:spLocks/>
            </p:cNvSpPr>
            <p:nvPr userDrawn="1"/>
          </p:nvSpPr>
          <p:spPr bwMode="auto">
            <a:xfrm>
              <a:off x="5650444"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6" name="Freeform 32">
              <a:extLst>
                <a:ext uri="{FF2B5EF4-FFF2-40B4-BE49-F238E27FC236}">
                  <a16:creationId xmlns:a16="http://schemas.microsoft.com/office/drawing/2014/main" id="{0AE1EA9E-259B-4B65-BB36-A923BBF6DF11}"/>
                </a:ext>
              </a:extLst>
            </p:cNvPr>
            <p:cNvSpPr>
              <a:spLocks/>
            </p:cNvSpPr>
            <p:nvPr userDrawn="1"/>
          </p:nvSpPr>
          <p:spPr bwMode="auto">
            <a:xfrm>
              <a:off x="5979072"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7" name="Freeform 29">
              <a:extLst>
                <a:ext uri="{FF2B5EF4-FFF2-40B4-BE49-F238E27FC236}">
                  <a16:creationId xmlns:a16="http://schemas.microsoft.com/office/drawing/2014/main" id="{E37B4C17-D22E-45C5-82B4-03F808913DDE}"/>
                </a:ext>
              </a:extLst>
            </p:cNvPr>
            <p:cNvSpPr>
              <a:spLocks/>
            </p:cNvSpPr>
            <p:nvPr userDrawn="1"/>
          </p:nvSpPr>
          <p:spPr bwMode="auto">
            <a:xfrm>
              <a:off x="6526746"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8" name="Freeform 30">
              <a:extLst>
                <a:ext uri="{FF2B5EF4-FFF2-40B4-BE49-F238E27FC236}">
                  <a16:creationId xmlns:a16="http://schemas.microsoft.com/office/drawing/2014/main" id="{7FE24AF0-5823-466E-B6D4-32129C65EF1B}"/>
                </a:ext>
              </a:extLst>
            </p:cNvPr>
            <p:cNvSpPr>
              <a:spLocks/>
            </p:cNvSpPr>
            <p:nvPr userDrawn="1"/>
          </p:nvSpPr>
          <p:spPr bwMode="auto">
            <a:xfrm>
              <a:off x="6852887"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9" name="Freeform 31">
              <a:extLst>
                <a:ext uri="{FF2B5EF4-FFF2-40B4-BE49-F238E27FC236}">
                  <a16:creationId xmlns:a16="http://schemas.microsoft.com/office/drawing/2014/main" id="{8EB3838D-312E-4ED4-AE71-2178C0BC8003}"/>
                </a:ext>
              </a:extLst>
            </p:cNvPr>
            <p:cNvSpPr>
              <a:spLocks/>
            </p:cNvSpPr>
            <p:nvPr userDrawn="1"/>
          </p:nvSpPr>
          <p:spPr bwMode="auto">
            <a:xfrm>
              <a:off x="6305213"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0" name="Freeform 32">
              <a:extLst>
                <a:ext uri="{FF2B5EF4-FFF2-40B4-BE49-F238E27FC236}">
                  <a16:creationId xmlns:a16="http://schemas.microsoft.com/office/drawing/2014/main" id="{94C93F6A-D61B-4403-BC23-B4BD75C08784}"/>
                </a:ext>
              </a:extLst>
            </p:cNvPr>
            <p:cNvSpPr>
              <a:spLocks/>
            </p:cNvSpPr>
            <p:nvPr userDrawn="1"/>
          </p:nvSpPr>
          <p:spPr bwMode="auto">
            <a:xfrm>
              <a:off x="6633841"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1" name="Freeform 29">
              <a:extLst>
                <a:ext uri="{FF2B5EF4-FFF2-40B4-BE49-F238E27FC236}">
                  <a16:creationId xmlns:a16="http://schemas.microsoft.com/office/drawing/2014/main" id="{2EDBC7ED-78A2-447B-8259-224089695166}"/>
                </a:ext>
              </a:extLst>
            </p:cNvPr>
            <p:cNvSpPr>
              <a:spLocks/>
            </p:cNvSpPr>
            <p:nvPr userDrawn="1"/>
          </p:nvSpPr>
          <p:spPr bwMode="auto">
            <a:xfrm>
              <a:off x="7181515"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2" name="Freeform 30">
              <a:extLst>
                <a:ext uri="{FF2B5EF4-FFF2-40B4-BE49-F238E27FC236}">
                  <a16:creationId xmlns:a16="http://schemas.microsoft.com/office/drawing/2014/main" id="{BE583CF6-1A7B-4535-9AFE-6A7B756C0217}"/>
                </a:ext>
              </a:extLst>
            </p:cNvPr>
            <p:cNvSpPr>
              <a:spLocks/>
            </p:cNvSpPr>
            <p:nvPr userDrawn="1"/>
          </p:nvSpPr>
          <p:spPr bwMode="auto">
            <a:xfrm>
              <a:off x="7507656"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3" name="Freeform 31">
              <a:extLst>
                <a:ext uri="{FF2B5EF4-FFF2-40B4-BE49-F238E27FC236}">
                  <a16:creationId xmlns:a16="http://schemas.microsoft.com/office/drawing/2014/main" id="{D390214D-59ED-4E2A-8BDB-AEF473BAEFA8}"/>
                </a:ext>
              </a:extLst>
            </p:cNvPr>
            <p:cNvSpPr>
              <a:spLocks/>
            </p:cNvSpPr>
            <p:nvPr userDrawn="1"/>
          </p:nvSpPr>
          <p:spPr bwMode="auto">
            <a:xfrm>
              <a:off x="6959982"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4" name="Freeform 32">
              <a:extLst>
                <a:ext uri="{FF2B5EF4-FFF2-40B4-BE49-F238E27FC236}">
                  <a16:creationId xmlns:a16="http://schemas.microsoft.com/office/drawing/2014/main" id="{CA032B65-51C1-4942-A474-470A06043AE2}"/>
                </a:ext>
              </a:extLst>
            </p:cNvPr>
            <p:cNvSpPr>
              <a:spLocks/>
            </p:cNvSpPr>
            <p:nvPr userDrawn="1"/>
          </p:nvSpPr>
          <p:spPr bwMode="auto">
            <a:xfrm>
              <a:off x="7288610"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5" name="Freeform 521">
              <a:extLst>
                <a:ext uri="{FF2B5EF4-FFF2-40B4-BE49-F238E27FC236}">
                  <a16:creationId xmlns:a16="http://schemas.microsoft.com/office/drawing/2014/main" id="{B62B3504-3C00-4E37-BF17-0840E8DD5FAB}"/>
                </a:ext>
              </a:extLst>
            </p:cNvPr>
            <p:cNvSpPr>
              <a:spLocks/>
            </p:cNvSpPr>
            <p:nvPr userDrawn="1"/>
          </p:nvSpPr>
          <p:spPr bwMode="auto">
            <a:xfrm>
              <a:off x="7836284"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6" name="Freeform 522">
              <a:extLst>
                <a:ext uri="{FF2B5EF4-FFF2-40B4-BE49-F238E27FC236}">
                  <a16:creationId xmlns:a16="http://schemas.microsoft.com/office/drawing/2014/main" id="{9897F029-9C43-4E3F-AEDC-6A78A84B437B}"/>
                </a:ext>
              </a:extLst>
            </p:cNvPr>
            <p:cNvSpPr>
              <a:spLocks/>
            </p:cNvSpPr>
            <p:nvPr userDrawn="1"/>
          </p:nvSpPr>
          <p:spPr bwMode="auto">
            <a:xfrm>
              <a:off x="8162425"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7" name="Freeform 523">
              <a:extLst>
                <a:ext uri="{FF2B5EF4-FFF2-40B4-BE49-F238E27FC236}">
                  <a16:creationId xmlns:a16="http://schemas.microsoft.com/office/drawing/2014/main" id="{39334582-743E-462A-97FA-3B9F6775D805}"/>
                </a:ext>
              </a:extLst>
            </p:cNvPr>
            <p:cNvSpPr>
              <a:spLocks/>
            </p:cNvSpPr>
            <p:nvPr userDrawn="1"/>
          </p:nvSpPr>
          <p:spPr bwMode="auto">
            <a:xfrm>
              <a:off x="7614751"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8" name="Freeform 524">
              <a:extLst>
                <a:ext uri="{FF2B5EF4-FFF2-40B4-BE49-F238E27FC236}">
                  <a16:creationId xmlns:a16="http://schemas.microsoft.com/office/drawing/2014/main" id="{8AC5052F-74BF-447E-9782-694CFD77A4B0}"/>
                </a:ext>
              </a:extLst>
            </p:cNvPr>
            <p:cNvSpPr>
              <a:spLocks/>
            </p:cNvSpPr>
            <p:nvPr userDrawn="1"/>
          </p:nvSpPr>
          <p:spPr bwMode="auto">
            <a:xfrm>
              <a:off x="7943378"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9" name="Freeform 29">
              <a:extLst>
                <a:ext uri="{FF2B5EF4-FFF2-40B4-BE49-F238E27FC236}">
                  <a16:creationId xmlns:a16="http://schemas.microsoft.com/office/drawing/2014/main" id="{DC9E3538-3D27-4A21-BAB0-A256D3486219}"/>
                </a:ext>
              </a:extLst>
            </p:cNvPr>
            <p:cNvSpPr>
              <a:spLocks/>
            </p:cNvSpPr>
            <p:nvPr userDrawn="1"/>
          </p:nvSpPr>
          <p:spPr bwMode="auto">
            <a:xfrm>
              <a:off x="8491054"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0" name="Freeform 31">
              <a:extLst>
                <a:ext uri="{FF2B5EF4-FFF2-40B4-BE49-F238E27FC236}">
                  <a16:creationId xmlns:a16="http://schemas.microsoft.com/office/drawing/2014/main" id="{B2A2E517-DA4F-4563-A485-B1F778F56D0C}"/>
                </a:ext>
              </a:extLst>
            </p:cNvPr>
            <p:cNvSpPr>
              <a:spLocks/>
            </p:cNvSpPr>
            <p:nvPr userDrawn="1"/>
          </p:nvSpPr>
          <p:spPr bwMode="auto">
            <a:xfrm>
              <a:off x="8269520"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1" name="Freeform 29">
              <a:extLst>
                <a:ext uri="{FF2B5EF4-FFF2-40B4-BE49-F238E27FC236}">
                  <a16:creationId xmlns:a16="http://schemas.microsoft.com/office/drawing/2014/main" id="{531F3092-E77B-4A14-BF15-79EA2F0D89EB}"/>
                </a:ext>
              </a:extLst>
            </p:cNvPr>
            <p:cNvSpPr>
              <a:spLocks/>
            </p:cNvSpPr>
            <p:nvPr userDrawn="1"/>
          </p:nvSpPr>
          <p:spPr bwMode="auto">
            <a:xfrm>
              <a:off x="8819682"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2" name="Freeform 30">
              <a:extLst>
                <a:ext uri="{FF2B5EF4-FFF2-40B4-BE49-F238E27FC236}">
                  <a16:creationId xmlns:a16="http://schemas.microsoft.com/office/drawing/2014/main" id="{0FA81383-5E86-492A-BFE4-BD08A178D769}"/>
                </a:ext>
              </a:extLst>
            </p:cNvPr>
            <p:cNvSpPr>
              <a:spLocks/>
            </p:cNvSpPr>
            <p:nvPr userDrawn="1"/>
          </p:nvSpPr>
          <p:spPr bwMode="auto">
            <a:xfrm>
              <a:off x="9145823"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3" name="Freeform 31">
              <a:extLst>
                <a:ext uri="{FF2B5EF4-FFF2-40B4-BE49-F238E27FC236}">
                  <a16:creationId xmlns:a16="http://schemas.microsoft.com/office/drawing/2014/main" id="{097B81D6-4F8F-4D65-B6F7-89F58561F2EA}"/>
                </a:ext>
              </a:extLst>
            </p:cNvPr>
            <p:cNvSpPr>
              <a:spLocks/>
            </p:cNvSpPr>
            <p:nvPr userDrawn="1"/>
          </p:nvSpPr>
          <p:spPr bwMode="auto">
            <a:xfrm>
              <a:off x="8598148"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4" name="Freeform 32">
              <a:extLst>
                <a:ext uri="{FF2B5EF4-FFF2-40B4-BE49-F238E27FC236}">
                  <a16:creationId xmlns:a16="http://schemas.microsoft.com/office/drawing/2014/main" id="{D45B9F3E-34C1-4ABA-898F-CFB0DB55F81F}"/>
                </a:ext>
              </a:extLst>
            </p:cNvPr>
            <p:cNvSpPr>
              <a:spLocks/>
            </p:cNvSpPr>
            <p:nvPr userDrawn="1"/>
          </p:nvSpPr>
          <p:spPr bwMode="auto">
            <a:xfrm>
              <a:off x="8926776"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5" name="Freeform 29">
              <a:extLst>
                <a:ext uri="{FF2B5EF4-FFF2-40B4-BE49-F238E27FC236}">
                  <a16:creationId xmlns:a16="http://schemas.microsoft.com/office/drawing/2014/main" id="{29946AF2-BAC1-429E-9627-C8F28E02A54C}"/>
                </a:ext>
              </a:extLst>
            </p:cNvPr>
            <p:cNvSpPr>
              <a:spLocks/>
            </p:cNvSpPr>
            <p:nvPr userDrawn="1"/>
          </p:nvSpPr>
          <p:spPr bwMode="auto">
            <a:xfrm>
              <a:off x="9474451"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6" name="Freeform 30">
              <a:extLst>
                <a:ext uri="{FF2B5EF4-FFF2-40B4-BE49-F238E27FC236}">
                  <a16:creationId xmlns:a16="http://schemas.microsoft.com/office/drawing/2014/main" id="{513C5CC5-2FCA-4012-BE7E-F9C7EE2986B8}"/>
                </a:ext>
              </a:extLst>
            </p:cNvPr>
            <p:cNvSpPr>
              <a:spLocks/>
            </p:cNvSpPr>
            <p:nvPr userDrawn="1"/>
          </p:nvSpPr>
          <p:spPr bwMode="auto">
            <a:xfrm>
              <a:off x="9800592"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7" name="Freeform 31">
              <a:extLst>
                <a:ext uri="{FF2B5EF4-FFF2-40B4-BE49-F238E27FC236}">
                  <a16:creationId xmlns:a16="http://schemas.microsoft.com/office/drawing/2014/main" id="{573BCBCE-901E-4E29-A89F-0376FC3A2421}"/>
                </a:ext>
              </a:extLst>
            </p:cNvPr>
            <p:cNvSpPr>
              <a:spLocks/>
            </p:cNvSpPr>
            <p:nvPr userDrawn="1"/>
          </p:nvSpPr>
          <p:spPr bwMode="auto">
            <a:xfrm>
              <a:off x="9252918"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8" name="Freeform 32">
              <a:extLst>
                <a:ext uri="{FF2B5EF4-FFF2-40B4-BE49-F238E27FC236}">
                  <a16:creationId xmlns:a16="http://schemas.microsoft.com/office/drawing/2014/main" id="{A39B88C2-9830-40E3-BAC6-A9E3BD81D7A2}"/>
                </a:ext>
              </a:extLst>
            </p:cNvPr>
            <p:cNvSpPr>
              <a:spLocks/>
            </p:cNvSpPr>
            <p:nvPr userDrawn="1"/>
          </p:nvSpPr>
          <p:spPr bwMode="auto">
            <a:xfrm>
              <a:off x="9581546"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9" name="Freeform 29">
              <a:extLst>
                <a:ext uri="{FF2B5EF4-FFF2-40B4-BE49-F238E27FC236}">
                  <a16:creationId xmlns:a16="http://schemas.microsoft.com/office/drawing/2014/main" id="{20899E7F-0310-4685-A2F2-5B4E6148F06D}"/>
                </a:ext>
              </a:extLst>
            </p:cNvPr>
            <p:cNvSpPr>
              <a:spLocks/>
            </p:cNvSpPr>
            <p:nvPr userDrawn="1"/>
          </p:nvSpPr>
          <p:spPr bwMode="auto">
            <a:xfrm>
              <a:off x="10129220"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0" name="Freeform 30">
              <a:extLst>
                <a:ext uri="{FF2B5EF4-FFF2-40B4-BE49-F238E27FC236}">
                  <a16:creationId xmlns:a16="http://schemas.microsoft.com/office/drawing/2014/main" id="{DBEC7EC4-819E-423C-9EAC-4A8FE8053818}"/>
                </a:ext>
              </a:extLst>
            </p:cNvPr>
            <p:cNvSpPr>
              <a:spLocks/>
            </p:cNvSpPr>
            <p:nvPr userDrawn="1"/>
          </p:nvSpPr>
          <p:spPr bwMode="auto">
            <a:xfrm>
              <a:off x="10455360"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1" name="Freeform 31">
              <a:extLst>
                <a:ext uri="{FF2B5EF4-FFF2-40B4-BE49-F238E27FC236}">
                  <a16:creationId xmlns:a16="http://schemas.microsoft.com/office/drawing/2014/main" id="{5D86AE80-A356-454F-B1D5-81A99A24223A}"/>
                </a:ext>
              </a:extLst>
            </p:cNvPr>
            <p:cNvSpPr>
              <a:spLocks/>
            </p:cNvSpPr>
            <p:nvPr userDrawn="1"/>
          </p:nvSpPr>
          <p:spPr bwMode="auto">
            <a:xfrm>
              <a:off x="9907686"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2" name="Freeform 32">
              <a:extLst>
                <a:ext uri="{FF2B5EF4-FFF2-40B4-BE49-F238E27FC236}">
                  <a16:creationId xmlns:a16="http://schemas.microsoft.com/office/drawing/2014/main" id="{1B45853C-2B42-4BFE-B820-CF227EEB6727}"/>
                </a:ext>
              </a:extLst>
            </p:cNvPr>
            <p:cNvSpPr>
              <a:spLocks/>
            </p:cNvSpPr>
            <p:nvPr userDrawn="1"/>
          </p:nvSpPr>
          <p:spPr bwMode="auto">
            <a:xfrm>
              <a:off x="10236314"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3" name="Freeform 29">
              <a:extLst>
                <a:ext uri="{FF2B5EF4-FFF2-40B4-BE49-F238E27FC236}">
                  <a16:creationId xmlns:a16="http://schemas.microsoft.com/office/drawing/2014/main" id="{0AE4CDB1-81A7-4B5E-B99B-2C4F31ADF998}"/>
                </a:ext>
              </a:extLst>
            </p:cNvPr>
            <p:cNvSpPr>
              <a:spLocks/>
            </p:cNvSpPr>
            <p:nvPr userDrawn="1"/>
          </p:nvSpPr>
          <p:spPr bwMode="auto">
            <a:xfrm>
              <a:off x="10783989"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4" name="Freeform 30">
              <a:extLst>
                <a:ext uri="{FF2B5EF4-FFF2-40B4-BE49-F238E27FC236}">
                  <a16:creationId xmlns:a16="http://schemas.microsoft.com/office/drawing/2014/main" id="{33A7D983-066B-465D-9AD4-2E0E449672FD}"/>
                </a:ext>
              </a:extLst>
            </p:cNvPr>
            <p:cNvSpPr>
              <a:spLocks/>
            </p:cNvSpPr>
            <p:nvPr userDrawn="1"/>
          </p:nvSpPr>
          <p:spPr bwMode="auto">
            <a:xfrm>
              <a:off x="11110130"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5" name="Freeform 31">
              <a:extLst>
                <a:ext uri="{FF2B5EF4-FFF2-40B4-BE49-F238E27FC236}">
                  <a16:creationId xmlns:a16="http://schemas.microsoft.com/office/drawing/2014/main" id="{5AAAB512-0256-4DB7-908E-BCD189213DB7}"/>
                </a:ext>
              </a:extLst>
            </p:cNvPr>
            <p:cNvSpPr>
              <a:spLocks/>
            </p:cNvSpPr>
            <p:nvPr userDrawn="1"/>
          </p:nvSpPr>
          <p:spPr bwMode="auto">
            <a:xfrm>
              <a:off x="10562455"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6" name="Freeform 32">
              <a:extLst>
                <a:ext uri="{FF2B5EF4-FFF2-40B4-BE49-F238E27FC236}">
                  <a16:creationId xmlns:a16="http://schemas.microsoft.com/office/drawing/2014/main" id="{8637A79E-B4AC-4807-ADE1-0662B5E3329C}"/>
                </a:ext>
              </a:extLst>
            </p:cNvPr>
            <p:cNvSpPr>
              <a:spLocks/>
            </p:cNvSpPr>
            <p:nvPr userDrawn="1"/>
          </p:nvSpPr>
          <p:spPr bwMode="auto">
            <a:xfrm>
              <a:off x="10891083"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7" name="Freeform 543">
              <a:extLst>
                <a:ext uri="{FF2B5EF4-FFF2-40B4-BE49-F238E27FC236}">
                  <a16:creationId xmlns:a16="http://schemas.microsoft.com/office/drawing/2014/main" id="{3D4C7B03-9126-4902-B359-4891BE95C467}"/>
                </a:ext>
              </a:extLst>
            </p:cNvPr>
            <p:cNvSpPr>
              <a:spLocks/>
            </p:cNvSpPr>
            <p:nvPr userDrawn="1"/>
          </p:nvSpPr>
          <p:spPr bwMode="auto">
            <a:xfrm>
              <a:off x="11438757"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8" name="Freeform 544">
              <a:extLst>
                <a:ext uri="{FF2B5EF4-FFF2-40B4-BE49-F238E27FC236}">
                  <a16:creationId xmlns:a16="http://schemas.microsoft.com/office/drawing/2014/main" id="{DF312E01-F755-491C-93A4-EA08984A5978}"/>
                </a:ext>
              </a:extLst>
            </p:cNvPr>
            <p:cNvSpPr>
              <a:spLocks/>
            </p:cNvSpPr>
            <p:nvPr userDrawn="1"/>
          </p:nvSpPr>
          <p:spPr bwMode="auto">
            <a:xfrm>
              <a:off x="11764899"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9" name="Freeform 545">
              <a:extLst>
                <a:ext uri="{FF2B5EF4-FFF2-40B4-BE49-F238E27FC236}">
                  <a16:creationId xmlns:a16="http://schemas.microsoft.com/office/drawing/2014/main" id="{83CFDB02-61D4-49CB-9A00-2398F42BDFFA}"/>
                </a:ext>
              </a:extLst>
            </p:cNvPr>
            <p:cNvSpPr>
              <a:spLocks/>
            </p:cNvSpPr>
            <p:nvPr userDrawn="1"/>
          </p:nvSpPr>
          <p:spPr bwMode="auto">
            <a:xfrm>
              <a:off x="11217225"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0" name="Freeform 546">
              <a:extLst>
                <a:ext uri="{FF2B5EF4-FFF2-40B4-BE49-F238E27FC236}">
                  <a16:creationId xmlns:a16="http://schemas.microsoft.com/office/drawing/2014/main" id="{DF18EFB1-312A-4586-9660-ECD85A22357A}"/>
                </a:ext>
              </a:extLst>
            </p:cNvPr>
            <p:cNvSpPr>
              <a:spLocks/>
            </p:cNvSpPr>
            <p:nvPr userDrawn="1"/>
          </p:nvSpPr>
          <p:spPr bwMode="auto">
            <a:xfrm>
              <a:off x="11545852"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1" name="Freeform 29">
              <a:extLst>
                <a:ext uri="{FF2B5EF4-FFF2-40B4-BE49-F238E27FC236}">
                  <a16:creationId xmlns:a16="http://schemas.microsoft.com/office/drawing/2014/main" id="{2649A64F-AE31-4023-9308-86D697BF0E09}"/>
                </a:ext>
              </a:extLst>
            </p:cNvPr>
            <p:cNvSpPr>
              <a:spLocks/>
            </p:cNvSpPr>
            <p:nvPr userDrawn="1"/>
          </p:nvSpPr>
          <p:spPr bwMode="auto">
            <a:xfrm>
              <a:off x="12093527"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2" name="Freeform 31">
              <a:extLst>
                <a:ext uri="{FF2B5EF4-FFF2-40B4-BE49-F238E27FC236}">
                  <a16:creationId xmlns:a16="http://schemas.microsoft.com/office/drawing/2014/main" id="{6A59C11F-BCED-45E9-BF66-C2BD701C0CBA}"/>
                </a:ext>
              </a:extLst>
            </p:cNvPr>
            <p:cNvSpPr>
              <a:spLocks/>
            </p:cNvSpPr>
            <p:nvPr userDrawn="1"/>
          </p:nvSpPr>
          <p:spPr bwMode="auto">
            <a:xfrm>
              <a:off x="11871993"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5" name="Freeform 30">
              <a:extLst>
                <a:ext uri="{FF2B5EF4-FFF2-40B4-BE49-F238E27FC236}">
                  <a16:creationId xmlns:a16="http://schemas.microsoft.com/office/drawing/2014/main" id="{5FE51355-35E3-49E8-85A3-D4D72E6D7A43}"/>
                </a:ext>
              </a:extLst>
            </p:cNvPr>
            <p:cNvSpPr>
              <a:spLocks/>
            </p:cNvSpPr>
            <p:nvPr userDrawn="1"/>
          </p:nvSpPr>
          <p:spPr bwMode="auto">
            <a:xfrm>
              <a:off x="302710"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6" name="Freeform 32">
              <a:extLst>
                <a:ext uri="{FF2B5EF4-FFF2-40B4-BE49-F238E27FC236}">
                  <a16:creationId xmlns:a16="http://schemas.microsoft.com/office/drawing/2014/main" id="{B6FC7311-C922-4951-B4A9-3C7D94EEEAF2}"/>
                </a:ext>
              </a:extLst>
            </p:cNvPr>
            <p:cNvSpPr>
              <a:spLocks/>
            </p:cNvSpPr>
            <p:nvPr userDrawn="1"/>
          </p:nvSpPr>
          <p:spPr bwMode="auto">
            <a:xfrm>
              <a:off x="83663"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7" name="Freeform 403">
              <a:extLst>
                <a:ext uri="{FF2B5EF4-FFF2-40B4-BE49-F238E27FC236}">
                  <a16:creationId xmlns:a16="http://schemas.microsoft.com/office/drawing/2014/main" id="{0745F8EF-637D-4A8F-B232-883E8FA58678}"/>
                </a:ext>
              </a:extLst>
            </p:cNvPr>
            <p:cNvSpPr>
              <a:spLocks/>
            </p:cNvSpPr>
            <p:nvPr userDrawn="1"/>
          </p:nvSpPr>
          <p:spPr bwMode="auto">
            <a:xfrm>
              <a:off x="631337"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8" name="Freeform 404">
              <a:extLst>
                <a:ext uri="{FF2B5EF4-FFF2-40B4-BE49-F238E27FC236}">
                  <a16:creationId xmlns:a16="http://schemas.microsoft.com/office/drawing/2014/main" id="{ADA9168B-2EAD-4D0B-BFD2-8FF84ABC11AB}"/>
                </a:ext>
              </a:extLst>
            </p:cNvPr>
            <p:cNvSpPr>
              <a:spLocks/>
            </p:cNvSpPr>
            <p:nvPr userDrawn="1"/>
          </p:nvSpPr>
          <p:spPr bwMode="auto">
            <a:xfrm>
              <a:off x="957479"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9" name="Freeform 405">
              <a:extLst>
                <a:ext uri="{FF2B5EF4-FFF2-40B4-BE49-F238E27FC236}">
                  <a16:creationId xmlns:a16="http://schemas.microsoft.com/office/drawing/2014/main" id="{D680F632-EA80-466A-B637-B37E6B442E45}"/>
                </a:ext>
              </a:extLst>
            </p:cNvPr>
            <p:cNvSpPr>
              <a:spLocks/>
            </p:cNvSpPr>
            <p:nvPr userDrawn="1"/>
          </p:nvSpPr>
          <p:spPr bwMode="auto">
            <a:xfrm>
              <a:off x="409806"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0" name="Freeform 406">
              <a:extLst>
                <a:ext uri="{FF2B5EF4-FFF2-40B4-BE49-F238E27FC236}">
                  <a16:creationId xmlns:a16="http://schemas.microsoft.com/office/drawing/2014/main" id="{91714576-22C0-42FB-9AF4-7425966897B8}"/>
                </a:ext>
              </a:extLst>
            </p:cNvPr>
            <p:cNvSpPr>
              <a:spLocks/>
            </p:cNvSpPr>
            <p:nvPr userDrawn="1"/>
          </p:nvSpPr>
          <p:spPr bwMode="auto">
            <a:xfrm>
              <a:off x="738432"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1" name="Freeform 29">
              <a:extLst>
                <a:ext uri="{FF2B5EF4-FFF2-40B4-BE49-F238E27FC236}">
                  <a16:creationId xmlns:a16="http://schemas.microsoft.com/office/drawing/2014/main" id="{3D32113D-5E75-41BC-9D3E-C15D86CF4F67}"/>
                </a:ext>
              </a:extLst>
            </p:cNvPr>
            <p:cNvSpPr>
              <a:spLocks/>
            </p:cNvSpPr>
            <p:nvPr userDrawn="1"/>
          </p:nvSpPr>
          <p:spPr bwMode="auto">
            <a:xfrm>
              <a:off x="1286107"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2" name="Freeform 31">
              <a:extLst>
                <a:ext uri="{FF2B5EF4-FFF2-40B4-BE49-F238E27FC236}">
                  <a16:creationId xmlns:a16="http://schemas.microsoft.com/office/drawing/2014/main" id="{6B435127-BAB5-4229-AFE6-5EAAE46AB913}"/>
                </a:ext>
              </a:extLst>
            </p:cNvPr>
            <p:cNvSpPr>
              <a:spLocks/>
            </p:cNvSpPr>
            <p:nvPr userDrawn="1"/>
          </p:nvSpPr>
          <p:spPr bwMode="auto">
            <a:xfrm>
              <a:off x="1064574"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3" name="Freeform 29">
              <a:extLst>
                <a:ext uri="{FF2B5EF4-FFF2-40B4-BE49-F238E27FC236}">
                  <a16:creationId xmlns:a16="http://schemas.microsoft.com/office/drawing/2014/main" id="{14F03D5D-EC2E-4153-B5F1-5002D0BEA5C6}"/>
                </a:ext>
              </a:extLst>
            </p:cNvPr>
            <p:cNvSpPr>
              <a:spLocks/>
            </p:cNvSpPr>
            <p:nvPr userDrawn="1"/>
          </p:nvSpPr>
          <p:spPr bwMode="auto">
            <a:xfrm>
              <a:off x="1614735"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4" name="Freeform 30">
              <a:extLst>
                <a:ext uri="{FF2B5EF4-FFF2-40B4-BE49-F238E27FC236}">
                  <a16:creationId xmlns:a16="http://schemas.microsoft.com/office/drawing/2014/main" id="{2B304D4D-AD6D-4EA7-AE62-CD69CC13E757}"/>
                </a:ext>
              </a:extLst>
            </p:cNvPr>
            <p:cNvSpPr>
              <a:spLocks/>
            </p:cNvSpPr>
            <p:nvPr userDrawn="1"/>
          </p:nvSpPr>
          <p:spPr bwMode="auto">
            <a:xfrm>
              <a:off x="1940877"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5" name="Freeform 31">
              <a:extLst>
                <a:ext uri="{FF2B5EF4-FFF2-40B4-BE49-F238E27FC236}">
                  <a16:creationId xmlns:a16="http://schemas.microsoft.com/office/drawing/2014/main" id="{0F4033CB-C43A-4E10-BFD5-AA7D4C2711A8}"/>
                </a:ext>
              </a:extLst>
            </p:cNvPr>
            <p:cNvSpPr>
              <a:spLocks/>
            </p:cNvSpPr>
            <p:nvPr userDrawn="1"/>
          </p:nvSpPr>
          <p:spPr bwMode="auto">
            <a:xfrm>
              <a:off x="1393203"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6" name="Freeform 32">
              <a:extLst>
                <a:ext uri="{FF2B5EF4-FFF2-40B4-BE49-F238E27FC236}">
                  <a16:creationId xmlns:a16="http://schemas.microsoft.com/office/drawing/2014/main" id="{A61EAF2D-62B3-42CF-A806-ADB144F39045}"/>
                </a:ext>
              </a:extLst>
            </p:cNvPr>
            <p:cNvSpPr>
              <a:spLocks/>
            </p:cNvSpPr>
            <p:nvPr userDrawn="1"/>
          </p:nvSpPr>
          <p:spPr bwMode="auto">
            <a:xfrm>
              <a:off x="1721829"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7" name="Freeform 29">
              <a:extLst>
                <a:ext uri="{FF2B5EF4-FFF2-40B4-BE49-F238E27FC236}">
                  <a16:creationId xmlns:a16="http://schemas.microsoft.com/office/drawing/2014/main" id="{C1628E29-6AD6-4202-ADB0-374FADBC3674}"/>
                </a:ext>
              </a:extLst>
            </p:cNvPr>
            <p:cNvSpPr>
              <a:spLocks/>
            </p:cNvSpPr>
            <p:nvPr userDrawn="1"/>
          </p:nvSpPr>
          <p:spPr bwMode="auto">
            <a:xfrm>
              <a:off x="2269505"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8" name="Freeform 30">
              <a:extLst>
                <a:ext uri="{FF2B5EF4-FFF2-40B4-BE49-F238E27FC236}">
                  <a16:creationId xmlns:a16="http://schemas.microsoft.com/office/drawing/2014/main" id="{A6C4A2C5-7FCF-4D03-8316-5371BA56810A}"/>
                </a:ext>
              </a:extLst>
            </p:cNvPr>
            <p:cNvSpPr>
              <a:spLocks/>
            </p:cNvSpPr>
            <p:nvPr userDrawn="1"/>
          </p:nvSpPr>
          <p:spPr bwMode="auto">
            <a:xfrm>
              <a:off x="2595646"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9" name="Freeform 31">
              <a:extLst>
                <a:ext uri="{FF2B5EF4-FFF2-40B4-BE49-F238E27FC236}">
                  <a16:creationId xmlns:a16="http://schemas.microsoft.com/office/drawing/2014/main" id="{B0014A71-19F9-425B-93A2-EC759EE1C83C}"/>
                </a:ext>
              </a:extLst>
            </p:cNvPr>
            <p:cNvSpPr>
              <a:spLocks/>
            </p:cNvSpPr>
            <p:nvPr userDrawn="1"/>
          </p:nvSpPr>
          <p:spPr bwMode="auto">
            <a:xfrm>
              <a:off x="2047971"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0" name="Freeform 32">
              <a:extLst>
                <a:ext uri="{FF2B5EF4-FFF2-40B4-BE49-F238E27FC236}">
                  <a16:creationId xmlns:a16="http://schemas.microsoft.com/office/drawing/2014/main" id="{338F3D9B-FFBB-44A6-A3E3-EA26702F0FEF}"/>
                </a:ext>
              </a:extLst>
            </p:cNvPr>
            <p:cNvSpPr>
              <a:spLocks/>
            </p:cNvSpPr>
            <p:nvPr userDrawn="1"/>
          </p:nvSpPr>
          <p:spPr bwMode="auto">
            <a:xfrm>
              <a:off x="2376599"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1" name="Freeform 29">
              <a:extLst>
                <a:ext uri="{FF2B5EF4-FFF2-40B4-BE49-F238E27FC236}">
                  <a16:creationId xmlns:a16="http://schemas.microsoft.com/office/drawing/2014/main" id="{941A3535-264B-48D6-B67C-A1C07A01D4FF}"/>
                </a:ext>
              </a:extLst>
            </p:cNvPr>
            <p:cNvSpPr>
              <a:spLocks/>
            </p:cNvSpPr>
            <p:nvPr userDrawn="1"/>
          </p:nvSpPr>
          <p:spPr bwMode="auto">
            <a:xfrm>
              <a:off x="2924274"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2" name="Freeform 30">
              <a:extLst>
                <a:ext uri="{FF2B5EF4-FFF2-40B4-BE49-F238E27FC236}">
                  <a16:creationId xmlns:a16="http://schemas.microsoft.com/office/drawing/2014/main" id="{51C05916-32DF-47B5-9DB3-589CA4F0E4C5}"/>
                </a:ext>
              </a:extLst>
            </p:cNvPr>
            <p:cNvSpPr>
              <a:spLocks/>
            </p:cNvSpPr>
            <p:nvPr userDrawn="1"/>
          </p:nvSpPr>
          <p:spPr bwMode="auto">
            <a:xfrm>
              <a:off x="3250415"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3" name="Freeform 31">
              <a:extLst>
                <a:ext uri="{FF2B5EF4-FFF2-40B4-BE49-F238E27FC236}">
                  <a16:creationId xmlns:a16="http://schemas.microsoft.com/office/drawing/2014/main" id="{78328BBB-9B86-4E84-AE5F-4377FF1E7A7C}"/>
                </a:ext>
              </a:extLst>
            </p:cNvPr>
            <p:cNvSpPr>
              <a:spLocks/>
            </p:cNvSpPr>
            <p:nvPr userDrawn="1"/>
          </p:nvSpPr>
          <p:spPr bwMode="auto">
            <a:xfrm>
              <a:off x="2702740"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4" name="Freeform 32">
              <a:extLst>
                <a:ext uri="{FF2B5EF4-FFF2-40B4-BE49-F238E27FC236}">
                  <a16:creationId xmlns:a16="http://schemas.microsoft.com/office/drawing/2014/main" id="{B85870DC-6C88-48B6-9D53-EFFBC7B7B7B1}"/>
                </a:ext>
              </a:extLst>
            </p:cNvPr>
            <p:cNvSpPr>
              <a:spLocks/>
            </p:cNvSpPr>
            <p:nvPr userDrawn="1"/>
          </p:nvSpPr>
          <p:spPr bwMode="auto">
            <a:xfrm>
              <a:off x="3031368"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5" name="Freeform 29">
              <a:extLst>
                <a:ext uri="{FF2B5EF4-FFF2-40B4-BE49-F238E27FC236}">
                  <a16:creationId xmlns:a16="http://schemas.microsoft.com/office/drawing/2014/main" id="{414E8086-C64D-42AD-AA34-2AD145104B29}"/>
                </a:ext>
              </a:extLst>
            </p:cNvPr>
            <p:cNvSpPr>
              <a:spLocks/>
            </p:cNvSpPr>
            <p:nvPr userDrawn="1"/>
          </p:nvSpPr>
          <p:spPr bwMode="auto">
            <a:xfrm>
              <a:off x="3579042"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6" name="Freeform 30">
              <a:extLst>
                <a:ext uri="{FF2B5EF4-FFF2-40B4-BE49-F238E27FC236}">
                  <a16:creationId xmlns:a16="http://schemas.microsoft.com/office/drawing/2014/main" id="{46EC6941-0A23-427F-98FD-7AB5A0EDD372}"/>
                </a:ext>
              </a:extLst>
            </p:cNvPr>
            <p:cNvSpPr>
              <a:spLocks/>
            </p:cNvSpPr>
            <p:nvPr userDrawn="1"/>
          </p:nvSpPr>
          <p:spPr bwMode="auto">
            <a:xfrm>
              <a:off x="3905183"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7" name="Freeform 31">
              <a:extLst>
                <a:ext uri="{FF2B5EF4-FFF2-40B4-BE49-F238E27FC236}">
                  <a16:creationId xmlns:a16="http://schemas.microsoft.com/office/drawing/2014/main" id="{C8BCF97B-6666-44B0-8C74-38E6C1D9DD3F}"/>
                </a:ext>
              </a:extLst>
            </p:cNvPr>
            <p:cNvSpPr>
              <a:spLocks/>
            </p:cNvSpPr>
            <p:nvPr userDrawn="1"/>
          </p:nvSpPr>
          <p:spPr bwMode="auto">
            <a:xfrm>
              <a:off x="3357509"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8" name="Freeform 32">
              <a:extLst>
                <a:ext uri="{FF2B5EF4-FFF2-40B4-BE49-F238E27FC236}">
                  <a16:creationId xmlns:a16="http://schemas.microsoft.com/office/drawing/2014/main" id="{DDED85AC-F417-4ADD-A972-895C6A04C1EC}"/>
                </a:ext>
              </a:extLst>
            </p:cNvPr>
            <p:cNvSpPr>
              <a:spLocks/>
            </p:cNvSpPr>
            <p:nvPr userDrawn="1"/>
          </p:nvSpPr>
          <p:spPr bwMode="auto">
            <a:xfrm>
              <a:off x="3686137"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9" name="Freeform 425">
              <a:extLst>
                <a:ext uri="{FF2B5EF4-FFF2-40B4-BE49-F238E27FC236}">
                  <a16:creationId xmlns:a16="http://schemas.microsoft.com/office/drawing/2014/main" id="{7D3FA6D2-BBF7-4AB6-BAE7-F97BDA36F7CE}"/>
                </a:ext>
              </a:extLst>
            </p:cNvPr>
            <p:cNvSpPr>
              <a:spLocks/>
            </p:cNvSpPr>
            <p:nvPr userDrawn="1"/>
          </p:nvSpPr>
          <p:spPr bwMode="auto">
            <a:xfrm>
              <a:off x="4233811"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0" name="Freeform 426">
              <a:extLst>
                <a:ext uri="{FF2B5EF4-FFF2-40B4-BE49-F238E27FC236}">
                  <a16:creationId xmlns:a16="http://schemas.microsoft.com/office/drawing/2014/main" id="{DD4AE243-9527-43B7-8E22-4DB119A90D78}"/>
                </a:ext>
              </a:extLst>
            </p:cNvPr>
            <p:cNvSpPr>
              <a:spLocks/>
            </p:cNvSpPr>
            <p:nvPr userDrawn="1"/>
          </p:nvSpPr>
          <p:spPr bwMode="auto">
            <a:xfrm>
              <a:off x="4559953"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1" name="Freeform 427">
              <a:extLst>
                <a:ext uri="{FF2B5EF4-FFF2-40B4-BE49-F238E27FC236}">
                  <a16:creationId xmlns:a16="http://schemas.microsoft.com/office/drawing/2014/main" id="{9E810988-B15D-4D06-8C31-03E393EF94B0}"/>
                </a:ext>
              </a:extLst>
            </p:cNvPr>
            <p:cNvSpPr>
              <a:spLocks/>
            </p:cNvSpPr>
            <p:nvPr userDrawn="1"/>
          </p:nvSpPr>
          <p:spPr bwMode="auto">
            <a:xfrm>
              <a:off x="4012279"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2" name="Freeform 428">
              <a:extLst>
                <a:ext uri="{FF2B5EF4-FFF2-40B4-BE49-F238E27FC236}">
                  <a16:creationId xmlns:a16="http://schemas.microsoft.com/office/drawing/2014/main" id="{CBE90BFD-D2FD-463C-ADE7-36CF46E2D5ED}"/>
                </a:ext>
              </a:extLst>
            </p:cNvPr>
            <p:cNvSpPr>
              <a:spLocks/>
            </p:cNvSpPr>
            <p:nvPr userDrawn="1"/>
          </p:nvSpPr>
          <p:spPr bwMode="auto">
            <a:xfrm>
              <a:off x="4340906"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3" name="Freeform 29">
              <a:extLst>
                <a:ext uri="{FF2B5EF4-FFF2-40B4-BE49-F238E27FC236}">
                  <a16:creationId xmlns:a16="http://schemas.microsoft.com/office/drawing/2014/main" id="{60B33612-949E-4A25-A20C-E2AC5C4BEE8B}"/>
                </a:ext>
              </a:extLst>
            </p:cNvPr>
            <p:cNvSpPr>
              <a:spLocks/>
            </p:cNvSpPr>
            <p:nvPr userDrawn="1"/>
          </p:nvSpPr>
          <p:spPr bwMode="auto">
            <a:xfrm>
              <a:off x="4888581"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4" name="Freeform 31">
              <a:extLst>
                <a:ext uri="{FF2B5EF4-FFF2-40B4-BE49-F238E27FC236}">
                  <a16:creationId xmlns:a16="http://schemas.microsoft.com/office/drawing/2014/main" id="{5BCF30E3-D5E7-42B9-8C53-E32EBA0F76BC}"/>
                </a:ext>
              </a:extLst>
            </p:cNvPr>
            <p:cNvSpPr>
              <a:spLocks/>
            </p:cNvSpPr>
            <p:nvPr userDrawn="1"/>
          </p:nvSpPr>
          <p:spPr bwMode="auto">
            <a:xfrm>
              <a:off x="4667048"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19" name="Group 1818">
            <a:extLst>
              <a:ext uri="{FF2B5EF4-FFF2-40B4-BE49-F238E27FC236}">
                <a16:creationId xmlns:a16="http://schemas.microsoft.com/office/drawing/2014/main" id="{430371C6-CFD6-408B-A6C1-DC1E1EE72F2C}"/>
              </a:ext>
            </a:extLst>
          </p:cNvPr>
          <p:cNvGrpSpPr/>
          <p:nvPr userDrawn="1"/>
        </p:nvGrpSpPr>
        <p:grpSpPr>
          <a:xfrm>
            <a:off x="83664" y="5764517"/>
            <a:ext cx="12009863" cy="176637"/>
            <a:chOff x="83664" y="5724319"/>
            <a:chExt cx="12009863" cy="176637"/>
          </a:xfrm>
        </p:grpSpPr>
        <p:sp>
          <p:nvSpPr>
            <p:cNvPr id="1303" name="Freeform 29">
              <a:extLst>
                <a:ext uri="{FF2B5EF4-FFF2-40B4-BE49-F238E27FC236}">
                  <a16:creationId xmlns:a16="http://schemas.microsoft.com/office/drawing/2014/main" id="{76F6D8B6-6BD2-4272-8D1A-8594E2E336C6}"/>
                </a:ext>
              </a:extLst>
            </p:cNvPr>
            <p:cNvSpPr>
              <a:spLocks/>
            </p:cNvSpPr>
            <p:nvPr userDrawn="1"/>
          </p:nvSpPr>
          <p:spPr bwMode="auto">
            <a:xfrm flipH="1">
              <a:off x="11871994"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4" name="Freeform 30">
              <a:extLst>
                <a:ext uri="{FF2B5EF4-FFF2-40B4-BE49-F238E27FC236}">
                  <a16:creationId xmlns:a16="http://schemas.microsoft.com/office/drawing/2014/main" id="{4DFD24A8-D2FE-487B-8890-BA4F47601FBD}"/>
                </a:ext>
              </a:extLst>
            </p:cNvPr>
            <p:cNvSpPr>
              <a:spLocks/>
            </p:cNvSpPr>
            <p:nvPr userDrawn="1"/>
          </p:nvSpPr>
          <p:spPr bwMode="auto">
            <a:xfrm flipH="1">
              <a:off x="1154585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5" name="Freeform 31">
              <a:extLst>
                <a:ext uri="{FF2B5EF4-FFF2-40B4-BE49-F238E27FC236}">
                  <a16:creationId xmlns:a16="http://schemas.microsoft.com/office/drawing/2014/main" id="{EF023B29-83A2-4349-A49F-63CB6FDC0359}"/>
                </a:ext>
              </a:extLst>
            </p:cNvPr>
            <p:cNvSpPr>
              <a:spLocks/>
            </p:cNvSpPr>
            <p:nvPr userDrawn="1"/>
          </p:nvSpPr>
          <p:spPr bwMode="auto">
            <a:xfrm flipH="1">
              <a:off x="11979088"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6" name="Freeform 32">
              <a:extLst>
                <a:ext uri="{FF2B5EF4-FFF2-40B4-BE49-F238E27FC236}">
                  <a16:creationId xmlns:a16="http://schemas.microsoft.com/office/drawing/2014/main" id="{24273691-B1F2-43AA-9CDC-337C56B722C1}"/>
                </a:ext>
              </a:extLst>
            </p:cNvPr>
            <p:cNvSpPr>
              <a:spLocks/>
            </p:cNvSpPr>
            <p:nvPr userDrawn="1"/>
          </p:nvSpPr>
          <p:spPr bwMode="auto">
            <a:xfrm flipH="1">
              <a:off x="11652948"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7" name="Freeform 29">
              <a:extLst>
                <a:ext uri="{FF2B5EF4-FFF2-40B4-BE49-F238E27FC236}">
                  <a16:creationId xmlns:a16="http://schemas.microsoft.com/office/drawing/2014/main" id="{847CC484-884A-45BC-AA54-3E30BD3C03A2}"/>
                </a:ext>
              </a:extLst>
            </p:cNvPr>
            <p:cNvSpPr>
              <a:spLocks/>
            </p:cNvSpPr>
            <p:nvPr userDrawn="1"/>
          </p:nvSpPr>
          <p:spPr bwMode="auto">
            <a:xfrm flipH="1">
              <a:off x="11217224"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8" name="Freeform 30">
              <a:extLst>
                <a:ext uri="{FF2B5EF4-FFF2-40B4-BE49-F238E27FC236}">
                  <a16:creationId xmlns:a16="http://schemas.microsoft.com/office/drawing/2014/main" id="{83147C3B-7021-44A9-B700-12F9A5F71D18}"/>
                </a:ext>
              </a:extLst>
            </p:cNvPr>
            <p:cNvSpPr>
              <a:spLocks/>
            </p:cNvSpPr>
            <p:nvPr userDrawn="1"/>
          </p:nvSpPr>
          <p:spPr bwMode="auto">
            <a:xfrm flipH="1">
              <a:off x="10891084"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9" name="Freeform 31">
              <a:extLst>
                <a:ext uri="{FF2B5EF4-FFF2-40B4-BE49-F238E27FC236}">
                  <a16:creationId xmlns:a16="http://schemas.microsoft.com/office/drawing/2014/main" id="{A8377CDA-8747-4D10-B729-241E20631274}"/>
                </a:ext>
              </a:extLst>
            </p:cNvPr>
            <p:cNvSpPr>
              <a:spLocks/>
            </p:cNvSpPr>
            <p:nvPr userDrawn="1"/>
          </p:nvSpPr>
          <p:spPr bwMode="auto">
            <a:xfrm flipH="1">
              <a:off x="11324319"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0" name="Freeform 32">
              <a:extLst>
                <a:ext uri="{FF2B5EF4-FFF2-40B4-BE49-F238E27FC236}">
                  <a16:creationId xmlns:a16="http://schemas.microsoft.com/office/drawing/2014/main" id="{32D762D3-237F-4FA6-8E85-44DC18D6E7BA}"/>
                </a:ext>
              </a:extLst>
            </p:cNvPr>
            <p:cNvSpPr>
              <a:spLocks/>
            </p:cNvSpPr>
            <p:nvPr userDrawn="1"/>
          </p:nvSpPr>
          <p:spPr bwMode="auto">
            <a:xfrm flipH="1">
              <a:off x="10998178"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1" name="Freeform 29">
              <a:extLst>
                <a:ext uri="{FF2B5EF4-FFF2-40B4-BE49-F238E27FC236}">
                  <a16:creationId xmlns:a16="http://schemas.microsoft.com/office/drawing/2014/main" id="{2980A753-A266-422C-95DF-90CFF7247A5A}"/>
                </a:ext>
              </a:extLst>
            </p:cNvPr>
            <p:cNvSpPr>
              <a:spLocks/>
            </p:cNvSpPr>
            <p:nvPr userDrawn="1"/>
          </p:nvSpPr>
          <p:spPr bwMode="auto">
            <a:xfrm flipH="1">
              <a:off x="10562456"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2" name="Freeform 30">
              <a:extLst>
                <a:ext uri="{FF2B5EF4-FFF2-40B4-BE49-F238E27FC236}">
                  <a16:creationId xmlns:a16="http://schemas.microsoft.com/office/drawing/2014/main" id="{9531792C-52CE-40E4-AC35-088E0EED6636}"/>
                </a:ext>
              </a:extLst>
            </p:cNvPr>
            <p:cNvSpPr>
              <a:spLocks/>
            </p:cNvSpPr>
            <p:nvPr userDrawn="1"/>
          </p:nvSpPr>
          <p:spPr bwMode="auto">
            <a:xfrm flipH="1">
              <a:off x="1023631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3" name="Freeform 31">
              <a:extLst>
                <a:ext uri="{FF2B5EF4-FFF2-40B4-BE49-F238E27FC236}">
                  <a16:creationId xmlns:a16="http://schemas.microsoft.com/office/drawing/2014/main" id="{45E64826-832D-44F4-8B48-6B48FBC99B9C}"/>
                </a:ext>
              </a:extLst>
            </p:cNvPr>
            <p:cNvSpPr>
              <a:spLocks/>
            </p:cNvSpPr>
            <p:nvPr userDrawn="1"/>
          </p:nvSpPr>
          <p:spPr bwMode="auto">
            <a:xfrm flipH="1">
              <a:off x="10669550"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4" name="Freeform 32">
              <a:extLst>
                <a:ext uri="{FF2B5EF4-FFF2-40B4-BE49-F238E27FC236}">
                  <a16:creationId xmlns:a16="http://schemas.microsoft.com/office/drawing/2014/main" id="{AC6F8EB2-0C2F-4A85-907B-092FB26E4816}"/>
                </a:ext>
              </a:extLst>
            </p:cNvPr>
            <p:cNvSpPr>
              <a:spLocks/>
            </p:cNvSpPr>
            <p:nvPr userDrawn="1"/>
          </p:nvSpPr>
          <p:spPr bwMode="auto">
            <a:xfrm flipH="1">
              <a:off x="10343410"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5" name="Freeform 29">
              <a:extLst>
                <a:ext uri="{FF2B5EF4-FFF2-40B4-BE49-F238E27FC236}">
                  <a16:creationId xmlns:a16="http://schemas.microsoft.com/office/drawing/2014/main" id="{59876DBB-6429-46AD-AD13-211C3AA443A3}"/>
                </a:ext>
              </a:extLst>
            </p:cNvPr>
            <p:cNvSpPr>
              <a:spLocks/>
            </p:cNvSpPr>
            <p:nvPr userDrawn="1"/>
          </p:nvSpPr>
          <p:spPr bwMode="auto">
            <a:xfrm flipH="1">
              <a:off x="9907687"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6" name="Freeform 30">
              <a:extLst>
                <a:ext uri="{FF2B5EF4-FFF2-40B4-BE49-F238E27FC236}">
                  <a16:creationId xmlns:a16="http://schemas.microsoft.com/office/drawing/2014/main" id="{DE0CC428-3A8D-46A1-891F-54F21BFFD4D5}"/>
                </a:ext>
              </a:extLst>
            </p:cNvPr>
            <p:cNvSpPr>
              <a:spLocks/>
            </p:cNvSpPr>
            <p:nvPr userDrawn="1"/>
          </p:nvSpPr>
          <p:spPr bwMode="auto">
            <a:xfrm flipH="1">
              <a:off x="9581546"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7" name="Freeform 31">
              <a:extLst>
                <a:ext uri="{FF2B5EF4-FFF2-40B4-BE49-F238E27FC236}">
                  <a16:creationId xmlns:a16="http://schemas.microsoft.com/office/drawing/2014/main" id="{6C51269A-FAB2-4E9D-83F6-306397BA5CDF}"/>
                </a:ext>
              </a:extLst>
            </p:cNvPr>
            <p:cNvSpPr>
              <a:spLocks/>
            </p:cNvSpPr>
            <p:nvPr userDrawn="1"/>
          </p:nvSpPr>
          <p:spPr bwMode="auto">
            <a:xfrm flipH="1">
              <a:off x="10014782"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8" name="Freeform 32">
              <a:extLst>
                <a:ext uri="{FF2B5EF4-FFF2-40B4-BE49-F238E27FC236}">
                  <a16:creationId xmlns:a16="http://schemas.microsoft.com/office/drawing/2014/main" id="{CB4C8C5E-D6C3-4E3F-904B-F8292FB96346}"/>
                </a:ext>
              </a:extLst>
            </p:cNvPr>
            <p:cNvSpPr>
              <a:spLocks/>
            </p:cNvSpPr>
            <p:nvPr userDrawn="1"/>
          </p:nvSpPr>
          <p:spPr bwMode="auto">
            <a:xfrm flipH="1">
              <a:off x="9688641"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9" name="Freeform 565">
              <a:extLst>
                <a:ext uri="{FF2B5EF4-FFF2-40B4-BE49-F238E27FC236}">
                  <a16:creationId xmlns:a16="http://schemas.microsoft.com/office/drawing/2014/main" id="{2D662F8C-2DD5-4599-9C26-B32FFCE7D195}"/>
                </a:ext>
              </a:extLst>
            </p:cNvPr>
            <p:cNvSpPr>
              <a:spLocks/>
            </p:cNvSpPr>
            <p:nvPr userDrawn="1"/>
          </p:nvSpPr>
          <p:spPr bwMode="auto">
            <a:xfrm flipH="1">
              <a:off x="925291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0" name="Freeform 566">
              <a:extLst>
                <a:ext uri="{FF2B5EF4-FFF2-40B4-BE49-F238E27FC236}">
                  <a16:creationId xmlns:a16="http://schemas.microsoft.com/office/drawing/2014/main" id="{CBD85F42-3664-472E-9958-BABF492997EF}"/>
                </a:ext>
              </a:extLst>
            </p:cNvPr>
            <p:cNvSpPr>
              <a:spLocks/>
            </p:cNvSpPr>
            <p:nvPr userDrawn="1"/>
          </p:nvSpPr>
          <p:spPr bwMode="auto">
            <a:xfrm flipH="1">
              <a:off x="8926777"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1" name="Freeform 567">
              <a:extLst>
                <a:ext uri="{FF2B5EF4-FFF2-40B4-BE49-F238E27FC236}">
                  <a16:creationId xmlns:a16="http://schemas.microsoft.com/office/drawing/2014/main" id="{395CCF77-8F1B-4B34-A334-E4DD8C6EB2CC}"/>
                </a:ext>
              </a:extLst>
            </p:cNvPr>
            <p:cNvSpPr>
              <a:spLocks/>
            </p:cNvSpPr>
            <p:nvPr userDrawn="1"/>
          </p:nvSpPr>
          <p:spPr bwMode="auto">
            <a:xfrm flipH="1">
              <a:off x="9360012"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2" name="Freeform 568">
              <a:extLst>
                <a:ext uri="{FF2B5EF4-FFF2-40B4-BE49-F238E27FC236}">
                  <a16:creationId xmlns:a16="http://schemas.microsoft.com/office/drawing/2014/main" id="{7CA16FC4-4ABC-4A07-94A2-233476A0678B}"/>
                </a:ext>
              </a:extLst>
            </p:cNvPr>
            <p:cNvSpPr>
              <a:spLocks/>
            </p:cNvSpPr>
            <p:nvPr userDrawn="1"/>
          </p:nvSpPr>
          <p:spPr bwMode="auto">
            <a:xfrm flipH="1">
              <a:off x="9033872"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3" name="Freeform 29">
              <a:extLst>
                <a:ext uri="{FF2B5EF4-FFF2-40B4-BE49-F238E27FC236}">
                  <a16:creationId xmlns:a16="http://schemas.microsoft.com/office/drawing/2014/main" id="{CF0EE68E-6988-417D-8083-2C0439098FC6}"/>
                </a:ext>
              </a:extLst>
            </p:cNvPr>
            <p:cNvSpPr>
              <a:spLocks/>
            </p:cNvSpPr>
            <p:nvPr userDrawn="1"/>
          </p:nvSpPr>
          <p:spPr bwMode="auto">
            <a:xfrm flipH="1">
              <a:off x="859814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4" name="Freeform 31">
              <a:extLst>
                <a:ext uri="{FF2B5EF4-FFF2-40B4-BE49-F238E27FC236}">
                  <a16:creationId xmlns:a16="http://schemas.microsoft.com/office/drawing/2014/main" id="{5977FCAA-6899-4D75-8AB1-2624D81AD535}"/>
                </a:ext>
              </a:extLst>
            </p:cNvPr>
            <p:cNvSpPr>
              <a:spLocks/>
            </p:cNvSpPr>
            <p:nvPr userDrawn="1"/>
          </p:nvSpPr>
          <p:spPr bwMode="auto">
            <a:xfrm flipH="1">
              <a:off x="8705243"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5" name="Freeform 29">
              <a:extLst>
                <a:ext uri="{FF2B5EF4-FFF2-40B4-BE49-F238E27FC236}">
                  <a16:creationId xmlns:a16="http://schemas.microsoft.com/office/drawing/2014/main" id="{D2C1A5AD-A619-4253-B25B-CFBFB9DFD1D1}"/>
                </a:ext>
              </a:extLst>
            </p:cNvPr>
            <p:cNvSpPr>
              <a:spLocks/>
            </p:cNvSpPr>
            <p:nvPr userDrawn="1"/>
          </p:nvSpPr>
          <p:spPr bwMode="auto">
            <a:xfrm flipH="1">
              <a:off x="826952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6" name="Freeform 30">
              <a:extLst>
                <a:ext uri="{FF2B5EF4-FFF2-40B4-BE49-F238E27FC236}">
                  <a16:creationId xmlns:a16="http://schemas.microsoft.com/office/drawing/2014/main" id="{D3255226-FDF0-442E-B7DA-41DF04E84225}"/>
                </a:ext>
              </a:extLst>
            </p:cNvPr>
            <p:cNvSpPr>
              <a:spLocks/>
            </p:cNvSpPr>
            <p:nvPr userDrawn="1"/>
          </p:nvSpPr>
          <p:spPr bwMode="auto">
            <a:xfrm flipH="1">
              <a:off x="7943379"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7" name="Freeform 31">
              <a:extLst>
                <a:ext uri="{FF2B5EF4-FFF2-40B4-BE49-F238E27FC236}">
                  <a16:creationId xmlns:a16="http://schemas.microsoft.com/office/drawing/2014/main" id="{56F12368-9674-487C-AA80-7051B6041B44}"/>
                </a:ext>
              </a:extLst>
            </p:cNvPr>
            <p:cNvSpPr>
              <a:spLocks/>
            </p:cNvSpPr>
            <p:nvPr userDrawn="1"/>
          </p:nvSpPr>
          <p:spPr bwMode="auto">
            <a:xfrm flipH="1">
              <a:off x="8376614"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8" name="Freeform 32">
              <a:extLst>
                <a:ext uri="{FF2B5EF4-FFF2-40B4-BE49-F238E27FC236}">
                  <a16:creationId xmlns:a16="http://schemas.microsoft.com/office/drawing/2014/main" id="{711832B8-9449-4913-BC68-BB0BD02481DE}"/>
                </a:ext>
              </a:extLst>
            </p:cNvPr>
            <p:cNvSpPr>
              <a:spLocks/>
            </p:cNvSpPr>
            <p:nvPr userDrawn="1"/>
          </p:nvSpPr>
          <p:spPr bwMode="auto">
            <a:xfrm flipH="1">
              <a:off x="8050474"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9" name="Freeform 29">
              <a:extLst>
                <a:ext uri="{FF2B5EF4-FFF2-40B4-BE49-F238E27FC236}">
                  <a16:creationId xmlns:a16="http://schemas.microsoft.com/office/drawing/2014/main" id="{BC64ABF5-449B-4223-8659-3E32FE8DE0DE}"/>
                </a:ext>
              </a:extLst>
            </p:cNvPr>
            <p:cNvSpPr>
              <a:spLocks/>
            </p:cNvSpPr>
            <p:nvPr userDrawn="1"/>
          </p:nvSpPr>
          <p:spPr bwMode="auto">
            <a:xfrm flipH="1">
              <a:off x="7614751"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0" name="Freeform 30">
              <a:extLst>
                <a:ext uri="{FF2B5EF4-FFF2-40B4-BE49-F238E27FC236}">
                  <a16:creationId xmlns:a16="http://schemas.microsoft.com/office/drawing/2014/main" id="{D0386E01-BB64-4325-8B00-5C600DEEDACE}"/>
                </a:ext>
              </a:extLst>
            </p:cNvPr>
            <p:cNvSpPr>
              <a:spLocks/>
            </p:cNvSpPr>
            <p:nvPr userDrawn="1"/>
          </p:nvSpPr>
          <p:spPr bwMode="auto">
            <a:xfrm flipH="1">
              <a:off x="728861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1" name="Freeform 31">
              <a:extLst>
                <a:ext uri="{FF2B5EF4-FFF2-40B4-BE49-F238E27FC236}">
                  <a16:creationId xmlns:a16="http://schemas.microsoft.com/office/drawing/2014/main" id="{DBAF5DF2-1187-4DC5-921F-3D582C6F0BCA}"/>
                </a:ext>
              </a:extLst>
            </p:cNvPr>
            <p:cNvSpPr>
              <a:spLocks/>
            </p:cNvSpPr>
            <p:nvPr userDrawn="1"/>
          </p:nvSpPr>
          <p:spPr bwMode="auto">
            <a:xfrm flipH="1">
              <a:off x="7721846"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2" name="Freeform 32">
              <a:extLst>
                <a:ext uri="{FF2B5EF4-FFF2-40B4-BE49-F238E27FC236}">
                  <a16:creationId xmlns:a16="http://schemas.microsoft.com/office/drawing/2014/main" id="{BBF9735B-F5C8-4CF2-B2EE-C9FCF344D8BB}"/>
                </a:ext>
              </a:extLst>
            </p:cNvPr>
            <p:cNvSpPr>
              <a:spLocks/>
            </p:cNvSpPr>
            <p:nvPr userDrawn="1"/>
          </p:nvSpPr>
          <p:spPr bwMode="auto">
            <a:xfrm flipH="1">
              <a:off x="7395705"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3" name="Freeform 29">
              <a:extLst>
                <a:ext uri="{FF2B5EF4-FFF2-40B4-BE49-F238E27FC236}">
                  <a16:creationId xmlns:a16="http://schemas.microsoft.com/office/drawing/2014/main" id="{46F34481-AADE-476B-95C7-F05DD5C2D872}"/>
                </a:ext>
              </a:extLst>
            </p:cNvPr>
            <p:cNvSpPr>
              <a:spLocks/>
            </p:cNvSpPr>
            <p:nvPr userDrawn="1"/>
          </p:nvSpPr>
          <p:spPr bwMode="auto">
            <a:xfrm flipH="1">
              <a:off x="6959982"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4" name="Freeform 30">
              <a:extLst>
                <a:ext uri="{FF2B5EF4-FFF2-40B4-BE49-F238E27FC236}">
                  <a16:creationId xmlns:a16="http://schemas.microsoft.com/office/drawing/2014/main" id="{96C4BC29-4C4A-4077-8182-396DBB576B94}"/>
                </a:ext>
              </a:extLst>
            </p:cNvPr>
            <p:cNvSpPr>
              <a:spLocks/>
            </p:cNvSpPr>
            <p:nvPr userDrawn="1"/>
          </p:nvSpPr>
          <p:spPr bwMode="auto">
            <a:xfrm flipH="1">
              <a:off x="6633842"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5" name="Freeform 31">
              <a:extLst>
                <a:ext uri="{FF2B5EF4-FFF2-40B4-BE49-F238E27FC236}">
                  <a16:creationId xmlns:a16="http://schemas.microsoft.com/office/drawing/2014/main" id="{217570C4-36E4-4AA8-BFD0-1019A9231CC2}"/>
                </a:ext>
              </a:extLst>
            </p:cNvPr>
            <p:cNvSpPr>
              <a:spLocks/>
            </p:cNvSpPr>
            <p:nvPr userDrawn="1"/>
          </p:nvSpPr>
          <p:spPr bwMode="auto">
            <a:xfrm flipH="1">
              <a:off x="7067077"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6" name="Freeform 32">
              <a:extLst>
                <a:ext uri="{FF2B5EF4-FFF2-40B4-BE49-F238E27FC236}">
                  <a16:creationId xmlns:a16="http://schemas.microsoft.com/office/drawing/2014/main" id="{AAA2BEA2-D2FC-4C19-99F4-8DBCBF2A0B1D}"/>
                </a:ext>
              </a:extLst>
            </p:cNvPr>
            <p:cNvSpPr>
              <a:spLocks/>
            </p:cNvSpPr>
            <p:nvPr userDrawn="1"/>
          </p:nvSpPr>
          <p:spPr bwMode="auto">
            <a:xfrm flipH="1">
              <a:off x="6740936"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7" name="Freeform 29">
              <a:extLst>
                <a:ext uri="{FF2B5EF4-FFF2-40B4-BE49-F238E27FC236}">
                  <a16:creationId xmlns:a16="http://schemas.microsoft.com/office/drawing/2014/main" id="{E8C97EAE-833F-49B4-AEB5-3B929C844A8C}"/>
                </a:ext>
              </a:extLst>
            </p:cNvPr>
            <p:cNvSpPr>
              <a:spLocks/>
            </p:cNvSpPr>
            <p:nvPr userDrawn="1"/>
          </p:nvSpPr>
          <p:spPr bwMode="auto">
            <a:xfrm flipH="1">
              <a:off x="630521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8" name="Freeform 30">
              <a:extLst>
                <a:ext uri="{FF2B5EF4-FFF2-40B4-BE49-F238E27FC236}">
                  <a16:creationId xmlns:a16="http://schemas.microsoft.com/office/drawing/2014/main" id="{0550D09E-8869-4325-86CD-E108995DDBDA}"/>
                </a:ext>
              </a:extLst>
            </p:cNvPr>
            <p:cNvSpPr>
              <a:spLocks/>
            </p:cNvSpPr>
            <p:nvPr userDrawn="1"/>
          </p:nvSpPr>
          <p:spPr bwMode="auto">
            <a:xfrm flipH="1">
              <a:off x="5979072"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9" name="Freeform 31">
              <a:extLst>
                <a:ext uri="{FF2B5EF4-FFF2-40B4-BE49-F238E27FC236}">
                  <a16:creationId xmlns:a16="http://schemas.microsoft.com/office/drawing/2014/main" id="{A9AFA8E4-18B6-4581-845D-9F1336096470}"/>
                </a:ext>
              </a:extLst>
            </p:cNvPr>
            <p:cNvSpPr>
              <a:spLocks/>
            </p:cNvSpPr>
            <p:nvPr userDrawn="1"/>
          </p:nvSpPr>
          <p:spPr bwMode="auto">
            <a:xfrm flipH="1">
              <a:off x="6412308"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40" name="Freeform 32">
              <a:extLst>
                <a:ext uri="{FF2B5EF4-FFF2-40B4-BE49-F238E27FC236}">
                  <a16:creationId xmlns:a16="http://schemas.microsoft.com/office/drawing/2014/main" id="{6CAD8EC6-D576-46BF-B70A-9EBB15C8AB64}"/>
                </a:ext>
              </a:extLst>
            </p:cNvPr>
            <p:cNvSpPr>
              <a:spLocks/>
            </p:cNvSpPr>
            <p:nvPr userDrawn="1"/>
          </p:nvSpPr>
          <p:spPr bwMode="auto">
            <a:xfrm flipH="1">
              <a:off x="6086167"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41" name="Freeform 587">
              <a:extLst>
                <a:ext uri="{FF2B5EF4-FFF2-40B4-BE49-F238E27FC236}">
                  <a16:creationId xmlns:a16="http://schemas.microsoft.com/office/drawing/2014/main" id="{6FD8427B-CE40-4DD8-939B-2E18546C94B1}"/>
                </a:ext>
              </a:extLst>
            </p:cNvPr>
            <p:cNvSpPr>
              <a:spLocks/>
            </p:cNvSpPr>
            <p:nvPr userDrawn="1"/>
          </p:nvSpPr>
          <p:spPr bwMode="auto">
            <a:xfrm flipH="1">
              <a:off x="565044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42" name="Freeform 588">
              <a:extLst>
                <a:ext uri="{FF2B5EF4-FFF2-40B4-BE49-F238E27FC236}">
                  <a16:creationId xmlns:a16="http://schemas.microsoft.com/office/drawing/2014/main" id="{1B04A065-D77F-4A68-AEB5-3AEBC37AE9D9}"/>
                </a:ext>
              </a:extLst>
            </p:cNvPr>
            <p:cNvSpPr>
              <a:spLocks/>
            </p:cNvSpPr>
            <p:nvPr userDrawn="1"/>
          </p:nvSpPr>
          <p:spPr bwMode="auto">
            <a:xfrm flipH="1">
              <a:off x="532430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43" name="Freeform 589">
              <a:extLst>
                <a:ext uri="{FF2B5EF4-FFF2-40B4-BE49-F238E27FC236}">
                  <a16:creationId xmlns:a16="http://schemas.microsoft.com/office/drawing/2014/main" id="{44131293-3CDB-4ECB-98B7-B1224768E87F}"/>
                </a:ext>
              </a:extLst>
            </p:cNvPr>
            <p:cNvSpPr>
              <a:spLocks/>
            </p:cNvSpPr>
            <p:nvPr userDrawn="1"/>
          </p:nvSpPr>
          <p:spPr bwMode="auto">
            <a:xfrm flipH="1">
              <a:off x="5757539"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44" name="Freeform 590">
              <a:extLst>
                <a:ext uri="{FF2B5EF4-FFF2-40B4-BE49-F238E27FC236}">
                  <a16:creationId xmlns:a16="http://schemas.microsoft.com/office/drawing/2014/main" id="{ED8566A8-1CB8-47B1-814A-30A8D700A500}"/>
                </a:ext>
              </a:extLst>
            </p:cNvPr>
            <p:cNvSpPr>
              <a:spLocks/>
            </p:cNvSpPr>
            <p:nvPr userDrawn="1"/>
          </p:nvSpPr>
          <p:spPr bwMode="auto">
            <a:xfrm flipH="1">
              <a:off x="5431399"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45" name="Freeform 29">
              <a:extLst>
                <a:ext uri="{FF2B5EF4-FFF2-40B4-BE49-F238E27FC236}">
                  <a16:creationId xmlns:a16="http://schemas.microsoft.com/office/drawing/2014/main" id="{F106ACD6-8A0C-452C-9A2E-A34769866915}"/>
                </a:ext>
              </a:extLst>
            </p:cNvPr>
            <p:cNvSpPr>
              <a:spLocks/>
            </p:cNvSpPr>
            <p:nvPr userDrawn="1"/>
          </p:nvSpPr>
          <p:spPr bwMode="auto">
            <a:xfrm flipH="1">
              <a:off x="499567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46" name="Freeform 31">
              <a:extLst>
                <a:ext uri="{FF2B5EF4-FFF2-40B4-BE49-F238E27FC236}">
                  <a16:creationId xmlns:a16="http://schemas.microsoft.com/office/drawing/2014/main" id="{D7BB2413-B04D-4328-872C-0F581970589E}"/>
                </a:ext>
              </a:extLst>
            </p:cNvPr>
            <p:cNvSpPr>
              <a:spLocks/>
            </p:cNvSpPr>
            <p:nvPr userDrawn="1"/>
          </p:nvSpPr>
          <p:spPr bwMode="auto">
            <a:xfrm flipH="1">
              <a:off x="5102769"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5" name="Freeform 29">
              <a:extLst>
                <a:ext uri="{FF2B5EF4-FFF2-40B4-BE49-F238E27FC236}">
                  <a16:creationId xmlns:a16="http://schemas.microsoft.com/office/drawing/2014/main" id="{63FBF41C-AEB3-4046-A826-595978A1D058}"/>
                </a:ext>
              </a:extLst>
            </p:cNvPr>
            <p:cNvSpPr>
              <a:spLocks/>
            </p:cNvSpPr>
            <p:nvPr userDrawn="1"/>
          </p:nvSpPr>
          <p:spPr bwMode="auto">
            <a:xfrm flipH="1">
              <a:off x="466704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6" name="Freeform 30">
              <a:extLst>
                <a:ext uri="{FF2B5EF4-FFF2-40B4-BE49-F238E27FC236}">
                  <a16:creationId xmlns:a16="http://schemas.microsoft.com/office/drawing/2014/main" id="{9122AE30-BACF-4CCD-9B07-5CE73BF3877F}"/>
                </a:ext>
              </a:extLst>
            </p:cNvPr>
            <p:cNvSpPr>
              <a:spLocks/>
            </p:cNvSpPr>
            <p:nvPr userDrawn="1"/>
          </p:nvSpPr>
          <p:spPr bwMode="auto">
            <a:xfrm flipH="1">
              <a:off x="4340907"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7" name="Freeform 31">
              <a:extLst>
                <a:ext uri="{FF2B5EF4-FFF2-40B4-BE49-F238E27FC236}">
                  <a16:creationId xmlns:a16="http://schemas.microsoft.com/office/drawing/2014/main" id="{2BC13C36-EDC8-446A-8384-E3A8538FA7E9}"/>
                </a:ext>
              </a:extLst>
            </p:cNvPr>
            <p:cNvSpPr>
              <a:spLocks/>
            </p:cNvSpPr>
            <p:nvPr userDrawn="1"/>
          </p:nvSpPr>
          <p:spPr bwMode="auto">
            <a:xfrm flipH="1">
              <a:off x="4774142"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8" name="Freeform 32">
              <a:extLst>
                <a:ext uri="{FF2B5EF4-FFF2-40B4-BE49-F238E27FC236}">
                  <a16:creationId xmlns:a16="http://schemas.microsoft.com/office/drawing/2014/main" id="{D7AA2B38-1811-47A6-AEA8-A6C69DAE3632}"/>
                </a:ext>
              </a:extLst>
            </p:cNvPr>
            <p:cNvSpPr>
              <a:spLocks/>
            </p:cNvSpPr>
            <p:nvPr userDrawn="1"/>
          </p:nvSpPr>
          <p:spPr bwMode="auto">
            <a:xfrm flipH="1">
              <a:off x="4448001"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9" name="Freeform 29">
              <a:extLst>
                <a:ext uri="{FF2B5EF4-FFF2-40B4-BE49-F238E27FC236}">
                  <a16:creationId xmlns:a16="http://schemas.microsoft.com/office/drawing/2014/main" id="{7F56B87E-4822-4DEB-AD21-D72B4C92F329}"/>
                </a:ext>
              </a:extLst>
            </p:cNvPr>
            <p:cNvSpPr>
              <a:spLocks/>
            </p:cNvSpPr>
            <p:nvPr userDrawn="1"/>
          </p:nvSpPr>
          <p:spPr bwMode="auto">
            <a:xfrm flipH="1">
              <a:off x="401227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0" name="Freeform 30">
              <a:extLst>
                <a:ext uri="{FF2B5EF4-FFF2-40B4-BE49-F238E27FC236}">
                  <a16:creationId xmlns:a16="http://schemas.microsoft.com/office/drawing/2014/main" id="{148BD1A7-F4DB-4E65-A923-A25E0DF9B28E}"/>
                </a:ext>
              </a:extLst>
            </p:cNvPr>
            <p:cNvSpPr>
              <a:spLocks/>
            </p:cNvSpPr>
            <p:nvPr userDrawn="1"/>
          </p:nvSpPr>
          <p:spPr bwMode="auto">
            <a:xfrm flipH="1">
              <a:off x="368613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1" name="Freeform 31">
              <a:extLst>
                <a:ext uri="{FF2B5EF4-FFF2-40B4-BE49-F238E27FC236}">
                  <a16:creationId xmlns:a16="http://schemas.microsoft.com/office/drawing/2014/main" id="{9BCBF8E9-7DB4-4612-9579-AC569187C9F5}"/>
                </a:ext>
              </a:extLst>
            </p:cNvPr>
            <p:cNvSpPr>
              <a:spLocks/>
            </p:cNvSpPr>
            <p:nvPr userDrawn="1"/>
          </p:nvSpPr>
          <p:spPr bwMode="auto">
            <a:xfrm flipH="1">
              <a:off x="4119373"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2" name="Freeform 32">
              <a:extLst>
                <a:ext uri="{FF2B5EF4-FFF2-40B4-BE49-F238E27FC236}">
                  <a16:creationId xmlns:a16="http://schemas.microsoft.com/office/drawing/2014/main" id="{88034BA7-AB65-4694-A441-5ABD835443EF}"/>
                </a:ext>
              </a:extLst>
            </p:cNvPr>
            <p:cNvSpPr>
              <a:spLocks/>
            </p:cNvSpPr>
            <p:nvPr userDrawn="1"/>
          </p:nvSpPr>
          <p:spPr bwMode="auto">
            <a:xfrm flipH="1">
              <a:off x="3793231"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3" name="Freeform 29">
              <a:extLst>
                <a:ext uri="{FF2B5EF4-FFF2-40B4-BE49-F238E27FC236}">
                  <a16:creationId xmlns:a16="http://schemas.microsoft.com/office/drawing/2014/main" id="{7EBC240C-323B-4BA3-8164-D69728567559}"/>
                </a:ext>
              </a:extLst>
            </p:cNvPr>
            <p:cNvSpPr>
              <a:spLocks/>
            </p:cNvSpPr>
            <p:nvPr userDrawn="1"/>
          </p:nvSpPr>
          <p:spPr bwMode="auto">
            <a:xfrm flipH="1">
              <a:off x="335751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4" name="Freeform 30">
              <a:extLst>
                <a:ext uri="{FF2B5EF4-FFF2-40B4-BE49-F238E27FC236}">
                  <a16:creationId xmlns:a16="http://schemas.microsoft.com/office/drawing/2014/main" id="{24A0EAE1-0284-47CE-A39A-3AF503AE18B8}"/>
                </a:ext>
              </a:extLst>
            </p:cNvPr>
            <p:cNvSpPr>
              <a:spLocks/>
            </p:cNvSpPr>
            <p:nvPr userDrawn="1"/>
          </p:nvSpPr>
          <p:spPr bwMode="auto">
            <a:xfrm flipH="1">
              <a:off x="3031369"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5" name="Freeform 31">
              <a:extLst>
                <a:ext uri="{FF2B5EF4-FFF2-40B4-BE49-F238E27FC236}">
                  <a16:creationId xmlns:a16="http://schemas.microsoft.com/office/drawing/2014/main" id="{61BB443E-D8F0-4D82-99A9-CA1FB7C4E00E}"/>
                </a:ext>
              </a:extLst>
            </p:cNvPr>
            <p:cNvSpPr>
              <a:spLocks/>
            </p:cNvSpPr>
            <p:nvPr userDrawn="1"/>
          </p:nvSpPr>
          <p:spPr bwMode="auto">
            <a:xfrm flipH="1">
              <a:off x="3464604"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6" name="Freeform 32">
              <a:extLst>
                <a:ext uri="{FF2B5EF4-FFF2-40B4-BE49-F238E27FC236}">
                  <a16:creationId xmlns:a16="http://schemas.microsoft.com/office/drawing/2014/main" id="{5642677F-134C-4D89-B5B4-D5AE60337D21}"/>
                </a:ext>
              </a:extLst>
            </p:cNvPr>
            <p:cNvSpPr>
              <a:spLocks/>
            </p:cNvSpPr>
            <p:nvPr userDrawn="1"/>
          </p:nvSpPr>
          <p:spPr bwMode="auto">
            <a:xfrm flipH="1">
              <a:off x="3138464"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7" name="Freeform 29">
              <a:extLst>
                <a:ext uri="{FF2B5EF4-FFF2-40B4-BE49-F238E27FC236}">
                  <a16:creationId xmlns:a16="http://schemas.microsoft.com/office/drawing/2014/main" id="{2FF181D4-C7D1-47ED-8B83-C171872939D1}"/>
                </a:ext>
              </a:extLst>
            </p:cNvPr>
            <p:cNvSpPr>
              <a:spLocks/>
            </p:cNvSpPr>
            <p:nvPr userDrawn="1"/>
          </p:nvSpPr>
          <p:spPr bwMode="auto">
            <a:xfrm flipH="1">
              <a:off x="270274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8" name="Freeform 30">
              <a:extLst>
                <a:ext uri="{FF2B5EF4-FFF2-40B4-BE49-F238E27FC236}">
                  <a16:creationId xmlns:a16="http://schemas.microsoft.com/office/drawing/2014/main" id="{B1448889-2EB5-4CFF-A526-397C04A76F29}"/>
                </a:ext>
              </a:extLst>
            </p:cNvPr>
            <p:cNvSpPr>
              <a:spLocks/>
            </p:cNvSpPr>
            <p:nvPr userDrawn="1"/>
          </p:nvSpPr>
          <p:spPr bwMode="auto">
            <a:xfrm flipH="1">
              <a:off x="2376599"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9" name="Freeform 31">
              <a:extLst>
                <a:ext uri="{FF2B5EF4-FFF2-40B4-BE49-F238E27FC236}">
                  <a16:creationId xmlns:a16="http://schemas.microsoft.com/office/drawing/2014/main" id="{ACF26832-7C8D-4682-A2C7-D65C9627112B}"/>
                </a:ext>
              </a:extLst>
            </p:cNvPr>
            <p:cNvSpPr>
              <a:spLocks/>
            </p:cNvSpPr>
            <p:nvPr userDrawn="1"/>
          </p:nvSpPr>
          <p:spPr bwMode="auto">
            <a:xfrm flipH="1">
              <a:off x="2809836"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0" name="Freeform 32">
              <a:extLst>
                <a:ext uri="{FF2B5EF4-FFF2-40B4-BE49-F238E27FC236}">
                  <a16:creationId xmlns:a16="http://schemas.microsoft.com/office/drawing/2014/main" id="{A7B707C2-3B30-4325-916A-C035BA66E052}"/>
                </a:ext>
              </a:extLst>
            </p:cNvPr>
            <p:cNvSpPr>
              <a:spLocks/>
            </p:cNvSpPr>
            <p:nvPr userDrawn="1"/>
          </p:nvSpPr>
          <p:spPr bwMode="auto">
            <a:xfrm flipH="1">
              <a:off x="2483694"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1" name="Freeform 447">
              <a:extLst>
                <a:ext uri="{FF2B5EF4-FFF2-40B4-BE49-F238E27FC236}">
                  <a16:creationId xmlns:a16="http://schemas.microsoft.com/office/drawing/2014/main" id="{B5707B81-2347-40FB-84BF-AEB5490F300F}"/>
                </a:ext>
              </a:extLst>
            </p:cNvPr>
            <p:cNvSpPr>
              <a:spLocks/>
            </p:cNvSpPr>
            <p:nvPr userDrawn="1"/>
          </p:nvSpPr>
          <p:spPr bwMode="auto">
            <a:xfrm flipH="1">
              <a:off x="2047972"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2" name="Freeform 448">
              <a:extLst>
                <a:ext uri="{FF2B5EF4-FFF2-40B4-BE49-F238E27FC236}">
                  <a16:creationId xmlns:a16="http://schemas.microsoft.com/office/drawing/2014/main" id="{EDFB3693-1210-41B0-AD66-C0EAE648E186}"/>
                </a:ext>
              </a:extLst>
            </p:cNvPr>
            <p:cNvSpPr>
              <a:spLocks/>
            </p:cNvSpPr>
            <p:nvPr userDrawn="1"/>
          </p:nvSpPr>
          <p:spPr bwMode="auto">
            <a:xfrm flipH="1">
              <a:off x="172183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3" name="Freeform 449">
              <a:extLst>
                <a:ext uri="{FF2B5EF4-FFF2-40B4-BE49-F238E27FC236}">
                  <a16:creationId xmlns:a16="http://schemas.microsoft.com/office/drawing/2014/main" id="{21E3AC9C-D382-47FB-BE24-2BF4044A3E8F}"/>
                </a:ext>
              </a:extLst>
            </p:cNvPr>
            <p:cNvSpPr>
              <a:spLocks/>
            </p:cNvSpPr>
            <p:nvPr userDrawn="1"/>
          </p:nvSpPr>
          <p:spPr bwMode="auto">
            <a:xfrm flipH="1">
              <a:off x="2155066"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4" name="Freeform 450">
              <a:extLst>
                <a:ext uri="{FF2B5EF4-FFF2-40B4-BE49-F238E27FC236}">
                  <a16:creationId xmlns:a16="http://schemas.microsoft.com/office/drawing/2014/main" id="{4C88C642-8E68-4914-B1A4-98DDDF3D248F}"/>
                </a:ext>
              </a:extLst>
            </p:cNvPr>
            <p:cNvSpPr>
              <a:spLocks/>
            </p:cNvSpPr>
            <p:nvPr userDrawn="1"/>
          </p:nvSpPr>
          <p:spPr bwMode="auto">
            <a:xfrm flipH="1">
              <a:off x="1828926"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5" name="Freeform 29">
              <a:extLst>
                <a:ext uri="{FF2B5EF4-FFF2-40B4-BE49-F238E27FC236}">
                  <a16:creationId xmlns:a16="http://schemas.microsoft.com/office/drawing/2014/main" id="{3B7262F5-655D-4CF0-8D93-A07F9E6202FB}"/>
                </a:ext>
              </a:extLst>
            </p:cNvPr>
            <p:cNvSpPr>
              <a:spLocks/>
            </p:cNvSpPr>
            <p:nvPr userDrawn="1"/>
          </p:nvSpPr>
          <p:spPr bwMode="auto">
            <a:xfrm flipH="1">
              <a:off x="139320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6" name="Freeform 31">
              <a:extLst>
                <a:ext uri="{FF2B5EF4-FFF2-40B4-BE49-F238E27FC236}">
                  <a16:creationId xmlns:a16="http://schemas.microsoft.com/office/drawing/2014/main" id="{2E7DA8FB-4D80-45CD-B2E7-59776911A2F9}"/>
                </a:ext>
              </a:extLst>
            </p:cNvPr>
            <p:cNvSpPr>
              <a:spLocks/>
            </p:cNvSpPr>
            <p:nvPr userDrawn="1"/>
          </p:nvSpPr>
          <p:spPr bwMode="auto">
            <a:xfrm flipH="1">
              <a:off x="1500297"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7" name="Freeform 29">
              <a:extLst>
                <a:ext uri="{FF2B5EF4-FFF2-40B4-BE49-F238E27FC236}">
                  <a16:creationId xmlns:a16="http://schemas.microsoft.com/office/drawing/2014/main" id="{4B93FA50-2829-4B7C-9A02-57F45E9EC2C7}"/>
                </a:ext>
              </a:extLst>
            </p:cNvPr>
            <p:cNvSpPr>
              <a:spLocks/>
            </p:cNvSpPr>
            <p:nvPr userDrawn="1"/>
          </p:nvSpPr>
          <p:spPr bwMode="auto">
            <a:xfrm flipH="1">
              <a:off x="106457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8" name="Freeform 30">
              <a:extLst>
                <a:ext uri="{FF2B5EF4-FFF2-40B4-BE49-F238E27FC236}">
                  <a16:creationId xmlns:a16="http://schemas.microsoft.com/office/drawing/2014/main" id="{36F8BAF9-9F80-45F2-BD7C-9503AEBA09A8}"/>
                </a:ext>
              </a:extLst>
            </p:cNvPr>
            <p:cNvSpPr>
              <a:spLocks/>
            </p:cNvSpPr>
            <p:nvPr userDrawn="1"/>
          </p:nvSpPr>
          <p:spPr bwMode="auto">
            <a:xfrm flipH="1">
              <a:off x="73843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9" name="Freeform 31">
              <a:extLst>
                <a:ext uri="{FF2B5EF4-FFF2-40B4-BE49-F238E27FC236}">
                  <a16:creationId xmlns:a16="http://schemas.microsoft.com/office/drawing/2014/main" id="{8BB9088D-8A28-43F2-9C65-4BC5D5117CF2}"/>
                </a:ext>
              </a:extLst>
            </p:cNvPr>
            <p:cNvSpPr>
              <a:spLocks/>
            </p:cNvSpPr>
            <p:nvPr userDrawn="1"/>
          </p:nvSpPr>
          <p:spPr bwMode="auto">
            <a:xfrm flipH="1">
              <a:off x="1171668"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0" name="Freeform 32">
              <a:extLst>
                <a:ext uri="{FF2B5EF4-FFF2-40B4-BE49-F238E27FC236}">
                  <a16:creationId xmlns:a16="http://schemas.microsoft.com/office/drawing/2014/main" id="{2A1860C0-E052-4551-B0A4-9FCD86C5B0A3}"/>
                </a:ext>
              </a:extLst>
            </p:cNvPr>
            <p:cNvSpPr>
              <a:spLocks/>
            </p:cNvSpPr>
            <p:nvPr userDrawn="1"/>
          </p:nvSpPr>
          <p:spPr bwMode="auto">
            <a:xfrm flipH="1">
              <a:off x="845528"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1" name="Freeform 29">
              <a:extLst>
                <a:ext uri="{FF2B5EF4-FFF2-40B4-BE49-F238E27FC236}">
                  <a16:creationId xmlns:a16="http://schemas.microsoft.com/office/drawing/2014/main" id="{EACDC31D-CF23-461A-8CA5-E7A173E44353}"/>
                </a:ext>
              </a:extLst>
            </p:cNvPr>
            <p:cNvSpPr>
              <a:spLocks/>
            </p:cNvSpPr>
            <p:nvPr userDrawn="1"/>
          </p:nvSpPr>
          <p:spPr bwMode="auto">
            <a:xfrm flipH="1">
              <a:off x="40980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2" name="Freeform 30">
              <a:extLst>
                <a:ext uri="{FF2B5EF4-FFF2-40B4-BE49-F238E27FC236}">
                  <a16:creationId xmlns:a16="http://schemas.microsoft.com/office/drawing/2014/main" id="{A80DB1DC-E6EE-402A-AD77-948CFACF1CDE}"/>
                </a:ext>
              </a:extLst>
            </p:cNvPr>
            <p:cNvSpPr>
              <a:spLocks/>
            </p:cNvSpPr>
            <p:nvPr userDrawn="1"/>
          </p:nvSpPr>
          <p:spPr bwMode="auto">
            <a:xfrm flipH="1">
              <a:off x="83664"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3" name="Freeform 31">
              <a:extLst>
                <a:ext uri="{FF2B5EF4-FFF2-40B4-BE49-F238E27FC236}">
                  <a16:creationId xmlns:a16="http://schemas.microsoft.com/office/drawing/2014/main" id="{AF79D9E3-AF8D-4346-B927-CBB14C23873C}"/>
                </a:ext>
              </a:extLst>
            </p:cNvPr>
            <p:cNvSpPr>
              <a:spLocks/>
            </p:cNvSpPr>
            <p:nvPr userDrawn="1"/>
          </p:nvSpPr>
          <p:spPr bwMode="auto">
            <a:xfrm flipH="1">
              <a:off x="516899"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4" name="Freeform 32">
              <a:extLst>
                <a:ext uri="{FF2B5EF4-FFF2-40B4-BE49-F238E27FC236}">
                  <a16:creationId xmlns:a16="http://schemas.microsoft.com/office/drawing/2014/main" id="{B1E0B898-03AA-4946-8793-2B6BD79C7003}"/>
                </a:ext>
              </a:extLst>
            </p:cNvPr>
            <p:cNvSpPr>
              <a:spLocks/>
            </p:cNvSpPr>
            <p:nvPr userDrawn="1"/>
          </p:nvSpPr>
          <p:spPr bwMode="auto">
            <a:xfrm flipH="1">
              <a:off x="190758"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16" name="Group 1815">
            <a:extLst>
              <a:ext uri="{FF2B5EF4-FFF2-40B4-BE49-F238E27FC236}">
                <a16:creationId xmlns:a16="http://schemas.microsoft.com/office/drawing/2014/main" id="{2664D0B0-09D6-4FA8-82F9-5E73C364D9F6}"/>
              </a:ext>
            </a:extLst>
          </p:cNvPr>
          <p:cNvGrpSpPr/>
          <p:nvPr userDrawn="1"/>
        </p:nvGrpSpPr>
        <p:grpSpPr>
          <a:xfrm>
            <a:off x="83663" y="4339347"/>
            <a:ext cx="12009863" cy="176637"/>
            <a:chOff x="83663" y="4268156"/>
            <a:chExt cx="12009863" cy="176637"/>
          </a:xfrm>
        </p:grpSpPr>
        <p:sp>
          <p:nvSpPr>
            <p:cNvPr id="1439" name="Freeform 29">
              <a:extLst>
                <a:ext uri="{FF2B5EF4-FFF2-40B4-BE49-F238E27FC236}">
                  <a16:creationId xmlns:a16="http://schemas.microsoft.com/office/drawing/2014/main" id="{338F2019-30B7-4940-A78F-943E9FC2B97A}"/>
                </a:ext>
              </a:extLst>
            </p:cNvPr>
            <p:cNvSpPr>
              <a:spLocks/>
            </p:cNvSpPr>
            <p:nvPr userDrawn="1"/>
          </p:nvSpPr>
          <p:spPr bwMode="auto">
            <a:xfrm>
              <a:off x="305196"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0" name="Freeform 30">
              <a:extLst>
                <a:ext uri="{FF2B5EF4-FFF2-40B4-BE49-F238E27FC236}">
                  <a16:creationId xmlns:a16="http://schemas.microsoft.com/office/drawing/2014/main" id="{A9F8DAD2-3476-42FF-ACE8-7A8E99630103}"/>
                </a:ext>
              </a:extLst>
            </p:cNvPr>
            <p:cNvSpPr>
              <a:spLocks/>
            </p:cNvSpPr>
            <p:nvPr userDrawn="1"/>
          </p:nvSpPr>
          <p:spPr bwMode="auto">
            <a:xfrm>
              <a:off x="63133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1" name="Freeform 31">
              <a:extLst>
                <a:ext uri="{FF2B5EF4-FFF2-40B4-BE49-F238E27FC236}">
                  <a16:creationId xmlns:a16="http://schemas.microsoft.com/office/drawing/2014/main" id="{9681D8EC-C42F-4FB2-A598-A7D236B59D1A}"/>
                </a:ext>
              </a:extLst>
            </p:cNvPr>
            <p:cNvSpPr>
              <a:spLocks/>
            </p:cNvSpPr>
            <p:nvPr userDrawn="1"/>
          </p:nvSpPr>
          <p:spPr bwMode="auto">
            <a:xfrm>
              <a:off x="83663"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2" name="Freeform 32">
              <a:extLst>
                <a:ext uri="{FF2B5EF4-FFF2-40B4-BE49-F238E27FC236}">
                  <a16:creationId xmlns:a16="http://schemas.microsoft.com/office/drawing/2014/main" id="{24A63BF5-FA4A-40E3-B7C1-C198B848AD37}"/>
                </a:ext>
              </a:extLst>
            </p:cNvPr>
            <p:cNvSpPr>
              <a:spLocks/>
            </p:cNvSpPr>
            <p:nvPr userDrawn="1"/>
          </p:nvSpPr>
          <p:spPr bwMode="auto">
            <a:xfrm>
              <a:off x="412290"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3" name="Freeform 29">
              <a:extLst>
                <a:ext uri="{FF2B5EF4-FFF2-40B4-BE49-F238E27FC236}">
                  <a16:creationId xmlns:a16="http://schemas.microsoft.com/office/drawing/2014/main" id="{0189455C-E4C5-4047-8F26-FC04229915C5}"/>
                </a:ext>
              </a:extLst>
            </p:cNvPr>
            <p:cNvSpPr>
              <a:spLocks/>
            </p:cNvSpPr>
            <p:nvPr userDrawn="1"/>
          </p:nvSpPr>
          <p:spPr bwMode="auto">
            <a:xfrm>
              <a:off x="959966"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4" name="Freeform 30">
              <a:extLst>
                <a:ext uri="{FF2B5EF4-FFF2-40B4-BE49-F238E27FC236}">
                  <a16:creationId xmlns:a16="http://schemas.microsoft.com/office/drawing/2014/main" id="{A670E9A0-4F94-4CC5-B60F-C2D1557424FF}"/>
                </a:ext>
              </a:extLst>
            </p:cNvPr>
            <p:cNvSpPr>
              <a:spLocks/>
            </p:cNvSpPr>
            <p:nvPr userDrawn="1"/>
          </p:nvSpPr>
          <p:spPr bwMode="auto">
            <a:xfrm>
              <a:off x="1286106"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5" name="Freeform 31">
              <a:extLst>
                <a:ext uri="{FF2B5EF4-FFF2-40B4-BE49-F238E27FC236}">
                  <a16:creationId xmlns:a16="http://schemas.microsoft.com/office/drawing/2014/main" id="{E336D6CE-6654-46BC-B8A9-6398208B164F}"/>
                </a:ext>
              </a:extLst>
            </p:cNvPr>
            <p:cNvSpPr>
              <a:spLocks/>
            </p:cNvSpPr>
            <p:nvPr userDrawn="1"/>
          </p:nvSpPr>
          <p:spPr bwMode="auto">
            <a:xfrm>
              <a:off x="738432"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6" name="Freeform 32">
              <a:extLst>
                <a:ext uri="{FF2B5EF4-FFF2-40B4-BE49-F238E27FC236}">
                  <a16:creationId xmlns:a16="http://schemas.microsoft.com/office/drawing/2014/main" id="{2C1E14D6-7B7C-4DC4-9C71-DEB9CDCC6A26}"/>
                </a:ext>
              </a:extLst>
            </p:cNvPr>
            <p:cNvSpPr>
              <a:spLocks/>
            </p:cNvSpPr>
            <p:nvPr userDrawn="1"/>
          </p:nvSpPr>
          <p:spPr bwMode="auto">
            <a:xfrm>
              <a:off x="1067060"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7" name="Freeform 29">
              <a:extLst>
                <a:ext uri="{FF2B5EF4-FFF2-40B4-BE49-F238E27FC236}">
                  <a16:creationId xmlns:a16="http://schemas.microsoft.com/office/drawing/2014/main" id="{E54D5085-E3BB-4802-9D55-A8A025BA9E7A}"/>
                </a:ext>
              </a:extLst>
            </p:cNvPr>
            <p:cNvSpPr>
              <a:spLocks/>
            </p:cNvSpPr>
            <p:nvPr userDrawn="1"/>
          </p:nvSpPr>
          <p:spPr bwMode="auto">
            <a:xfrm>
              <a:off x="1614734"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8" name="Freeform 30">
              <a:extLst>
                <a:ext uri="{FF2B5EF4-FFF2-40B4-BE49-F238E27FC236}">
                  <a16:creationId xmlns:a16="http://schemas.microsoft.com/office/drawing/2014/main" id="{CFE93082-32AA-428C-845E-3B01F1557533}"/>
                </a:ext>
              </a:extLst>
            </p:cNvPr>
            <p:cNvSpPr>
              <a:spLocks/>
            </p:cNvSpPr>
            <p:nvPr userDrawn="1"/>
          </p:nvSpPr>
          <p:spPr bwMode="auto">
            <a:xfrm>
              <a:off x="194087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9" name="Freeform 31">
              <a:extLst>
                <a:ext uri="{FF2B5EF4-FFF2-40B4-BE49-F238E27FC236}">
                  <a16:creationId xmlns:a16="http://schemas.microsoft.com/office/drawing/2014/main" id="{04F2075C-F771-4B38-8AA6-19DFF6DA3163}"/>
                </a:ext>
              </a:extLst>
            </p:cNvPr>
            <p:cNvSpPr>
              <a:spLocks/>
            </p:cNvSpPr>
            <p:nvPr userDrawn="1"/>
          </p:nvSpPr>
          <p:spPr bwMode="auto">
            <a:xfrm>
              <a:off x="1393201"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0" name="Freeform 32">
              <a:extLst>
                <a:ext uri="{FF2B5EF4-FFF2-40B4-BE49-F238E27FC236}">
                  <a16:creationId xmlns:a16="http://schemas.microsoft.com/office/drawing/2014/main" id="{15626077-0892-4F56-9E9A-A91CAFC84CF9}"/>
                </a:ext>
              </a:extLst>
            </p:cNvPr>
            <p:cNvSpPr>
              <a:spLocks/>
            </p:cNvSpPr>
            <p:nvPr userDrawn="1"/>
          </p:nvSpPr>
          <p:spPr bwMode="auto">
            <a:xfrm>
              <a:off x="1721829"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1" name="Freeform 29">
              <a:extLst>
                <a:ext uri="{FF2B5EF4-FFF2-40B4-BE49-F238E27FC236}">
                  <a16:creationId xmlns:a16="http://schemas.microsoft.com/office/drawing/2014/main" id="{DA548E9E-2CBC-4D21-AF0B-BE2CBB268B53}"/>
                </a:ext>
              </a:extLst>
            </p:cNvPr>
            <p:cNvSpPr>
              <a:spLocks/>
            </p:cNvSpPr>
            <p:nvPr userDrawn="1"/>
          </p:nvSpPr>
          <p:spPr bwMode="auto">
            <a:xfrm>
              <a:off x="2269503"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2" name="Freeform 30">
              <a:extLst>
                <a:ext uri="{FF2B5EF4-FFF2-40B4-BE49-F238E27FC236}">
                  <a16:creationId xmlns:a16="http://schemas.microsoft.com/office/drawing/2014/main" id="{6E8B55B4-4C66-411A-9C93-29B6E763ACAB}"/>
                </a:ext>
              </a:extLst>
            </p:cNvPr>
            <p:cNvSpPr>
              <a:spLocks/>
            </p:cNvSpPr>
            <p:nvPr userDrawn="1"/>
          </p:nvSpPr>
          <p:spPr bwMode="auto">
            <a:xfrm>
              <a:off x="2595644"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3" name="Freeform 31">
              <a:extLst>
                <a:ext uri="{FF2B5EF4-FFF2-40B4-BE49-F238E27FC236}">
                  <a16:creationId xmlns:a16="http://schemas.microsoft.com/office/drawing/2014/main" id="{7433CDB3-2ACF-4924-91A9-800FF65DA681}"/>
                </a:ext>
              </a:extLst>
            </p:cNvPr>
            <p:cNvSpPr>
              <a:spLocks/>
            </p:cNvSpPr>
            <p:nvPr userDrawn="1"/>
          </p:nvSpPr>
          <p:spPr bwMode="auto">
            <a:xfrm>
              <a:off x="2047969"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4" name="Freeform 32">
              <a:extLst>
                <a:ext uri="{FF2B5EF4-FFF2-40B4-BE49-F238E27FC236}">
                  <a16:creationId xmlns:a16="http://schemas.microsoft.com/office/drawing/2014/main" id="{F533035C-8739-479E-BF14-00C92FDC893A}"/>
                </a:ext>
              </a:extLst>
            </p:cNvPr>
            <p:cNvSpPr>
              <a:spLocks/>
            </p:cNvSpPr>
            <p:nvPr userDrawn="1"/>
          </p:nvSpPr>
          <p:spPr bwMode="auto">
            <a:xfrm>
              <a:off x="2376598"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5" name="Freeform 477">
              <a:extLst>
                <a:ext uri="{FF2B5EF4-FFF2-40B4-BE49-F238E27FC236}">
                  <a16:creationId xmlns:a16="http://schemas.microsoft.com/office/drawing/2014/main" id="{7A45CC5D-8BC5-41BD-8D1B-7973FE3A9ABF}"/>
                </a:ext>
              </a:extLst>
            </p:cNvPr>
            <p:cNvSpPr>
              <a:spLocks/>
            </p:cNvSpPr>
            <p:nvPr userDrawn="1"/>
          </p:nvSpPr>
          <p:spPr bwMode="auto">
            <a:xfrm>
              <a:off x="292427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6" name="Freeform 478">
              <a:extLst>
                <a:ext uri="{FF2B5EF4-FFF2-40B4-BE49-F238E27FC236}">
                  <a16:creationId xmlns:a16="http://schemas.microsoft.com/office/drawing/2014/main" id="{246A887A-2A17-4D09-A6CB-9106C899CA7D}"/>
                </a:ext>
              </a:extLst>
            </p:cNvPr>
            <p:cNvSpPr>
              <a:spLocks/>
            </p:cNvSpPr>
            <p:nvPr userDrawn="1"/>
          </p:nvSpPr>
          <p:spPr bwMode="auto">
            <a:xfrm>
              <a:off x="3250413"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7" name="Freeform 479">
              <a:extLst>
                <a:ext uri="{FF2B5EF4-FFF2-40B4-BE49-F238E27FC236}">
                  <a16:creationId xmlns:a16="http://schemas.microsoft.com/office/drawing/2014/main" id="{E4865FF5-56B9-4618-B1C1-604520E2B6A3}"/>
                </a:ext>
              </a:extLst>
            </p:cNvPr>
            <p:cNvSpPr>
              <a:spLocks/>
            </p:cNvSpPr>
            <p:nvPr userDrawn="1"/>
          </p:nvSpPr>
          <p:spPr bwMode="auto">
            <a:xfrm>
              <a:off x="2702739"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8" name="Freeform 480">
              <a:extLst>
                <a:ext uri="{FF2B5EF4-FFF2-40B4-BE49-F238E27FC236}">
                  <a16:creationId xmlns:a16="http://schemas.microsoft.com/office/drawing/2014/main" id="{D66DFE4A-CD08-4133-B866-22E5E3D11986}"/>
                </a:ext>
              </a:extLst>
            </p:cNvPr>
            <p:cNvSpPr>
              <a:spLocks/>
            </p:cNvSpPr>
            <p:nvPr userDrawn="1"/>
          </p:nvSpPr>
          <p:spPr bwMode="auto">
            <a:xfrm>
              <a:off x="3031366"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9" name="Freeform 29">
              <a:extLst>
                <a:ext uri="{FF2B5EF4-FFF2-40B4-BE49-F238E27FC236}">
                  <a16:creationId xmlns:a16="http://schemas.microsoft.com/office/drawing/2014/main" id="{78D81E66-FEA8-4693-A372-72256233F420}"/>
                </a:ext>
              </a:extLst>
            </p:cNvPr>
            <p:cNvSpPr>
              <a:spLocks/>
            </p:cNvSpPr>
            <p:nvPr userDrawn="1"/>
          </p:nvSpPr>
          <p:spPr bwMode="auto">
            <a:xfrm>
              <a:off x="357904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0" name="Freeform 31">
              <a:extLst>
                <a:ext uri="{FF2B5EF4-FFF2-40B4-BE49-F238E27FC236}">
                  <a16:creationId xmlns:a16="http://schemas.microsoft.com/office/drawing/2014/main" id="{924970A0-4510-4D6D-9B59-B1AD1432CC39}"/>
                </a:ext>
              </a:extLst>
            </p:cNvPr>
            <p:cNvSpPr>
              <a:spLocks/>
            </p:cNvSpPr>
            <p:nvPr userDrawn="1"/>
          </p:nvSpPr>
          <p:spPr bwMode="auto">
            <a:xfrm>
              <a:off x="3357508"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1" name="Freeform 29">
              <a:extLst>
                <a:ext uri="{FF2B5EF4-FFF2-40B4-BE49-F238E27FC236}">
                  <a16:creationId xmlns:a16="http://schemas.microsoft.com/office/drawing/2014/main" id="{E40FB3BA-EB8B-4C2A-95C9-83F1140DAE0E}"/>
                </a:ext>
              </a:extLst>
            </p:cNvPr>
            <p:cNvSpPr>
              <a:spLocks/>
            </p:cNvSpPr>
            <p:nvPr userDrawn="1"/>
          </p:nvSpPr>
          <p:spPr bwMode="auto">
            <a:xfrm>
              <a:off x="390767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2" name="Freeform 30">
              <a:extLst>
                <a:ext uri="{FF2B5EF4-FFF2-40B4-BE49-F238E27FC236}">
                  <a16:creationId xmlns:a16="http://schemas.microsoft.com/office/drawing/2014/main" id="{2FF5D27C-7410-4784-B7E2-B8804036AF92}"/>
                </a:ext>
              </a:extLst>
            </p:cNvPr>
            <p:cNvSpPr>
              <a:spLocks/>
            </p:cNvSpPr>
            <p:nvPr userDrawn="1"/>
          </p:nvSpPr>
          <p:spPr bwMode="auto">
            <a:xfrm>
              <a:off x="4233811"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3" name="Freeform 31">
              <a:extLst>
                <a:ext uri="{FF2B5EF4-FFF2-40B4-BE49-F238E27FC236}">
                  <a16:creationId xmlns:a16="http://schemas.microsoft.com/office/drawing/2014/main" id="{6BDC48F9-D85C-4B3F-86C9-05EA08EFA6BB}"/>
                </a:ext>
              </a:extLst>
            </p:cNvPr>
            <p:cNvSpPr>
              <a:spLocks/>
            </p:cNvSpPr>
            <p:nvPr userDrawn="1"/>
          </p:nvSpPr>
          <p:spPr bwMode="auto">
            <a:xfrm>
              <a:off x="3686136"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4" name="Freeform 32">
              <a:extLst>
                <a:ext uri="{FF2B5EF4-FFF2-40B4-BE49-F238E27FC236}">
                  <a16:creationId xmlns:a16="http://schemas.microsoft.com/office/drawing/2014/main" id="{CC5C7652-6138-4377-9A9F-963D444E4911}"/>
                </a:ext>
              </a:extLst>
            </p:cNvPr>
            <p:cNvSpPr>
              <a:spLocks/>
            </p:cNvSpPr>
            <p:nvPr userDrawn="1"/>
          </p:nvSpPr>
          <p:spPr bwMode="auto">
            <a:xfrm>
              <a:off x="4014764"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5" name="Freeform 29">
              <a:extLst>
                <a:ext uri="{FF2B5EF4-FFF2-40B4-BE49-F238E27FC236}">
                  <a16:creationId xmlns:a16="http://schemas.microsoft.com/office/drawing/2014/main" id="{2A3F4B02-0C46-449C-B640-C8A3F324DA20}"/>
                </a:ext>
              </a:extLst>
            </p:cNvPr>
            <p:cNvSpPr>
              <a:spLocks/>
            </p:cNvSpPr>
            <p:nvPr userDrawn="1"/>
          </p:nvSpPr>
          <p:spPr bwMode="auto">
            <a:xfrm>
              <a:off x="4562439"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6" name="Freeform 30">
              <a:extLst>
                <a:ext uri="{FF2B5EF4-FFF2-40B4-BE49-F238E27FC236}">
                  <a16:creationId xmlns:a16="http://schemas.microsoft.com/office/drawing/2014/main" id="{00771A03-8824-461A-B3A4-E460D2E5F5C4}"/>
                </a:ext>
              </a:extLst>
            </p:cNvPr>
            <p:cNvSpPr>
              <a:spLocks/>
            </p:cNvSpPr>
            <p:nvPr userDrawn="1"/>
          </p:nvSpPr>
          <p:spPr bwMode="auto">
            <a:xfrm>
              <a:off x="488858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7" name="Freeform 31">
              <a:extLst>
                <a:ext uri="{FF2B5EF4-FFF2-40B4-BE49-F238E27FC236}">
                  <a16:creationId xmlns:a16="http://schemas.microsoft.com/office/drawing/2014/main" id="{B37EF2DC-D837-47C1-BAF4-0A9B28E702E2}"/>
                </a:ext>
              </a:extLst>
            </p:cNvPr>
            <p:cNvSpPr>
              <a:spLocks/>
            </p:cNvSpPr>
            <p:nvPr userDrawn="1"/>
          </p:nvSpPr>
          <p:spPr bwMode="auto">
            <a:xfrm>
              <a:off x="4340905"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8" name="Freeform 32">
              <a:extLst>
                <a:ext uri="{FF2B5EF4-FFF2-40B4-BE49-F238E27FC236}">
                  <a16:creationId xmlns:a16="http://schemas.microsoft.com/office/drawing/2014/main" id="{05438C75-FC41-45DF-9044-4FE2B41F9FD6}"/>
                </a:ext>
              </a:extLst>
            </p:cNvPr>
            <p:cNvSpPr>
              <a:spLocks/>
            </p:cNvSpPr>
            <p:nvPr userDrawn="1"/>
          </p:nvSpPr>
          <p:spPr bwMode="auto">
            <a:xfrm>
              <a:off x="4669534"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9" name="Freeform 29">
              <a:extLst>
                <a:ext uri="{FF2B5EF4-FFF2-40B4-BE49-F238E27FC236}">
                  <a16:creationId xmlns:a16="http://schemas.microsoft.com/office/drawing/2014/main" id="{DE619581-9854-4CDD-A993-242FA47715F2}"/>
                </a:ext>
              </a:extLst>
            </p:cNvPr>
            <p:cNvSpPr>
              <a:spLocks/>
            </p:cNvSpPr>
            <p:nvPr userDrawn="1"/>
          </p:nvSpPr>
          <p:spPr bwMode="auto">
            <a:xfrm>
              <a:off x="5217208"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0" name="Freeform 30">
              <a:extLst>
                <a:ext uri="{FF2B5EF4-FFF2-40B4-BE49-F238E27FC236}">
                  <a16:creationId xmlns:a16="http://schemas.microsoft.com/office/drawing/2014/main" id="{8E3B601F-C801-4EC3-A533-23E9F91C34A3}"/>
                </a:ext>
              </a:extLst>
            </p:cNvPr>
            <p:cNvSpPr>
              <a:spLocks/>
            </p:cNvSpPr>
            <p:nvPr userDrawn="1"/>
          </p:nvSpPr>
          <p:spPr bwMode="auto">
            <a:xfrm>
              <a:off x="5543348"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1" name="Freeform 31">
              <a:extLst>
                <a:ext uri="{FF2B5EF4-FFF2-40B4-BE49-F238E27FC236}">
                  <a16:creationId xmlns:a16="http://schemas.microsoft.com/office/drawing/2014/main" id="{E8A6149C-50C4-4FC2-BA79-A54B0E020A31}"/>
                </a:ext>
              </a:extLst>
            </p:cNvPr>
            <p:cNvSpPr>
              <a:spLocks/>
            </p:cNvSpPr>
            <p:nvPr userDrawn="1"/>
          </p:nvSpPr>
          <p:spPr bwMode="auto">
            <a:xfrm>
              <a:off x="4995674"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2" name="Freeform 32">
              <a:extLst>
                <a:ext uri="{FF2B5EF4-FFF2-40B4-BE49-F238E27FC236}">
                  <a16:creationId xmlns:a16="http://schemas.microsoft.com/office/drawing/2014/main" id="{253A8C38-23AB-4365-B938-B302B431CE90}"/>
                </a:ext>
              </a:extLst>
            </p:cNvPr>
            <p:cNvSpPr>
              <a:spLocks/>
            </p:cNvSpPr>
            <p:nvPr userDrawn="1"/>
          </p:nvSpPr>
          <p:spPr bwMode="auto">
            <a:xfrm>
              <a:off x="5324302"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3" name="Freeform 29">
              <a:extLst>
                <a:ext uri="{FF2B5EF4-FFF2-40B4-BE49-F238E27FC236}">
                  <a16:creationId xmlns:a16="http://schemas.microsoft.com/office/drawing/2014/main" id="{382E235D-D964-4D7B-8FD5-7F4D354131E1}"/>
                </a:ext>
              </a:extLst>
            </p:cNvPr>
            <p:cNvSpPr>
              <a:spLocks/>
            </p:cNvSpPr>
            <p:nvPr userDrawn="1"/>
          </p:nvSpPr>
          <p:spPr bwMode="auto">
            <a:xfrm>
              <a:off x="587197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4" name="Freeform 30">
              <a:extLst>
                <a:ext uri="{FF2B5EF4-FFF2-40B4-BE49-F238E27FC236}">
                  <a16:creationId xmlns:a16="http://schemas.microsoft.com/office/drawing/2014/main" id="{DB740A09-9C2B-4629-8CF5-C2B6C256BACF}"/>
                </a:ext>
              </a:extLst>
            </p:cNvPr>
            <p:cNvSpPr>
              <a:spLocks/>
            </p:cNvSpPr>
            <p:nvPr userDrawn="1"/>
          </p:nvSpPr>
          <p:spPr bwMode="auto">
            <a:xfrm>
              <a:off x="6198118"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5" name="Freeform 31">
              <a:extLst>
                <a:ext uri="{FF2B5EF4-FFF2-40B4-BE49-F238E27FC236}">
                  <a16:creationId xmlns:a16="http://schemas.microsoft.com/office/drawing/2014/main" id="{F3BE38D0-3DDF-4CEC-9791-609B497D90CE}"/>
                </a:ext>
              </a:extLst>
            </p:cNvPr>
            <p:cNvSpPr>
              <a:spLocks/>
            </p:cNvSpPr>
            <p:nvPr userDrawn="1"/>
          </p:nvSpPr>
          <p:spPr bwMode="auto">
            <a:xfrm>
              <a:off x="5650443"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6" name="Freeform 32">
              <a:extLst>
                <a:ext uri="{FF2B5EF4-FFF2-40B4-BE49-F238E27FC236}">
                  <a16:creationId xmlns:a16="http://schemas.microsoft.com/office/drawing/2014/main" id="{3B03933F-D52A-432D-AE9F-8D92341130A9}"/>
                </a:ext>
              </a:extLst>
            </p:cNvPr>
            <p:cNvSpPr>
              <a:spLocks/>
            </p:cNvSpPr>
            <p:nvPr userDrawn="1"/>
          </p:nvSpPr>
          <p:spPr bwMode="auto">
            <a:xfrm>
              <a:off x="5979071"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7" name="Freeform 499">
              <a:extLst>
                <a:ext uri="{FF2B5EF4-FFF2-40B4-BE49-F238E27FC236}">
                  <a16:creationId xmlns:a16="http://schemas.microsoft.com/office/drawing/2014/main" id="{5A4AEFAF-63D8-44BB-AE45-9545D20851D8}"/>
                </a:ext>
              </a:extLst>
            </p:cNvPr>
            <p:cNvSpPr>
              <a:spLocks/>
            </p:cNvSpPr>
            <p:nvPr userDrawn="1"/>
          </p:nvSpPr>
          <p:spPr bwMode="auto">
            <a:xfrm>
              <a:off x="652674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8" name="Freeform 500">
              <a:extLst>
                <a:ext uri="{FF2B5EF4-FFF2-40B4-BE49-F238E27FC236}">
                  <a16:creationId xmlns:a16="http://schemas.microsoft.com/office/drawing/2014/main" id="{2BB82494-4BA1-40E6-9E2A-F58B0AEF69B7}"/>
                </a:ext>
              </a:extLst>
            </p:cNvPr>
            <p:cNvSpPr>
              <a:spLocks/>
            </p:cNvSpPr>
            <p:nvPr userDrawn="1"/>
          </p:nvSpPr>
          <p:spPr bwMode="auto">
            <a:xfrm>
              <a:off x="685288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9" name="Freeform 501">
              <a:extLst>
                <a:ext uri="{FF2B5EF4-FFF2-40B4-BE49-F238E27FC236}">
                  <a16:creationId xmlns:a16="http://schemas.microsoft.com/office/drawing/2014/main" id="{9F6C5321-F033-4DAF-B0F4-A74525DB3767}"/>
                </a:ext>
              </a:extLst>
            </p:cNvPr>
            <p:cNvSpPr>
              <a:spLocks/>
            </p:cNvSpPr>
            <p:nvPr userDrawn="1"/>
          </p:nvSpPr>
          <p:spPr bwMode="auto">
            <a:xfrm>
              <a:off x="6305212"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0" name="Freeform 502">
              <a:extLst>
                <a:ext uri="{FF2B5EF4-FFF2-40B4-BE49-F238E27FC236}">
                  <a16:creationId xmlns:a16="http://schemas.microsoft.com/office/drawing/2014/main" id="{D6151E53-BCED-451D-84EF-E182739DF2EB}"/>
                </a:ext>
              </a:extLst>
            </p:cNvPr>
            <p:cNvSpPr>
              <a:spLocks/>
            </p:cNvSpPr>
            <p:nvPr userDrawn="1"/>
          </p:nvSpPr>
          <p:spPr bwMode="auto">
            <a:xfrm>
              <a:off x="6633840"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1" name="Freeform 29">
              <a:extLst>
                <a:ext uri="{FF2B5EF4-FFF2-40B4-BE49-F238E27FC236}">
                  <a16:creationId xmlns:a16="http://schemas.microsoft.com/office/drawing/2014/main" id="{3111E34A-3388-465E-83CD-198A78D5E7AC}"/>
                </a:ext>
              </a:extLst>
            </p:cNvPr>
            <p:cNvSpPr>
              <a:spLocks/>
            </p:cNvSpPr>
            <p:nvPr userDrawn="1"/>
          </p:nvSpPr>
          <p:spPr bwMode="auto">
            <a:xfrm>
              <a:off x="718151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2" name="Freeform 31">
              <a:extLst>
                <a:ext uri="{FF2B5EF4-FFF2-40B4-BE49-F238E27FC236}">
                  <a16:creationId xmlns:a16="http://schemas.microsoft.com/office/drawing/2014/main" id="{8C386E69-1238-4C66-8BF5-BC80D3B9A182}"/>
                </a:ext>
              </a:extLst>
            </p:cNvPr>
            <p:cNvSpPr>
              <a:spLocks/>
            </p:cNvSpPr>
            <p:nvPr userDrawn="1"/>
          </p:nvSpPr>
          <p:spPr bwMode="auto">
            <a:xfrm>
              <a:off x="6959981"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49" name="Freeform 29">
              <a:extLst>
                <a:ext uri="{FF2B5EF4-FFF2-40B4-BE49-F238E27FC236}">
                  <a16:creationId xmlns:a16="http://schemas.microsoft.com/office/drawing/2014/main" id="{4812AC64-8206-4874-8920-4FF50F74C668}"/>
                </a:ext>
              </a:extLst>
            </p:cNvPr>
            <p:cNvSpPr>
              <a:spLocks/>
            </p:cNvSpPr>
            <p:nvPr userDrawn="1"/>
          </p:nvSpPr>
          <p:spPr bwMode="auto">
            <a:xfrm>
              <a:off x="751014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0" name="Freeform 30">
              <a:extLst>
                <a:ext uri="{FF2B5EF4-FFF2-40B4-BE49-F238E27FC236}">
                  <a16:creationId xmlns:a16="http://schemas.microsoft.com/office/drawing/2014/main" id="{4B3C723A-1097-47DE-A2B4-F8D4DE5EAD98}"/>
                </a:ext>
              </a:extLst>
            </p:cNvPr>
            <p:cNvSpPr>
              <a:spLocks/>
            </p:cNvSpPr>
            <p:nvPr userDrawn="1"/>
          </p:nvSpPr>
          <p:spPr bwMode="auto">
            <a:xfrm>
              <a:off x="7836283"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1" name="Freeform 31">
              <a:extLst>
                <a:ext uri="{FF2B5EF4-FFF2-40B4-BE49-F238E27FC236}">
                  <a16:creationId xmlns:a16="http://schemas.microsoft.com/office/drawing/2014/main" id="{5F1AC1EA-A808-45F9-8E2A-8DFB8DEA76A0}"/>
                </a:ext>
              </a:extLst>
            </p:cNvPr>
            <p:cNvSpPr>
              <a:spLocks/>
            </p:cNvSpPr>
            <p:nvPr userDrawn="1"/>
          </p:nvSpPr>
          <p:spPr bwMode="auto">
            <a:xfrm>
              <a:off x="7288609"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2" name="Freeform 32">
              <a:extLst>
                <a:ext uri="{FF2B5EF4-FFF2-40B4-BE49-F238E27FC236}">
                  <a16:creationId xmlns:a16="http://schemas.microsoft.com/office/drawing/2014/main" id="{C1782D5D-53B7-49AA-BB85-22566013873D}"/>
                </a:ext>
              </a:extLst>
            </p:cNvPr>
            <p:cNvSpPr>
              <a:spLocks/>
            </p:cNvSpPr>
            <p:nvPr userDrawn="1"/>
          </p:nvSpPr>
          <p:spPr bwMode="auto">
            <a:xfrm>
              <a:off x="7617237"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3" name="Freeform 29">
              <a:extLst>
                <a:ext uri="{FF2B5EF4-FFF2-40B4-BE49-F238E27FC236}">
                  <a16:creationId xmlns:a16="http://schemas.microsoft.com/office/drawing/2014/main" id="{1643AFEE-5E62-43D3-99A8-7F1420936734}"/>
                </a:ext>
              </a:extLst>
            </p:cNvPr>
            <p:cNvSpPr>
              <a:spLocks/>
            </p:cNvSpPr>
            <p:nvPr userDrawn="1"/>
          </p:nvSpPr>
          <p:spPr bwMode="auto">
            <a:xfrm>
              <a:off x="816491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4" name="Freeform 30">
              <a:extLst>
                <a:ext uri="{FF2B5EF4-FFF2-40B4-BE49-F238E27FC236}">
                  <a16:creationId xmlns:a16="http://schemas.microsoft.com/office/drawing/2014/main" id="{290C7006-CF1F-4094-AE94-11B190852AB2}"/>
                </a:ext>
              </a:extLst>
            </p:cNvPr>
            <p:cNvSpPr>
              <a:spLocks/>
            </p:cNvSpPr>
            <p:nvPr userDrawn="1"/>
          </p:nvSpPr>
          <p:spPr bwMode="auto">
            <a:xfrm>
              <a:off x="849105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5" name="Freeform 31">
              <a:extLst>
                <a:ext uri="{FF2B5EF4-FFF2-40B4-BE49-F238E27FC236}">
                  <a16:creationId xmlns:a16="http://schemas.microsoft.com/office/drawing/2014/main" id="{FB0E67D2-2174-491A-B60D-683E92B23FAC}"/>
                </a:ext>
              </a:extLst>
            </p:cNvPr>
            <p:cNvSpPr>
              <a:spLocks/>
            </p:cNvSpPr>
            <p:nvPr userDrawn="1"/>
          </p:nvSpPr>
          <p:spPr bwMode="auto">
            <a:xfrm>
              <a:off x="7943378"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6" name="Freeform 32">
              <a:extLst>
                <a:ext uri="{FF2B5EF4-FFF2-40B4-BE49-F238E27FC236}">
                  <a16:creationId xmlns:a16="http://schemas.microsoft.com/office/drawing/2014/main" id="{A49BFDEE-B2E5-4A79-B9B7-95A44E3A28EB}"/>
                </a:ext>
              </a:extLst>
            </p:cNvPr>
            <p:cNvSpPr>
              <a:spLocks/>
            </p:cNvSpPr>
            <p:nvPr userDrawn="1"/>
          </p:nvSpPr>
          <p:spPr bwMode="auto">
            <a:xfrm>
              <a:off x="8272007"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7" name="Freeform 29">
              <a:extLst>
                <a:ext uri="{FF2B5EF4-FFF2-40B4-BE49-F238E27FC236}">
                  <a16:creationId xmlns:a16="http://schemas.microsoft.com/office/drawing/2014/main" id="{63AD8FE8-EA3A-4ECE-8417-80888AA9955A}"/>
                </a:ext>
              </a:extLst>
            </p:cNvPr>
            <p:cNvSpPr>
              <a:spLocks/>
            </p:cNvSpPr>
            <p:nvPr userDrawn="1"/>
          </p:nvSpPr>
          <p:spPr bwMode="auto">
            <a:xfrm>
              <a:off x="881968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8" name="Freeform 30">
              <a:extLst>
                <a:ext uri="{FF2B5EF4-FFF2-40B4-BE49-F238E27FC236}">
                  <a16:creationId xmlns:a16="http://schemas.microsoft.com/office/drawing/2014/main" id="{F273511D-9A4C-4E63-B37B-1D415FB30D4D}"/>
                </a:ext>
              </a:extLst>
            </p:cNvPr>
            <p:cNvSpPr>
              <a:spLocks/>
            </p:cNvSpPr>
            <p:nvPr userDrawn="1"/>
          </p:nvSpPr>
          <p:spPr bwMode="auto">
            <a:xfrm>
              <a:off x="9145821"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9" name="Freeform 31">
              <a:extLst>
                <a:ext uri="{FF2B5EF4-FFF2-40B4-BE49-F238E27FC236}">
                  <a16:creationId xmlns:a16="http://schemas.microsoft.com/office/drawing/2014/main" id="{10B7B65E-BBB1-41B7-A4A5-C231AA00F298}"/>
                </a:ext>
              </a:extLst>
            </p:cNvPr>
            <p:cNvSpPr>
              <a:spLocks/>
            </p:cNvSpPr>
            <p:nvPr userDrawn="1"/>
          </p:nvSpPr>
          <p:spPr bwMode="auto">
            <a:xfrm>
              <a:off x="8598147"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0" name="Freeform 32">
              <a:extLst>
                <a:ext uri="{FF2B5EF4-FFF2-40B4-BE49-F238E27FC236}">
                  <a16:creationId xmlns:a16="http://schemas.microsoft.com/office/drawing/2014/main" id="{274C6834-FB5B-4D95-A67A-25025402C7E0}"/>
                </a:ext>
              </a:extLst>
            </p:cNvPr>
            <p:cNvSpPr>
              <a:spLocks/>
            </p:cNvSpPr>
            <p:nvPr userDrawn="1"/>
          </p:nvSpPr>
          <p:spPr bwMode="auto">
            <a:xfrm>
              <a:off x="8926774"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1" name="Freeform 29">
              <a:extLst>
                <a:ext uri="{FF2B5EF4-FFF2-40B4-BE49-F238E27FC236}">
                  <a16:creationId xmlns:a16="http://schemas.microsoft.com/office/drawing/2014/main" id="{D1C3A114-2E61-49AE-BEF2-5E4ADA6FFDF3}"/>
                </a:ext>
              </a:extLst>
            </p:cNvPr>
            <p:cNvSpPr>
              <a:spLocks/>
            </p:cNvSpPr>
            <p:nvPr userDrawn="1"/>
          </p:nvSpPr>
          <p:spPr bwMode="auto">
            <a:xfrm>
              <a:off x="947445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2" name="Freeform 30">
              <a:extLst>
                <a:ext uri="{FF2B5EF4-FFF2-40B4-BE49-F238E27FC236}">
                  <a16:creationId xmlns:a16="http://schemas.microsoft.com/office/drawing/2014/main" id="{5C79E0F9-2E7D-4924-97CF-ACCC09435B08}"/>
                </a:ext>
              </a:extLst>
            </p:cNvPr>
            <p:cNvSpPr>
              <a:spLocks/>
            </p:cNvSpPr>
            <p:nvPr userDrawn="1"/>
          </p:nvSpPr>
          <p:spPr bwMode="auto">
            <a:xfrm>
              <a:off x="9800591"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3" name="Freeform 31">
              <a:extLst>
                <a:ext uri="{FF2B5EF4-FFF2-40B4-BE49-F238E27FC236}">
                  <a16:creationId xmlns:a16="http://schemas.microsoft.com/office/drawing/2014/main" id="{9E3D83BD-EB97-45D4-8DB9-5D98F5703774}"/>
                </a:ext>
              </a:extLst>
            </p:cNvPr>
            <p:cNvSpPr>
              <a:spLocks/>
            </p:cNvSpPr>
            <p:nvPr userDrawn="1"/>
          </p:nvSpPr>
          <p:spPr bwMode="auto">
            <a:xfrm>
              <a:off x="9252915"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4" name="Freeform 32">
              <a:extLst>
                <a:ext uri="{FF2B5EF4-FFF2-40B4-BE49-F238E27FC236}">
                  <a16:creationId xmlns:a16="http://schemas.microsoft.com/office/drawing/2014/main" id="{03A750A3-5E66-42B0-8F35-A27F836ECAF7}"/>
                </a:ext>
              </a:extLst>
            </p:cNvPr>
            <p:cNvSpPr>
              <a:spLocks/>
            </p:cNvSpPr>
            <p:nvPr userDrawn="1"/>
          </p:nvSpPr>
          <p:spPr bwMode="auto">
            <a:xfrm>
              <a:off x="9581544"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5" name="Freeform 387">
              <a:extLst>
                <a:ext uri="{FF2B5EF4-FFF2-40B4-BE49-F238E27FC236}">
                  <a16:creationId xmlns:a16="http://schemas.microsoft.com/office/drawing/2014/main" id="{6281DA3F-CC25-49E5-A66F-D1C5E3A8E799}"/>
                </a:ext>
              </a:extLst>
            </p:cNvPr>
            <p:cNvSpPr>
              <a:spLocks/>
            </p:cNvSpPr>
            <p:nvPr userDrawn="1"/>
          </p:nvSpPr>
          <p:spPr bwMode="auto">
            <a:xfrm>
              <a:off x="10129218"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6" name="Freeform 388">
              <a:extLst>
                <a:ext uri="{FF2B5EF4-FFF2-40B4-BE49-F238E27FC236}">
                  <a16:creationId xmlns:a16="http://schemas.microsoft.com/office/drawing/2014/main" id="{777BF4C0-C01F-47BA-BBE7-65F078FB55A0}"/>
                </a:ext>
              </a:extLst>
            </p:cNvPr>
            <p:cNvSpPr>
              <a:spLocks/>
            </p:cNvSpPr>
            <p:nvPr userDrawn="1"/>
          </p:nvSpPr>
          <p:spPr bwMode="auto">
            <a:xfrm>
              <a:off x="1045536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7" name="Freeform 389">
              <a:extLst>
                <a:ext uri="{FF2B5EF4-FFF2-40B4-BE49-F238E27FC236}">
                  <a16:creationId xmlns:a16="http://schemas.microsoft.com/office/drawing/2014/main" id="{4567BBA9-E18E-4ACE-A327-E3F8744B997E}"/>
                </a:ext>
              </a:extLst>
            </p:cNvPr>
            <p:cNvSpPr>
              <a:spLocks/>
            </p:cNvSpPr>
            <p:nvPr userDrawn="1"/>
          </p:nvSpPr>
          <p:spPr bwMode="auto">
            <a:xfrm>
              <a:off x="9907685"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8" name="Freeform 390">
              <a:extLst>
                <a:ext uri="{FF2B5EF4-FFF2-40B4-BE49-F238E27FC236}">
                  <a16:creationId xmlns:a16="http://schemas.microsoft.com/office/drawing/2014/main" id="{94CED3DB-9321-488E-B8F3-A14947652248}"/>
                </a:ext>
              </a:extLst>
            </p:cNvPr>
            <p:cNvSpPr>
              <a:spLocks/>
            </p:cNvSpPr>
            <p:nvPr userDrawn="1"/>
          </p:nvSpPr>
          <p:spPr bwMode="auto">
            <a:xfrm>
              <a:off x="10236312"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9" name="Freeform 29">
              <a:extLst>
                <a:ext uri="{FF2B5EF4-FFF2-40B4-BE49-F238E27FC236}">
                  <a16:creationId xmlns:a16="http://schemas.microsoft.com/office/drawing/2014/main" id="{E0DCD76E-41A0-4E54-A199-A4D1DEF053E3}"/>
                </a:ext>
              </a:extLst>
            </p:cNvPr>
            <p:cNvSpPr>
              <a:spLocks/>
            </p:cNvSpPr>
            <p:nvPr userDrawn="1"/>
          </p:nvSpPr>
          <p:spPr bwMode="auto">
            <a:xfrm>
              <a:off x="1078398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0" name="Freeform 31">
              <a:extLst>
                <a:ext uri="{FF2B5EF4-FFF2-40B4-BE49-F238E27FC236}">
                  <a16:creationId xmlns:a16="http://schemas.microsoft.com/office/drawing/2014/main" id="{4573DADF-B71E-48A1-810F-4A59580B129B}"/>
                </a:ext>
              </a:extLst>
            </p:cNvPr>
            <p:cNvSpPr>
              <a:spLocks/>
            </p:cNvSpPr>
            <p:nvPr userDrawn="1"/>
          </p:nvSpPr>
          <p:spPr bwMode="auto">
            <a:xfrm>
              <a:off x="10562454"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1" name="Freeform 29">
              <a:extLst>
                <a:ext uri="{FF2B5EF4-FFF2-40B4-BE49-F238E27FC236}">
                  <a16:creationId xmlns:a16="http://schemas.microsoft.com/office/drawing/2014/main" id="{36BB6503-5721-4913-B98C-335FEDF856A4}"/>
                </a:ext>
              </a:extLst>
            </p:cNvPr>
            <p:cNvSpPr>
              <a:spLocks/>
            </p:cNvSpPr>
            <p:nvPr userDrawn="1"/>
          </p:nvSpPr>
          <p:spPr bwMode="auto">
            <a:xfrm>
              <a:off x="1111261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2" name="Freeform 30">
              <a:extLst>
                <a:ext uri="{FF2B5EF4-FFF2-40B4-BE49-F238E27FC236}">
                  <a16:creationId xmlns:a16="http://schemas.microsoft.com/office/drawing/2014/main" id="{5BFFB639-C4B5-4D63-970D-89BBF17C1D1F}"/>
                </a:ext>
              </a:extLst>
            </p:cNvPr>
            <p:cNvSpPr>
              <a:spLocks/>
            </p:cNvSpPr>
            <p:nvPr userDrawn="1"/>
          </p:nvSpPr>
          <p:spPr bwMode="auto">
            <a:xfrm>
              <a:off x="1143875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3" name="Freeform 31">
              <a:extLst>
                <a:ext uri="{FF2B5EF4-FFF2-40B4-BE49-F238E27FC236}">
                  <a16:creationId xmlns:a16="http://schemas.microsoft.com/office/drawing/2014/main" id="{B58A182B-4A34-46DB-8B84-AD041409527D}"/>
                </a:ext>
              </a:extLst>
            </p:cNvPr>
            <p:cNvSpPr>
              <a:spLocks/>
            </p:cNvSpPr>
            <p:nvPr userDrawn="1"/>
          </p:nvSpPr>
          <p:spPr bwMode="auto">
            <a:xfrm>
              <a:off x="10891083"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4" name="Freeform 32">
              <a:extLst>
                <a:ext uri="{FF2B5EF4-FFF2-40B4-BE49-F238E27FC236}">
                  <a16:creationId xmlns:a16="http://schemas.microsoft.com/office/drawing/2014/main" id="{6A72788A-690F-4F1D-B649-425ED8E0C31E}"/>
                </a:ext>
              </a:extLst>
            </p:cNvPr>
            <p:cNvSpPr>
              <a:spLocks/>
            </p:cNvSpPr>
            <p:nvPr userDrawn="1"/>
          </p:nvSpPr>
          <p:spPr bwMode="auto">
            <a:xfrm>
              <a:off x="11219710"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5" name="Freeform 397">
              <a:extLst>
                <a:ext uri="{FF2B5EF4-FFF2-40B4-BE49-F238E27FC236}">
                  <a16:creationId xmlns:a16="http://schemas.microsoft.com/office/drawing/2014/main" id="{06E03F44-3285-488D-AAA1-4D81913011FF}"/>
                </a:ext>
              </a:extLst>
            </p:cNvPr>
            <p:cNvSpPr>
              <a:spLocks/>
            </p:cNvSpPr>
            <p:nvPr userDrawn="1"/>
          </p:nvSpPr>
          <p:spPr bwMode="auto">
            <a:xfrm>
              <a:off x="1176738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6" name="Freeform 398">
              <a:extLst>
                <a:ext uri="{FF2B5EF4-FFF2-40B4-BE49-F238E27FC236}">
                  <a16:creationId xmlns:a16="http://schemas.microsoft.com/office/drawing/2014/main" id="{19C15FB1-7603-42FD-8D30-73790AECC5DC}"/>
                </a:ext>
              </a:extLst>
            </p:cNvPr>
            <p:cNvSpPr>
              <a:spLocks/>
            </p:cNvSpPr>
            <p:nvPr userDrawn="1"/>
          </p:nvSpPr>
          <p:spPr bwMode="auto">
            <a:xfrm>
              <a:off x="12093526"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7" name="Freeform 399">
              <a:extLst>
                <a:ext uri="{FF2B5EF4-FFF2-40B4-BE49-F238E27FC236}">
                  <a16:creationId xmlns:a16="http://schemas.microsoft.com/office/drawing/2014/main" id="{99AF4FB3-B6A8-4620-AC8D-D4610F9C8461}"/>
                </a:ext>
              </a:extLst>
            </p:cNvPr>
            <p:cNvSpPr>
              <a:spLocks/>
            </p:cNvSpPr>
            <p:nvPr userDrawn="1"/>
          </p:nvSpPr>
          <p:spPr bwMode="auto">
            <a:xfrm>
              <a:off x="11545852"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8" name="Freeform 400">
              <a:extLst>
                <a:ext uri="{FF2B5EF4-FFF2-40B4-BE49-F238E27FC236}">
                  <a16:creationId xmlns:a16="http://schemas.microsoft.com/office/drawing/2014/main" id="{D01F5421-B470-48C5-8853-A376B42CE9E2}"/>
                </a:ext>
              </a:extLst>
            </p:cNvPr>
            <p:cNvSpPr>
              <a:spLocks/>
            </p:cNvSpPr>
            <p:nvPr userDrawn="1"/>
          </p:nvSpPr>
          <p:spPr bwMode="auto">
            <a:xfrm>
              <a:off x="11874480"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15" name="Group 1814">
            <a:extLst>
              <a:ext uri="{FF2B5EF4-FFF2-40B4-BE49-F238E27FC236}">
                <a16:creationId xmlns:a16="http://schemas.microsoft.com/office/drawing/2014/main" id="{1D84FA7B-137F-435D-8123-CAB304758178}"/>
              </a:ext>
            </a:extLst>
          </p:cNvPr>
          <p:cNvGrpSpPr/>
          <p:nvPr userDrawn="1"/>
        </p:nvGrpSpPr>
        <p:grpSpPr>
          <a:xfrm>
            <a:off x="83663" y="4624381"/>
            <a:ext cx="12009864" cy="176637"/>
            <a:chOff x="83663" y="4565932"/>
            <a:chExt cx="12009864" cy="176637"/>
          </a:xfrm>
        </p:grpSpPr>
        <p:sp>
          <p:nvSpPr>
            <p:cNvPr id="1483" name="Freeform 29">
              <a:extLst>
                <a:ext uri="{FF2B5EF4-FFF2-40B4-BE49-F238E27FC236}">
                  <a16:creationId xmlns:a16="http://schemas.microsoft.com/office/drawing/2014/main" id="{C937C581-F1E8-4EE5-A0EB-72611DAEEF63}"/>
                </a:ext>
              </a:extLst>
            </p:cNvPr>
            <p:cNvSpPr>
              <a:spLocks/>
            </p:cNvSpPr>
            <p:nvPr userDrawn="1"/>
          </p:nvSpPr>
          <p:spPr bwMode="auto">
            <a:xfrm flipH="1">
              <a:off x="6959982"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4" name="Freeform 30">
              <a:extLst>
                <a:ext uri="{FF2B5EF4-FFF2-40B4-BE49-F238E27FC236}">
                  <a16:creationId xmlns:a16="http://schemas.microsoft.com/office/drawing/2014/main" id="{8AB6E3AC-6856-4DAF-999A-381193C54253}"/>
                </a:ext>
              </a:extLst>
            </p:cNvPr>
            <p:cNvSpPr>
              <a:spLocks/>
            </p:cNvSpPr>
            <p:nvPr userDrawn="1"/>
          </p:nvSpPr>
          <p:spPr bwMode="auto">
            <a:xfrm flipH="1">
              <a:off x="6633841"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5" name="Freeform 31">
              <a:extLst>
                <a:ext uri="{FF2B5EF4-FFF2-40B4-BE49-F238E27FC236}">
                  <a16:creationId xmlns:a16="http://schemas.microsoft.com/office/drawing/2014/main" id="{65FBE7BB-D0B5-49F5-B626-D60B901DB95C}"/>
                </a:ext>
              </a:extLst>
            </p:cNvPr>
            <p:cNvSpPr>
              <a:spLocks/>
            </p:cNvSpPr>
            <p:nvPr userDrawn="1"/>
          </p:nvSpPr>
          <p:spPr bwMode="auto">
            <a:xfrm flipH="1">
              <a:off x="7067076"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6" name="Freeform 32">
              <a:extLst>
                <a:ext uri="{FF2B5EF4-FFF2-40B4-BE49-F238E27FC236}">
                  <a16:creationId xmlns:a16="http://schemas.microsoft.com/office/drawing/2014/main" id="{1149472C-344F-48A5-A8A8-69FF8C74AEF7}"/>
                </a:ext>
              </a:extLst>
            </p:cNvPr>
            <p:cNvSpPr>
              <a:spLocks/>
            </p:cNvSpPr>
            <p:nvPr userDrawn="1"/>
          </p:nvSpPr>
          <p:spPr bwMode="auto">
            <a:xfrm flipH="1">
              <a:off x="6740936"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7" name="Freeform 29">
              <a:extLst>
                <a:ext uri="{FF2B5EF4-FFF2-40B4-BE49-F238E27FC236}">
                  <a16:creationId xmlns:a16="http://schemas.microsoft.com/office/drawing/2014/main" id="{27C8463D-660A-41DE-ADB6-5FF28F1E7F3F}"/>
                </a:ext>
              </a:extLst>
            </p:cNvPr>
            <p:cNvSpPr>
              <a:spLocks/>
            </p:cNvSpPr>
            <p:nvPr userDrawn="1"/>
          </p:nvSpPr>
          <p:spPr bwMode="auto">
            <a:xfrm flipH="1">
              <a:off x="6305212"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8" name="Freeform 30">
              <a:extLst>
                <a:ext uri="{FF2B5EF4-FFF2-40B4-BE49-F238E27FC236}">
                  <a16:creationId xmlns:a16="http://schemas.microsoft.com/office/drawing/2014/main" id="{E79B9E7A-1FE4-445E-8762-8A0CD2ADAD0D}"/>
                </a:ext>
              </a:extLst>
            </p:cNvPr>
            <p:cNvSpPr>
              <a:spLocks/>
            </p:cNvSpPr>
            <p:nvPr userDrawn="1"/>
          </p:nvSpPr>
          <p:spPr bwMode="auto">
            <a:xfrm flipH="1">
              <a:off x="5979072"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9" name="Freeform 31">
              <a:extLst>
                <a:ext uri="{FF2B5EF4-FFF2-40B4-BE49-F238E27FC236}">
                  <a16:creationId xmlns:a16="http://schemas.microsoft.com/office/drawing/2014/main" id="{8B498E98-9565-4A6D-9783-857C0CEAA3BE}"/>
                </a:ext>
              </a:extLst>
            </p:cNvPr>
            <p:cNvSpPr>
              <a:spLocks/>
            </p:cNvSpPr>
            <p:nvPr userDrawn="1"/>
          </p:nvSpPr>
          <p:spPr bwMode="auto">
            <a:xfrm flipH="1">
              <a:off x="6412307"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0" name="Freeform 32">
              <a:extLst>
                <a:ext uri="{FF2B5EF4-FFF2-40B4-BE49-F238E27FC236}">
                  <a16:creationId xmlns:a16="http://schemas.microsoft.com/office/drawing/2014/main" id="{9915BEAD-5A39-4D6F-AB16-BB3BD1F60AA8}"/>
                </a:ext>
              </a:extLst>
            </p:cNvPr>
            <p:cNvSpPr>
              <a:spLocks/>
            </p:cNvSpPr>
            <p:nvPr userDrawn="1"/>
          </p:nvSpPr>
          <p:spPr bwMode="auto">
            <a:xfrm flipH="1">
              <a:off x="6086166"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1" name="Freeform 29">
              <a:extLst>
                <a:ext uri="{FF2B5EF4-FFF2-40B4-BE49-F238E27FC236}">
                  <a16:creationId xmlns:a16="http://schemas.microsoft.com/office/drawing/2014/main" id="{3A054EDD-46E6-4BFA-8EDA-3A3B36E07F9F}"/>
                </a:ext>
              </a:extLst>
            </p:cNvPr>
            <p:cNvSpPr>
              <a:spLocks/>
            </p:cNvSpPr>
            <p:nvPr userDrawn="1"/>
          </p:nvSpPr>
          <p:spPr bwMode="auto">
            <a:xfrm flipH="1">
              <a:off x="5650444"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2" name="Freeform 30">
              <a:extLst>
                <a:ext uri="{FF2B5EF4-FFF2-40B4-BE49-F238E27FC236}">
                  <a16:creationId xmlns:a16="http://schemas.microsoft.com/office/drawing/2014/main" id="{C1E6A53E-70F6-4A4A-A6D1-0D38FFEFFC0E}"/>
                </a:ext>
              </a:extLst>
            </p:cNvPr>
            <p:cNvSpPr>
              <a:spLocks/>
            </p:cNvSpPr>
            <p:nvPr userDrawn="1"/>
          </p:nvSpPr>
          <p:spPr bwMode="auto">
            <a:xfrm flipH="1">
              <a:off x="5324303"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3" name="Freeform 31">
              <a:extLst>
                <a:ext uri="{FF2B5EF4-FFF2-40B4-BE49-F238E27FC236}">
                  <a16:creationId xmlns:a16="http://schemas.microsoft.com/office/drawing/2014/main" id="{0847C902-8369-4CF9-9A1E-6E824E4F6E1B}"/>
                </a:ext>
              </a:extLst>
            </p:cNvPr>
            <p:cNvSpPr>
              <a:spLocks/>
            </p:cNvSpPr>
            <p:nvPr userDrawn="1"/>
          </p:nvSpPr>
          <p:spPr bwMode="auto">
            <a:xfrm flipH="1">
              <a:off x="5757538"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4" name="Freeform 32">
              <a:extLst>
                <a:ext uri="{FF2B5EF4-FFF2-40B4-BE49-F238E27FC236}">
                  <a16:creationId xmlns:a16="http://schemas.microsoft.com/office/drawing/2014/main" id="{F51AD32E-1551-4707-B22D-9DE28F1E32FD}"/>
                </a:ext>
              </a:extLst>
            </p:cNvPr>
            <p:cNvSpPr>
              <a:spLocks/>
            </p:cNvSpPr>
            <p:nvPr userDrawn="1"/>
          </p:nvSpPr>
          <p:spPr bwMode="auto">
            <a:xfrm flipH="1">
              <a:off x="5431398"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5" name="Freeform 29">
              <a:extLst>
                <a:ext uri="{FF2B5EF4-FFF2-40B4-BE49-F238E27FC236}">
                  <a16:creationId xmlns:a16="http://schemas.microsoft.com/office/drawing/2014/main" id="{F5F52CFD-D509-4CEE-AE3C-1E8820ABDB11}"/>
                </a:ext>
              </a:extLst>
            </p:cNvPr>
            <p:cNvSpPr>
              <a:spLocks/>
            </p:cNvSpPr>
            <p:nvPr userDrawn="1"/>
          </p:nvSpPr>
          <p:spPr bwMode="auto">
            <a:xfrm flipH="1">
              <a:off x="4995675"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6" name="Freeform 30">
              <a:extLst>
                <a:ext uri="{FF2B5EF4-FFF2-40B4-BE49-F238E27FC236}">
                  <a16:creationId xmlns:a16="http://schemas.microsoft.com/office/drawing/2014/main" id="{AE5F8FA5-6225-47A1-BD8B-DEF29B20D0AE}"/>
                </a:ext>
              </a:extLst>
            </p:cNvPr>
            <p:cNvSpPr>
              <a:spLocks/>
            </p:cNvSpPr>
            <p:nvPr userDrawn="1"/>
          </p:nvSpPr>
          <p:spPr bwMode="auto">
            <a:xfrm flipH="1">
              <a:off x="4669534"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7" name="Freeform 31">
              <a:extLst>
                <a:ext uri="{FF2B5EF4-FFF2-40B4-BE49-F238E27FC236}">
                  <a16:creationId xmlns:a16="http://schemas.microsoft.com/office/drawing/2014/main" id="{00AD553A-E251-4741-A8B8-AC425803B283}"/>
                </a:ext>
              </a:extLst>
            </p:cNvPr>
            <p:cNvSpPr>
              <a:spLocks/>
            </p:cNvSpPr>
            <p:nvPr userDrawn="1"/>
          </p:nvSpPr>
          <p:spPr bwMode="auto">
            <a:xfrm flipH="1">
              <a:off x="5102769"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8" name="Freeform 32">
              <a:extLst>
                <a:ext uri="{FF2B5EF4-FFF2-40B4-BE49-F238E27FC236}">
                  <a16:creationId xmlns:a16="http://schemas.microsoft.com/office/drawing/2014/main" id="{620D7601-2FFB-4AB7-ADAF-0372789A496B}"/>
                </a:ext>
              </a:extLst>
            </p:cNvPr>
            <p:cNvSpPr>
              <a:spLocks/>
            </p:cNvSpPr>
            <p:nvPr userDrawn="1"/>
          </p:nvSpPr>
          <p:spPr bwMode="auto">
            <a:xfrm flipH="1">
              <a:off x="4776629"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9" name="Freeform 521">
              <a:extLst>
                <a:ext uri="{FF2B5EF4-FFF2-40B4-BE49-F238E27FC236}">
                  <a16:creationId xmlns:a16="http://schemas.microsoft.com/office/drawing/2014/main" id="{7CC481C5-CBCA-4938-9317-06D30CB61A0E}"/>
                </a:ext>
              </a:extLst>
            </p:cNvPr>
            <p:cNvSpPr>
              <a:spLocks/>
            </p:cNvSpPr>
            <p:nvPr userDrawn="1"/>
          </p:nvSpPr>
          <p:spPr bwMode="auto">
            <a:xfrm flipH="1">
              <a:off x="4340906"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0" name="Freeform 522">
              <a:extLst>
                <a:ext uri="{FF2B5EF4-FFF2-40B4-BE49-F238E27FC236}">
                  <a16:creationId xmlns:a16="http://schemas.microsoft.com/office/drawing/2014/main" id="{4390D331-8BAF-43EC-AA81-47BDAAD23728}"/>
                </a:ext>
              </a:extLst>
            </p:cNvPr>
            <p:cNvSpPr>
              <a:spLocks/>
            </p:cNvSpPr>
            <p:nvPr userDrawn="1"/>
          </p:nvSpPr>
          <p:spPr bwMode="auto">
            <a:xfrm flipH="1">
              <a:off x="4014765"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1" name="Freeform 523">
              <a:extLst>
                <a:ext uri="{FF2B5EF4-FFF2-40B4-BE49-F238E27FC236}">
                  <a16:creationId xmlns:a16="http://schemas.microsoft.com/office/drawing/2014/main" id="{EC41EF87-4F67-45D5-B0C2-E1ED9D4C950B}"/>
                </a:ext>
              </a:extLst>
            </p:cNvPr>
            <p:cNvSpPr>
              <a:spLocks/>
            </p:cNvSpPr>
            <p:nvPr userDrawn="1"/>
          </p:nvSpPr>
          <p:spPr bwMode="auto">
            <a:xfrm flipH="1">
              <a:off x="4447999"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2" name="Freeform 524">
              <a:extLst>
                <a:ext uri="{FF2B5EF4-FFF2-40B4-BE49-F238E27FC236}">
                  <a16:creationId xmlns:a16="http://schemas.microsoft.com/office/drawing/2014/main" id="{8504F518-73C8-4C62-BD8B-8DBEABE06BF5}"/>
                </a:ext>
              </a:extLst>
            </p:cNvPr>
            <p:cNvSpPr>
              <a:spLocks/>
            </p:cNvSpPr>
            <p:nvPr userDrawn="1"/>
          </p:nvSpPr>
          <p:spPr bwMode="auto">
            <a:xfrm flipH="1">
              <a:off x="4121860"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3" name="Freeform 29">
              <a:extLst>
                <a:ext uri="{FF2B5EF4-FFF2-40B4-BE49-F238E27FC236}">
                  <a16:creationId xmlns:a16="http://schemas.microsoft.com/office/drawing/2014/main" id="{85666856-FDFD-4A1B-8839-FF9140B4F1A4}"/>
                </a:ext>
              </a:extLst>
            </p:cNvPr>
            <p:cNvSpPr>
              <a:spLocks/>
            </p:cNvSpPr>
            <p:nvPr userDrawn="1"/>
          </p:nvSpPr>
          <p:spPr bwMode="auto">
            <a:xfrm flipH="1">
              <a:off x="3686136"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4" name="Freeform 31">
              <a:extLst>
                <a:ext uri="{FF2B5EF4-FFF2-40B4-BE49-F238E27FC236}">
                  <a16:creationId xmlns:a16="http://schemas.microsoft.com/office/drawing/2014/main" id="{1F2CFB71-F2D6-403C-953F-4175EAF28C8C}"/>
                </a:ext>
              </a:extLst>
            </p:cNvPr>
            <p:cNvSpPr>
              <a:spLocks/>
            </p:cNvSpPr>
            <p:nvPr userDrawn="1"/>
          </p:nvSpPr>
          <p:spPr bwMode="auto">
            <a:xfrm flipH="1">
              <a:off x="3793231"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5" name="Freeform 29">
              <a:extLst>
                <a:ext uri="{FF2B5EF4-FFF2-40B4-BE49-F238E27FC236}">
                  <a16:creationId xmlns:a16="http://schemas.microsoft.com/office/drawing/2014/main" id="{BB5F7F24-9D5C-42F3-8F4E-819FE5D91282}"/>
                </a:ext>
              </a:extLst>
            </p:cNvPr>
            <p:cNvSpPr>
              <a:spLocks/>
            </p:cNvSpPr>
            <p:nvPr userDrawn="1"/>
          </p:nvSpPr>
          <p:spPr bwMode="auto">
            <a:xfrm flipH="1">
              <a:off x="3357508"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6" name="Freeform 30">
              <a:extLst>
                <a:ext uri="{FF2B5EF4-FFF2-40B4-BE49-F238E27FC236}">
                  <a16:creationId xmlns:a16="http://schemas.microsoft.com/office/drawing/2014/main" id="{2F2CCFB0-04D7-40B8-B976-349093F2F3C0}"/>
                </a:ext>
              </a:extLst>
            </p:cNvPr>
            <p:cNvSpPr>
              <a:spLocks/>
            </p:cNvSpPr>
            <p:nvPr userDrawn="1"/>
          </p:nvSpPr>
          <p:spPr bwMode="auto">
            <a:xfrm flipH="1">
              <a:off x="3031367"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7" name="Freeform 31">
              <a:extLst>
                <a:ext uri="{FF2B5EF4-FFF2-40B4-BE49-F238E27FC236}">
                  <a16:creationId xmlns:a16="http://schemas.microsoft.com/office/drawing/2014/main" id="{7A31D7EF-F0E9-49A2-831C-6BC9C6636107}"/>
                </a:ext>
              </a:extLst>
            </p:cNvPr>
            <p:cNvSpPr>
              <a:spLocks/>
            </p:cNvSpPr>
            <p:nvPr userDrawn="1"/>
          </p:nvSpPr>
          <p:spPr bwMode="auto">
            <a:xfrm flipH="1">
              <a:off x="3464602"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8" name="Freeform 32">
              <a:extLst>
                <a:ext uri="{FF2B5EF4-FFF2-40B4-BE49-F238E27FC236}">
                  <a16:creationId xmlns:a16="http://schemas.microsoft.com/office/drawing/2014/main" id="{E74515D6-90D4-424F-B0DF-5263CC8FC4D1}"/>
                </a:ext>
              </a:extLst>
            </p:cNvPr>
            <p:cNvSpPr>
              <a:spLocks/>
            </p:cNvSpPr>
            <p:nvPr userDrawn="1"/>
          </p:nvSpPr>
          <p:spPr bwMode="auto">
            <a:xfrm flipH="1">
              <a:off x="3138462"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9" name="Freeform 29">
              <a:extLst>
                <a:ext uri="{FF2B5EF4-FFF2-40B4-BE49-F238E27FC236}">
                  <a16:creationId xmlns:a16="http://schemas.microsoft.com/office/drawing/2014/main" id="{405CE857-C882-45B2-9A83-71F3F4E2A8DF}"/>
                </a:ext>
              </a:extLst>
            </p:cNvPr>
            <p:cNvSpPr>
              <a:spLocks/>
            </p:cNvSpPr>
            <p:nvPr userDrawn="1"/>
          </p:nvSpPr>
          <p:spPr bwMode="auto">
            <a:xfrm flipH="1">
              <a:off x="2702739"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0" name="Freeform 30">
              <a:extLst>
                <a:ext uri="{FF2B5EF4-FFF2-40B4-BE49-F238E27FC236}">
                  <a16:creationId xmlns:a16="http://schemas.microsoft.com/office/drawing/2014/main" id="{39CE3DC5-15D2-4C32-9F0C-5DECC998757C}"/>
                </a:ext>
              </a:extLst>
            </p:cNvPr>
            <p:cNvSpPr>
              <a:spLocks/>
            </p:cNvSpPr>
            <p:nvPr userDrawn="1"/>
          </p:nvSpPr>
          <p:spPr bwMode="auto">
            <a:xfrm flipH="1">
              <a:off x="2376598"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1" name="Freeform 31">
              <a:extLst>
                <a:ext uri="{FF2B5EF4-FFF2-40B4-BE49-F238E27FC236}">
                  <a16:creationId xmlns:a16="http://schemas.microsoft.com/office/drawing/2014/main" id="{9B3D6FF0-FD04-48BD-9AC9-61F1B4C713DB}"/>
                </a:ext>
              </a:extLst>
            </p:cNvPr>
            <p:cNvSpPr>
              <a:spLocks/>
            </p:cNvSpPr>
            <p:nvPr userDrawn="1"/>
          </p:nvSpPr>
          <p:spPr bwMode="auto">
            <a:xfrm flipH="1">
              <a:off x="2809833"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2" name="Freeform 32">
              <a:extLst>
                <a:ext uri="{FF2B5EF4-FFF2-40B4-BE49-F238E27FC236}">
                  <a16:creationId xmlns:a16="http://schemas.microsoft.com/office/drawing/2014/main" id="{55AD8B73-7F23-4953-A821-5C71E924EE66}"/>
                </a:ext>
              </a:extLst>
            </p:cNvPr>
            <p:cNvSpPr>
              <a:spLocks/>
            </p:cNvSpPr>
            <p:nvPr userDrawn="1"/>
          </p:nvSpPr>
          <p:spPr bwMode="auto">
            <a:xfrm flipH="1">
              <a:off x="2483693"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3" name="Freeform 29">
              <a:extLst>
                <a:ext uri="{FF2B5EF4-FFF2-40B4-BE49-F238E27FC236}">
                  <a16:creationId xmlns:a16="http://schemas.microsoft.com/office/drawing/2014/main" id="{BC7C1AE2-E345-4BEB-B2D8-B3527422AA65}"/>
                </a:ext>
              </a:extLst>
            </p:cNvPr>
            <p:cNvSpPr>
              <a:spLocks/>
            </p:cNvSpPr>
            <p:nvPr userDrawn="1"/>
          </p:nvSpPr>
          <p:spPr bwMode="auto">
            <a:xfrm flipH="1">
              <a:off x="2047970"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4" name="Freeform 30">
              <a:extLst>
                <a:ext uri="{FF2B5EF4-FFF2-40B4-BE49-F238E27FC236}">
                  <a16:creationId xmlns:a16="http://schemas.microsoft.com/office/drawing/2014/main" id="{AE3DF518-18F0-4594-A49B-320DBC91C5D1}"/>
                </a:ext>
              </a:extLst>
            </p:cNvPr>
            <p:cNvSpPr>
              <a:spLocks/>
            </p:cNvSpPr>
            <p:nvPr userDrawn="1"/>
          </p:nvSpPr>
          <p:spPr bwMode="auto">
            <a:xfrm flipH="1">
              <a:off x="1721830"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5" name="Freeform 31">
              <a:extLst>
                <a:ext uri="{FF2B5EF4-FFF2-40B4-BE49-F238E27FC236}">
                  <a16:creationId xmlns:a16="http://schemas.microsoft.com/office/drawing/2014/main" id="{3B006AD8-014D-4405-89E0-C042C724EE8E}"/>
                </a:ext>
              </a:extLst>
            </p:cNvPr>
            <p:cNvSpPr>
              <a:spLocks/>
            </p:cNvSpPr>
            <p:nvPr userDrawn="1"/>
          </p:nvSpPr>
          <p:spPr bwMode="auto">
            <a:xfrm flipH="1">
              <a:off x="2155065"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6" name="Freeform 32">
              <a:extLst>
                <a:ext uri="{FF2B5EF4-FFF2-40B4-BE49-F238E27FC236}">
                  <a16:creationId xmlns:a16="http://schemas.microsoft.com/office/drawing/2014/main" id="{8C1BCB6A-7558-45BB-A05E-3F1EEAE9C593}"/>
                </a:ext>
              </a:extLst>
            </p:cNvPr>
            <p:cNvSpPr>
              <a:spLocks/>
            </p:cNvSpPr>
            <p:nvPr userDrawn="1"/>
          </p:nvSpPr>
          <p:spPr bwMode="auto">
            <a:xfrm flipH="1">
              <a:off x="1828924"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7" name="Freeform 29">
              <a:extLst>
                <a:ext uri="{FF2B5EF4-FFF2-40B4-BE49-F238E27FC236}">
                  <a16:creationId xmlns:a16="http://schemas.microsoft.com/office/drawing/2014/main" id="{06D7BA0B-491B-4753-B7E8-709D6B4DA29A}"/>
                </a:ext>
              </a:extLst>
            </p:cNvPr>
            <p:cNvSpPr>
              <a:spLocks/>
            </p:cNvSpPr>
            <p:nvPr userDrawn="1"/>
          </p:nvSpPr>
          <p:spPr bwMode="auto">
            <a:xfrm flipH="1">
              <a:off x="1393201"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8" name="Freeform 30">
              <a:extLst>
                <a:ext uri="{FF2B5EF4-FFF2-40B4-BE49-F238E27FC236}">
                  <a16:creationId xmlns:a16="http://schemas.microsoft.com/office/drawing/2014/main" id="{B1DBAF15-6885-4F93-8FFF-382A0071A075}"/>
                </a:ext>
              </a:extLst>
            </p:cNvPr>
            <p:cNvSpPr>
              <a:spLocks/>
            </p:cNvSpPr>
            <p:nvPr userDrawn="1"/>
          </p:nvSpPr>
          <p:spPr bwMode="auto">
            <a:xfrm flipH="1">
              <a:off x="1067060"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9" name="Freeform 31">
              <a:extLst>
                <a:ext uri="{FF2B5EF4-FFF2-40B4-BE49-F238E27FC236}">
                  <a16:creationId xmlns:a16="http://schemas.microsoft.com/office/drawing/2014/main" id="{ACFF2DCE-0E0E-4FB4-AC0E-AE8F1FADFA47}"/>
                </a:ext>
              </a:extLst>
            </p:cNvPr>
            <p:cNvSpPr>
              <a:spLocks/>
            </p:cNvSpPr>
            <p:nvPr userDrawn="1"/>
          </p:nvSpPr>
          <p:spPr bwMode="auto">
            <a:xfrm flipH="1">
              <a:off x="1500296"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0" name="Freeform 32">
              <a:extLst>
                <a:ext uri="{FF2B5EF4-FFF2-40B4-BE49-F238E27FC236}">
                  <a16:creationId xmlns:a16="http://schemas.microsoft.com/office/drawing/2014/main" id="{7D8A1C9A-F3EE-44EF-B1C6-5ADC2AB65FAD}"/>
                </a:ext>
              </a:extLst>
            </p:cNvPr>
            <p:cNvSpPr>
              <a:spLocks/>
            </p:cNvSpPr>
            <p:nvPr userDrawn="1"/>
          </p:nvSpPr>
          <p:spPr bwMode="auto">
            <a:xfrm flipH="1">
              <a:off x="1174155"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1" name="Freeform 543">
              <a:extLst>
                <a:ext uri="{FF2B5EF4-FFF2-40B4-BE49-F238E27FC236}">
                  <a16:creationId xmlns:a16="http://schemas.microsoft.com/office/drawing/2014/main" id="{8D31C02C-ECA9-47DB-AFC1-95A662649DEB}"/>
                </a:ext>
              </a:extLst>
            </p:cNvPr>
            <p:cNvSpPr>
              <a:spLocks/>
            </p:cNvSpPr>
            <p:nvPr userDrawn="1"/>
          </p:nvSpPr>
          <p:spPr bwMode="auto">
            <a:xfrm flipH="1">
              <a:off x="738433"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2" name="Freeform 544">
              <a:extLst>
                <a:ext uri="{FF2B5EF4-FFF2-40B4-BE49-F238E27FC236}">
                  <a16:creationId xmlns:a16="http://schemas.microsoft.com/office/drawing/2014/main" id="{7119BBF5-4BAF-4783-975C-0BAE53E06C59}"/>
                </a:ext>
              </a:extLst>
            </p:cNvPr>
            <p:cNvSpPr>
              <a:spLocks/>
            </p:cNvSpPr>
            <p:nvPr userDrawn="1"/>
          </p:nvSpPr>
          <p:spPr bwMode="auto">
            <a:xfrm flipH="1">
              <a:off x="412291"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3" name="Freeform 545">
              <a:extLst>
                <a:ext uri="{FF2B5EF4-FFF2-40B4-BE49-F238E27FC236}">
                  <a16:creationId xmlns:a16="http://schemas.microsoft.com/office/drawing/2014/main" id="{60FC0D9C-1D31-44B8-9724-3C9763D9009C}"/>
                </a:ext>
              </a:extLst>
            </p:cNvPr>
            <p:cNvSpPr>
              <a:spLocks/>
            </p:cNvSpPr>
            <p:nvPr userDrawn="1"/>
          </p:nvSpPr>
          <p:spPr bwMode="auto">
            <a:xfrm flipH="1">
              <a:off x="845526"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4" name="Freeform 546">
              <a:extLst>
                <a:ext uri="{FF2B5EF4-FFF2-40B4-BE49-F238E27FC236}">
                  <a16:creationId xmlns:a16="http://schemas.microsoft.com/office/drawing/2014/main" id="{E734F067-AC1A-462F-B0E7-76A01487A7B9}"/>
                </a:ext>
              </a:extLst>
            </p:cNvPr>
            <p:cNvSpPr>
              <a:spLocks/>
            </p:cNvSpPr>
            <p:nvPr userDrawn="1"/>
          </p:nvSpPr>
          <p:spPr bwMode="auto">
            <a:xfrm flipH="1">
              <a:off x="519387"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5" name="Freeform 29">
              <a:extLst>
                <a:ext uri="{FF2B5EF4-FFF2-40B4-BE49-F238E27FC236}">
                  <a16:creationId xmlns:a16="http://schemas.microsoft.com/office/drawing/2014/main" id="{EC3FABBB-B8A8-4FA2-B85B-8C13947C6C9D}"/>
                </a:ext>
              </a:extLst>
            </p:cNvPr>
            <p:cNvSpPr>
              <a:spLocks/>
            </p:cNvSpPr>
            <p:nvPr userDrawn="1"/>
          </p:nvSpPr>
          <p:spPr bwMode="auto">
            <a:xfrm flipH="1">
              <a:off x="83663"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6" name="Freeform 31">
              <a:extLst>
                <a:ext uri="{FF2B5EF4-FFF2-40B4-BE49-F238E27FC236}">
                  <a16:creationId xmlns:a16="http://schemas.microsoft.com/office/drawing/2014/main" id="{11705EB2-6098-4F4C-B24F-715E341EFD0E}"/>
                </a:ext>
              </a:extLst>
            </p:cNvPr>
            <p:cNvSpPr>
              <a:spLocks/>
            </p:cNvSpPr>
            <p:nvPr userDrawn="1"/>
          </p:nvSpPr>
          <p:spPr bwMode="auto">
            <a:xfrm flipH="1">
              <a:off x="190757"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9" name="Freeform 30">
              <a:extLst>
                <a:ext uri="{FF2B5EF4-FFF2-40B4-BE49-F238E27FC236}">
                  <a16:creationId xmlns:a16="http://schemas.microsoft.com/office/drawing/2014/main" id="{AB37FD2C-9E00-4BC8-ABBD-CB89D6A6A7FF}"/>
                </a:ext>
              </a:extLst>
            </p:cNvPr>
            <p:cNvSpPr>
              <a:spLocks/>
            </p:cNvSpPr>
            <p:nvPr userDrawn="1"/>
          </p:nvSpPr>
          <p:spPr bwMode="auto">
            <a:xfrm flipH="1">
              <a:off x="11874480"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0" name="Freeform 32">
              <a:extLst>
                <a:ext uri="{FF2B5EF4-FFF2-40B4-BE49-F238E27FC236}">
                  <a16:creationId xmlns:a16="http://schemas.microsoft.com/office/drawing/2014/main" id="{81FCB7E9-DF42-4DFA-8CBC-6E2E558F9709}"/>
                </a:ext>
              </a:extLst>
            </p:cNvPr>
            <p:cNvSpPr>
              <a:spLocks/>
            </p:cNvSpPr>
            <p:nvPr userDrawn="1"/>
          </p:nvSpPr>
          <p:spPr bwMode="auto">
            <a:xfrm flipH="1">
              <a:off x="11981575"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1" name="Freeform 403">
              <a:extLst>
                <a:ext uri="{FF2B5EF4-FFF2-40B4-BE49-F238E27FC236}">
                  <a16:creationId xmlns:a16="http://schemas.microsoft.com/office/drawing/2014/main" id="{3BB3266A-CA1B-40F7-BE0C-E8248A19BC84}"/>
                </a:ext>
              </a:extLst>
            </p:cNvPr>
            <p:cNvSpPr>
              <a:spLocks/>
            </p:cNvSpPr>
            <p:nvPr userDrawn="1"/>
          </p:nvSpPr>
          <p:spPr bwMode="auto">
            <a:xfrm flipH="1">
              <a:off x="11545853"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2" name="Freeform 404">
              <a:extLst>
                <a:ext uri="{FF2B5EF4-FFF2-40B4-BE49-F238E27FC236}">
                  <a16:creationId xmlns:a16="http://schemas.microsoft.com/office/drawing/2014/main" id="{7068B3ED-3349-4B2F-B97A-7C7D7E747014}"/>
                </a:ext>
              </a:extLst>
            </p:cNvPr>
            <p:cNvSpPr>
              <a:spLocks/>
            </p:cNvSpPr>
            <p:nvPr userDrawn="1"/>
          </p:nvSpPr>
          <p:spPr bwMode="auto">
            <a:xfrm flipH="1">
              <a:off x="11219711"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3" name="Freeform 405">
              <a:extLst>
                <a:ext uri="{FF2B5EF4-FFF2-40B4-BE49-F238E27FC236}">
                  <a16:creationId xmlns:a16="http://schemas.microsoft.com/office/drawing/2014/main" id="{7489CBA4-6F95-4D46-BEA4-CDF605EBD7E0}"/>
                </a:ext>
              </a:extLst>
            </p:cNvPr>
            <p:cNvSpPr>
              <a:spLocks/>
            </p:cNvSpPr>
            <p:nvPr userDrawn="1"/>
          </p:nvSpPr>
          <p:spPr bwMode="auto">
            <a:xfrm flipH="1">
              <a:off x="11652945"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4" name="Freeform 406">
              <a:extLst>
                <a:ext uri="{FF2B5EF4-FFF2-40B4-BE49-F238E27FC236}">
                  <a16:creationId xmlns:a16="http://schemas.microsoft.com/office/drawing/2014/main" id="{59D3E069-0B6A-4F72-AD06-60AC6D3C3C9B}"/>
                </a:ext>
              </a:extLst>
            </p:cNvPr>
            <p:cNvSpPr>
              <a:spLocks/>
            </p:cNvSpPr>
            <p:nvPr userDrawn="1"/>
          </p:nvSpPr>
          <p:spPr bwMode="auto">
            <a:xfrm flipH="1">
              <a:off x="11326806"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5" name="Freeform 29">
              <a:extLst>
                <a:ext uri="{FF2B5EF4-FFF2-40B4-BE49-F238E27FC236}">
                  <a16:creationId xmlns:a16="http://schemas.microsoft.com/office/drawing/2014/main" id="{250DC0F7-E1F3-4C96-8CBC-7E56820F5239}"/>
                </a:ext>
              </a:extLst>
            </p:cNvPr>
            <p:cNvSpPr>
              <a:spLocks/>
            </p:cNvSpPr>
            <p:nvPr userDrawn="1"/>
          </p:nvSpPr>
          <p:spPr bwMode="auto">
            <a:xfrm flipH="1">
              <a:off x="10891083"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6" name="Freeform 31">
              <a:extLst>
                <a:ext uri="{FF2B5EF4-FFF2-40B4-BE49-F238E27FC236}">
                  <a16:creationId xmlns:a16="http://schemas.microsoft.com/office/drawing/2014/main" id="{F12D4549-53E7-4C67-A14A-0D964BFA4231}"/>
                </a:ext>
              </a:extLst>
            </p:cNvPr>
            <p:cNvSpPr>
              <a:spLocks/>
            </p:cNvSpPr>
            <p:nvPr userDrawn="1"/>
          </p:nvSpPr>
          <p:spPr bwMode="auto">
            <a:xfrm flipH="1">
              <a:off x="10998177"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7" name="Freeform 29">
              <a:extLst>
                <a:ext uri="{FF2B5EF4-FFF2-40B4-BE49-F238E27FC236}">
                  <a16:creationId xmlns:a16="http://schemas.microsoft.com/office/drawing/2014/main" id="{19951FF1-60C6-47B1-AF2C-F40C4EE753F5}"/>
                </a:ext>
              </a:extLst>
            </p:cNvPr>
            <p:cNvSpPr>
              <a:spLocks/>
            </p:cNvSpPr>
            <p:nvPr userDrawn="1"/>
          </p:nvSpPr>
          <p:spPr bwMode="auto">
            <a:xfrm flipH="1">
              <a:off x="10562455"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8" name="Freeform 30">
              <a:extLst>
                <a:ext uri="{FF2B5EF4-FFF2-40B4-BE49-F238E27FC236}">
                  <a16:creationId xmlns:a16="http://schemas.microsoft.com/office/drawing/2014/main" id="{3ED012F8-EE57-4D38-AAD4-71CB3021FCE9}"/>
                </a:ext>
              </a:extLst>
            </p:cNvPr>
            <p:cNvSpPr>
              <a:spLocks/>
            </p:cNvSpPr>
            <p:nvPr userDrawn="1"/>
          </p:nvSpPr>
          <p:spPr bwMode="auto">
            <a:xfrm flipH="1">
              <a:off x="10236313"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9" name="Freeform 31">
              <a:extLst>
                <a:ext uri="{FF2B5EF4-FFF2-40B4-BE49-F238E27FC236}">
                  <a16:creationId xmlns:a16="http://schemas.microsoft.com/office/drawing/2014/main" id="{F3F16648-94AE-4AE9-8C3D-4E6FD8A31AFD}"/>
                </a:ext>
              </a:extLst>
            </p:cNvPr>
            <p:cNvSpPr>
              <a:spLocks/>
            </p:cNvSpPr>
            <p:nvPr userDrawn="1"/>
          </p:nvSpPr>
          <p:spPr bwMode="auto">
            <a:xfrm flipH="1">
              <a:off x="10669548"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0" name="Freeform 32">
              <a:extLst>
                <a:ext uri="{FF2B5EF4-FFF2-40B4-BE49-F238E27FC236}">
                  <a16:creationId xmlns:a16="http://schemas.microsoft.com/office/drawing/2014/main" id="{CD7E7518-1B9B-4598-9C91-FA90439330F8}"/>
                </a:ext>
              </a:extLst>
            </p:cNvPr>
            <p:cNvSpPr>
              <a:spLocks/>
            </p:cNvSpPr>
            <p:nvPr userDrawn="1"/>
          </p:nvSpPr>
          <p:spPr bwMode="auto">
            <a:xfrm flipH="1">
              <a:off x="10343408"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1" name="Freeform 29">
              <a:extLst>
                <a:ext uri="{FF2B5EF4-FFF2-40B4-BE49-F238E27FC236}">
                  <a16:creationId xmlns:a16="http://schemas.microsoft.com/office/drawing/2014/main" id="{3941B248-CCDE-4636-B2D4-383A2A8184C3}"/>
                </a:ext>
              </a:extLst>
            </p:cNvPr>
            <p:cNvSpPr>
              <a:spLocks/>
            </p:cNvSpPr>
            <p:nvPr userDrawn="1"/>
          </p:nvSpPr>
          <p:spPr bwMode="auto">
            <a:xfrm flipH="1">
              <a:off x="9907685"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2" name="Freeform 30">
              <a:extLst>
                <a:ext uri="{FF2B5EF4-FFF2-40B4-BE49-F238E27FC236}">
                  <a16:creationId xmlns:a16="http://schemas.microsoft.com/office/drawing/2014/main" id="{EC354383-FE6D-432D-9B44-9678692D2070}"/>
                </a:ext>
              </a:extLst>
            </p:cNvPr>
            <p:cNvSpPr>
              <a:spLocks/>
            </p:cNvSpPr>
            <p:nvPr userDrawn="1"/>
          </p:nvSpPr>
          <p:spPr bwMode="auto">
            <a:xfrm flipH="1">
              <a:off x="9581544"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3" name="Freeform 31">
              <a:extLst>
                <a:ext uri="{FF2B5EF4-FFF2-40B4-BE49-F238E27FC236}">
                  <a16:creationId xmlns:a16="http://schemas.microsoft.com/office/drawing/2014/main" id="{AD655EA7-4C03-4551-87A3-EE80F968B479}"/>
                </a:ext>
              </a:extLst>
            </p:cNvPr>
            <p:cNvSpPr>
              <a:spLocks/>
            </p:cNvSpPr>
            <p:nvPr userDrawn="1"/>
          </p:nvSpPr>
          <p:spPr bwMode="auto">
            <a:xfrm flipH="1">
              <a:off x="10014780"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4" name="Freeform 32">
              <a:extLst>
                <a:ext uri="{FF2B5EF4-FFF2-40B4-BE49-F238E27FC236}">
                  <a16:creationId xmlns:a16="http://schemas.microsoft.com/office/drawing/2014/main" id="{7C467E05-4239-4004-BB79-DBDF28E8E146}"/>
                </a:ext>
              </a:extLst>
            </p:cNvPr>
            <p:cNvSpPr>
              <a:spLocks/>
            </p:cNvSpPr>
            <p:nvPr userDrawn="1"/>
          </p:nvSpPr>
          <p:spPr bwMode="auto">
            <a:xfrm flipH="1">
              <a:off x="9688639"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5" name="Freeform 29">
              <a:extLst>
                <a:ext uri="{FF2B5EF4-FFF2-40B4-BE49-F238E27FC236}">
                  <a16:creationId xmlns:a16="http://schemas.microsoft.com/office/drawing/2014/main" id="{654A7B82-19E5-4C52-9815-6360825A97C1}"/>
                </a:ext>
              </a:extLst>
            </p:cNvPr>
            <p:cNvSpPr>
              <a:spLocks/>
            </p:cNvSpPr>
            <p:nvPr userDrawn="1"/>
          </p:nvSpPr>
          <p:spPr bwMode="auto">
            <a:xfrm flipH="1">
              <a:off x="9252916"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6" name="Freeform 30">
              <a:extLst>
                <a:ext uri="{FF2B5EF4-FFF2-40B4-BE49-F238E27FC236}">
                  <a16:creationId xmlns:a16="http://schemas.microsoft.com/office/drawing/2014/main" id="{BE9C8B7C-90B5-4D20-A3A6-C6A6C0AB1AB6}"/>
                </a:ext>
              </a:extLst>
            </p:cNvPr>
            <p:cNvSpPr>
              <a:spLocks/>
            </p:cNvSpPr>
            <p:nvPr userDrawn="1"/>
          </p:nvSpPr>
          <p:spPr bwMode="auto">
            <a:xfrm flipH="1">
              <a:off x="8926775"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7" name="Freeform 31">
              <a:extLst>
                <a:ext uri="{FF2B5EF4-FFF2-40B4-BE49-F238E27FC236}">
                  <a16:creationId xmlns:a16="http://schemas.microsoft.com/office/drawing/2014/main" id="{BDB01185-BFCF-41D8-89FD-6223C8645604}"/>
                </a:ext>
              </a:extLst>
            </p:cNvPr>
            <p:cNvSpPr>
              <a:spLocks/>
            </p:cNvSpPr>
            <p:nvPr userDrawn="1"/>
          </p:nvSpPr>
          <p:spPr bwMode="auto">
            <a:xfrm flipH="1">
              <a:off x="9360011"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8" name="Freeform 32">
              <a:extLst>
                <a:ext uri="{FF2B5EF4-FFF2-40B4-BE49-F238E27FC236}">
                  <a16:creationId xmlns:a16="http://schemas.microsoft.com/office/drawing/2014/main" id="{D5BD919D-F1BC-491A-B230-82B663620939}"/>
                </a:ext>
              </a:extLst>
            </p:cNvPr>
            <p:cNvSpPr>
              <a:spLocks/>
            </p:cNvSpPr>
            <p:nvPr userDrawn="1"/>
          </p:nvSpPr>
          <p:spPr bwMode="auto">
            <a:xfrm flipH="1">
              <a:off x="9033870"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9" name="Freeform 29">
              <a:extLst>
                <a:ext uri="{FF2B5EF4-FFF2-40B4-BE49-F238E27FC236}">
                  <a16:creationId xmlns:a16="http://schemas.microsoft.com/office/drawing/2014/main" id="{8F888A3E-BD98-4319-A588-29DB0CAA5208}"/>
                </a:ext>
              </a:extLst>
            </p:cNvPr>
            <p:cNvSpPr>
              <a:spLocks/>
            </p:cNvSpPr>
            <p:nvPr userDrawn="1"/>
          </p:nvSpPr>
          <p:spPr bwMode="auto">
            <a:xfrm flipH="1">
              <a:off x="8598148"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0" name="Freeform 30">
              <a:extLst>
                <a:ext uri="{FF2B5EF4-FFF2-40B4-BE49-F238E27FC236}">
                  <a16:creationId xmlns:a16="http://schemas.microsoft.com/office/drawing/2014/main" id="{F0A4516F-3629-4F6C-B296-75E27FA0FDE4}"/>
                </a:ext>
              </a:extLst>
            </p:cNvPr>
            <p:cNvSpPr>
              <a:spLocks/>
            </p:cNvSpPr>
            <p:nvPr userDrawn="1"/>
          </p:nvSpPr>
          <p:spPr bwMode="auto">
            <a:xfrm flipH="1">
              <a:off x="8272007"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1" name="Freeform 31">
              <a:extLst>
                <a:ext uri="{FF2B5EF4-FFF2-40B4-BE49-F238E27FC236}">
                  <a16:creationId xmlns:a16="http://schemas.microsoft.com/office/drawing/2014/main" id="{8F8FC7E2-88C3-4BAF-86AF-4775501DF108}"/>
                </a:ext>
              </a:extLst>
            </p:cNvPr>
            <p:cNvSpPr>
              <a:spLocks/>
            </p:cNvSpPr>
            <p:nvPr userDrawn="1"/>
          </p:nvSpPr>
          <p:spPr bwMode="auto">
            <a:xfrm flipH="1">
              <a:off x="8705242"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2" name="Freeform 32">
              <a:extLst>
                <a:ext uri="{FF2B5EF4-FFF2-40B4-BE49-F238E27FC236}">
                  <a16:creationId xmlns:a16="http://schemas.microsoft.com/office/drawing/2014/main" id="{EC7CC34A-D67E-41B5-A4BA-4E4B5F66386A}"/>
                </a:ext>
              </a:extLst>
            </p:cNvPr>
            <p:cNvSpPr>
              <a:spLocks/>
            </p:cNvSpPr>
            <p:nvPr userDrawn="1"/>
          </p:nvSpPr>
          <p:spPr bwMode="auto">
            <a:xfrm flipH="1">
              <a:off x="8379101"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3" name="Freeform 425">
              <a:extLst>
                <a:ext uri="{FF2B5EF4-FFF2-40B4-BE49-F238E27FC236}">
                  <a16:creationId xmlns:a16="http://schemas.microsoft.com/office/drawing/2014/main" id="{90A95DA3-8F9E-421C-9174-8BF9AA504F83}"/>
                </a:ext>
              </a:extLst>
            </p:cNvPr>
            <p:cNvSpPr>
              <a:spLocks/>
            </p:cNvSpPr>
            <p:nvPr userDrawn="1"/>
          </p:nvSpPr>
          <p:spPr bwMode="auto">
            <a:xfrm flipH="1">
              <a:off x="7943379"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4" name="Freeform 426">
              <a:extLst>
                <a:ext uri="{FF2B5EF4-FFF2-40B4-BE49-F238E27FC236}">
                  <a16:creationId xmlns:a16="http://schemas.microsoft.com/office/drawing/2014/main" id="{18334280-7FF6-451B-95BE-02C757D42155}"/>
                </a:ext>
              </a:extLst>
            </p:cNvPr>
            <p:cNvSpPr>
              <a:spLocks/>
            </p:cNvSpPr>
            <p:nvPr userDrawn="1"/>
          </p:nvSpPr>
          <p:spPr bwMode="auto">
            <a:xfrm flipH="1">
              <a:off x="7617237"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5" name="Freeform 427">
              <a:extLst>
                <a:ext uri="{FF2B5EF4-FFF2-40B4-BE49-F238E27FC236}">
                  <a16:creationId xmlns:a16="http://schemas.microsoft.com/office/drawing/2014/main" id="{FA68E6DA-BE3E-4D5E-9AF6-5B4A355FE63B}"/>
                </a:ext>
              </a:extLst>
            </p:cNvPr>
            <p:cNvSpPr>
              <a:spLocks/>
            </p:cNvSpPr>
            <p:nvPr userDrawn="1"/>
          </p:nvSpPr>
          <p:spPr bwMode="auto">
            <a:xfrm flipH="1">
              <a:off x="8050472"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6" name="Freeform 428">
              <a:extLst>
                <a:ext uri="{FF2B5EF4-FFF2-40B4-BE49-F238E27FC236}">
                  <a16:creationId xmlns:a16="http://schemas.microsoft.com/office/drawing/2014/main" id="{83E59028-5940-4368-80BA-ABEA718E993D}"/>
                </a:ext>
              </a:extLst>
            </p:cNvPr>
            <p:cNvSpPr>
              <a:spLocks/>
            </p:cNvSpPr>
            <p:nvPr userDrawn="1"/>
          </p:nvSpPr>
          <p:spPr bwMode="auto">
            <a:xfrm flipH="1">
              <a:off x="7724332"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7" name="Freeform 29">
              <a:extLst>
                <a:ext uri="{FF2B5EF4-FFF2-40B4-BE49-F238E27FC236}">
                  <a16:creationId xmlns:a16="http://schemas.microsoft.com/office/drawing/2014/main" id="{0E7DD0E1-85B2-4E34-AD3C-6555FF6938A2}"/>
                </a:ext>
              </a:extLst>
            </p:cNvPr>
            <p:cNvSpPr>
              <a:spLocks/>
            </p:cNvSpPr>
            <p:nvPr userDrawn="1"/>
          </p:nvSpPr>
          <p:spPr bwMode="auto">
            <a:xfrm flipH="1">
              <a:off x="7288609"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8" name="Freeform 31">
              <a:extLst>
                <a:ext uri="{FF2B5EF4-FFF2-40B4-BE49-F238E27FC236}">
                  <a16:creationId xmlns:a16="http://schemas.microsoft.com/office/drawing/2014/main" id="{D7D9BA0F-7053-4FCD-8D9A-C952F3BC49BE}"/>
                </a:ext>
              </a:extLst>
            </p:cNvPr>
            <p:cNvSpPr>
              <a:spLocks/>
            </p:cNvSpPr>
            <p:nvPr userDrawn="1"/>
          </p:nvSpPr>
          <p:spPr bwMode="auto">
            <a:xfrm flipH="1">
              <a:off x="7395703"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13" name="Group 1812">
            <a:extLst>
              <a:ext uri="{FF2B5EF4-FFF2-40B4-BE49-F238E27FC236}">
                <a16:creationId xmlns:a16="http://schemas.microsoft.com/office/drawing/2014/main" id="{DC03940F-B74A-4BB0-A29E-05138DBEF958}"/>
              </a:ext>
            </a:extLst>
          </p:cNvPr>
          <p:cNvGrpSpPr/>
          <p:nvPr userDrawn="1"/>
        </p:nvGrpSpPr>
        <p:grpSpPr>
          <a:xfrm>
            <a:off x="83663" y="4909415"/>
            <a:ext cx="12009863" cy="176637"/>
            <a:chOff x="83663" y="4856241"/>
            <a:chExt cx="12009863" cy="176637"/>
          </a:xfrm>
        </p:grpSpPr>
        <p:sp>
          <p:nvSpPr>
            <p:cNvPr id="1527" name="Freeform 29">
              <a:extLst>
                <a:ext uri="{FF2B5EF4-FFF2-40B4-BE49-F238E27FC236}">
                  <a16:creationId xmlns:a16="http://schemas.microsoft.com/office/drawing/2014/main" id="{41215D19-B582-42FE-AD52-5628011801BC}"/>
                </a:ext>
              </a:extLst>
            </p:cNvPr>
            <p:cNvSpPr>
              <a:spLocks/>
            </p:cNvSpPr>
            <p:nvPr userDrawn="1"/>
          </p:nvSpPr>
          <p:spPr bwMode="auto">
            <a:xfrm>
              <a:off x="305196"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8" name="Freeform 30">
              <a:extLst>
                <a:ext uri="{FF2B5EF4-FFF2-40B4-BE49-F238E27FC236}">
                  <a16:creationId xmlns:a16="http://schemas.microsoft.com/office/drawing/2014/main" id="{B03C6A99-9649-44A5-8F97-FE0B9C27D0C3}"/>
                </a:ext>
              </a:extLst>
            </p:cNvPr>
            <p:cNvSpPr>
              <a:spLocks/>
            </p:cNvSpPr>
            <p:nvPr userDrawn="1"/>
          </p:nvSpPr>
          <p:spPr bwMode="auto">
            <a:xfrm>
              <a:off x="63133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9" name="Freeform 31">
              <a:extLst>
                <a:ext uri="{FF2B5EF4-FFF2-40B4-BE49-F238E27FC236}">
                  <a16:creationId xmlns:a16="http://schemas.microsoft.com/office/drawing/2014/main" id="{78292761-DAF9-4726-8908-B4B5FC99811A}"/>
                </a:ext>
              </a:extLst>
            </p:cNvPr>
            <p:cNvSpPr>
              <a:spLocks/>
            </p:cNvSpPr>
            <p:nvPr userDrawn="1"/>
          </p:nvSpPr>
          <p:spPr bwMode="auto">
            <a:xfrm>
              <a:off x="83663"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0" name="Freeform 32">
              <a:extLst>
                <a:ext uri="{FF2B5EF4-FFF2-40B4-BE49-F238E27FC236}">
                  <a16:creationId xmlns:a16="http://schemas.microsoft.com/office/drawing/2014/main" id="{CF57419C-9B5E-4714-BCBA-4E8FDF77F2CB}"/>
                </a:ext>
              </a:extLst>
            </p:cNvPr>
            <p:cNvSpPr>
              <a:spLocks/>
            </p:cNvSpPr>
            <p:nvPr userDrawn="1"/>
          </p:nvSpPr>
          <p:spPr bwMode="auto">
            <a:xfrm>
              <a:off x="412290"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1" name="Freeform 29">
              <a:extLst>
                <a:ext uri="{FF2B5EF4-FFF2-40B4-BE49-F238E27FC236}">
                  <a16:creationId xmlns:a16="http://schemas.microsoft.com/office/drawing/2014/main" id="{CB1CC628-FB22-47B1-B1EF-050141CC26E1}"/>
                </a:ext>
              </a:extLst>
            </p:cNvPr>
            <p:cNvSpPr>
              <a:spLocks/>
            </p:cNvSpPr>
            <p:nvPr userDrawn="1"/>
          </p:nvSpPr>
          <p:spPr bwMode="auto">
            <a:xfrm>
              <a:off x="959966"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2" name="Freeform 30">
              <a:extLst>
                <a:ext uri="{FF2B5EF4-FFF2-40B4-BE49-F238E27FC236}">
                  <a16:creationId xmlns:a16="http://schemas.microsoft.com/office/drawing/2014/main" id="{342E05D1-B314-44C7-8CA8-A5734D7640AB}"/>
                </a:ext>
              </a:extLst>
            </p:cNvPr>
            <p:cNvSpPr>
              <a:spLocks/>
            </p:cNvSpPr>
            <p:nvPr userDrawn="1"/>
          </p:nvSpPr>
          <p:spPr bwMode="auto">
            <a:xfrm>
              <a:off x="1286106"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3" name="Freeform 31">
              <a:extLst>
                <a:ext uri="{FF2B5EF4-FFF2-40B4-BE49-F238E27FC236}">
                  <a16:creationId xmlns:a16="http://schemas.microsoft.com/office/drawing/2014/main" id="{1E14B0ED-2D20-469F-BCC8-DF56F9D75062}"/>
                </a:ext>
              </a:extLst>
            </p:cNvPr>
            <p:cNvSpPr>
              <a:spLocks/>
            </p:cNvSpPr>
            <p:nvPr userDrawn="1"/>
          </p:nvSpPr>
          <p:spPr bwMode="auto">
            <a:xfrm>
              <a:off x="738432"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4" name="Freeform 32">
              <a:extLst>
                <a:ext uri="{FF2B5EF4-FFF2-40B4-BE49-F238E27FC236}">
                  <a16:creationId xmlns:a16="http://schemas.microsoft.com/office/drawing/2014/main" id="{2B368F4C-A196-4DCA-9BC5-A45033EFDA26}"/>
                </a:ext>
              </a:extLst>
            </p:cNvPr>
            <p:cNvSpPr>
              <a:spLocks/>
            </p:cNvSpPr>
            <p:nvPr userDrawn="1"/>
          </p:nvSpPr>
          <p:spPr bwMode="auto">
            <a:xfrm>
              <a:off x="1067060"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5" name="Freeform 29">
              <a:extLst>
                <a:ext uri="{FF2B5EF4-FFF2-40B4-BE49-F238E27FC236}">
                  <a16:creationId xmlns:a16="http://schemas.microsoft.com/office/drawing/2014/main" id="{5928F999-B5AE-46E3-8AB4-BC6896F35F45}"/>
                </a:ext>
              </a:extLst>
            </p:cNvPr>
            <p:cNvSpPr>
              <a:spLocks/>
            </p:cNvSpPr>
            <p:nvPr userDrawn="1"/>
          </p:nvSpPr>
          <p:spPr bwMode="auto">
            <a:xfrm>
              <a:off x="1614734"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6" name="Freeform 30">
              <a:extLst>
                <a:ext uri="{FF2B5EF4-FFF2-40B4-BE49-F238E27FC236}">
                  <a16:creationId xmlns:a16="http://schemas.microsoft.com/office/drawing/2014/main" id="{419DD182-5681-4393-BEAB-F5F199CD2854}"/>
                </a:ext>
              </a:extLst>
            </p:cNvPr>
            <p:cNvSpPr>
              <a:spLocks/>
            </p:cNvSpPr>
            <p:nvPr userDrawn="1"/>
          </p:nvSpPr>
          <p:spPr bwMode="auto">
            <a:xfrm>
              <a:off x="194087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7" name="Freeform 31">
              <a:extLst>
                <a:ext uri="{FF2B5EF4-FFF2-40B4-BE49-F238E27FC236}">
                  <a16:creationId xmlns:a16="http://schemas.microsoft.com/office/drawing/2014/main" id="{E72ACE2A-9435-4572-866A-8048FFFB3B9A}"/>
                </a:ext>
              </a:extLst>
            </p:cNvPr>
            <p:cNvSpPr>
              <a:spLocks/>
            </p:cNvSpPr>
            <p:nvPr userDrawn="1"/>
          </p:nvSpPr>
          <p:spPr bwMode="auto">
            <a:xfrm>
              <a:off x="1393201"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8" name="Freeform 32">
              <a:extLst>
                <a:ext uri="{FF2B5EF4-FFF2-40B4-BE49-F238E27FC236}">
                  <a16:creationId xmlns:a16="http://schemas.microsoft.com/office/drawing/2014/main" id="{E2C0D9B8-1158-4DC9-8525-6EA4F410F9FE}"/>
                </a:ext>
              </a:extLst>
            </p:cNvPr>
            <p:cNvSpPr>
              <a:spLocks/>
            </p:cNvSpPr>
            <p:nvPr userDrawn="1"/>
          </p:nvSpPr>
          <p:spPr bwMode="auto">
            <a:xfrm>
              <a:off x="1721829"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9" name="Freeform 29">
              <a:extLst>
                <a:ext uri="{FF2B5EF4-FFF2-40B4-BE49-F238E27FC236}">
                  <a16:creationId xmlns:a16="http://schemas.microsoft.com/office/drawing/2014/main" id="{9FF21187-CFDF-41DA-8309-C5AA2C47374F}"/>
                </a:ext>
              </a:extLst>
            </p:cNvPr>
            <p:cNvSpPr>
              <a:spLocks/>
            </p:cNvSpPr>
            <p:nvPr userDrawn="1"/>
          </p:nvSpPr>
          <p:spPr bwMode="auto">
            <a:xfrm>
              <a:off x="2269503"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0" name="Freeform 30">
              <a:extLst>
                <a:ext uri="{FF2B5EF4-FFF2-40B4-BE49-F238E27FC236}">
                  <a16:creationId xmlns:a16="http://schemas.microsoft.com/office/drawing/2014/main" id="{5A71EE6F-3035-47CC-A00F-FE3250D3442F}"/>
                </a:ext>
              </a:extLst>
            </p:cNvPr>
            <p:cNvSpPr>
              <a:spLocks/>
            </p:cNvSpPr>
            <p:nvPr userDrawn="1"/>
          </p:nvSpPr>
          <p:spPr bwMode="auto">
            <a:xfrm>
              <a:off x="2595644"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1" name="Freeform 31">
              <a:extLst>
                <a:ext uri="{FF2B5EF4-FFF2-40B4-BE49-F238E27FC236}">
                  <a16:creationId xmlns:a16="http://schemas.microsoft.com/office/drawing/2014/main" id="{AE05787F-5AF8-4A5E-BD2F-FFEFBAB0B4D0}"/>
                </a:ext>
              </a:extLst>
            </p:cNvPr>
            <p:cNvSpPr>
              <a:spLocks/>
            </p:cNvSpPr>
            <p:nvPr userDrawn="1"/>
          </p:nvSpPr>
          <p:spPr bwMode="auto">
            <a:xfrm>
              <a:off x="2047969"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2" name="Freeform 32">
              <a:extLst>
                <a:ext uri="{FF2B5EF4-FFF2-40B4-BE49-F238E27FC236}">
                  <a16:creationId xmlns:a16="http://schemas.microsoft.com/office/drawing/2014/main" id="{6DCE9180-0ADF-4FA9-BF69-F47C6983865A}"/>
                </a:ext>
              </a:extLst>
            </p:cNvPr>
            <p:cNvSpPr>
              <a:spLocks/>
            </p:cNvSpPr>
            <p:nvPr userDrawn="1"/>
          </p:nvSpPr>
          <p:spPr bwMode="auto">
            <a:xfrm>
              <a:off x="2376598"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3" name="Freeform 565">
              <a:extLst>
                <a:ext uri="{FF2B5EF4-FFF2-40B4-BE49-F238E27FC236}">
                  <a16:creationId xmlns:a16="http://schemas.microsoft.com/office/drawing/2014/main" id="{7E46278F-E1EE-4A72-9424-D81ECF2A1436}"/>
                </a:ext>
              </a:extLst>
            </p:cNvPr>
            <p:cNvSpPr>
              <a:spLocks/>
            </p:cNvSpPr>
            <p:nvPr userDrawn="1"/>
          </p:nvSpPr>
          <p:spPr bwMode="auto">
            <a:xfrm>
              <a:off x="292427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4" name="Freeform 566">
              <a:extLst>
                <a:ext uri="{FF2B5EF4-FFF2-40B4-BE49-F238E27FC236}">
                  <a16:creationId xmlns:a16="http://schemas.microsoft.com/office/drawing/2014/main" id="{FB792ABA-ADFC-4C00-BDE1-C3B1EF86830E}"/>
                </a:ext>
              </a:extLst>
            </p:cNvPr>
            <p:cNvSpPr>
              <a:spLocks/>
            </p:cNvSpPr>
            <p:nvPr userDrawn="1"/>
          </p:nvSpPr>
          <p:spPr bwMode="auto">
            <a:xfrm>
              <a:off x="3250413"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5" name="Freeform 567">
              <a:extLst>
                <a:ext uri="{FF2B5EF4-FFF2-40B4-BE49-F238E27FC236}">
                  <a16:creationId xmlns:a16="http://schemas.microsoft.com/office/drawing/2014/main" id="{646E79E9-778D-4703-96F7-870800A341B2}"/>
                </a:ext>
              </a:extLst>
            </p:cNvPr>
            <p:cNvSpPr>
              <a:spLocks/>
            </p:cNvSpPr>
            <p:nvPr userDrawn="1"/>
          </p:nvSpPr>
          <p:spPr bwMode="auto">
            <a:xfrm>
              <a:off x="2702739"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6" name="Freeform 568">
              <a:extLst>
                <a:ext uri="{FF2B5EF4-FFF2-40B4-BE49-F238E27FC236}">
                  <a16:creationId xmlns:a16="http://schemas.microsoft.com/office/drawing/2014/main" id="{E1AFC630-0E6A-4BEC-BC4C-D6E91EDBF650}"/>
                </a:ext>
              </a:extLst>
            </p:cNvPr>
            <p:cNvSpPr>
              <a:spLocks/>
            </p:cNvSpPr>
            <p:nvPr userDrawn="1"/>
          </p:nvSpPr>
          <p:spPr bwMode="auto">
            <a:xfrm>
              <a:off x="3031366"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7" name="Freeform 29">
              <a:extLst>
                <a:ext uri="{FF2B5EF4-FFF2-40B4-BE49-F238E27FC236}">
                  <a16:creationId xmlns:a16="http://schemas.microsoft.com/office/drawing/2014/main" id="{ADCEBC56-92AB-4A9F-85F9-61585C4B5052}"/>
                </a:ext>
              </a:extLst>
            </p:cNvPr>
            <p:cNvSpPr>
              <a:spLocks/>
            </p:cNvSpPr>
            <p:nvPr userDrawn="1"/>
          </p:nvSpPr>
          <p:spPr bwMode="auto">
            <a:xfrm>
              <a:off x="357904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8" name="Freeform 31">
              <a:extLst>
                <a:ext uri="{FF2B5EF4-FFF2-40B4-BE49-F238E27FC236}">
                  <a16:creationId xmlns:a16="http://schemas.microsoft.com/office/drawing/2014/main" id="{C9802287-908F-4A4C-BDDB-70C0C3A6F43F}"/>
                </a:ext>
              </a:extLst>
            </p:cNvPr>
            <p:cNvSpPr>
              <a:spLocks/>
            </p:cNvSpPr>
            <p:nvPr userDrawn="1"/>
          </p:nvSpPr>
          <p:spPr bwMode="auto">
            <a:xfrm>
              <a:off x="3357508"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9" name="Freeform 29">
              <a:extLst>
                <a:ext uri="{FF2B5EF4-FFF2-40B4-BE49-F238E27FC236}">
                  <a16:creationId xmlns:a16="http://schemas.microsoft.com/office/drawing/2014/main" id="{F90B9609-70EA-490F-985A-76FFCEFC4773}"/>
                </a:ext>
              </a:extLst>
            </p:cNvPr>
            <p:cNvSpPr>
              <a:spLocks/>
            </p:cNvSpPr>
            <p:nvPr userDrawn="1"/>
          </p:nvSpPr>
          <p:spPr bwMode="auto">
            <a:xfrm>
              <a:off x="390767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0" name="Freeform 30">
              <a:extLst>
                <a:ext uri="{FF2B5EF4-FFF2-40B4-BE49-F238E27FC236}">
                  <a16:creationId xmlns:a16="http://schemas.microsoft.com/office/drawing/2014/main" id="{12F5075A-92B7-4AC2-BB07-DF2C29930E42}"/>
                </a:ext>
              </a:extLst>
            </p:cNvPr>
            <p:cNvSpPr>
              <a:spLocks/>
            </p:cNvSpPr>
            <p:nvPr userDrawn="1"/>
          </p:nvSpPr>
          <p:spPr bwMode="auto">
            <a:xfrm>
              <a:off x="4233811"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1" name="Freeform 31">
              <a:extLst>
                <a:ext uri="{FF2B5EF4-FFF2-40B4-BE49-F238E27FC236}">
                  <a16:creationId xmlns:a16="http://schemas.microsoft.com/office/drawing/2014/main" id="{30D9B98A-51E9-4962-9734-7A931E17A02D}"/>
                </a:ext>
              </a:extLst>
            </p:cNvPr>
            <p:cNvSpPr>
              <a:spLocks/>
            </p:cNvSpPr>
            <p:nvPr userDrawn="1"/>
          </p:nvSpPr>
          <p:spPr bwMode="auto">
            <a:xfrm>
              <a:off x="3686136"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2" name="Freeform 32">
              <a:extLst>
                <a:ext uri="{FF2B5EF4-FFF2-40B4-BE49-F238E27FC236}">
                  <a16:creationId xmlns:a16="http://schemas.microsoft.com/office/drawing/2014/main" id="{7586E328-7502-4480-9549-D6FEA43FA0C1}"/>
                </a:ext>
              </a:extLst>
            </p:cNvPr>
            <p:cNvSpPr>
              <a:spLocks/>
            </p:cNvSpPr>
            <p:nvPr userDrawn="1"/>
          </p:nvSpPr>
          <p:spPr bwMode="auto">
            <a:xfrm>
              <a:off x="4014764"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3" name="Freeform 29">
              <a:extLst>
                <a:ext uri="{FF2B5EF4-FFF2-40B4-BE49-F238E27FC236}">
                  <a16:creationId xmlns:a16="http://schemas.microsoft.com/office/drawing/2014/main" id="{C79A1EEF-53F8-484B-9E45-2EE7615D40CF}"/>
                </a:ext>
              </a:extLst>
            </p:cNvPr>
            <p:cNvSpPr>
              <a:spLocks/>
            </p:cNvSpPr>
            <p:nvPr userDrawn="1"/>
          </p:nvSpPr>
          <p:spPr bwMode="auto">
            <a:xfrm>
              <a:off x="4562439"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4" name="Freeform 30">
              <a:extLst>
                <a:ext uri="{FF2B5EF4-FFF2-40B4-BE49-F238E27FC236}">
                  <a16:creationId xmlns:a16="http://schemas.microsoft.com/office/drawing/2014/main" id="{6686D282-0526-44DE-9AA5-31E6A28943FC}"/>
                </a:ext>
              </a:extLst>
            </p:cNvPr>
            <p:cNvSpPr>
              <a:spLocks/>
            </p:cNvSpPr>
            <p:nvPr userDrawn="1"/>
          </p:nvSpPr>
          <p:spPr bwMode="auto">
            <a:xfrm>
              <a:off x="488858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5" name="Freeform 31">
              <a:extLst>
                <a:ext uri="{FF2B5EF4-FFF2-40B4-BE49-F238E27FC236}">
                  <a16:creationId xmlns:a16="http://schemas.microsoft.com/office/drawing/2014/main" id="{8A268F73-2757-4471-A11B-3DED63B8FA80}"/>
                </a:ext>
              </a:extLst>
            </p:cNvPr>
            <p:cNvSpPr>
              <a:spLocks/>
            </p:cNvSpPr>
            <p:nvPr userDrawn="1"/>
          </p:nvSpPr>
          <p:spPr bwMode="auto">
            <a:xfrm>
              <a:off x="4340905"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6" name="Freeform 32">
              <a:extLst>
                <a:ext uri="{FF2B5EF4-FFF2-40B4-BE49-F238E27FC236}">
                  <a16:creationId xmlns:a16="http://schemas.microsoft.com/office/drawing/2014/main" id="{D2717DDD-C903-414D-92CD-352DDB9B2BDB}"/>
                </a:ext>
              </a:extLst>
            </p:cNvPr>
            <p:cNvSpPr>
              <a:spLocks/>
            </p:cNvSpPr>
            <p:nvPr userDrawn="1"/>
          </p:nvSpPr>
          <p:spPr bwMode="auto">
            <a:xfrm>
              <a:off x="4669534"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7" name="Freeform 29">
              <a:extLst>
                <a:ext uri="{FF2B5EF4-FFF2-40B4-BE49-F238E27FC236}">
                  <a16:creationId xmlns:a16="http://schemas.microsoft.com/office/drawing/2014/main" id="{ABE98699-D6B3-49B2-96B9-4AE9CB5BF1C5}"/>
                </a:ext>
              </a:extLst>
            </p:cNvPr>
            <p:cNvSpPr>
              <a:spLocks/>
            </p:cNvSpPr>
            <p:nvPr userDrawn="1"/>
          </p:nvSpPr>
          <p:spPr bwMode="auto">
            <a:xfrm>
              <a:off x="5217208"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8" name="Freeform 30">
              <a:extLst>
                <a:ext uri="{FF2B5EF4-FFF2-40B4-BE49-F238E27FC236}">
                  <a16:creationId xmlns:a16="http://schemas.microsoft.com/office/drawing/2014/main" id="{719C55D5-4091-449D-B7A6-F7BFD914D019}"/>
                </a:ext>
              </a:extLst>
            </p:cNvPr>
            <p:cNvSpPr>
              <a:spLocks/>
            </p:cNvSpPr>
            <p:nvPr userDrawn="1"/>
          </p:nvSpPr>
          <p:spPr bwMode="auto">
            <a:xfrm>
              <a:off x="5543348"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9" name="Freeform 31">
              <a:extLst>
                <a:ext uri="{FF2B5EF4-FFF2-40B4-BE49-F238E27FC236}">
                  <a16:creationId xmlns:a16="http://schemas.microsoft.com/office/drawing/2014/main" id="{194515F1-0496-410A-929E-CD0F7A16827E}"/>
                </a:ext>
              </a:extLst>
            </p:cNvPr>
            <p:cNvSpPr>
              <a:spLocks/>
            </p:cNvSpPr>
            <p:nvPr userDrawn="1"/>
          </p:nvSpPr>
          <p:spPr bwMode="auto">
            <a:xfrm>
              <a:off x="4995674"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0" name="Freeform 32">
              <a:extLst>
                <a:ext uri="{FF2B5EF4-FFF2-40B4-BE49-F238E27FC236}">
                  <a16:creationId xmlns:a16="http://schemas.microsoft.com/office/drawing/2014/main" id="{7F26C03F-0DAC-4BB1-9CC4-FC9FCB4CD6C4}"/>
                </a:ext>
              </a:extLst>
            </p:cNvPr>
            <p:cNvSpPr>
              <a:spLocks/>
            </p:cNvSpPr>
            <p:nvPr userDrawn="1"/>
          </p:nvSpPr>
          <p:spPr bwMode="auto">
            <a:xfrm>
              <a:off x="5324302"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1" name="Freeform 29">
              <a:extLst>
                <a:ext uri="{FF2B5EF4-FFF2-40B4-BE49-F238E27FC236}">
                  <a16:creationId xmlns:a16="http://schemas.microsoft.com/office/drawing/2014/main" id="{73166673-3F67-43E4-8164-3EE09EA34CAB}"/>
                </a:ext>
              </a:extLst>
            </p:cNvPr>
            <p:cNvSpPr>
              <a:spLocks/>
            </p:cNvSpPr>
            <p:nvPr userDrawn="1"/>
          </p:nvSpPr>
          <p:spPr bwMode="auto">
            <a:xfrm>
              <a:off x="587197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2" name="Freeform 30">
              <a:extLst>
                <a:ext uri="{FF2B5EF4-FFF2-40B4-BE49-F238E27FC236}">
                  <a16:creationId xmlns:a16="http://schemas.microsoft.com/office/drawing/2014/main" id="{E4C35B9A-FE74-4538-A1BC-372148E0D210}"/>
                </a:ext>
              </a:extLst>
            </p:cNvPr>
            <p:cNvSpPr>
              <a:spLocks/>
            </p:cNvSpPr>
            <p:nvPr userDrawn="1"/>
          </p:nvSpPr>
          <p:spPr bwMode="auto">
            <a:xfrm>
              <a:off x="6198118"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3" name="Freeform 31">
              <a:extLst>
                <a:ext uri="{FF2B5EF4-FFF2-40B4-BE49-F238E27FC236}">
                  <a16:creationId xmlns:a16="http://schemas.microsoft.com/office/drawing/2014/main" id="{1FFDB77B-5964-4DAB-8C27-80722338FBBD}"/>
                </a:ext>
              </a:extLst>
            </p:cNvPr>
            <p:cNvSpPr>
              <a:spLocks/>
            </p:cNvSpPr>
            <p:nvPr userDrawn="1"/>
          </p:nvSpPr>
          <p:spPr bwMode="auto">
            <a:xfrm>
              <a:off x="5650443"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4" name="Freeform 32">
              <a:extLst>
                <a:ext uri="{FF2B5EF4-FFF2-40B4-BE49-F238E27FC236}">
                  <a16:creationId xmlns:a16="http://schemas.microsoft.com/office/drawing/2014/main" id="{1B151AFD-524E-4F1E-8866-10A5B67E452C}"/>
                </a:ext>
              </a:extLst>
            </p:cNvPr>
            <p:cNvSpPr>
              <a:spLocks/>
            </p:cNvSpPr>
            <p:nvPr userDrawn="1"/>
          </p:nvSpPr>
          <p:spPr bwMode="auto">
            <a:xfrm>
              <a:off x="5979071"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5" name="Freeform 587">
              <a:extLst>
                <a:ext uri="{FF2B5EF4-FFF2-40B4-BE49-F238E27FC236}">
                  <a16:creationId xmlns:a16="http://schemas.microsoft.com/office/drawing/2014/main" id="{3BEE1B2A-91C2-4869-AD08-454E181BD74E}"/>
                </a:ext>
              </a:extLst>
            </p:cNvPr>
            <p:cNvSpPr>
              <a:spLocks/>
            </p:cNvSpPr>
            <p:nvPr userDrawn="1"/>
          </p:nvSpPr>
          <p:spPr bwMode="auto">
            <a:xfrm>
              <a:off x="652674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6" name="Freeform 588">
              <a:extLst>
                <a:ext uri="{FF2B5EF4-FFF2-40B4-BE49-F238E27FC236}">
                  <a16:creationId xmlns:a16="http://schemas.microsoft.com/office/drawing/2014/main" id="{C1CC053F-447A-4423-81C1-4BCA48AA26A3}"/>
                </a:ext>
              </a:extLst>
            </p:cNvPr>
            <p:cNvSpPr>
              <a:spLocks/>
            </p:cNvSpPr>
            <p:nvPr userDrawn="1"/>
          </p:nvSpPr>
          <p:spPr bwMode="auto">
            <a:xfrm>
              <a:off x="685288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7" name="Freeform 589">
              <a:extLst>
                <a:ext uri="{FF2B5EF4-FFF2-40B4-BE49-F238E27FC236}">
                  <a16:creationId xmlns:a16="http://schemas.microsoft.com/office/drawing/2014/main" id="{9B1DD336-0E2D-4DDC-8333-C98CCE1E1A85}"/>
                </a:ext>
              </a:extLst>
            </p:cNvPr>
            <p:cNvSpPr>
              <a:spLocks/>
            </p:cNvSpPr>
            <p:nvPr userDrawn="1"/>
          </p:nvSpPr>
          <p:spPr bwMode="auto">
            <a:xfrm>
              <a:off x="6305212"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8" name="Freeform 590">
              <a:extLst>
                <a:ext uri="{FF2B5EF4-FFF2-40B4-BE49-F238E27FC236}">
                  <a16:creationId xmlns:a16="http://schemas.microsoft.com/office/drawing/2014/main" id="{158D2A99-E4E2-40E7-9378-3E26E49F7F2F}"/>
                </a:ext>
              </a:extLst>
            </p:cNvPr>
            <p:cNvSpPr>
              <a:spLocks/>
            </p:cNvSpPr>
            <p:nvPr userDrawn="1"/>
          </p:nvSpPr>
          <p:spPr bwMode="auto">
            <a:xfrm>
              <a:off x="6633840"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9" name="Freeform 29">
              <a:extLst>
                <a:ext uri="{FF2B5EF4-FFF2-40B4-BE49-F238E27FC236}">
                  <a16:creationId xmlns:a16="http://schemas.microsoft.com/office/drawing/2014/main" id="{92FCCA5B-13DA-49D6-A1F3-51D1F94BDB43}"/>
                </a:ext>
              </a:extLst>
            </p:cNvPr>
            <p:cNvSpPr>
              <a:spLocks/>
            </p:cNvSpPr>
            <p:nvPr userDrawn="1"/>
          </p:nvSpPr>
          <p:spPr bwMode="auto">
            <a:xfrm>
              <a:off x="718151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70" name="Freeform 31">
              <a:extLst>
                <a:ext uri="{FF2B5EF4-FFF2-40B4-BE49-F238E27FC236}">
                  <a16:creationId xmlns:a16="http://schemas.microsoft.com/office/drawing/2014/main" id="{A289DBDC-6935-415E-85FE-A40572E76504}"/>
                </a:ext>
              </a:extLst>
            </p:cNvPr>
            <p:cNvSpPr>
              <a:spLocks/>
            </p:cNvSpPr>
            <p:nvPr userDrawn="1"/>
          </p:nvSpPr>
          <p:spPr bwMode="auto">
            <a:xfrm>
              <a:off x="6959981"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9" name="Freeform 29">
              <a:extLst>
                <a:ext uri="{FF2B5EF4-FFF2-40B4-BE49-F238E27FC236}">
                  <a16:creationId xmlns:a16="http://schemas.microsoft.com/office/drawing/2014/main" id="{7B35DED0-FAEC-4E25-8DB7-414F11B87ADD}"/>
                </a:ext>
              </a:extLst>
            </p:cNvPr>
            <p:cNvSpPr>
              <a:spLocks/>
            </p:cNvSpPr>
            <p:nvPr userDrawn="1"/>
          </p:nvSpPr>
          <p:spPr bwMode="auto">
            <a:xfrm>
              <a:off x="751014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0" name="Freeform 30">
              <a:extLst>
                <a:ext uri="{FF2B5EF4-FFF2-40B4-BE49-F238E27FC236}">
                  <a16:creationId xmlns:a16="http://schemas.microsoft.com/office/drawing/2014/main" id="{D53D4FB4-B43D-4C92-B68D-6EBEEA0B6831}"/>
                </a:ext>
              </a:extLst>
            </p:cNvPr>
            <p:cNvSpPr>
              <a:spLocks/>
            </p:cNvSpPr>
            <p:nvPr userDrawn="1"/>
          </p:nvSpPr>
          <p:spPr bwMode="auto">
            <a:xfrm>
              <a:off x="7836283"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1" name="Freeform 31">
              <a:extLst>
                <a:ext uri="{FF2B5EF4-FFF2-40B4-BE49-F238E27FC236}">
                  <a16:creationId xmlns:a16="http://schemas.microsoft.com/office/drawing/2014/main" id="{CF470A36-9FCE-430E-B036-26DEAEC829FD}"/>
                </a:ext>
              </a:extLst>
            </p:cNvPr>
            <p:cNvSpPr>
              <a:spLocks/>
            </p:cNvSpPr>
            <p:nvPr userDrawn="1"/>
          </p:nvSpPr>
          <p:spPr bwMode="auto">
            <a:xfrm>
              <a:off x="7288609"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2" name="Freeform 32">
              <a:extLst>
                <a:ext uri="{FF2B5EF4-FFF2-40B4-BE49-F238E27FC236}">
                  <a16:creationId xmlns:a16="http://schemas.microsoft.com/office/drawing/2014/main" id="{81F14579-EC3F-4FEE-815E-3B7DDF3A3CA7}"/>
                </a:ext>
              </a:extLst>
            </p:cNvPr>
            <p:cNvSpPr>
              <a:spLocks/>
            </p:cNvSpPr>
            <p:nvPr userDrawn="1"/>
          </p:nvSpPr>
          <p:spPr bwMode="auto">
            <a:xfrm>
              <a:off x="7617237"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3" name="Freeform 29">
              <a:extLst>
                <a:ext uri="{FF2B5EF4-FFF2-40B4-BE49-F238E27FC236}">
                  <a16:creationId xmlns:a16="http://schemas.microsoft.com/office/drawing/2014/main" id="{A9CEB7A9-13C6-4E84-BC37-A35D999B3AC3}"/>
                </a:ext>
              </a:extLst>
            </p:cNvPr>
            <p:cNvSpPr>
              <a:spLocks/>
            </p:cNvSpPr>
            <p:nvPr userDrawn="1"/>
          </p:nvSpPr>
          <p:spPr bwMode="auto">
            <a:xfrm>
              <a:off x="816491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4" name="Freeform 30">
              <a:extLst>
                <a:ext uri="{FF2B5EF4-FFF2-40B4-BE49-F238E27FC236}">
                  <a16:creationId xmlns:a16="http://schemas.microsoft.com/office/drawing/2014/main" id="{AE2AB76F-8536-41CE-B0CB-687C8A0B57CD}"/>
                </a:ext>
              </a:extLst>
            </p:cNvPr>
            <p:cNvSpPr>
              <a:spLocks/>
            </p:cNvSpPr>
            <p:nvPr userDrawn="1"/>
          </p:nvSpPr>
          <p:spPr bwMode="auto">
            <a:xfrm>
              <a:off x="849105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5" name="Freeform 31">
              <a:extLst>
                <a:ext uri="{FF2B5EF4-FFF2-40B4-BE49-F238E27FC236}">
                  <a16:creationId xmlns:a16="http://schemas.microsoft.com/office/drawing/2014/main" id="{F1CE6A86-A50D-4E5A-9F6B-ACF54A4FEC9C}"/>
                </a:ext>
              </a:extLst>
            </p:cNvPr>
            <p:cNvSpPr>
              <a:spLocks/>
            </p:cNvSpPr>
            <p:nvPr userDrawn="1"/>
          </p:nvSpPr>
          <p:spPr bwMode="auto">
            <a:xfrm>
              <a:off x="7943378"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6" name="Freeform 32">
              <a:extLst>
                <a:ext uri="{FF2B5EF4-FFF2-40B4-BE49-F238E27FC236}">
                  <a16:creationId xmlns:a16="http://schemas.microsoft.com/office/drawing/2014/main" id="{5FA20C67-51AB-4D8E-9D00-17FB6245A3A5}"/>
                </a:ext>
              </a:extLst>
            </p:cNvPr>
            <p:cNvSpPr>
              <a:spLocks/>
            </p:cNvSpPr>
            <p:nvPr userDrawn="1"/>
          </p:nvSpPr>
          <p:spPr bwMode="auto">
            <a:xfrm>
              <a:off x="8272007"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7" name="Freeform 29">
              <a:extLst>
                <a:ext uri="{FF2B5EF4-FFF2-40B4-BE49-F238E27FC236}">
                  <a16:creationId xmlns:a16="http://schemas.microsoft.com/office/drawing/2014/main" id="{A2A8256D-870B-4A75-88A3-044ACADFC7AA}"/>
                </a:ext>
              </a:extLst>
            </p:cNvPr>
            <p:cNvSpPr>
              <a:spLocks/>
            </p:cNvSpPr>
            <p:nvPr userDrawn="1"/>
          </p:nvSpPr>
          <p:spPr bwMode="auto">
            <a:xfrm>
              <a:off x="881968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8" name="Freeform 30">
              <a:extLst>
                <a:ext uri="{FF2B5EF4-FFF2-40B4-BE49-F238E27FC236}">
                  <a16:creationId xmlns:a16="http://schemas.microsoft.com/office/drawing/2014/main" id="{55858866-0EB3-4BB8-9261-8A53F69A1326}"/>
                </a:ext>
              </a:extLst>
            </p:cNvPr>
            <p:cNvSpPr>
              <a:spLocks/>
            </p:cNvSpPr>
            <p:nvPr userDrawn="1"/>
          </p:nvSpPr>
          <p:spPr bwMode="auto">
            <a:xfrm>
              <a:off x="9145821"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9" name="Freeform 31">
              <a:extLst>
                <a:ext uri="{FF2B5EF4-FFF2-40B4-BE49-F238E27FC236}">
                  <a16:creationId xmlns:a16="http://schemas.microsoft.com/office/drawing/2014/main" id="{26C2A8E5-3E0B-4DC4-AD2D-1B6B3E32F233}"/>
                </a:ext>
              </a:extLst>
            </p:cNvPr>
            <p:cNvSpPr>
              <a:spLocks/>
            </p:cNvSpPr>
            <p:nvPr userDrawn="1"/>
          </p:nvSpPr>
          <p:spPr bwMode="auto">
            <a:xfrm>
              <a:off x="8598147"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0" name="Freeform 32">
              <a:extLst>
                <a:ext uri="{FF2B5EF4-FFF2-40B4-BE49-F238E27FC236}">
                  <a16:creationId xmlns:a16="http://schemas.microsoft.com/office/drawing/2014/main" id="{E29AF684-BDF2-45FC-8ADF-0D5415AEB359}"/>
                </a:ext>
              </a:extLst>
            </p:cNvPr>
            <p:cNvSpPr>
              <a:spLocks/>
            </p:cNvSpPr>
            <p:nvPr userDrawn="1"/>
          </p:nvSpPr>
          <p:spPr bwMode="auto">
            <a:xfrm>
              <a:off x="8926774"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1" name="Freeform 29">
              <a:extLst>
                <a:ext uri="{FF2B5EF4-FFF2-40B4-BE49-F238E27FC236}">
                  <a16:creationId xmlns:a16="http://schemas.microsoft.com/office/drawing/2014/main" id="{3AE1DDE2-4142-4293-8FD3-70BAED944D4B}"/>
                </a:ext>
              </a:extLst>
            </p:cNvPr>
            <p:cNvSpPr>
              <a:spLocks/>
            </p:cNvSpPr>
            <p:nvPr userDrawn="1"/>
          </p:nvSpPr>
          <p:spPr bwMode="auto">
            <a:xfrm>
              <a:off x="947445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2" name="Freeform 30">
              <a:extLst>
                <a:ext uri="{FF2B5EF4-FFF2-40B4-BE49-F238E27FC236}">
                  <a16:creationId xmlns:a16="http://schemas.microsoft.com/office/drawing/2014/main" id="{D5268BE7-7872-40D7-8D79-DF5253225E6B}"/>
                </a:ext>
              </a:extLst>
            </p:cNvPr>
            <p:cNvSpPr>
              <a:spLocks/>
            </p:cNvSpPr>
            <p:nvPr userDrawn="1"/>
          </p:nvSpPr>
          <p:spPr bwMode="auto">
            <a:xfrm>
              <a:off x="9800591"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3" name="Freeform 31">
              <a:extLst>
                <a:ext uri="{FF2B5EF4-FFF2-40B4-BE49-F238E27FC236}">
                  <a16:creationId xmlns:a16="http://schemas.microsoft.com/office/drawing/2014/main" id="{8E7E6139-DC98-4F78-BB0C-458202513125}"/>
                </a:ext>
              </a:extLst>
            </p:cNvPr>
            <p:cNvSpPr>
              <a:spLocks/>
            </p:cNvSpPr>
            <p:nvPr userDrawn="1"/>
          </p:nvSpPr>
          <p:spPr bwMode="auto">
            <a:xfrm>
              <a:off x="9252915"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4" name="Freeform 32">
              <a:extLst>
                <a:ext uri="{FF2B5EF4-FFF2-40B4-BE49-F238E27FC236}">
                  <a16:creationId xmlns:a16="http://schemas.microsoft.com/office/drawing/2014/main" id="{32356A9C-9D7C-469F-A6DB-4C3F9751C8D5}"/>
                </a:ext>
              </a:extLst>
            </p:cNvPr>
            <p:cNvSpPr>
              <a:spLocks/>
            </p:cNvSpPr>
            <p:nvPr userDrawn="1"/>
          </p:nvSpPr>
          <p:spPr bwMode="auto">
            <a:xfrm>
              <a:off x="9581544"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5" name="Freeform 447">
              <a:extLst>
                <a:ext uri="{FF2B5EF4-FFF2-40B4-BE49-F238E27FC236}">
                  <a16:creationId xmlns:a16="http://schemas.microsoft.com/office/drawing/2014/main" id="{8D4AE6E9-6906-4933-8D16-00CA3E63B0C3}"/>
                </a:ext>
              </a:extLst>
            </p:cNvPr>
            <p:cNvSpPr>
              <a:spLocks/>
            </p:cNvSpPr>
            <p:nvPr userDrawn="1"/>
          </p:nvSpPr>
          <p:spPr bwMode="auto">
            <a:xfrm>
              <a:off x="10129218"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6" name="Freeform 448">
              <a:extLst>
                <a:ext uri="{FF2B5EF4-FFF2-40B4-BE49-F238E27FC236}">
                  <a16:creationId xmlns:a16="http://schemas.microsoft.com/office/drawing/2014/main" id="{B76E9759-967D-4664-B0DF-4B05E00BADBA}"/>
                </a:ext>
              </a:extLst>
            </p:cNvPr>
            <p:cNvSpPr>
              <a:spLocks/>
            </p:cNvSpPr>
            <p:nvPr userDrawn="1"/>
          </p:nvSpPr>
          <p:spPr bwMode="auto">
            <a:xfrm>
              <a:off x="1045536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7" name="Freeform 449">
              <a:extLst>
                <a:ext uri="{FF2B5EF4-FFF2-40B4-BE49-F238E27FC236}">
                  <a16:creationId xmlns:a16="http://schemas.microsoft.com/office/drawing/2014/main" id="{C8B29FB7-5C8A-4D1E-9E6D-7B5D37DF1CE5}"/>
                </a:ext>
              </a:extLst>
            </p:cNvPr>
            <p:cNvSpPr>
              <a:spLocks/>
            </p:cNvSpPr>
            <p:nvPr userDrawn="1"/>
          </p:nvSpPr>
          <p:spPr bwMode="auto">
            <a:xfrm>
              <a:off x="9907685"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8" name="Freeform 450">
              <a:extLst>
                <a:ext uri="{FF2B5EF4-FFF2-40B4-BE49-F238E27FC236}">
                  <a16:creationId xmlns:a16="http://schemas.microsoft.com/office/drawing/2014/main" id="{91543753-6930-42BB-9702-A5012C2631C5}"/>
                </a:ext>
              </a:extLst>
            </p:cNvPr>
            <p:cNvSpPr>
              <a:spLocks/>
            </p:cNvSpPr>
            <p:nvPr userDrawn="1"/>
          </p:nvSpPr>
          <p:spPr bwMode="auto">
            <a:xfrm>
              <a:off x="10236312"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9" name="Freeform 29">
              <a:extLst>
                <a:ext uri="{FF2B5EF4-FFF2-40B4-BE49-F238E27FC236}">
                  <a16:creationId xmlns:a16="http://schemas.microsoft.com/office/drawing/2014/main" id="{AE5BDF26-3532-403A-B45C-FA649962EBAB}"/>
                </a:ext>
              </a:extLst>
            </p:cNvPr>
            <p:cNvSpPr>
              <a:spLocks/>
            </p:cNvSpPr>
            <p:nvPr userDrawn="1"/>
          </p:nvSpPr>
          <p:spPr bwMode="auto">
            <a:xfrm>
              <a:off x="1078398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0" name="Freeform 31">
              <a:extLst>
                <a:ext uri="{FF2B5EF4-FFF2-40B4-BE49-F238E27FC236}">
                  <a16:creationId xmlns:a16="http://schemas.microsoft.com/office/drawing/2014/main" id="{DAB70BF2-CD14-43A2-BFF2-D71DAB7EABBE}"/>
                </a:ext>
              </a:extLst>
            </p:cNvPr>
            <p:cNvSpPr>
              <a:spLocks/>
            </p:cNvSpPr>
            <p:nvPr userDrawn="1"/>
          </p:nvSpPr>
          <p:spPr bwMode="auto">
            <a:xfrm>
              <a:off x="10562454"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1" name="Freeform 29">
              <a:extLst>
                <a:ext uri="{FF2B5EF4-FFF2-40B4-BE49-F238E27FC236}">
                  <a16:creationId xmlns:a16="http://schemas.microsoft.com/office/drawing/2014/main" id="{4B7ECA75-6664-4CA1-9DE9-EAA60944C486}"/>
                </a:ext>
              </a:extLst>
            </p:cNvPr>
            <p:cNvSpPr>
              <a:spLocks/>
            </p:cNvSpPr>
            <p:nvPr userDrawn="1"/>
          </p:nvSpPr>
          <p:spPr bwMode="auto">
            <a:xfrm>
              <a:off x="1111261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2" name="Freeform 30">
              <a:extLst>
                <a:ext uri="{FF2B5EF4-FFF2-40B4-BE49-F238E27FC236}">
                  <a16:creationId xmlns:a16="http://schemas.microsoft.com/office/drawing/2014/main" id="{497F16F1-8A9E-40FF-A3EF-BE9DFFE5BB69}"/>
                </a:ext>
              </a:extLst>
            </p:cNvPr>
            <p:cNvSpPr>
              <a:spLocks/>
            </p:cNvSpPr>
            <p:nvPr userDrawn="1"/>
          </p:nvSpPr>
          <p:spPr bwMode="auto">
            <a:xfrm>
              <a:off x="1143875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3" name="Freeform 31">
              <a:extLst>
                <a:ext uri="{FF2B5EF4-FFF2-40B4-BE49-F238E27FC236}">
                  <a16:creationId xmlns:a16="http://schemas.microsoft.com/office/drawing/2014/main" id="{987ABA6C-216B-4175-86F6-C30635691317}"/>
                </a:ext>
              </a:extLst>
            </p:cNvPr>
            <p:cNvSpPr>
              <a:spLocks/>
            </p:cNvSpPr>
            <p:nvPr userDrawn="1"/>
          </p:nvSpPr>
          <p:spPr bwMode="auto">
            <a:xfrm>
              <a:off x="10891083"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4" name="Freeform 32">
              <a:extLst>
                <a:ext uri="{FF2B5EF4-FFF2-40B4-BE49-F238E27FC236}">
                  <a16:creationId xmlns:a16="http://schemas.microsoft.com/office/drawing/2014/main" id="{61F71826-B4FE-416F-9145-8F33288E0DE1}"/>
                </a:ext>
              </a:extLst>
            </p:cNvPr>
            <p:cNvSpPr>
              <a:spLocks/>
            </p:cNvSpPr>
            <p:nvPr userDrawn="1"/>
          </p:nvSpPr>
          <p:spPr bwMode="auto">
            <a:xfrm>
              <a:off x="11219710"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5" name="Freeform 29">
              <a:extLst>
                <a:ext uri="{FF2B5EF4-FFF2-40B4-BE49-F238E27FC236}">
                  <a16:creationId xmlns:a16="http://schemas.microsoft.com/office/drawing/2014/main" id="{F50985CF-3F9E-4DF0-A06D-4AB86CEB0DBE}"/>
                </a:ext>
              </a:extLst>
            </p:cNvPr>
            <p:cNvSpPr>
              <a:spLocks/>
            </p:cNvSpPr>
            <p:nvPr userDrawn="1"/>
          </p:nvSpPr>
          <p:spPr bwMode="auto">
            <a:xfrm>
              <a:off x="1176738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6" name="Freeform 30">
              <a:extLst>
                <a:ext uri="{FF2B5EF4-FFF2-40B4-BE49-F238E27FC236}">
                  <a16:creationId xmlns:a16="http://schemas.microsoft.com/office/drawing/2014/main" id="{4DB670AE-1D2E-45FD-8AD2-63D84EA90E5B}"/>
                </a:ext>
              </a:extLst>
            </p:cNvPr>
            <p:cNvSpPr>
              <a:spLocks/>
            </p:cNvSpPr>
            <p:nvPr userDrawn="1"/>
          </p:nvSpPr>
          <p:spPr bwMode="auto">
            <a:xfrm>
              <a:off x="12093526"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7" name="Freeform 31">
              <a:extLst>
                <a:ext uri="{FF2B5EF4-FFF2-40B4-BE49-F238E27FC236}">
                  <a16:creationId xmlns:a16="http://schemas.microsoft.com/office/drawing/2014/main" id="{1807B6CA-88CE-4FAA-9A19-0CF0C498F049}"/>
                </a:ext>
              </a:extLst>
            </p:cNvPr>
            <p:cNvSpPr>
              <a:spLocks/>
            </p:cNvSpPr>
            <p:nvPr userDrawn="1"/>
          </p:nvSpPr>
          <p:spPr bwMode="auto">
            <a:xfrm>
              <a:off x="11545852"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8" name="Freeform 32">
              <a:extLst>
                <a:ext uri="{FF2B5EF4-FFF2-40B4-BE49-F238E27FC236}">
                  <a16:creationId xmlns:a16="http://schemas.microsoft.com/office/drawing/2014/main" id="{C67AE1A0-62D1-4F8D-A25B-811CA15D54DC}"/>
                </a:ext>
              </a:extLst>
            </p:cNvPr>
            <p:cNvSpPr>
              <a:spLocks/>
            </p:cNvSpPr>
            <p:nvPr userDrawn="1"/>
          </p:nvSpPr>
          <p:spPr bwMode="auto">
            <a:xfrm>
              <a:off x="11874480"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7" name="Group 1806">
            <a:extLst>
              <a:ext uri="{FF2B5EF4-FFF2-40B4-BE49-F238E27FC236}">
                <a16:creationId xmlns:a16="http://schemas.microsoft.com/office/drawing/2014/main" id="{92FDE850-1B12-48F0-BED6-2DBAB9165F64}"/>
              </a:ext>
            </a:extLst>
          </p:cNvPr>
          <p:cNvGrpSpPr/>
          <p:nvPr userDrawn="1"/>
        </p:nvGrpSpPr>
        <p:grpSpPr>
          <a:xfrm>
            <a:off x="83664" y="3484245"/>
            <a:ext cx="12009863" cy="176637"/>
            <a:chOff x="83664" y="3400078"/>
            <a:chExt cx="12009863" cy="176637"/>
          </a:xfrm>
        </p:grpSpPr>
        <p:sp>
          <p:nvSpPr>
            <p:cNvPr id="1663" name="Freeform 29">
              <a:extLst>
                <a:ext uri="{FF2B5EF4-FFF2-40B4-BE49-F238E27FC236}">
                  <a16:creationId xmlns:a16="http://schemas.microsoft.com/office/drawing/2014/main" id="{98781EFE-2EFB-4D4B-8E66-D1EA1CB02C8F}"/>
                </a:ext>
              </a:extLst>
            </p:cNvPr>
            <p:cNvSpPr>
              <a:spLocks/>
            </p:cNvSpPr>
            <p:nvPr userDrawn="1"/>
          </p:nvSpPr>
          <p:spPr bwMode="auto">
            <a:xfrm flipH="1">
              <a:off x="11871994"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4" name="Freeform 30">
              <a:extLst>
                <a:ext uri="{FF2B5EF4-FFF2-40B4-BE49-F238E27FC236}">
                  <a16:creationId xmlns:a16="http://schemas.microsoft.com/office/drawing/2014/main" id="{5AC35079-1F3E-4866-989E-6FF54274D758}"/>
                </a:ext>
              </a:extLst>
            </p:cNvPr>
            <p:cNvSpPr>
              <a:spLocks/>
            </p:cNvSpPr>
            <p:nvPr userDrawn="1"/>
          </p:nvSpPr>
          <p:spPr bwMode="auto">
            <a:xfrm flipH="1">
              <a:off x="1154585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5" name="Freeform 31">
              <a:extLst>
                <a:ext uri="{FF2B5EF4-FFF2-40B4-BE49-F238E27FC236}">
                  <a16:creationId xmlns:a16="http://schemas.microsoft.com/office/drawing/2014/main" id="{CED9638B-513A-40B8-B99F-2B0EB9A8989B}"/>
                </a:ext>
              </a:extLst>
            </p:cNvPr>
            <p:cNvSpPr>
              <a:spLocks/>
            </p:cNvSpPr>
            <p:nvPr userDrawn="1"/>
          </p:nvSpPr>
          <p:spPr bwMode="auto">
            <a:xfrm flipH="1">
              <a:off x="11979088"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6" name="Freeform 32">
              <a:extLst>
                <a:ext uri="{FF2B5EF4-FFF2-40B4-BE49-F238E27FC236}">
                  <a16:creationId xmlns:a16="http://schemas.microsoft.com/office/drawing/2014/main" id="{B353040C-362C-4426-ACC8-84A400887CF7}"/>
                </a:ext>
              </a:extLst>
            </p:cNvPr>
            <p:cNvSpPr>
              <a:spLocks/>
            </p:cNvSpPr>
            <p:nvPr userDrawn="1"/>
          </p:nvSpPr>
          <p:spPr bwMode="auto">
            <a:xfrm flipH="1">
              <a:off x="11652948"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7" name="Freeform 29">
              <a:extLst>
                <a:ext uri="{FF2B5EF4-FFF2-40B4-BE49-F238E27FC236}">
                  <a16:creationId xmlns:a16="http://schemas.microsoft.com/office/drawing/2014/main" id="{FDD943C2-3B5B-48F3-B3C9-1946976C3E8F}"/>
                </a:ext>
              </a:extLst>
            </p:cNvPr>
            <p:cNvSpPr>
              <a:spLocks/>
            </p:cNvSpPr>
            <p:nvPr userDrawn="1"/>
          </p:nvSpPr>
          <p:spPr bwMode="auto">
            <a:xfrm flipH="1">
              <a:off x="11217224"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8" name="Freeform 30">
              <a:extLst>
                <a:ext uri="{FF2B5EF4-FFF2-40B4-BE49-F238E27FC236}">
                  <a16:creationId xmlns:a16="http://schemas.microsoft.com/office/drawing/2014/main" id="{FF936BE9-0C83-4A9C-97EE-7B3E3AA05E15}"/>
                </a:ext>
              </a:extLst>
            </p:cNvPr>
            <p:cNvSpPr>
              <a:spLocks/>
            </p:cNvSpPr>
            <p:nvPr userDrawn="1"/>
          </p:nvSpPr>
          <p:spPr bwMode="auto">
            <a:xfrm flipH="1">
              <a:off x="10891084"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9" name="Freeform 31">
              <a:extLst>
                <a:ext uri="{FF2B5EF4-FFF2-40B4-BE49-F238E27FC236}">
                  <a16:creationId xmlns:a16="http://schemas.microsoft.com/office/drawing/2014/main" id="{C502A4FD-F165-4798-98D5-D84A612745B1}"/>
                </a:ext>
              </a:extLst>
            </p:cNvPr>
            <p:cNvSpPr>
              <a:spLocks/>
            </p:cNvSpPr>
            <p:nvPr userDrawn="1"/>
          </p:nvSpPr>
          <p:spPr bwMode="auto">
            <a:xfrm flipH="1">
              <a:off x="11324319"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0" name="Freeform 32">
              <a:extLst>
                <a:ext uri="{FF2B5EF4-FFF2-40B4-BE49-F238E27FC236}">
                  <a16:creationId xmlns:a16="http://schemas.microsoft.com/office/drawing/2014/main" id="{59853ABE-BF7D-4F12-A6C4-D4178C249987}"/>
                </a:ext>
              </a:extLst>
            </p:cNvPr>
            <p:cNvSpPr>
              <a:spLocks/>
            </p:cNvSpPr>
            <p:nvPr userDrawn="1"/>
          </p:nvSpPr>
          <p:spPr bwMode="auto">
            <a:xfrm flipH="1">
              <a:off x="10998178"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1" name="Freeform 29">
              <a:extLst>
                <a:ext uri="{FF2B5EF4-FFF2-40B4-BE49-F238E27FC236}">
                  <a16:creationId xmlns:a16="http://schemas.microsoft.com/office/drawing/2014/main" id="{DF230622-28A8-4509-88E0-6DF5AD5C96F2}"/>
                </a:ext>
              </a:extLst>
            </p:cNvPr>
            <p:cNvSpPr>
              <a:spLocks/>
            </p:cNvSpPr>
            <p:nvPr userDrawn="1"/>
          </p:nvSpPr>
          <p:spPr bwMode="auto">
            <a:xfrm flipH="1">
              <a:off x="10562456"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2" name="Freeform 30">
              <a:extLst>
                <a:ext uri="{FF2B5EF4-FFF2-40B4-BE49-F238E27FC236}">
                  <a16:creationId xmlns:a16="http://schemas.microsoft.com/office/drawing/2014/main" id="{08805C52-0798-44A5-B7B8-242CF64D2A89}"/>
                </a:ext>
              </a:extLst>
            </p:cNvPr>
            <p:cNvSpPr>
              <a:spLocks/>
            </p:cNvSpPr>
            <p:nvPr userDrawn="1"/>
          </p:nvSpPr>
          <p:spPr bwMode="auto">
            <a:xfrm flipH="1">
              <a:off x="1023631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3" name="Freeform 31">
              <a:extLst>
                <a:ext uri="{FF2B5EF4-FFF2-40B4-BE49-F238E27FC236}">
                  <a16:creationId xmlns:a16="http://schemas.microsoft.com/office/drawing/2014/main" id="{7FA0C543-8062-4F53-8686-E93E45F01D09}"/>
                </a:ext>
              </a:extLst>
            </p:cNvPr>
            <p:cNvSpPr>
              <a:spLocks/>
            </p:cNvSpPr>
            <p:nvPr userDrawn="1"/>
          </p:nvSpPr>
          <p:spPr bwMode="auto">
            <a:xfrm flipH="1">
              <a:off x="10669550"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4" name="Freeform 32">
              <a:extLst>
                <a:ext uri="{FF2B5EF4-FFF2-40B4-BE49-F238E27FC236}">
                  <a16:creationId xmlns:a16="http://schemas.microsoft.com/office/drawing/2014/main" id="{414128E2-3BDD-4479-A23F-919785B96CA8}"/>
                </a:ext>
              </a:extLst>
            </p:cNvPr>
            <p:cNvSpPr>
              <a:spLocks/>
            </p:cNvSpPr>
            <p:nvPr userDrawn="1"/>
          </p:nvSpPr>
          <p:spPr bwMode="auto">
            <a:xfrm flipH="1">
              <a:off x="10343410"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5" name="Freeform 29">
              <a:extLst>
                <a:ext uri="{FF2B5EF4-FFF2-40B4-BE49-F238E27FC236}">
                  <a16:creationId xmlns:a16="http://schemas.microsoft.com/office/drawing/2014/main" id="{E268CFC1-FE3E-43B8-8CC1-EDECAC7301B4}"/>
                </a:ext>
              </a:extLst>
            </p:cNvPr>
            <p:cNvSpPr>
              <a:spLocks/>
            </p:cNvSpPr>
            <p:nvPr userDrawn="1"/>
          </p:nvSpPr>
          <p:spPr bwMode="auto">
            <a:xfrm flipH="1">
              <a:off x="9907687"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6" name="Freeform 30">
              <a:extLst>
                <a:ext uri="{FF2B5EF4-FFF2-40B4-BE49-F238E27FC236}">
                  <a16:creationId xmlns:a16="http://schemas.microsoft.com/office/drawing/2014/main" id="{48905F2C-D3C7-4F22-B80C-A617D2CDDD12}"/>
                </a:ext>
              </a:extLst>
            </p:cNvPr>
            <p:cNvSpPr>
              <a:spLocks/>
            </p:cNvSpPr>
            <p:nvPr userDrawn="1"/>
          </p:nvSpPr>
          <p:spPr bwMode="auto">
            <a:xfrm flipH="1">
              <a:off x="9581546"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7" name="Freeform 31">
              <a:extLst>
                <a:ext uri="{FF2B5EF4-FFF2-40B4-BE49-F238E27FC236}">
                  <a16:creationId xmlns:a16="http://schemas.microsoft.com/office/drawing/2014/main" id="{5E415D7A-153B-4BE6-A534-891698AEDDCA}"/>
                </a:ext>
              </a:extLst>
            </p:cNvPr>
            <p:cNvSpPr>
              <a:spLocks/>
            </p:cNvSpPr>
            <p:nvPr userDrawn="1"/>
          </p:nvSpPr>
          <p:spPr bwMode="auto">
            <a:xfrm flipH="1">
              <a:off x="10014782"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8" name="Freeform 32">
              <a:extLst>
                <a:ext uri="{FF2B5EF4-FFF2-40B4-BE49-F238E27FC236}">
                  <a16:creationId xmlns:a16="http://schemas.microsoft.com/office/drawing/2014/main" id="{49AAA949-C055-4985-868E-80CC35E96173}"/>
                </a:ext>
              </a:extLst>
            </p:cNvPr>
            <p:cNvSpPr>
              <a:spLocks/>
            </p:cNvSpPr>
            <p:nvPr userDrawn="1"/>
          </p:nvSpPr>
          <p:spPr bwMode="auto">
            <a:xfrm flipH="1">
              <a:off x="9688641"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9" name="Freeform 477">
              <a:extLst>
                <a:ext uri="{FF2B5EF4-FFF2-40B4-BE49-F238E27FC236}">
                  <a16:creationId xmlns:a16="http://schemas.microsoft.com/office/drawing/2014/main" id="{9DF40204-D393-4929-B364-3EF6E6DFDBBA}"/>
                </a:ext>
              </a:extLst>
            </p:cNvPr>
            <p:cNvSpPr>
              <a:spLocks/>
            </p:cNvSpPr>
            <p:nvPr userDrawn="1"/>
          </p:nvSpPr>
          <p:spPr bwMode="auto">
            <a:xfrm flipH="1">
              <a:off x="925291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0" name="Freeform 478">
              <a:extLst>
                <a:ext uri="{FF2B5EF4-FFF2-40B4-BE49-F238E27FC236}">
                  <a16:creationId xmlns:a16="http://schemas.microsoft.com/office/drawing/2014/main" id="{020584A4-31D8-4275-9C07-C77F07ABBC63}"/>
                </a:ext>
              </a:extLst>
            </p:cNvPr>
            <p:cNvSpPr>
              <a:spLocks/>
            </p:cNvSpPr>
            <p:nvPr userDrawn="1"/>
          </p:nvSpPr>
          <p:spPr bwMode="auto">
            <a:xfrm flipH="1">
              <a:off x="8926777"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1" name="Freeform 479">
              <a:extLst>
                <a:ext uri="{FF2B5EF4-FFF2-40B4-BE49-F238E27FC236}">
                  <a16:creationId xmlns:a16="http://schemas.microsoft.com/office/drawing/2014/main" id="{FA93F535-3FC1-4781-8824-F58C4DE37181}"/>
                </a:ext>
              </a:extLst>
            </p:cNvPr>
            <p:cNvSpPr>
              <a:spLocks/>
            </p:cNvSpPr>
            <p:nvPr userDrawn="1"/>
          </p:nvSpPr>
          <p:spPr bwMode="auto">
            <a:xfrm flipH="1">
              <a:off x="9360012"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2" name="Freeform 480">
              <a:extLst>
                <a:ext uri="{FF2B5EF4-FFF2-40B4-BE49-F238E27FC236}">
                  <a16:creationId xmlns:a16="http://schemas.microsoft.com/office/drawing/2014/main" id="{3B459755-7697-4749-B7D5-18468604D693}"/>
                </a:ext>
              </a:extLst>
            </p:cNvPr>
            <p:cNvSpPr>
              <a:spLocks/>
            </p:cNvSpPr>
            <p:nvPr userDrawn="1"/>
          </p:nvSpPr>
          <p:spPr bwMode="auto">
            <a:xfrm flipH="1">
              <a:off x="9033872"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3" name="Freeform 29">
              <a:extLst>
                <a:ext uri="{FF2B5EF4-FFF2-40B4-BE49-F238E27FC236}">
                  <a16:creationId xmlns:a16="http://schemas.microsoft.com/office/drawing/2014/main" id="{EC2F29CA-EFE3-4A17-9F53-E9958210776F}"/>
                </a:ext>
              </a:extLst>
            </p:cNvPr>
            <p:cNvSpPr>
              <a:spLocks/>
            </p:cNvSpPr>
            <p:nvPr userDrawn="1"/>
          </p:nvSpPr>
          <p:spPr bwMode="auto">
            <a:xfrm flipH="1">
              <a:off x="859814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4" name="Freeform 31">
              <a:extLst>
                <a:ext uri="{FF2B5EF4-FFF2-40B4-BE49-F238E27FC236}">
                  <a16:creationId xmlns:a16="http://schemas.microsoft.com/office/drawing/2014/main" id="{B65095C3-4884-4CC8-BF5F-E6D31464C12E}"/>
                </a:ext>
              </a:extLst>
            </p:cNvPr>
            <p:cNvSpPr>
              <a:spLocks/>
            </p:cNvSpPr>
            <p:nvPr userDrawn="1"/>
          </p:nvSpPr>
          <p:spPr bwMode="auto">
            <a:xfrm flipH="1">
              <a:off x="8705243"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5" name="Freeform 29">
              <a:extLst>
                <a:ext uri="{FF2B5EF4-FFF2-40B4-BE49-F238E27FC236}">
                  <a16:creationId xmlns:a16="http://schemas.microsoft.com/office/drawing/2014/main" id="{60CCBCA0-307E-4142-980F-9663E66A99C8}"/>
                </a:ext>
              </a:extLst>
            </p:cNvPr>
            <p:cNvSpPr>
              <a:spLocks/>
            </p:cNvSpPr>
            <p:nvPr userDrawn="1"/>
          </p:nvSpPr>
          <p:spPr bwMode="auto">
            <a:xfrm flipH="1">
              <a:off x="826952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6" name="Freeform 30">
              <a:extLst>
                <a:ext uri="{FF2B5EF4-FFF2-40B4-BE49-F238E27FC236}">
                  <a16:creationId xmlns:a16="http://schemas.microsoft.com/office/drawing/2014/main" id="{5143BB9C-ECE1-4409-8307-3F7BB80F4DFE}"/>
                </a:ext>
              </a:extLst>
            </p:cNvPr>
            <p:cNvSpPr>
              <a:spLocks/>
            </p:cNvSpPr>
            <p:nvPr userDrawn="1"/>
          </p:nvSpPr>
          <p:spPr bwMode="auto">
            <a:xfrm flipH="1">
              <a:off x="7943379"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7" name="Freeform 31">
              <a:extLst>
                <a:ext uri="{FF2B5EF4-FFF2-40B4-BE49-F238E27FC236}">
                  <a16:creationId xmlns:a16="http://schemas.microsoft.com/office/drawing/2014/main" id="{A8D24787-125A-4736-B6D5-CBB54DA5C9E9}"/>
                </a:ext>
              </a:extLst>
            </p:cNvPr>
            <p:cNvSpPr>
              <a:spLocks/>
            </p:cNvSpPr>
            <p:nvPr userDrawn="1"/>
          </p:nvSpPr>
          <p:spPr bwMode="auto">
            <a:xfrm flipH="1">
              <a:off x="8376614"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8" name="Freeform 32">
              <a:extLst>
                <a:ext uri="{FF2B5EF4-FFF2-40B4-BE49-F238E27FC236}">
                  <a16:creationId xmlns:a16="http://schemas.microsoft.com/office/drawing/2014/main" id="{C10C3F8B-9AFD-4863-9A91-1A2E9C8C9055}"/>
                </a:ext>
              </a:extLst>
            </p:cNvPr>
            <p:cNvSpPr>
              <a:spLocks/>
            </p:cNvSpPr>
            <p:nvPr userDrawn="1"/>
          </p:nvSpPr>
          <p:spPr bwMode="auto">
            <a:xfrm flipH="1">
              <a:off x="8050474"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9" name="Freeform 29">
              <a:extLst>
                <a:ext uri="{FF2B5EF4-FFF2-40B4-BE49-F238E27FC236}">
                  <a16:creationId xmlns:a16="http://schemas.microsoft.com/office/drawing/2014/main" id="{73E8CF42-2975-4E1A-B1FE-C4BE0D25A9CA}"/>
                </a:ext>
              </a:extLst>
            </p:cNvPr>
            <p:cNvSpPr>
              <a:spLocks/>
            </p:cNvSpPr>
            <p:nvPr userDrawn="1"/>
          </p:nvSpPr>
          <p:spPr bwMode="auto">
            <a:xfrm flipH="1">
              <a:off x="7614751"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0" name="Freeform 30">
              <a:extLst>
                <a:ext uri="{FF2B5EF4-FFF2-40B4-BE49-F238E27FC236}">
                  <a16:creationId xmlns:a16="http://schemas.microsoft.com/office/drawing/2014/main" id="{5678F24C-5009-4E64-B21E-9501D9BDFB87}"/>
                </a:ext>
              </a:extLst>
            </p:cNvPr>
            <p:cNvSpPr>
              <a:spLocks/>
            </p:cNvSpPr>
            <p:nvPr userDrawn="1"/>
          </p:nvSpPr>
          <p:spPr bwMode="auto">
            <a:xfrm flipH="1">
              <a:off x="728861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1" name="Freeform 31">
              <a:extLst>
                <a:ext uri="{FF2B5EF4-FFF2-40B4-BE49-F238E27FC236}">
                  <a16:creationId xmlns:a16="http://schemas.microsoft.com/office/drawing/2014/main" id="{320D933A-8D07-44C0-BA74-D2D7677F66E4}"/>
                </a:ext>
              </a:extLst>
            </p:cNvPr>
            <p:cNvSpPr>
              <a:spLocks/>
            </p:cNvSpPr>
            <p:nvPr userDrawn="1"/>
          </p:nvSpPr>
          <p:spPr bwMode="auto">
            <a:xfrm flipH="1">
              <a:off x="7721846"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2" name="Freeform 32">
              <a:extLst>
                <a:ext uri="{FF2B5EF4-FFF2-40B4-BE49-F238E27FC236}">
                  <a16:creationId xmlns:a16="http://schemas.microsoft.com/office/drawing/2014/main" id="{1F5E24A6-A8FD-4CF4-8C08-5BFFBC3D58A4}"/>
                </a:ext>
              </a:extLst>
            </p:cNvPr>
            <p:cNvSpPr>
              <a:spLocks/>
            </p:cNvSpPr>
            <p:nvPr userDrawn="1"/>
          </p:nvSpPr>
          <p:spPr bwMode="auto">
            <a:xfrm flipH="1">
              <a:off x="7395705"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3" name="Freeform 29">
              <a:extLst>
                <a:ext uri="{FF2B5EF4-FFF2-40B4-BE49-F238E27FC236}">
                  <a16:creationId xmlns:a16="http://schemas.microsoft.com/office/drawing/2014/main" id="{C989A943-7262-45A1-9BE6-E0F717A41F2E}"/>
                </a:ext>
              </a:extLst>
            </p:cNvPr>
            <p:cNvSpPr>
              <a:spLocks/>
            </p:cNvSpPr>
            <p:nvPr userDrawn="1"/>
          </p:nvSpPr>
          <p:spPr bwMode="auto">
            <a:xfrm flipH="1">
              <a:off x="6959982"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4" name="Freeform 30">
              <a:extLst>
                <a:ext uri="{FF2B5EF4-FFF2-40B4-BE49-F238E27FC236}">
                  <a16:creationId xmlns:a16="http://schemas.microsoft.com/office/drawing/2014/main" id="{61ACCAF2-2A52-4482-A9F4-D5B3A82EADF8}"/>
                </a:ext>
              </a:extLst>
            </p:cNvPr>
            <p:cNvSpPr>
              <a:spLocks/>
            </p:cNvSpPr>
            <p:nvPr userDrawn="1"/>
          </p:nvSpPr>
          <p:spPr bwMode="auto">
            <a:xfrm flipH="1">
              <a:off x="6633842"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5" name="Freeform 31">
              <a:extLst>
                <a:ext uri="{FF2B5EF4-FFF2-40B4-BE49-F238E27FC236}">
                  <a16:creationId xmlns:a16="http://schemas.microsoft.com/office/drawing/2014/main" id="{2A11B4FA-892A-4C76-A95A-24FC891CA6FB}"/>
                </a:ext>
              </a:extLst>
            </p:cNvPr>
            <p:cNvSpPr>
              <a:spLocks/>
            </p:cNvSpPr>
            <p:nvPr userDrawn="1"/>
          </p:nvSpPr>
          <p:spPr bwMode="auto">
            <a:xfrm flipH="1">
              <a:off x="7067077"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6" name="Freeform 32">
              <a:extLst>
                <a:ext uri="{FF2B5EF4-FFF2-40B4-BE49-F238E27FC236}">
                  <a16:creationId xmlns:a16="http://schemas.microsoft.com/office/drawing/2014/main" id="{BC35ABD4-583B-4514-AA9F-F3541D4EAB1B}"/>
                </a:ext>
              </a:extLst>
            </p:cNvPr>
            <p:cNvSpPr>
              <a:spLocks/>
            </p:cNvSpPr>
            <p:nvPr userDrawn="1"/>
          </p:nvSpPr>
          <p:spPr bwMode="auto">
            <a:xfrm flipH="1">
              <a:off x="6740936"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7" name="Freeform 29">
              <a:extLst>
                <a:ext uri="{FF2B5EF4-FFF2-40B4-BE49-F238E27FC236}">
                  <a16:creationId xmlns:a16="http://schemas.microsoft.com/office/drawing/2014/main" id="{099E2A5E-1F66-4A6C-BA11-546388AE79FE}"/>
                </a:ext>
              </a:extLst>
            </p:cNvPr>
            <p:cNvSpPr>
              <a:spLocks/>
            </p:cNvSpPr>
            <p:nvPr userDrawn="1"/>
          </p:nvSpPr>
          <p:spPr bwMode="auto">
            <a:xfrm flipH="1">
              <a:off x="630521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8" name="Freeform 30">
              <a:extLst>
                <a:ext uri="{FF2B5EF4-FFF2-40B4-BE49-F238E27FC236}">
                  <a16:creationId xmlns:a16="http://schemas.microsoft.com/office/drawing/2014/main" id="{B63247ED-A8D2-4104-8566-AF2BDA292B8E}"/>
                </a:ext>
              </a:extLst>
            </p:cNvPr>
            <p:cNvSpPr>
              <a:spLocks/>
            </p:cNvSpPr>
            <p:nvPr userDrawn="1"/>
          </p:nvSpPr>
          <p:spPr bwMode="auto">
            <a:xfrm flipH="1">
              <a:off x="5979072"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9" name="Freeform 31">
              <a:extLst>
                <a:ext uri="{FF2B5EF4-FFF2-40B4-BE49-F238E27FC236}">
                  <a16:creationId xmlns:a16="http://schemas.microsoft.com/office/drawing/2014/main" id="{5B50F333-6146-4DD9-818B-A2BBE6DE3521}"/>
                </a:ext>
              </a:extLst>
            </p:cNvPr>
            <p:cNvSpPr>
              <a:spLocks/>
            </p:cNvSpPr>
            <p:nvPr userDrawn="1"/>
          </p:nvSpPr>
          <p:spPr bwMode="auto">
            <a:xfrm flipH="1">
              <a:off x="6412308"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0" name="Freeform 32">
              <a:extLst>
                <a:ext uri="{FF2B5EF4-FFF2-40B4-BE49-F238E27FC236}">
                  <a16:creationId xmlns:a16="http://schemas.microsoft.com/office/drawing/2014/main" id="{2274CABB-8DED-4706-9F1A-726B6BEF976B}"/>
                </a:ext>
              </a:extLst>
            </p:cNvPr>
            <p:cNvSpPr>
              <a:spLocks/>
            </p:cNvSpPr>
            <p:nvPr userDrawn="1"/>
          </p:nvSpPr>
          <p:spPr bwMode="auto">
            <a:xfrm flipH="1">
              <a:off x="6086167"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1" name="Freeform 499">
              <a:extLst>
                <a:ext uri="{FF2B5EF4-FFF2-40B4-BE49-F238E27FC236}">
                  <a16:creationId xmlns:a16="http://schemas.microsoft.com/office/drawing/2014/main" id="{AF80AD94-4DEE-46EA-9563-322BB28212C8}"/>
                </a:ext>
              </a:extLst>
            </p:cNvPr>
            <p:cNvSpPr>
              <a:spLocks/>
            </p:cNvSpPr>
            <p:nvPr userDrawn="1"/>
          </p:nvSpPr>
          <p:spPr bwMode="auto">
            <a:xfrm flipH="1">
              <a:off x="565044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2" name="Freeform 500">
              <a:extLst>
                <a:ext uri="{FF2B5EF4-FFF2-40B4-BE49-F238E27FC236}">
                  <a16:creationId xmlns:a16="http://schemas.microsoft.com/office/drawing/2014/main" id="{F1B7DFC8-4587-46B7-AAC8-F87FB21DC4C0}"/>
                </a:ext>
              </a:extLst>
            </p:cNvPr>
            <p:cNvSpPr>
              <a:spLocks/>
            </p:cNvSpPr>
            <p:nvPr userDrawn="1"/>
          </p:nvSpPr>
          <p:spPr bwMode="auto">
            <a:xfrm flipH="1">
              <a:off x="532430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3" name="Freeform 501">
              <a:extLst>
                <a:ext uri="{FF2B5EF4-FFF2-40B4-BE49-F238E27FC236}">
                  <a16:creationId xmlns:a16="http://schemas.microsoft.com/office/drawing/2014/main" id="{C67FB732-0AFE-4115-82D6-1FAF1D4B1694}"/>
                </a:ext>
              </a:extLst>
            </p:cNvPr>
            <p:cNvSpPr>
              <a:spLocks/>
            </p:cNvSpPr>
            <p:nvPr userDrawn="1"/>
          </p:nvSpPr>
          <p:spPr bwMode="auto">
            <a:xfrm flipH="1">
              <a:off x="5757539"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4" name="Freeform 502">
              <a:extLst>
                <a:ext uri="{FF2B5EF4-FFF2-40B4-BE49-F238E27FC236}">
                  <a16:creationId xmlns:a16="http://schemas.microsoft.com/office/drawing/2014/main" id="{4C810AFF-19C1-445D-8988-68F2335B919F}"/>
                </a:ext>
              </a:extLst>
            </p:cNvPr>
            <p:cNvSpPr>
              <a:spLocks/>
            </p:cNvSpPr>
            <p:nvPr userDrawn="1"/>
          </p:nvSpPr>
          <p:spPr bwMode="auto">
            <a:xfrm flipH="1">
              <a:off x="5431399"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5" name="Freeform 29">
              <a:extLst>
                <a:ext uri="{FF2B5EF4-FFF2-40B4-BE49-F238E27FC236}">
                  <a16:creationId xmlns:a16="http://schemas.microsoft.com/office/drawing/2014/main" id="{1DCD588B-24CE-46DC-ABEA-A5793C1C3991}"/>
                </a:ext>
              </a:extLst>
            </p:cNvPr>
            <p:cNvSpPr>
              <a:spLocks/>
            </p:cNvSpPr>
            <p:nvPr userDrawn="1"/>
          </p:nvSpPr>
          <p:spPr bwMode="auto">
            <a:xfrm flipH="1">
              <a:off x="499567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6" name="Freeform 31">
              <a:extLst>
                <a:ext uri="{FF2B5EF4-FFF2-40B4-BE49-F238E27FC236}">
                  <a16:creationId xmlns:a16="http://schemas.microsoft.com/office/drawing/2014/main" id="{F1DCD1F0-3F81-4C08-9226-4A45B763A5FA}"/>
                </a:ext>
              </a:extLst>
            </p:cNvPr>
            <p:cNvSpPr>
              <a:spLocks/>
            </p:cNvSpPr>
            <p:nvPr userDrawn="1"/>
          </p:nvSpPr>
          <p:spPr bwMode="auto">
            <a:xfrm flipH="1">
              <a:off x="5102769"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73" name="Freeform 29">
              <a:extLst>
                <a:ext uri="{FF2B5EF4-FFF2-40B4-BE49-F238E27FC236}">
                  <a16:creationId xmlns:a16="http://schemas.microsoft.com/office/drawing/2014/main" id="{1036A621-C305-45CF-8F40-3A4460954BFD}"/>
                </a:ext>
              </a:extLst>
            </p:cNvPr>
            <p:cNvSpPr>
              <a:spLocks/>
            </p:cNvSpPr>
            <p:nvPr userDrawn="1"/>
          </p:nvSpPr>
          <p:spPr bwMode="auto">
            <a:xfrm flipH="1">
              <a:off x="466704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74" name="Freeform 30">
              <a:extLst>
                <a:ext uri="{FF2B5EF4-FFF2-40B4-BE49-F238E27FC236}">
                  <a16:creationId xmlns:a16="http://schemas.microsoft.com/office/drawing/2014/main" id="{76497096-B96E-4786-B27A-8AD0C5D2CBAE}"/>
                </a:ext>
              </a:extLst>
            </p:cNvPr>
            <p:cNvSpPr>
              <a:spLocks/>
            </p:cNvSpPr>
            <p:nvPr userDrawn="1"/>
          </p:nvSpPr>
          <p:spPr bwMode="auto">
            <a:xfrm flipH="1">
              <a:off x="4340907"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75" name="Freeform 31">
              <a:extLst>
                <a:ext uri="{FF2B5EF4-FFF2-40B4-BE49-F238E27FC236}">
                  <a16:creationId xmlns:a16="http://schemas.microsoft.com/office/drawing/2014/main" id="{A21FC8CA-0BEA-49B8-9438-E62B41FA3733}"/>
                </a:ext>
              </a:extLst>
            </p:cNvPr>
            <p:cNvSpPr>
              <a:spLocks/>
            </p:cNvSpPr>
            <p:nvPr userDrawn="1"/>
          </p:nvSpPr>
          <p:spPr bwMode="auto">
            <a:xfrm flipH="1">
              <a:off x="4774142"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76" name="Freeform 32">
              <a:extLst>
                <a:ext uri="{FF2B5EF4-FFF2-40B4-BE49-F238E27FC236}">
                  <a16:creationId xmlns:a16="http://schemas.microsoft.com/office/drawing/2014/main" id="{77B335DA-4B13-4A1B-8EEE-39C491F03437}"/>
                </a:ext>
              </a:extLst>
            </p:cNvPr>
            <p:cNvSpPr>
              <a:spLocks/>
            </p:cNvSpPr>
            <p:nvPr userDrawn="1"/>
          </p:nvSpPr>
          <p:spPr bwMode="auto">
            <a:xfrm flipH="1">
              <a:off x="4448001"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77" name="Freeform 29">
              <a:extLst>
                <a:ext uri="{FF2B5EF4-FFF2-40B4-BE49-F238E27FC236}">
                  <a16:creationId xmlns:a16="http://schemas.microsoft.com/office/drawing/2014/main" id="{734CA072-9E2D-4845-A900-23630A88301E}"/>
                </a:ext>
              </a:extLst>
            </p:cNvPr>
            <p:cNvSpPr>
              <a:spLocks/>
            </p:cNvSpPr>
            <p:nvPr userDrawn="1"/>
          </p:nvSpPr>
          <p:spPr bwMode="auto">
            <a:xfrm flipH="1">
              <a:off x="401227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78" name="Freeform 30">
              <a:extLst>
                <a:ext uri="{FF2B5EF4-FFF2-40B4-BE49-F238E27FC236}">
                  <a16:creationId xmlns:a16="http://schemas.microsoft.com/office/drawing/2014/main" id="{E7B53676-1AE8-4D6E-96D3-6A7F31F05711}"/>
                </a:ext>
              </a:extLst>
            </p:cNvPr>
            <p:cNvSpPr>
              <a:spLocks/>
            </p:cNvSpPr>
            <p:nvPr userDrawn="1"/>
          </p:nvSpPr>
          <p:spPr bwMode="auto">
            <a:xfrm flipH="1">
              <a:off x="368613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79" name="Freeform 31">
              <a:extLst>
                <a:ext uri="{FF2B5EF4-FFF2-40B4-BE49-F238E27FC236}">
                  <a16:creationId xmlns:a16="http://schemas.microsoft.com/office/drawing/2014/main" id="{54BE4303-35D5-4A86-A302-E222F70F047E}"/>
                </a:ext>
              </a:extLst>
            </p:cNvPr>
            <p:cNvSpPr>
              <a:spLocks/>
            </p:cNvSpPr>
            <p:nvPr userDrawn="1"/>
          </p:nvSpPr>
          <p:spPr bwMode="auto">
            <a:xfrm flipH="1">
              <a:off x="4119373"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0" name="Freeform 32">
              <a:extLst>
                <a:ext uri="{FF2B5EF4-FFF2-40B4-BE49-F238E27FC236}">
                  <a16:creationId xmlns:a16="http://schemas.microsoft.com/office/drawing/2014/main" id="{88E87CED-04B5-476D-99C4-4C98D3D907F6}"/>
                </a:ext>
              </a:extLst>
            </p:cNvPr>
            <p:cNvSpPr>
              <a:spLocks/>
            </p:cNvSpPr>
            <p:nvPr userDrawn="1"/>
          </p:nvSpPr>
          <p:spPr bwMode="auto">
            <a:xfrm flipH="1">
              <a:off x="3793231"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1" name="Freeform 29">
              <a:extLst>
                <a:ext uri="{FF2B5EF4-FFF2-40B4-BE49-F238E27FC236}">
                  <a16:creationId xmlns:a16="http://schemas.microsoft.com/office/drawing/2014/main" id="{0EDC7198-FEA6-43FD-ADEA-18F3D5968EF7}"/>
                </a:ext>
              </a:extLst>
            </p:cNvPr>
            <p:cNvSpPr>
              <a:spLocks/>
            </p:cNvSpPr>
            <p:nvPr userDrawn="1"/>
          </p:nvSpPr>
          <p:spPr bwMode="auto">
            <a:xfrm flipH="1">
              <a:off x="335751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2" name="Freeform 30">
              <a:extLst>
                <a:ext uri="{FF2B5EF4-FFF2-40B4-BE49-F238E27FC236}">
                  <a16:creationId xmlns:a16="http://schemas.microsoft.com/office/drawing/2014/main" id="{5B3D6183-CFAB-430F-8659-EF5F2C076B9F}"/>
                </a:ext>
              </a:extLst>
            </p:cNvPr>
            <p:cNvSpPr>
              <a:spLocks/>
            </p:cNvSpPr>
            <p:nvPr userDrawn="1"/>
          </p:nvSpPr>
          <p:spPr bwMode="auto">
            <a:xfrm flipH="1">
              <a:off x="3031369"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3" name="Freeform 31">
              <a:extLst>
                <a:ext uri="{FF2B5EF4-FFF2-40B4-BE49-F238E27FC236}">
                  <a16:creationId xmlns:a16="http://schemas.microsoft.com/office/drawing/2014/main" id="{315F1ECD-1621-467F-9AE8-44B1145E933F}"/>
                </a:ext>
              </a:extLst>
            </p:cNvPr>
            <p:cNvSpPr>
              <a:spLocks/>
            </p:cNvSpPr>
            <p:nvPr userDrawn="1"/>
          </p:nvSpPr>
          <p:spPr bwMode="auto">
            <a:xfrm flipH="1">
              <a:off x="3464604"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4" name="Freeform 32">
              <a:extLst>
                <a:ext uri="{FF2B5EF4-FFF2-40B4-BE49-F238E27FC236}">
                  <a16:creationId xmlns:a16="http://schemas.microsoft.com/office/drawing/2014/main" id="{97A20B98-A2D3-482D-87A9-57D7B3FCE7E3}"/>
                </a:ext>
              </a:extLst>
            </p:cNvPr>
            <p:cNvSpPr>
              <a:spLocks/>
            </p:cNvSpPr>
            <p:nvPr userDrawn="1"/>
          </p:nvSpPr>
          <p:spPr bwMode="auto">
            <a:xfrm flipH="1">
              <a:off x="3138464"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5" name="Freeform 29">
              <a:extLst>
                <a:ext uri="{FF2B5EF4-FFF2-40B4-BE49-F238E27FC236}">
                  <a16:creationId xmlns:a16="http://schemas.microsoft.com/office/drawing/2014/main" id="{F848CDB4-3CA9-41C5-96BA-E516A11F9065}"/>
                </a:ext>
              </a:extLst>
            </p:cNvPr>
            <p:cNvSpPr>
              <a:spLocks/>
            </p:cNvSpPr>
            <p:nvPr userDrawn="1"/>
          </p:nvSpPr>
          <p:spPr bwMode="auto">
            <a:xfrm flipH="1">
              <a:off x="270274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6" name="Freeform 30">
              <a:extLst>
                <a:ext uri="{FF2B5EF4-FFF2-40B4-BE49-F238E27FC236}">
                  <a16:creationId xmlns:a16="http://schemas.microsoft.com/office/drawing/2014/main" id="{B4ED0023-51CE-4A28-8F14-74133E09AB4F}"/>
                </a:ext>
              </a:extLst>
            </p:cNvPr>
            <p:cNvSpPr>
              <a:spLocks/>
            </p:cNvSpPr>
            <p:nvPr userDrawn="1"/>
          </p:nvSpPr>
          <p:spPr bwMode="auto">
            <a:xfrm flipH="1">
              <a:off x="2376599"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7" name="Freeform 31">
              <a:extLst>
                <a:ext uri="{FF2B5EF4-FFF2-40B4-BE49-F238E27FC236}">
                  <a16:creationId xmlns:a16="http://schemas.microsoft.com/office/drawing/2014/main" id="{EA526ABD-0F5E-4090-8844-FB00086FC7AC}"/>
                </a:ext>
              </a:extLst>
            </p:cNvPr>
            <p:cNvSpPr>
              <a:spLocks/>
            </p:cNvSpPr>
            <p:nvPr userDrawn="1"/>
          </p:nvSpPr>
          <p:spPr bwMode="auto">
            <a:xfrm flipH="1">
              <a:off x="2809836"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8" name="Freeform 32">
              <a:extLst>
                <a:ext uri="{FF2B5EF4-FFF2-40B4-BE49-F238E27FC236}">
                  <a16:creationId xmlns:a16="http://schemas.microsoft.com/office/drawing/2014/main" id="{FA5AB9E8-2D5B-4884-BBFD-C2AD82D9EED8}"/>
                </a:ext>
              </a:extLst>
            </p:cNvPr>
            <p:cNvSpPr>
              <a:spLocks/>
            </p:cNvSpPr>
            <p:nvPr userDrawn="1"/>
          </p:nvSpPr>
          <p:spPr bwMode="auto">
            <a:xfrm flipH="1">
              <a:off x="2483694"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9" name="Freeform 387">
              <a:extLst>
                <a:ext uri="{FF2B5EF4-FFF2-40B4-BE49-F238E27FC236}">
                  <a16:creationId xmlns:a16="http://schemas.microsoft.com/office/drawing/2014/main" id="{8FBD0871-FCA7-485D-A512-F03AF1905ED8}"/>
                </a:ext>
              </a:extLst>
            </p:cNvPr>
            <p:cNvSpPr>
              <a:spLocks/>
            </p:cNvSpPr>
            <p:nvPr userDrawn="1"/>
          </p:nvSpPr>
          <p:spPr bwMode="auto">
            <a:xfrm flipH="1">
              <a:off x="2047972"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0" name="Freeform 388">
              <a:extLst>
                <a:ext uri="{FF2B5EF4-FFF2-40B4-BE49-F238E27FC236}">
                  <a16:creationId xmlns:a16="http://schemas.microsoft.com/office/drawing/2014/main" id="{BDF6C8F3-37B7-4E6C-8429-473CEE18836C}"/>
                </a:ext>
              </a:extLst>
            </p:cNvPr>
            <p:cNvSpPr>
              <a:spLocks/>
            </p:cNvSpPr>
            <p:nvPr userDrawn="1"/>
          </p:nvSpPr>
          <p:spPr bwMode="auto">
            <a:xfrm flipH="1">
              <a:off x="172183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1" name="Freeform 389">
              <a:extLst>
                <a:ext uri="{FF2B5EF4-FFF2-40B4-BE49-F238E27FC236}">
                  <a16:creationId xmlns:a16="http://schemas.microsoft.com/office/drawing/2014/main" id="{D455863F-CB0D-4728-A5FE-7B7F63EFDDA8}"/>
                </a:ext>
              </a:extLst>
            </p:cNvPr>
            <p:cNvSpPr>
              <a:spLocks/>
            </p:cNvSpPr>
            <p:nvPr userDrawn="1"/>
          </p:nvSpPr>
          <p:spPr bwMode="auto">
            <a:xfrm flipH="1">
              <a:off x="2155066"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2" name="Freeform 390">
              <a:extLst>
                <a:ext uri="{FF2B5EF4-FFF2-40B4-BE49-F238E27FC236}">
                  <a16:creationId xmlns:a16="http://schemas.microsoft.com/office/drawing/2014/main" id="{4C24FDD3-2DCE-4961-AA5C-9813821BC692}"/>
                </a:ext>
              </a:extLst>
            </p:cNvPr>
            <p:cNvSpPr>
              <a:spLocks/>
            </p:cNvSpPr>
            <p:nvPr userDrawn="1"/>
          </p:nvSpPr>
          <p:spPr bwMode="auto">
            <a:xfrm flipH="1">
              <a:off x="1828926"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3" name="Freeform 29">
              <a:extLst>
                <a:ext uri="{FF2B5EF4-FFF2-40B4-BE49-F238E27FC236}">
                  <a16:creationId xmlns:a16="http://schemas.microsoft.com/office/drawing/2014/main" id="{047CB4F5-4E7E-4CBF-926A-2A2357F084C0}"/>
                </a:ext>
              </a:extLst>
            </p:cNvPr>
            <p:cNvSpPr>
              <a:spLocks/>
            </p:cNvSpPr>
            <p:nvPr userDrawn="1"/>
          </p:nvSpPr>
          <p:spPr bwMode="auto">
            <a:xfrm flipH="1">
              <a:off x="139320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4" name="Freeform 31">
              <a:extLst>
                <a:ext uri="{FF2B5EF4-FFF2-40B4-BE49-F238E27FC236}">
                  <a16:creationId xmlns:a16="http://schemas.microsoft.com/office/drawing/2014/main" id="{9869C8EB-AAC4-49F5-BC1D-8B908DE82325}"/>
                </a:ext>
              </a:extLst>
            </p:cNvPr>
            <p:cNvSpPr>
              <a:spLocks/>
            </p:cNvSpPr>
            <p:nvPr userDrawn="1"/>
          </p:nvSpPr>
          <p:spPr bwMode="auto">
            <a:xfrm flipH="1">
              <a:off x="1500297"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5" name="Freeform 29">
              <a:extLst>
                <a:ext uri="{FF2B5EF4-FFF2-40B4-BE49-F238E27FC236}">
                  <a16:creationId xmlns:a16="http://schemas.microsoft.com/office/drawing/2014/main" id="{B01CBDDE-F0A7-4A16-9712-BA802AAFC8FC}"/>
                </a:ext>
              </a:extLst>
            </p:cNvPr>
            <p:cNvSpPr>
              <a:spLocks/>
            </p:cNvSpPr>
            <p:nvPr userDrawn="1"/>
          </p:nvSpPr>
          <p:spPr bwMode="auto">
            <a:xfrm flipH="1">
              <a:off x="106457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6" name="Freeform 30">
              <a:extLst>
                <a:ext uri="{FF2B5EF4-FFF2-40B4-BE49-F238E27FC236}">
                  <a16:creationId xmlns:a16="http://schemas.microsoft.com/office/drawing/2014/main" id="{A428EAE8-80C3-42EF-A14C-42B00A1C2429}"/>
                </a:ext>
              </a:extLst>
            </p:cNvPr>
            <p:cNvSpPr>
              <a:spLocks/>
            </p:cNvSpPr>
            <p:nvPr userDrawn="1"/>
          </p:nvSpPr>
          <p:spPr bwMode="auto">
            <a:xfrm flipH="1">
              <a:off x="73843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7" name="Freeform 31">
              <a:extLst>
                <a:ext uri="{FF2B5EF4-FFF2-40B4-BE49-F238E27FC236}">
                  <a16:creationId xmlns:a16="http://schemas.microsoft.com/office/drawing/2014/main" id="{A9444C7E-B579-48CE-8207-F06CA36C5C14}"/>
                </a:ext>
              </a:extLst>
            </p:cNvPr>
            <p:cNvSpPr>
              <a:spLocks/>
            </p:cNvSpPr>
            <p:nvPr userDrawn="1"/>
          </p:nvSpPr>
          <p:spPr bwMode="auto">
            <a:xfrm flipH="1">
              <a:off x="1171668"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8" name="Freeform 32">
              <a:extLst>
                <a:ext uri="{FF2B5EF4-FFF2-40B4-BE49-F238E27FC236}">
                  <a16:creationId xmlns:a16="http://schemas.microsoft.com/office/drawing/2014/main" id="{D6ED2ABE-6BAB-44D6-A940-B6DAE67EA700}"/>
                </a:ext>
              </a:extLst>
            </p:cNvPr>
            <p:cNvSpPr>
              <a:spLocks/>
            </p:cNvSpPr>
            <p:nvPr userDrawn="1"/>
          </p:nvSpPr>
          <p:spPr bwMode="auto">
            <a:xfrm flipH="1">
              <a:off x="845528"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9" name="Freeform 397">
              <a:extLst>
                <a:ext uri="{FF2B5EF4-FFF2-40B4-BE49-F238E27FC236}">
                  <a16:creationId xmlns:a16="http://schemas.microsoft.com/office/drawing/2014/main" id="{5081E542-69E6-41BF-B82B-8B8210F14768}"/>
                </a:ext>
              </a:extLst>
            </p:cNvPr>
            <p:cNvSpPr>
              <a:spLocks/>
            </p:cNvSpPr>
            <p:nvPr userDrawn="1"/>
          </p:nvSpPr>
          <p:spPr bwMode="auto">
            <a:xfrm flipH="1">
              <a:off x="40980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0" name="Freeform 398">
              <a:extLst>
                <a:ext uri="{FF2B5EF4-FFF2-40B4-BE49-F238E27FC236}">
                  <a16:creationId xmlns:a16="http://schemas.microsoft.com/office/drawing/2014/main" id="{8A1A219D-7DF2-4217-9CE9-26DDB772C48F}"/>
                </a:ext>
              </a:extLst>
            </p:cNvPr>
            <p:cNvSpPr>
              <a:spLocks/>
            </p:cNvSpPr>
            <p:nvPr userDrawn="1"/>
          </p:nvSpPr>
          <p:spPr bwMode="auto">
            <a:xfrm flipH="1">
              <a:off x="83664"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1" name="Freeform 399">
              <a:extLst>
                <a:ext uri="{FF2B5EF4-FFF2-40B4-BE49-F238E27FC236}">
                  <a16:creationId xmlns:a16="http://schemas.microsoft.com/office/drawing/2014/main" id="{8BD313FC-73AA-4D1A-8F6B-231839C68D8F}"/>
                </a:ext>
              </a:extLst>
            </p:cNvPr>
            <p:cNvSpPr>
              <a:spLocks/>
            </p:cNvSpPr>
            <p:nvPr userDrawn="1"/>
          </p:nvSpPr>
          <p:spPr bwMode="auto">
            <a:xfrm flipH="1">
              <a:off x="516899"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2" name="Freeform 400">
              <a:extLst>
                <a:ext uri="{FF2B5EF4-FFF2-40B4-BE49-F238E27FC236}">
                  <a16:creationId xmlns:a16="http://schemas.microsoft.com/office/drawing/2014/main" id="{E6A6ECBB-37F6-451D-B8EF-ACA25B4FF0AE}"/>
                </a:ext>
              </a:extLst>
            </p:cNvPr>
            <p:cNvSpPr>
              <a:spLocks/>
            </p:cNvSpPr>
            <p:nvPr userDrawn="1"/>
          </p:nvSpPr>
          <p:spPr bwMode="auto">
            <a:xfrm flipH="1">
              <a:off x="190758"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18" name="Group 1817">
            <a:extLst>
              <a:ext uri="{FF2B5EF4-FFF2-40B4-BE49-F238E27FC236}">
                <a16:creationId xmlns:a16="http://schemas.microsoft.com/office/drawing/2014/main" id="{467AD0AE-48AD-458F-9364-8892C9F2C72D}"/>
              </a:ext>
            </a:extLst>
          </p:cNvPr>
          <p:cNvGrpSpPr/>
          <p:nvPr userDrawn="1"/>
        </p:nvGrpSpPr>
        <p:grpSpPr>
          <a:xfrm>
            <a:off x="83663" y="3769279"/>
            <a:ext cx="12009864" cy="176637"/>
            <a:chOff x="83663" y="3697854"/>
            <a:chExt cx="12009864" cy="176637"/>
          </a:xfrm>
        </p:grpSpPr>
        <p:sp>
          <p:nvSpPr>
            <p:cNvPr id="1707" name="Freeform 29">
              <a:extLst>
                <a:ext uri="{FF2B5EF4-FFF2-40B4-BE49-F238E27FC236}">
                  <a16:creationId xmlns:a16="http://schemas.microsoft.com/office/drawing/2014/main" id="{17FE407A-2FDE-4FD9-AB6B-1752AF0D9526}"/>
                </a:ext>
              </a:extLst>
            </p:cNvPr>
            <p:cNvSpPr>
              <a:spLocks/>
            </p:cNvSpPr>
            <p:nvPr userDrawn="1"/>
          </p:nvSpPr>
          <p:spPr bwMode="auto">
            <a:xfrm>
              <a:off x="5217208"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8" name="Freeform 30">
              <a:extLst>
                <a:ext uri="{FF2B5EF4-FFF2-40B4-BE49-F238E27FC236}">
                  <a16:creationId xmlns:a16="http://schemas.microsoft.com/office/drawing/2014/main" id="{1184228A-FA39-464B-AB6A-6401BB38DDB8}"/>
                </a:ext>
              </a:extLst>
            </p:cNvPr>
            <p:cNvSpPr>
              <a:spLocks/>
            </p:cNvSpPr>
            <p:nvPr userDrawn="1"/>
          </p:nvSpPr>
          <p:spPr bwMode="auto">
            <a:xfrm>
              <a:off x="5543349"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9" name="Freeform 31">
              <a:extLst>
                <a:ext uri="{FF2B5EF4-FFF2-40B4-BE49-F238E27FC236}">
                  <a16:creationId xmlns:a16="http://schemas.microsoft.com/office/drawing/2014/main" id="{74B73DA8-A0F2-4D99-8CDE-8CE13692B8A9}"/>
                </a:ext>
              </a:extLst>
            </p:cNvPr>
            <p:cNvSpPr>
              <a:spLocks/>
            </p:cNvSpPr>
            <p:nvPr userDrawn="1"/>
          </p:nvSpPr>
          <p:spPr bwMode="auto">
            <a:xfrm>
              <a:off x="4995675"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0" name="Freeform 32">
              <a:extLst>
                <a:ext uri="{FF2B5EF4-FFF2-40B4-BE49-F238E27FC236}">
                  <a16:creationId xmlns:a16="http://schemas.microsoft.com/office/drawing/2014/main" id="{89A03816-6430-4BAC-B797-9C0B276EB3FC}"/>
                </a:ext>
              </a:extLst>
            </p:cNvPr>
            <p:cNvSpPr>
              <a:spLocks/>
            </p:cNvSpPr>
            <p:nvPr userDrawn="1"/>
          </p:nvSpPr>
          <p:spPr bwMode="auto">
            <a:xfrm>
              <a:off x="5324302"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1" name="Freeform 29">
              <a:extLst>
                <a:ext uri="{FF2B5EF4-FFF2-40B4-BE49-F238E27FC236}">
                  <a16:creationId xmlns:a16="http://schemas.microsoft.com/office/drawing/2014/main" id="{D29822F9-A4D1-4D10-A2EA-5D5BD5724C42}"/>
                </a:ext>
              </a:extLst>
            </p:cNvPr>
            <p:cNvSpPr>
              <a:spLocks/>
            </p:cNvSpPr>
            <p:nvPr userDrawn="1"/>
          </p:nvSpPr>
          <p:spPr bwMode="auto">
            <a:xfrm>
              <a:off x="5871978"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2" name="Freeform 30">
              <a:extLst>
                <a:ext uri="{FF2B5EF4-FFF2-40B4-BE49-F238E27FC236}">
                  <a16:creationId xmlns:a16="http://schemas.microsoft.com/office/drawing/2014/main" id="{C91557DD-9774-4BA5-AF69-CDB3EF293DBC}"/>
                </a:ext>
              </a:extLst>
            </p:cNvPr>
            <p:cNvSpPr>
              <a:spLocks/>
            </p:cNvSpPr>
            <p:nvPr userDrawn="1"/>
          </p:nvSpPr>
          <p:spPr bwMode="auto">
            <a:xfrm>
              <a:off x="6198118"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3" name="Freeform 31">
              <a:extLst>
                <a:ext uri="{FF2B5EF4-FFF2-40B4-BE49-F238E27FC236}">
                  <a16:creationId xmlns:a16="http://schemas.microsoft.com/office/drawing/2014/main" id="{2C0D53D8-0DA5-4317-AAB6-79B6953A2EE5}"/>
                </a:ext>
              </a:extLst>
            </p:cNvPr>
            <p:cNvSpPr>
              <a:spLocks/>
            </p:cNvSpPr>
            <p:nvPr userDrawn="1"/>
          </p:nvSpPr>
          <p:spPr bwMode="auto">
            <a:xfrm>
              <a:off x="5650444"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4" name="Freeform 32">
              <a:extLst>
                <a:ext uri="{FF2B5EF4-FFF2-40B4-BE49-F238E27FC236}">
                  <a16:creationId xmlns:a16="http://schemas.microsoft.com/office/drawing/2014/main" id="{837ABA6A-B9C4-4EBA-9FBB-4243BA5AFA41}"/>
                </a:ext>
              </a:extLst>
            </p:cNvPr>
            <p:cNvSpPr>
              <a:spLocks/>
            </p:cNvSpPr>
            <p:nvPr userDrawn="1"/>
          </p:nvSpPr>
          <p:spPr bwMode="auto">
            <a:xfrm>
              <a:off x="5979072"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5" name="Freeform 29">
              <a:extLst>
                <a:ext uri="{FF2B5EF4-FFF2-40B4-BE49-F238E27FC236}">
                  <a16:creationId xmlns:a16="http://schemas.microsoft.com/office/drawing/2014/main" id="{D77667AB-D521-4340-965C-511BCE96D807}"/>
                </a:ext>
              </a:extLst>
            </p:cNvPr>
            <p:cNvSpPr>
              <a:spLocks/>
            </p:cNvSpPr>
            <p:nvPr userDrawn="1"/>
          </p:nvSpPr>
          <p:spPr bwMode="auto">
            <a:xfrm>
              <a:off x="6526746"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6" name="Freeform 30">
              <a:extLst>
                <a:ext uri="{FF2B5EF4-FFF2-40B4-BE49-F238E27FC236}">
                  <a16:creationId xmlns:a16="http://schemas.microsoft.com/office/drawing/2014/main" id="{BD2BD189-465D-4227-9095-E7998ABC52BD}"/>
                </a:ext>
              </a:extLst>
            </p:cNvPr>
            <p:cNvSpPr>
              <a:spLocks/>
            </p:cNvSpPr>
            <p:nvPr userDrawn="1"/>
          </p:nvSpPr>
          <p:spPr bwMode="auto">
            <a:xfrm>
              <a:off x="6852887"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7" name="Freeform 31">
              <a:extLst>
                <a:ext uri="{FF2B5EF4-FFF2-40B4-BE49-F238E27FC236}">
                  <a16:creationId xmlns:a16="http://schemas.microsoft.com/office/drawing/2014/main" id="{A644DD9A-34F6-4E6E-8CAC-AE8789C3CEC9}"/>
                </a:ext>
              </a:extLst>
            </p:cNvPr>
            <p:cNvSpPr>
              <a:spLocks/>
            </p:cNvSpPr>
            <p:nvPr userDrawn="1"/>
          </p:nvSpPr>
          <p:spPr bwMode="auto">
            <a:xfrm>
              <a:off x="6305213"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8" name="Freeform 32">
              <a:extLst>
                <a:ext uri="{FF2B5EF4-FFF2-40B4-BE49-F238E27FC236}">
                  <a16:creationId xmlns:a16="http://schemas.microsoft.com/office/drawing/2014/main" id="{1A3430E0-7EBF-4117-B45B-6A6AB8429792}"/>
                </a:ext>
              </a:extLst>
            </p:cNvPr>
            <p:cNvSpPr>
              <a:spLocks/>
            </p:cNvSpPr>
            <p:nvPr userDrawn="1"/>
          </p:nvSpPr>
          <p:spPr bwMode="auto">
            <a:xfrm>
              <a:off x="6633841"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9" name="Freeform 29">
              <a:extLst>
                <a:ext uri="{FF2B5EF4-FFF2-40B4-BE49-F238E27FC236}">
                  <a16:creationId xmlns:a16="http://schemas.microsoft.com/office/drawing/2014/main" id="{9E52CBFC-9C1F-478E-B487-0475A95F9468}"/>
                </a:ext>
              </a:extLst>
            </p:cNvPr>
            <p:cNvSpPr>
              <a:spLocks/>
            </p:cNvSpPr>
            <p:nvPr userDrawn="1"/>
          </p:nvSpPr>
          <p:spPr bwMode="auto">
            <a:xfrm>
              <a:off x="7181515"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0" name="Freeform 30">
              <a:extLst>
                <a:ext uri="{FF2B5EF4-FFF2-40B4-BE49-F238E27FC236}">
                  <a16:creationId xmlns:a16="http://schemas.microsoft.com/office/drawing/2014/main" id="{A0987136-EF45-4A96-AC9E-00942EB345D3}"/>
                </a:ext>
              </a:extLst>
            </p:cNvPr>
            <p:cNvSpPr>
              <a:spLocks/>
            </p:cNvSpPr>
            <p:nvPr userDrawn="1"/>
          </p:nvSpPr>
          <p:spPr bwMode="auto">
            <a:xfrm>
              <a:off x="7507656"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1" name="Freeform 31">
              <a:extLst>
                <a:ext uri="{FF2B5EF4-FFF2-40B4-BE49-F238E27FC236}">
                  <a16:creationId xmlns:a16="http://schemas.microsoft.com/office/drawing/2014/main" id="{E74EB48D-6FDA-4701-8D1C-23839CEA4C7C}"/>
                </a:ext>
              </a:extLst>
            </p:cNvPr>
            <p:cNvSpPr>
              <a:spLocks/>
            </p:cNvSpPr>
            <p:nvPr userDrawn="1"/>
          </p:nvSpPr>
          <p:spPr bwMode="auto">
            <a:xfrm>
              <a:off x="6959982"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2" name="Freeform 32">
              <a:extLst>
                <a:ext uri="{FF2B5EF4-FFF2-40B4-BE49-F238E27FC236}">
                  <a16:creationId xmlns:a16="http://schemas.microsoft.com/office/drawing/2014/main" id="{F3F758AD-FCA5-41B3-AB7D-C1C3A9E86DC3}"/>
                </a:ext>
              </a:extLst>
            </p:cNvPr>
            <p:cNvSpPr>
              <a:spLocks/>
            </p:cNvSpPr>
            <p:nvPr userDrawn="1"/>
          </p:nvSpPr>
          <p:spPr bwMode="auto">
            <a:xfrm>
              <a:off x="7288610"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3" name="Freeform 521">
              <a:extLst>
                <a:ext uri="{FF2B5EF4-FFF2-40B4-BE49-F238E27FC236}">
                  <a16:creationId xmlns:a16="http://schemas.microsoft.com/office/drawing/2014/main" id="{CCE8E6F8-213D-40B0-9DB4-A4FA39B56C08}"/>
                </a:ext>
              </a:extLst>
            </p:cNvPr>
            <p:cNvSpPr>
              <a:spLocks/>
            </p:cNvSpPr>
            <p:nvPr userDrawn="1"/>
          </p:nvSpPr>
          <p:spPr bwMode="auto">
            <a:xfrm>
              <a:off x="7836284"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4" name="Freeform 522">
              <a:extLst>
                <a:ext uri="{FF2B5EF4-FFF2-40B4-BE49-F238E27FC236}">
                  <a16:creationId xmlns:a16="http://schemas.microsoft.com/office/drawing/2014/main" id="{FF0E7B21-E2CA-4C65-9392-2FD5BE09BADB}"/>
                </a:ext>
              </a:extLst>
            </p:cNvPr>
            <p:cNvSpPr>
              <a:spLocks/>
            </p:cNvSpPr>
            <p:nvPr userDrawn="1"/>
          </p:nvSpPr>
          <p:spPr bwMode="auto">
            <a:xfrm>
              <a:off x="8162425"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5" name="Freeform 523">
              <a:extLst>
                <a:ext uri="{FF2B5EF4-FFF2-40B4-BE49-F238E27FC236}">
                  <a16:creationId xmlns:a16="http://schemas.microsoft.com/office/drawing/2014/main" id="{6F1E1ED6-2F41-485A-BF06-4EF4078FF476}"/>
                </a:ext>
              </a:extLst>
            </p:cNvPr>
            <p:cNvSpPr>
              <a:spLocks/>
            </p:cNvSpPr>
            <p:nvPr userDrawn="1"/>
          </p:nvSpPr>
          <p:spPr bwMode="auto">
            <a:xfrm>
              <a:off x="7614751"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6" name="Freeform 524">
              <a:extLst>
                <a:ext uri="{FF2B5EF4-FFF2-40B4-BE49-F238E27FC236}">
                  <a16:creationId xmlns:a16="http://schemas.microsoft.com/office/drawing/2014/main" id="{686B2075-6FDB-4098-A178-2FAC6A3E01A7}"/>
                </a:ext>
              </a:extLst>
            </p:cNvPr>
            <p:cNvSpPr>
              <a:spLocks/>
            </p:cNvSpPr>
            <p:nvPr userDrawn="1"/>
          </p:nvSpPr>
          <p:spPr bwMode="auto">
            <a:xfrm>
              <a:off x="7943378"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7" name="Freeform 29">
              <a:extLst>
                <a:ext uri="{FF2B5EF4-FFF2-40B4-BE49-F238E27FC236}">
                  <a16:creationId xmlns:a16="http://schemas.microsoft.com/office/drawing/2014/main" id="{2120606B-5026-4440-8A21-6A0C03738CB9}"/>
                </a:ext>
              </a:extLst>
            </p:cNvPr>
            <p:cNvSpPr>
              <a:spLocks/>
            </p:cNvSpPr>
            <p:nvPr userDrawn="1"/>
          </p:nvSpPr>
          <p:spPr bwMode="auto">
            <a:xfrm>
              <a:off x="8491054"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8" name="Freeform 31">
              <a:extLst>
                <a:ext uri="{FF2B5EF4-FFF2-40B4-BE49-F238E27FC236}">
                  <a16:creationId xmlns:a16="http://schemas.microsoft.com/office/drawing/2014/main" id="{A1E66B80-019D-4A0B-84BD-A98756CE34FB}"/>
                </a:ext>
              </a:extLst>
            </p:cNvPr>
            <p:cNvSpPr>
              <a:spLocks/>
            </p:cNvSpPr>
            <p:nvPr userDrawn="1"/>
          </p:nvSpPr>
          <p:spPr bwMode="auto">
            <a:xfrm>
              <a:off x="8269520"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9" name="Freeform 29">
              <a:extLst>
                <a:ext uri="{FF2B5EF4-FFF2-40B4-BE49-F238E27FC236}">
                  <a16:creationId xmlns:a16="http://schemas.microsoft.com/office/drawing/2014/main" id="{E7B3AB83-469E-47AB-8461-9638A4684F46}"/>
                </a:ext>
              </a:extLst>
            </p:cNvPr>
            <p:cNvSpPr>
              <a:spLocks/>
            </p:cNvSpPr>
            <p:nvPr userDrawn="1"/>
          </p:nvSpPr>
          <p:spPr bwMode="auto">
            <a:xfrm>
              <a:off x="8819682"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0" name="Freeform 30">
              <a:extLst>
                <a:ext uri="{FF2B5EF4-FFF2-40B4-BE49-F238E27FC236}">
                  <a16:creationId xmlns:a16="http://schemas.microsoft.com/office/drawing/2014/main" id="{90202B5E-CF3C-4BB8-B690-246CCEE0891F}"/>
                </a:ext>
              </a:extLst>
            </p:cNvPr>
            <p:cNvSpPr>
              <a:spLocks/>
            </p:cNvSpPr>
            <p:nvPr userDrawn="1"/>
          </p:nvSpPr>
          <p:spPr bwMode="auto">
            <a:xfrm>
              <a:off x="9145823"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1" name="Freeform 31">
              <a:extLst>
                <a:ext uri="{FF2B5EF4-FFF2-40B4-BE49-F238E27FC236}">
                  <a16:creationId xmlns:a16="http://schemas.microsoft.com/office/drawing/2014/main" id="{D9AA7C79-0EC4-41CB-977A-1EAD4AE7B149}"/>
                </a:ext>
              </a:extLst>
            </p:cNvPr>
            <p:cNvSpPr>
              <a:spLocks/>
            </p:cNvSpPr>
            <p:nvPr userDrawn="1"/>
          </p:nvSpPr>
          <p:spPr bwMode="auto">
            <a:xfrm>
              <a:off x="8598148"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2" name="Freeform 32">
              <a:extLst>
                <a:ext uri="{FF2B5EF4-FFF2-40B4-BE49-F238E27FC236}">
                  <a16:creationId xmlns:a16="http://schemas.microsoft.com/office/drawing/2014/main" id="{1B4B8450-D752-4207-87B1-9DDC5CA8CB93}"/>
                </a:ext>
              </a:extLst>
            </p:cNvPr>
            <p:cNvSpPr>
              <a:spLocks/>
            </p:cNvSpPr>
            <p:nvPr userDrawn="1"/>
          </p:nvSpPr>
          <p:spPr bwMode="auto">
            <a:xfrm>
              <a:off x="8926776"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3" name="Freeform 29">
              <a:extLst>
                <a:ext uri="{FF2B5EF4-FFF2-40B4-BE49-F238E27FC236}">
                  <a16:creationId xmlns:a16="http://schemas.microsoft.com/office/drawing/2014/main" id="{17DBEE79-704D-4DF6-A9F8-B79261A1D04B}"/>
                </a:ext>
              </a:extLst>
            </p:cNvPr>
            <p:cNvSpPr>
              <a:spLocks/>
            </p:cNvSpPr>
            <p:nvPr userDrawn="1"/>
          </p:nvSpPr>
          <p:spPr bwMode="auto">
            <a:xfrm>
              <a:off x="9474451"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4" name="Freeform 30">
              <a:extLst>
                <a:ext uri="{FF2B5EF4-FFF2-40B4-BE49-F238E27FC236}">
                  <a16:creationId xmlns:a16="http://schemas.microsoft.com/office/drawing/2014/main" id="{C4B0CDC4-C36C-4AD6-B316-17630577E3F0}"/>
                </a:ext>
              </a:extLst>
            </p:cNvPr>
            <p:cNvSpPr>
              <a:spLocks/>
            </p:cNvSpPr>
            <p:nvPr userDrawn="1"/>
          </p:nvSpPr>
          <p:spPr bwMode="auto">
            <a:xfrm>
              <a:off x="9800592"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5" name="Freeform 31">
              <a:extLst>
                <a:ext uri="{FF2B5EF4-FFF2-40B4-BE49-F238E27FC236}">
                  <a16:creationId xmlns:a16="http://schemas.microsoft.com/office/drawing/2014/main" id="{327F749F-5961-40CB-838C-7367CA221D65}"/>
                </a:ext>
              </a:extLst>
            </p:cNvPr>
            <p:cNvSpPr>
              <a:spLocks/>
            </p:cNvSpPr>
            <p:nvPr userDrawn="1"/>
          </p:nvSpPr>
          <p:spPr bwMode="auto">
            <a:xfrm>
              <a:off x="9252918"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6" name="Freeform 32">
              <a:extLst>
                <a:ext uri="{FF2B5EF4-FFF2-40B4-BE49-F238E27FC236}">
                  <a16:creationId xmlns:a16="http://schemas.microsoft.com/office/drawing/2014/main" id="{9BCA627F-8D7A-4117-B84B-B3D8932D46F0}"/>
                </a:ext>
              </a:extLst>
            </p:cNvPr>
            <p:cNvSpPr>
              <a:spLocks/>
            </p:cNvSpPr>
            <p:nvPr userDrawn="1"/>
          </p:nvSpPr>
          <p:spPr bwMode="auto">
            <a:xfrm>
              <a:off x="9581546"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7" name="Freeform 29">
              <a:extLst>
                <a:ext uri="{FF2B5EF4-FFF2-40B4-BE49-F238E27FC236}">
                  <a16:creationId xmlns:a16="http://schemas.microsoft.com/office/drawing/2014/main" id="{5D368B86-2E72-41A9-8846-D2BA0DB41181}"/>
                </a:ext>
              </a:extLst>
            </p:cNvPr>
            <p:cNvSpPr>
              <a:spLocks/>
            </p:cNvSpPr>
            <p:nvPr userDrawn="1"/>
          </p:nvSpPr>
          <p:spPr bwMode="auto">
            <a:xfrm>
              <a:off x="10129220"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8" name="Freeform 30">
              <a:extLst>
                <a:ext uri="{FF2B5EF4-FFF2-40B4-BE49-F238E27FC236}">
                  <a16:creationId xmlns:a16="http://schemas.microsoft.com/office/drawing/2014/main" id="{6BA50F4C-E27E-4CE1-B26C-AAA5E9427914}"/>
                </a:ext>
              </a:extLst>
            </p:cNvPr>
            <p:cNvSpPr>
              <a:spLocks/>
            </p:cNvSpPr>
            <p:nvPr userDrawn="1"/>
          </p:nvSpPr>
          <p:spPr bwMode="auto">
            <a:xfrm>
              <a:off x="10455360"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9" name="Freeform 31">
              <a:extLst>
                <a:ext uri="{FF2B5EF4-FFF2-40B4-BE49-F238E27FC236}">
                  <a16:creationId xmlns:a16="http://schemas.microsoft.com/office/drawing/2014/main" id="{E0B16A02-F63C-48F7-95B6-29D463D27C06}"/>
                </a:ext>
              </a:extLst>
            </p:cNvPr>
            <p:cNvSpPr>
              <a:spLocks/>
            </p:cNvSpPr>
            <p:nvPr userDrawn="1"/>
          </p:nvSpPr>
          <p:spPr bwMode="auto">
            <a:xfrm>
              <a:off x="9907686"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0" name="Freeform 32">
              <a:extLst>
                <a:ext uri="{FF2B5EF4-FFF2-40B4-BE49-F238E27FC236}">
                  <a16:creationId xmlns:a16="http://schemas.microsoft.com/office/drawing/2014/main" id="{B402E983-103E-45E7-8045-50AFA2CCA75C}"/>
                </a:ext>
              </a:extLst>
            </p:cNvPr>
            <p:cNvSpPr>
              <a:spLocks/>
            </p:cNvSpPr>
            <p:nvPr userDrawn="1"/>
          </p:nvSpPr>
          <p:spPr bwMode="auto">
            <a:xfrm>
              <a:off x="10236314"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1" name="Freeform 29">
              <a:extLst>
                <a:ext uri="{FF2B5EF4-FFF2-40B4-BE49-F238E27FC236}">
                  <a16:creationId xmlns:a16="http://schemas.microsoft.com/office/drawing/2014/main" id="{6F0A3176-4124-42D9-B15A-44A8B5F4BD14}"/>
                </a:ext>
              </a:extLst>
            </p:cNvPr>
            <p:cNvSpPr>
              <a:spLocks/>
            </p:cNvSpPr>
            <p:nvPr userDrawn="1"/>
          </p:nvSpPr>
          <p:spPr bwMode="auto">
            <a:xfrm>
              <a:off x="10783989"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2" name="Freeform 30">
              <a:extLst>
                <a:ext uri="{FF2B5EF4-FFF2-40B4-BE49-F238E27FC236}">
                  <a16:creationId xmlns:a16="http://schemas.microsoft.com/office/drawing/2014/main" id="{4413C9F3-ECBF-4441-8C80-71FBD4E46495}"/>
                </a:ext>
              </a:extLst>
            </p:cNvPr>
            <p:cNvSpPr>
              <a:spLocks/>
            </p:cNvSpPr>
            <p:nvPr userDrawn="1"/>
          </p:nvSpPr>
          <p:spPr bwMode="auto">
            <a:xfrm>
              <a:off x="11110130"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3" name="Freeform 31">
              <a:extLst>
                <a:ext uri="{FF2B5EF4-FFF2-40B4-BE49-F238E27FC236}">
                  <a16:creationId xmlns:a16="http://schemas.microsoft.com/office/drawing/2014/main" id="{4C0C4FFD-F94C-481A-B798-F2C7D40E2C42}"/>
                </a:ext>
              </a:extLst>
            </p:cNvPr>
            <p:cNvSpPr>
              <a:spLocks/>
            </p:cNvSpPr>
            <p:nvPr userDrawn="1"/>
          </p:nvSpPr>
          <p:spPr bwMode="auto">
            <a:xfrm>
              <a:off x="10562455"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4" name="Freeform 32">
              <a:extLst>
                <a:ext uri="{FF2B5EF4-FFF2-40B4-BE49-F238E27FC236}">
                  <a16:creationId xmlns:a16="http://schemas.microsoft.com/office/drawing/2014/main" id="{67CD8325-4893-4827-8FD3-457A136764A5}"/>
                </a:ext>
              </a:extLst>
            </p:cNvPr>
            <p:cNvSpPr>
              <a:spLocks/>
            </p:cNvSpPr>
            <p:nvPr userDrawn="1"/>
          </p:nvSpPr>
          <p:spPr bwMode="auto">
            <a:xfrm>
              <a:off x="10891083"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5" name="Freeform 543">
              <a:extLst>
                <a:ext uri="{FF2B5EF4-FFF2-40B4-BE49-F238E27FC236}">
                  <a16:creationId xmlns:a16="http://schemas.microsoft.com/office/drawing/2014/main" id="{28A590BC-8764-4827-9563-90390F1FADD7}"/>
                </a:ext>
              </a:extLst>
            </p:cNvPr>
            <p:cNvSpPr>
              <a:spLocks/>
            </p:cNvSpPr>
            <p:nvPr userDrawn="1"/>
          </p:nvSpPr>
          <p:spPr bwMode="auto">
            <a:xfrm>
              <a:off x="11438757"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6" name="Freeform 544">
              <a:extLst>
                <a:ext uri="{FF2B5EF4-FFF2-40B4-BE49-F238E27FC236}">
                  <a16:creationId xmlns:a16="http://schemas.microsoft.com/office/drawing/2014/main" id="{65C1C08D-76A6-48A7-AFCC-B4298D63AE75}"/>
                </a:ext>
              </a:extLst>
            </p:cNvPr>
            <p:cNvSpPr>
              <a:spLocks/>
            </p:cNvSpPr>
            <p:nvPr userDrawn="1"/>
          </p:nvSpPr>
          <p:spPr bwMode="auto">
            <a:xfrm>
              <a:off x="11764899"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7" name="Freeform 545">
              <a:extLst>
                <a:ext uri="{FF2B5EF4-FFF2-40B4-BE49-F238E27FC236}">
                  <a16:creationId xmlns:a16="http://schemas.microsoft.com/office/drawing/2014/main" id="{AFC0932D-E143-44C8-8A8B-BA72C9378661}"/>
                </a:ext>
              </a:extLst>
            </p:cNvPr>
            <p:cNvSpPr>
              <a:spLocks/>
            </p:cNvSpPr>
            <p:nvPr userDrawn="1"/>
          </p:nvSpPr>
          <p:spPr bwMode="auto">
            <a:xfrm>
              <a:off x="11217225"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8" name="Freeform 546">
              <a:extLst>
                <a:ext uri="{FF2B5EF4-FFF2-40B4-BE49-F238E27FC236}">
                  <a16:creationId xmlns:a16="http://schemas.microsoft.com/office/drawing/2014/main" id="{E3BBEB22-8117-47E3-9B44-F76335D205F0}"/>
                </a:ext>
              </a:extLst>
            </p:cNvPr>
            <p:cNvSpPr>
              <a:spLocks/>
            </p:cNvSpPr>
            <p:nvPr userDrawn="1"/>
          </p:nvSpPr>
          <p:spPr bwMode="auto">
            <a:xfrm>
              <a:off x="11545852"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9" name="Freeform 29">
              <a:extLst>
                <a:ext uri="{FF2B5EF4-FFF2-40B4-BE49-F238E27FC236}">
                  <a16:creationId xmlns:a16="http://schemas.microsoft.com/office/drawing/2014/main" id="{2D663BCF-F608-4A60-AEFC-C883334A1B64}"/>
                </a:ext>
              </a:extLst>
            </p:cNvPr>
            <p:cNvSpPr>
              <a:spLocks/>
            </p:cNvSpPr>
            <p:nvPr userDrawn="1"/>
          </p:nvSpPr>
          <p:spPr bwMode="auto">
            <a:xfrm>
              <a:off x="12093527"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0" name="Freeform 31">
              <a:extLst>
                <a:ext uri="{FF2B5EF4-FFF2-40B4-BE49-F238E27FC236}">
                  <a16:creationId xmlns:a16="http://schemas.microsoft.com/office/drawing/2014/main" id="{08170C0F-1115-4115-9009-6DB393021E96}"/>
                </a:ext>
              </a:extLst>
            </p:cNvPr>
            <p:cNvSpPr>
              <a:spLocks/>
            </p:cNvSpPr>
            <p:nvPr userDrawn="1"/>
          </p:nvSpPr>
          <p:spPr bwMode="auto">
            <a:xfrm>
              <a:off x="11871993"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3" name="Freeform 30">
              <a:extLst>
                <a:ext uri="{FF2B5EF4-FFF2-40B4-BE49-F238E27FC236}">
                  <a16:creationId xmlns:a16="http://schemas.microsoft.com/office/drawing/2014/main" id="{E66D0B83-070A-41A7-B047-CF46CAC4D67A}"/>
                </a:ext>
              </a:extLst>
            </p:cNvPr>
            <p:cNvSpPr>
              <a:spLocks/>
            </p:cNvSpPr>
            <p:nvPr userDrawn="1"/>
          </p:nvSpPr>
          <p:spPr bwMode="auto">
            <a:xfrm>
              <a:off x="302710"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4" name="Freeform 32">
              <a:extLst>
                <a:ext uri="{FF2B5EF4-FFF2-40B4-BE49-F238E27FC236}">
                  <a16:creationId xmlns:a16="http://schemas.microsoft.com/office/drawing/2014/main" id="{41BEF55C-3A00-4D11-9390-91B8ED4A9311}"/>
                </a:ext>
              </a:extLst>
            </p:cNvPr>
            <p:cNvSpPr>
              <a:spLocks/>
            </p:cNvSpPr>
            <p:nvPr userDrawn="1"/>
          </p:nvSpPr>
          <p:spPr bwMode="auto">
            <a:xfrm>
              <a:off x="83663"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5" name="Freeform 403">
              <a:extLst>
                <a:ext uri="{FF2B5EF4-FFF2-40B4-BE49-F238E27FC236}">
                  <a16:creationId xmlns:a16="http://schemas.microsoft.com/office/drawing/2014/main" id="{3D4E5D95-A585-47A1-A09C-9BF46FA5364B}"/>
                </a:ext>
              </a:extLst>
            </p:cNvPr>
            <p:cNvSpPr>
              <a:spLocks/>
            </p:cNvSpPr>
            <p:nvPr userDrawn="1"/>
          </p:nvSpPr>
          <p:spPr bwMode="auto">
            <a:xfrm>
              <a:off x="631337"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6" name="Freeform 404">
              <a:extLst>
                <a:ext uri="{FF2B5EF4-FFF2-40B4-BE49-F238E27FC236}">
                  <a16:creationId xmlns:a16="http://schemas.microsoft.com/office/drawing/2014/main" id="{A5F525E3-4973-4E8A-853B-1308588DC503}"/>
                </a:ext>
              </a:extLst>
            </p:cNvPr>
            <p:cNvSpPr>
              <a:spLocks/>
            </p:cNvSpPr>
            <p:nvPr userDrawn="1"/>
          </p:nvSpPr>
          <p:spPr bwMode="auto">
            <a:xfrm>
              <a:off x="957479"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7" name="Freeform 405">
              <a:extLst>
                <a:ext uri="{FF2B5EF4-FFF2-40B4-BE49-F238E27FC236}">
                  <a16:creationId xmlns:a16="http://schemas.microsoft.com/office/drawing/2014/main" id="{5DA73921-847A-4E0F-B2A0-73CFDD3440EC}"/>
                </a:ext>
              </a:extLst>
            </p:cNvPr>
            <p:cNvSpPr>
              <a:spLocks/>
            </p:cNvSpPr>
            <p:nvPr userDrawn="1"/>
          </p:nvSpPr>
          <p:spPr bwMode="auto">
            <a:xfrm>
              <a:off x="409806"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8" name="Freeform 406">
              <a:extLst>
                <a:ext uri="{FF2B5EF4-FFF2-40B4-BE49-F238E27FC236}">
                  <a16:creationId xmlns:a16="http://schemas.microsoft.com/office/drawing/2014/main" id="{C871C2E8-491B-444B-999C-3B6D1ACD68D3}"/>
                </a:ext>
              </a:extLst>
            </p:cNvPr>
            <p:cNvSpPr>
              <a:spLocks/>
            </p:cNvSpPr>
            <p:nvPr userDrawn="1"/>
          </p:nvSpPr>
          <p:spPr bwMode="auto">
            <a:xfrm>
              <a:off x="738432"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9" name="Freeform 29">
              <a:extLst>
                <a:ext uri="{FF2B5EF4-FFF2-40B4-BE49-F238E27FC236}">
                  <a16:creationId xmlns:a16="http://schemas.microsoft.com/office/drawing/2014/main" id="{3DAEFBA8-124C-4771-839E-BBBD21E56946}"/>
                </a:ext>
              </a:extLst>
            </p:cNvPr>
            <p:cNvSpPr>
              <a:spLocks/>
            </p:cNvSpPr>
            <p:nvPr userDrawn="1"/>
          </p:nvSpPr>
          <p:spPr bwMode="auto">
            <a:xfrm>
              <a:off x="1286107"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0" name="Freeform 31">
              <a:extLst>
                <a:ext uri="{FF2B5EF4-FFF2-40B4-BE49-F238E27FC236}">
                  <a16:creationId xmlns:a16="http://schemas.microsoft.com/office/drawing/2014/main" id="{BD02B29D-5421-46A4-8A7D-DA78974AD485}"/>
                </a:ext>
              </a:extLst>
            </p:cNvPr>
            <p:cNvSpPr>
              <a:spLocks/>
            </p:cNvSpPr>
            <p:nvPr userDrawn="1"/>
          </p:nvSpPr>
          <p:spPr bwMode="auto">
            <a:xfrm>
              <a:off x="1064574"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1" name="Freeform 29">
              <a:extLst>
                <a:ext uri="{FF2B5EF4-FFF2-40B4-BE49-F238E27FC236}">
                  <a16:creationId xmlns:a16="http://schemas.microsoft.com/office/drawing/2014/main" id="{ACE07CA6-04EE-499F-B0B9-699B3C6A944E}"/>
                </a:ext>
              </a:extLst>
            </p:cNvPr>
            <p:cNvSpPr>
              <a:spLocks/>
            </p:cNvSpPr>
            <p:nvPr userDrawn="1"/>
          </p:nvSpPr>
          <p:spPr bwMode="auto">
            <a:xfrm>
              <a:off x="1614735"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2" name="Freeform 30">
              <a:extLst>
                <a:ext uri="{FF2B5EF4-FFF2-40B4-BE49-F238E27FC236}">
                  <a16:creationId xmlns:a16="http://schemas.microsoft.com/office/drawing/2014/main" id="{7BD021BA-0E2E-418B-A078-4D7056245D19}"/>
                </a:ext>
              </a:extLst>
            </p:cNvPr>
            <p:cNvSpPr>
              <a:spLocks/>
            </p:cNvSpPr>
            <p:nvPr userDrawn="1"/>
          </p:nvSpPr>
          <p:spPr bwMode="auto">
            <a:xfrm>
              <a:off x="1940877"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3" name="Freeform 31">
              <a:extLst>
                <a:ext uri="{FF2B5EF4-FFF2-40B4-BE49-F238E27FC236}">
                  <a16:creationId xmlns:a16="http://schemas.microsoft.com/office/drawing/2014/main" id="{10C60CE9-9555-4DCF-8CEC-BBA39468DB3A}"/>
                </a:ext>
              </a:extLst>
            </p:cNvPr>
            <p:cNvSpPr>
              <a:spLocks/>
            </p:cNvSpPr>
            <p:nvPr userDrawn="1"/>
          </p:nvSpPr>
          <p:spPr bwMode="auto">
            <a:xfrm>
              <a:off x="1393203"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4" name="Freeform 32">
              <a:extLst>
                <a:ext uri="{FF2B5EF4-FFF2-40B4-BE49-F238E27FC236}">
                  <a16:creationId xmlns:a16="http://schemas.microsoft.com/office/drawing/2014/main" id="{46C863CC-1204-4AEF-A22D-DF3FCF0BEB2B}"/>
                </a:ext>
              </a:extLst>
            </p:cNvPr>
            <p:cNvSpPr>
              <a:spLocks/>
            </p:cNvSpPr>
            <p:nvPr userDrawn="1"/>
          </p:nvSpPr>
          <p:spPr bwMode="auto">
            <a:xfrm>
              <a:off x="1721829"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5" name="Freeform 29">
              <a:extLst>
                <a:ext uri="{FF2B5EF4-FFF2-40B4-BE49-F238E27FC236}">
                  <a16:creationId xmlns:a16="http://schemas.microsoft.com/office/drawing/2014/main" id="{E79C5C60-AEC5-4A11-9D7C-ABF3A058AA83}"/>
                </a:ext>
              </a:extLst>
            </p:cNvPr>
            <p:cNvSpPr>
              <a:spLocks/>
            </p:cNvSpPr>
            <p:nvPr userDrawn="1"/>
          </p:nvSpPr>
          <p:spPr bwMode="auto">
            <a:xfrm>
              <a:off x="2269505"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6" name="Freeform 30">
              <a:extLst>
                <a:ext uri="{FF2B5EF4-FFF2-40B4-BE49-F238E27FC236}">
                  <a16:creationId xmlns:a16="http://schemas.microsoft.com/office/drawing/2014/main" id="{08A1AB8F-11BA-476D-B5D9-43B6C95D323F}"/>
                </a:ext>
              </a:extLst>
            </p:cNvPr>
            <p:cNvSpPr>
              <a:spLocks/>
            </p:cNvSpPr>
            <p:nvPr userDrawn="1"/>
          </p:nvSpPr>
          <p:spPr bwMode="auto">
            <a:xfrm>
              <a:off x="2595646"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7" name="Freeform 31">
              <a:extLst>
                <a:ext uri="{FF2B5EF4-FFF2-40B4-BE49-F238E27FC236}">
                  <a16:creationId xmlns:a16="http://schemas.microsoft.com/office/drawing/2014/main" id="{5F5EFCA8-FAFD-4917-A54A-AC26344660C8}"/>
                </a:ext>
              </a:extLst>
            </p:cNvPr>
            <p:cNvSpPr>
              <a:spLocks/>
            </p:cNvSpPr>
            <p:nvPr userDrawn="1"/>
          </p:nvSpPr>
          <p:spPr bwMode="auto">
            <a:xfrm>
              <a:off x="2047971"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8" name="Freeform 32">
              <a:extLst>
                <a:ext uri="{FF2B5EF4-FFF2-40B4-BE49-F238E27FC236}">
                  <a16:creationId xmlns:a16="http://schemas.microsoft.com/office/drawing/2014/main" id="{73C3F8F7-4F4D-4D13-B967-DAC3F42644BC}"/>
                </a:ext>
              </a:extLst>
            </p:cNvPr>
            <p:cNvSpPr>
              <a:spLocks/>
            </p:cNvSpPr>
            <p:nvPr userDrawn="1"/>
          </p:nvSpPr>
          <p:spPr bwMode="auto">
            <a:xfrm>
              <a:off x="2376599"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9" name="Freeform 29">
              <a:extLst>
                <a:ext uri="{FF2B5EF4-FFF2-40B4-BE49-F238E27FC236}">
                  <a16:creationId xmlns:a16="http://schemas.microsoft.com/office/drawing/2014/main" id="{A850A168-A556-480E-9393-A1561FD527AA}"/>
                </a:ext>
              </a:extLst>
            </p:cNvPr>
            <p:cNvSpPr>
              <a:spLocks/>
            </p:cNvSpPr>
            <p:nvPr userDrawn="1"/>
          </p:nvSpPr>
          <p:spPr bwMode="auto">
            <a:xfrm>
              <a:off x="2924274"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0" name="Freeform 30">
              <a:extLst>
                <a:ext uri="{FF2B5EF4-FFF2-40B4-BE49-F238E27FC236}">
                  <a16:creationId xmlns:a16="http://schemas.microsoft.com/office/drawing/2014/main" id="{9E6019E5-5960-427D-8D6A-0E110A423ED9}"/>
                </a:ext>
              </a:extLst>
            </p:cNvPr>
            <p:cNvSpPr>
              <a:spLocks/>
            </p:cNvSpPr>
            <p:nvPr userDrawn="1"/>
          </p:nvSpPr>
          <p:spPr bwMode="auto">
            <a:xfrm>
              <a:off x="3250415"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1" name="Freeform 31">
              <a:extLst>
                <a:ext uri="{FF2B5EF4-FFF2-40B4-BE49-F238E27FC236}">
                  <a16:creationId xmlns:a16="http://schemas.microsoft.com/office/drawing/2014/main" id="{73B422F1-12E5-4C7B-81F3-A1AF372BF792}"/>
                </a:ext>
              </a:extLst>
            </p:cNvPr>
            <p:cNvSpPr>
              <a:spLocks/>
            </p:cNvSpPr>
            <p:nvPr userDrawn="1"/>
          </p:nvSpPr>
          <p:spPr bwMode="auto">
            <a:xfrm>
              <a:off x="2702740"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2" name="Freeform 32">
              <a:extLst>
                <a:ext uri="{FF2B5EF4-FFF2-40B4-BE49-F238E27FC236}">
                  <a16:creationId xmlns:a16="http://schemas.microsoft.com/office/drawing/2014/main" id="{87CAAA68-699C-458C-9D55-0CDA9013F86E}"/>
                </a:ext>
              </a:extLst>
            </p:cNvPr>
            <p:cNvSpPr>
              <a:spLocks/>
            </p:cNvSpPr>
            <p:nvPr userDrawn="1"/>
          </p:nvSpPr>
          <p:spPr bwMode="auto">
            <a:xfrm>
              <a:off x="3031368"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3" name="Freeform 29">
              <a:extLst>
                <a:ext uri="{FF2B5EF4-FFF2-40B4-BE49-F238E27FC236}">
                  <a16:creationId xmlns:a16="http://schemas.microsoft.com/office/drawing/2014/main" id="{CF98567B-448E-410B-9E8E-3A4ED40709F5}"/>
                </a:ext>
              </a:extLst>
            </p:cNvPr>
            <p:cNvSpPr>
              <a:spLocks/>
            </p:cNvSpPr>
            <p:nvPr userDrawn="1"/>
          </p:nvSpPr>
          <p:spPr bwMode="auto">
            <a:xfrm>
              <a:off x="3579042"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4" name="Freeform 30">
              <a:extLst>
                <a:ext uri="{FF2B5EF4-FFF2-40B4-BE49-F238E27FC236}">
                  <a16:creationId xmlns:a16="http://schemas.microsoft.com/office/drawing/2014/main" id="{B7F267B7-2F20-49BD-A370-8722F174AB83}"/>
                </a:ext>
              </a:extLst>
            </p:cNvPr>
            <p:cNvSpPr>
              <a:spLocks/>
            </p:cNvSpPr>
            <p:nvPr userDrawn="1"/>
          </p:nvSpPr>
          <p:spPr bwMode="auto">
            <a:xfrm>
              <a:off x="3905183"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5" name="Freeform 31">
              <a:extLst>
                <a:ext uri="{FF2B5EF4-FFF2-40B4-BE49-F238E27FC236}">
                  <a16:creationId xmlns:a16="http://schemas.microsoft.com/office/drawing/2014/main" id="{10B1C9F7-9D14-4B13-A1B5-EC3A0E9EA196}"/>
                </a:ext>
              </a:extLst>
            </p:cNvPr>
            <p:cNvSpPr>
              <a:spLocks/>
            </p:cNvSpPr>
            <p:nvPr userDrawn="1"/>
          </p:nvSpPr>
          <p:spPr bwMode="auto">
            <a:xfrm>
              <a:off x="3357509"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6" name="Freeform 32">
              <a:extLst>
                <a:ext uri="{FF2B5EF4-FFF2-40B4-BE49-F238E27FC236}">
                  <a16:creationId xmlns:a16="http://schemas.microsoft.com/office/drawing/2014/main" id="{C51045DD-E868-4A21-B667-61B19EDB57F8}"/>
                </a:ext>
              </a:extLst>
            </p:cNvPr>
            <p:cNvSpPr>
              <a:spLocks/>
            </p:cNvSpPr>
            <p:nvPr userDrawn="1"/>
          </p:nvSpPr>
          <p:spPr bwMode="auto">
            <a:xfrm>
              <a:off x="3686137"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7" name="Freeform 425">
              <a:extLst>
                <a:ext uri="{FF2B5EF4-FFF2-40B4-BE49-F238E27FC236}">
                  <a16:creationId xmlns:a16="http://schemas.microsoft.com/office/drawing/2014/main" id="{524AACFB-F874-401F-B459-639B47F77EC5}"/>
                </a:ext>
              </a:extLst>
            </p:cNvPr>
            <p:cNvSpPr>
              <a:spLocks/>
            </p:cNvSpPr>
            <p:nvPr userDrawn="1"/>
          </p:nvSpPr>
          <p:spPr bwMode="auto">
            <a:xfrm>
              <a:off x="4233811"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8" name="Freeform 426">
              <a:extLst>
                <a:ext uri="{FF2B5EF4-FFF2-40B4-BE49-F238E27FC236}">
                  <a16:creationId xmlns:a16="http://schemas.microsoft.com/office/drawing/2014/main" id="{8551931B-17AF-4406-958E-24898B2325E4}"/>
                </a:ext>
              </a:extLst>
            </p:cNvPr>
            <p:cNvSpPr>
              <a:spLocks/>
            </p:cNvSpPr>
            <p:nvPr userDrawn="1"/>
          </p:nvSpPr>
          <p:spPr bwMode="auto">
            <a:xfrm>
              <a:off x="4559953"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9" name="Freeform 427">
              <a:extLst>
                <a:ext uri="{FF2B5EF4-FFF2-40B4-BE49-F238E27FC236}">
                  <a16:creationId xmlns:a16="http://schemas.microsoft.com/office/drawing/2014/main" id="{56B8DD7C-BF22-48B0-B1F3-895ABF7CE751}"/>
                </a:ext>
              </a:extLst>
            </p:cNvPr>
            <p:cNvSpPr>
              <a:spLocks/>
            </p:cNvSpPr>
            <p:nvPr userDrawn="1"/>
          </p:nvSpPr>
          <p:spPr bwMode="auto">
            <a:xfrm>
              <a:off x="4012279"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0" name="Freeform 428">
              <a:extLst>
                <a:ext uri="{FF2B5EF4-FFF2-40B4-BE49-F238E27FC236}">
                  <a16:creationId xmlns:a16="http://schemas.microsoft.com/office/drawing/2014/main" id="{753A93E8-F5EB-4F3F-B584-8C01974C75DE}"/>
                </a:ext>
              </a:extLst>
            </p:cNvPr>
            <p:cNvSpPr>
              <a:spLocks/>
            </p:cNvSpPr>
            <p:nvPr userDrawn="1"/>
          </p:nvSpPr>
          <p:spPr bwMode="auto">
            <a:xfrm>
              <a:off x="4340906"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1" name="Freeform 29">
              <a:extLst>
                <a:ext uri="{FF2B5EF4-FFF2-40B4-BE49-F238E27FC236}">
                  <a16:creationId xmlns:a16="http://schemas.microsoft.com/office/drawing/2014/main" id="{6F7FC18E-C56B-485E-B1B6-0A656B4673B6}"/>
                </a:ext>
              </a:extLst>
            </p:cNvPr>
            <p:cNvSpPr>
              <a:spLocks/>
            </p:cNvSpPr>
            <p:nvPr userDrawn="1"/>
          </p:nvSpPr>
          <p:spPr bwMode="auto">
            <a:xfrm>
              <a:off x="4888581"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2" name="Freeform 31">
              <a:extLst>
                <a:ext uri="{FF2B5EF4-FFF2-40B4-BE49-F238E27FC236}">
                  <a16:creationId xmlns:a16="http://schemas.microsoft.com/office/drawing/2014/main" id="{9BD84D72-C575-48B9-BAF5-EA234A7481A1}"/>
                </a:ext>
              </a:extLst>
            </p:cNvPr>
            <p:cNvSpPr>
              <a:spLocks/>
            </p:cNvSpPr>
            <p:nvPr userDrawn="1"/>
          </p:nvSpPr>
          <p:spPr bwMode="auto">
            <a:xfrm>
              <a:off x="4667048"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17" name="Group 1816">
            <a:extLst>
              <a:ext uri="{FF2B5EF4-FFF2-40B4-BE49-F238E27FC236}">
                <a16:creationId xmlns:a16="http://schemas.microsoft.com/office/drawing/2014/main" id="{03FF1F65-9B53-4447-9561-8C77C76AC1E1}"/>
              </a:ext>
            </a:extLst>
          </p:cNvPr>
          <p:cNvGrpSpPr/>
          <p:nvPr userDrawn="1"/>
        </p:nvGrpSpPr>
        <p:grpSpPr>
          <a:xfrm>
            <a:off x="83664" y="4054313"/>
            <a:ext cx="12009863" cy="176637"/>
            <a:chOff x="83664" y="3988163"/>
            <a:chExt cx="12009863" cy="176637"/>
          </a:xfrm>
        </p:grpSpPr>
        <p:sp>
          <p:nvSpPr>
            <p:cNvPr id="1751" name="Freeform 29">
              <a:extLst>
                <a:ext uri="{FF2B5EF4-FFF2-40B4-BE49-F238E27FC236}">
                  <a16:creationId xmlns:a16="http://schemas.microsoft.com/office/drawing/2014/main" id="{6CEABA6D-E952-4508-95C7-90A7AD345913}"/>
                </a:ext>
              </a:extLst>
            </p:cNvPr>
            <p:cNvSpPr>
              <a:spLocks/>
            </p:cNvSpPr>
            <p:nvPr userDrawn="1"/>
          </p:nvSpPr>
          <p:spPr bwMode="auto">
            <a:xfrm flipH="1">
              <a:off x="11871994"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2" name="Freeform 30">
              <a:extLst>
                <a:ext uri="{FF2B5EF4-FFF2-40B4-BE49-F238E27FC236}">
                  <a16:creationId xmlns:a16="http://schemas.microsoft.com/office/drawing/2014/main" id="{1AA0E849-A0D3-4BF6-8DCD-C374BD404F79}"/>
                </a:ext>
              </a:extLst>
            </p:cNvPr>
            <p:cNvSpPr>
              <a:spLocks/>
            </p:cNvSpPr>
            <p:nvPr userDrawn="1"/>
          </p:nvSpPr>
          <p:spPr bwMode="auto">
            <a:xfrm flipH="1">
              <a:off x="1154585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3" name="Freeform 31">
              <a:extLst>
                <a:ext uri="{FF2B5EF4-FFF2-40B4-BE49-F238E27FC236}">
                  <a16:creationId xmlns:a16="http://schemas.microsoft.com/office/drawing/2014/main" id="{11BAA6CA-4C22-4B41-B964-D9616FAF5B7B}"/>
                </a:ext>
              </a:extLst>
            </p:cNvPr>
            <p:cNvSpPr>
              <a:spLocks/>
            </p:cNvSpPr>
            <p:nvPr userDrawn="1"/>
          </p:nvSpPr>
          <p:spPr bwMode="auto">
            <a:xfrm flipH="1">
              <a:off x="11979088"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4" name="Freeform 32">
              <a:extLst>
                <a:ext uri="{FF2B5EF4-FFF2-40B4-BE49-F238E27FC236}">
                  <a16:creationId xmlns:a16="http://schemas.microsoft.com/office/drawing/2014/main" id="{B220A376-DEFB-4028-BA85-15E13D0972D5}"/>
                </a:ext>
              </a:extLst>
            </p:cNvPr>
            <p:cNvSpPr>
              <a:spLocks/>
            </p:cNvSpPr>
            <p:nvPr userDrawn="1"/>
          </p:nvSpPr>
          <p:spPr bwMode="auto">
            <a:xfrm flipH="1">
              <a:off x="11652948"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5" name="Freeform 29">
              <a:extLst>
                <a:ext uri="{FF2B5EF4-FFF2-40B4-BE49-F238E27FC236}">
                  <a16:creationId xmlns:a16="http://schemas.microsoft.com/office/drawing/2014/main" id="{CB213A73-6BC9-4898-B2BE-1460875662AE}"/>
                </a:ext>
              </a:extLst>
            </p:cNvPr>
            <p:cNvSpPr>
              <a:spLocks/>
            </p:cNvSpPr>
            <p:nvPr userDrawn="1"/>
          </p:nvSpPr>
          <p:spPr bwMode="auto">
            <a:xfrm flipH="1">
              <a:off x="11217224"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6" name="Freeform 30">
              <a:extLst>
                <a:ext uri="{FF2B5EF4-FFF2-40B4-BE49-F238E27FC236}">
                  <a16:creationId xmlns:a16="http://schemas.microsoft.com/office/drawing/2014/main" id="{5FE5754A-C158-4FA1-AFB9-703820BB2B2F}"/>
                </a:ext>
              </a:extLst>
            </p:cNvPr>
            <p:cNvSpPr>
              <a:spLocks/>
            </p:cNvSpPr>
            <p:nvPr userDrawn="1"/>
          </p:nvSpPr>
          <p:spPr bwMode="auto">
            <a:xfrm flipH="1">
              <a:off x="10891084"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7" name="Freeform 31">
              <a:extLst>
                <a:ext uri="{FF2B5EF4-FFF2-40B4-BE49-F238E27FC236}">
                  <a16:creationId xmlns:a16="http://schemas.microsoft.com/office/drawing/2014/main" id="{30993B25-CB5A-460B-BA58-314F2F05D7BD}"/>
                </a:ext>
              </a:extLst>
            </p:cNvPr>
            <p:cNvSpPr>
              <a:spLocks/>
            </p:cNvSpPr>
            <p:nvPr userDrawn="1"/>
          </p:nvSpPr>
          <p:spPr bwMode="auto">
            <a:xfrm flipH="1">
              <a:off x="11324319"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8" name="Freeform 32">
              <a:extLst>
                <a:ext uri="{FF2B5EF4-FFF2-40B4-BE49-F238E27FC236}">
                  <a16:creationId xmlns:a16="http://schemas.microsoft.com/office/drawing/2014/main" id="{6591E170-61B5-4A4A-8E2F-F7FAF059071E}"/>
                </a:ext>
              </a:extLst>
            </p:cNvPr>
            <p:cNvSpPr>
              <a:spLocks/>
            </p:cNvSpPr>
            <p:nvPr userDrawn="1"/>
          </p:nvSpPr>
          <p:spPr bwMode="auto">
            <a:xfrm flipH="1">
              <a:off x="10998178"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9" name="Freeform 29">
              <a:extLst>
                <a:ext uri="{FF2B5EF4-FFF2-40B4-BE49-F238E27FC236}">
                  <a16:creationId xmlns:a16="http://schemas.microsoft.com/office/drawing/2014/main" id="{CCAFB71E-6D93-459A-B5A4-70E848635239}"/>
                </a:ext>
              </a:extLst>
            </p:cNvPr>
            <p:cNvSpPr>
              <a:spLocks/>
            </p:cNvSpPr>
            <p:nvPr userDrawn="1"/>
          </p:nvSpPr>
          <p:spPr bwMode="auto">
            <a:xfrm flipH="1">
              <a:off x="10562456"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0" name="Freeform 30">
              <a:extLst>
                <a:ext uri="{FF2B5EF4-FFF2-40B4-BE49-F238E27FC236}">
                  <a16:creationId xmlns:a16="http://schemas.microsoft.com/office/drawing/2014/main" id="{C8DBB787-7878-4979-BE6F-863C0E423166}"/>
                </a:ext>
              </a:extLst>
            </p:cNvPr>
            <p:cNvSpPr>
              <a:spLocks/>
            </p:cNvSpPr>
            <p:nvPr userDrawn="1"/>
          </p:nvSpPr>
          <p:spPr bwMode="auto">
            <a:xfrm flipH="1">
              <a:off x="1023631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1" name="Freeform 31">
              <a:extLst>
                <a:ext uri="{FF2B5EF4-FFF2-40B4-BE49-F238E27FC236}">
                  <a16:creationId xmlns:a16="http://schemas.microsoft.com/office/drawing/2014/main" id="{B2BCAD9C-AC5E-429F-B365-D757EFAEFE72}"/>
                </a:ext>
              </a:extLst>
            </p:cNvPr>
            <p:cNvSpPr>
              <a:spLocks/>
            </p:cNvSpPr>
            <p:nvPr userDrawn="1"/>
          </p:nvSpPr>
          <p:spPr bwMode="auto">
            <a:xfrm flipH="1">
              <a:off x="10669550"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2" name="Freeform 32">
              <a:extLst>
                <a:ext uri="{FF2B5EF4-FFF2-40B4-BE49-F238E27FC236}">
                  <a16:creationId xmlns:a16="http://schemas.microsoft.com/office/drawing/2014/main" id="{E8C4D6D2-9F0C-4AB0-B984-1DEB3FAE82D9}"/>
                </a:ext>
              </a:extLst>
            </p:cNvPr>
            <p:cNvSpPr>
              <a:spLocks/>
            </p:cNvSpPr>
            <p:nvPr userDrawn="1"/>
          </p:nvSpPr>
          <p:spPr bwMode="auto">
            <a:xfrm flipH="1">
              <a:off x="10343410"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3" name="Freeform 29">
              <a:extLst>
                <a:ext uri="{FF2B5EF4-FFF2-40B4-BE49-F238E27FC236}">
                  <a16:creationId xmlns:a16="http://schemas.microsoft.com/office/drawing/2014/main" id="{D005CBE4-9E51-4434-9AF3-408F09414C7A}"/>
                </a:ext>
              </a:extLst>
            </p:cNvPr>
            <p:cNvSpPr>
              <a:spLocks/>
            </p:cNvSpPr>
            <p:nvPr userDrawn="1"/>
          </p:nvSpPr>
          <p:spPr bwMode="auto">
            <a:xfrm flipH="1">
              <a:off x="9907687"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4" name="Freeform 30">
              <a:extLst>
                <a:ext uri="{FF2B5EF4-FFF2-40B4-BE49-F238E27FC236}">
                  <a16:creationId xmlns:a16="http://schemas.microsoft.com/office/drawing/2014/main" id="{58BA0F3B-9AD4-47AE-A6A9-A5E94D07AC83}"/>
                </a:ext>
              </a:extLst>
            </p:cNvPr>
            <p:cNvSpPr>
              <a:spLocks/>
            </p:cNvSpPr>
            <p:nvPr userDrawn="1"/>
          </p:nvSpPr>
          <p:spPr bwMode="auto">
            <a:xfrm flipH="1">
              <a:off x="9581546"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5" name="Freeform 31">
              <a:extLst>
                <a:ext uri="{FF2B5EF4-FFF2-40B4-BE49-F238E27FC236}">
                  <a16:creationId xmlns:a16="http://schemas.microsoft.com/office/drawing/2014/main" id="{7DC50B31-5D4D-4009-BFC1-CABDF333F9A0}"/>
                </a:ext>
              </a:extLst>
            </p:cNvPr>
            <p:cNvSpPr>
              <a:spLocks/>
            </p:cNvSpPr>
            <p:nvPr userDrawn="1"/>
          </p:nvSpPr>
          <p:spPr bwMode="auto">
            <a:xfrm flipH="1">
              <a:off x="10014782"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6" name="Freeform 32">
              <a:extLst>
                <a:ext uri="{FF2B5EF4-FFF2-40B4-BE49-F238E27FC236}">
                  <a16:creationId xmlns:a16="http://schemas.microsoft.com/office/drawing/2014/main" id="{A748FE50-B695-46F2-B7ED-38FCBD8A5FAF}"/>
                </a:ext>
              </a:extLst>
            </p:cNvPr>
            <p:cNvSpPr>
              <a:spLocks/>
            </p:cNvSpPr>
            <p:nvPr userDrawn="1"/>
          </p:nvSpPr>
          <p:spPr bwMode="auto">
            <a:xfrm flipH="1">
              <a:off x="9688641"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7" name="Freeform 565">
              <a:extLst>
                <a:ext uri="{FF2B5EF4-FFF2-40B4-BE49-F238E27FC236}">
                  <a16:creationId xmlns:a16="http://schemas.microsoft.com/office/drawing/2014/main" id="{C9A3D9EC-0FAD-408D-AD16-D8B4522F784E}"/>
                </a:ext>
              </a:extLst>
            </p:cNvPr>
            <p:cNvSpPr>
              <a:spLocks/>
            </p:cNvSpPr>
            <p:nvPr userDrawn="1"/>
          </p:nvSpPr>
          <p:spPr bwMode="auto">
            <a:xfrm flipH="1">
              <a:off x="925291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8" name="Freeform 566">
              <a:extLst>
                <a:ext uri="{FF2B5EF4-FFF2-40B4-BE49-F238E27FC236}">
                  <a16:creationId xmlns:a16="http://schemas.microsoft.com/office/drawing/2014/main" id="{912659A5-C858-4F5E-854C-EEE69C017181}"/>
                </a:ext>
              </a:extLst>
            </p:cNvPr>
            <p:cNvSpPr>
              <a:spLocks/>
            </p:cNvSpPr>
            <p:nvPr userDrawn="1"/>
          </p:nvSpPr>
          <p:spPr bwMode="auto">
            <a:xfrm flipH="1">
              <a:off x="8926777"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9" name="Freeform 567">
              <a:extLst>
                <a:ext uri="{FF2B5EF4-FFF2-40B4-BE49-F238E27FC236}">
                  <a16:creationId xmlns:a16="http://schemas.microsoft.com/office/drawing/2014/main" id="{8C5414FE-C533-436C-B33E-7033AEB3A5B2}"/>
                </a:ext>
              </a:extLst>
            </p:cNvPr>
            <p:cNvSpPr>
              <a:spLocks/>
            </p:cNvSpPr>
            <p:nvPr userDrawn="1"/>
          </p:nvSpPr>
          <p:spPr bwMode="auto">
            <a:xfrm flipH="1">
              <a:off x="9360012"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0" name="Freeform 568">
              <a:extLst>
                <a:ext uri="{FF2B5EF4-FFF2-40B4-BE49-F238E27FC236}">
                  <a16:creationId xmlns:a16="http://schemas.microsoft.com/office/drawing/2014/main" id="{13CD9A4C-A45B-4083-BD19-6DAF39F1836A}"/>
                </a:ext>
              </a:extLst>
            </p:cNvPr>
            <p:cNvSpPr>
              <a:spLocks/>
            </p:cNvSpPr>
            <p:nvPr userDrawn="1"/>
          </p:nvSpPr>
          <p:spPr bwMode="auto">
            <a:xfrm flipH="1">
              <a:off x="9033872"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1" name="Freeform 29">
              <a:extLst>
                <a:ext uri="{FF2B5EF4-FFF2-40B4-BE49-F238E27FC236}">
                  <a16:creationId xmlns:a16="http://schemas.microsoft.com/office/drawing/2014/main" id="{4D201FE8-16E2-4F43-BADD-E866C46829E9}"/>
                </a:ext>
              </a:extLst>
            </p:cNvPr>
            <p:cNvSpPr>
              <a:spLocks/>
            </p:cNvSpPr>
            <p:nvPr userDrawn="1"/>
          </p:nvSpPr>
          <p:spPr bwMode="auto">
            <a:xfrm flipH="1">
              <a:off x="859814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2" name="Freeform 31">
              <a:extLst>
                <a:ext uri="{FF2B5EF4-FFF2-40B4-BE49-F238E27FC236}">
                  <a16:creationId xmlns:a16="http://schemas.microsoft.com/office/drawing/2014/main" id="{6335E7FD-03B1-4151-99FA-9B76ED5E2E31}"/>
                </a:ext>
              </a:extLst>
            </p:cNvPr>
            <p:cNvSpPr>
              <a:spLocks/>
            </p:cNvSpPr>
            <p:nvPr userDrawn="1"/>
          </p:nvSpPr>
          <p:spPr bwMode="auto">
            <a:xfrm flipH="1">
              <a:off x="8705243"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3" name="Freeform 29">
              <a:extLst>
                <a:ext uri="{FF2B5EF4-FFF2-40B4-BE49-F238E27FC236}">
                  <a16:creationId xmlns:a16="http://schemas.microsoft.com/office/drawing/2014/main" id="{511159B3-3CFE-41D7-8235-91341DECEFBC}"/>
                </a:ext>
              </a:extLst>
            </p:cNvPr>
            <p:cNvSpPr>
              <a:spLocks/>
            </p:cNvSpPr>
            <p:nvPr userDrawn="1"/>
          </p:nvSpPr>
          <p:spPr bwMode="auto">
            <a:xfrm flipH="1">
              <a:off x="826952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4" name="Freeform 30">
              <a:extLst>
                <a:ext uri="{FF2B5EF4-FFF2-40B4-BE49-F238E27FC236}">
                  <a16:creationId xmlns:a16="http://schemas.microsoft.com/office/drawing/2014/main" id="{0110C056-BCC8-4269-B479-216D39614B8E}"/>
                </a:ext>
              </a:extLst>
            </p:cNvPr>
            <p:cNvSpPr>
              <a:spLocks/>
            </p:cNvSpPr>
            <p:nvPr userDrawn="1"/>
          </p:nvSpPr>
          <p:spPr bwMode="auto">
            <a:xfrm flipH="1">
              <a:off x="7943379"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5" name="Freeform 31">
              <a:extLst>
                <a:ext uri="{FF2B5EF4-FFF2-40B4-BE49-F238E27FC236}">
                  <a16:creationId xmlns:a16="http://schemas.microsoft.com/office/drawing/2014/main" id="{629FA7F3-F5AF-4356-83F2-0FA42F3E50C9}"/>
                </a:ext>
              </a:extLst>
            </p:cNvPr>
            <p:cNvSpPr>
              <a:spLocks/>
            </p:cNvSpPr>
            <p:nvPr userDrawn="1"/>
          </p:nvSpPr>
          <p:spPr bwMode="auto">
            <a:xfrm flipH="1">
              <a:off x="8376614"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6" name="Freeform 32">
              <a:extLst>
                <a:ext uri="{FF2B5EF4-FFF2-40B4-BE49-F238E27FC236}">
                  <a16:creationId xmlns:a16="http://schemas.microsoft.com/office/drawing/2014/main" id="{72870FDE-4D3B-4E8D-9910-4122861C7661}"/>
                </a:ext>
              </a:extLst>
            </p:cNvPr>
            <p:cNvSpPr>
              <a:spLocks/>
            </p:cNvSpPr>
            <p:nvPr userDrawn="1"/>
          </p:nvSpPr>
          <p:spPr bwMode="auto">
            <a:xfrm flipH="1">
              <a:off x="8050474"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7" name="Freeform 29">
              <a:extLst>
                <a:ext uri="{FF2B5EF4-FFF2-40B4-BE49-F238E27FC236}">
                  <a16:creationId xmlns:a16="http://schemas.microsoft.com/office/drawing/2014/main" id="{A9914180-BC26-4432-B527-3A5901626DE2}"/>
                </a:ext>
              </a:extLst>
            </p:cNvPr>
            <p:cNvSpPr>
              <a:spLocks/>
            </p:cNvSpPr>
            <p:nvPr userDrawn="1"/>
          </p:nvSpPr>
          <p:spPr bwMode="auto">
            <a:xfrm flipH="1">
              <a:off x="7614751"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8" name="Freeform 30">
              <a:extLst>
                <a:ext uri="{FF2B5EF4-FFF2-40B4-BE49-F238E27FC236}">
                  <a16:creationId xmlns:a16="http://schemas.microsoft.com/office/drawing/2014/main" id="{33A4B091-6813-43A9-9E22-279B1BD2917B}"/>
                </a:ext>
              </a:extLst>
            </p:cNvPr>
            <p:cNvSpPr>
              <a:spLocks/>
            </p:cNvSpPr>
            <p:nvPr userDrawn="1"/>
          </p:nvSpPr>
          <p:spPr bwMode="auto">
            <a:xfrm flipH="1">
              <a:off x="728861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9" name="Freeform 31">
              <a:extLst>
                <a:ext uri="{FF2B5EF4-FFF2-40B4-BE49-F238E27FC236}">
                  <a16:creationId xmlns:a16="http://schemas.microsoft.com/office/drawing/2014/main" id="{8085FA5A-ED9E-4BC7-B0CD-C9F7722BBB7C}"/>
                </a:ext>
              </a:extLst>
            </p:cNvPr>
            <p:cNvSpPr>
              <a:spLocks/>
            </p:cNvSpPr>
            <p:nvPr userDrawn="1"/>
          </p:nvSpPr>
          <p:spPr bwMode="auto">
            <a:xfrm flipH="1">
              <a:off x="7721846"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0" name="Freeform 32">
              <a:extLst>
                <a:ext uri="{FF2B5EF4-FFF2-40B4-BE49-F238E27FC236}">
                  <a16:creationId xmlns:a16="http://schemas.microsoft.com/office/drawing/2014/main" id="{CA4C268C-040A-4B92-9F06-7B6F04F80E20}"/>
                </a:ext>
              </a:extLst>
            </p:cNvPr>
            <p:cNvSpPr>
              <a:spLocks/>
            </p:cNvSpPr>
            <p:nvPr userDrawn="1"/>
          </p:nvSpPr>
          <p:spPr bwMode="auto">
            <a:xfrm flipH="1">
              <a:off x="7395705"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1" name="Freeform 29">
              <a:extLst>
                <a:ext uri="{FF2B5EF4-FFF2-40B4-BE49-F238E27FC236}">
                  <a16:creationId xmlns:a16="http://schemas.microsoft.com/office/drawing/2014/main" id="{D41CB1AE-D554-4C7B-BAA6-13B3210D0003}"/>
                </a:ext>
              </a:extLst>
            </p:cNvPr>
            <p:cNvSpPr>
              <a:spLocks/>
            </p:cNvSpPr>
            <p:nvPr userDrawn="1"/>
          </p:nvSpPr>
          <p:spPr bwMode="auto">
            <a:xfrm flipH="1">
              <a:off x="6959982"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2" name="Freeform 30">
              <a:extLst>
                <a:ext uri="{FF2B5EF4-FFF2-40B4-BE49-F238E27FC236}">
                  <a16:creationId xmlns:a16="http://schemas.microsoft.com/office/drawing/2014/main" id="{F6898040-2126-413F-8CB2-5871EAAACDC5}"/>
                </a:ext>
              </a:extLst>
            </p:cNvPr>
            <p:cNvSpPr>
              <a:spLocks/>
            </p:cNvSpPr>
            <p:nvPr userDrawn="1"/>
          </p:nvSpPr>
          <p:spPr bwMode="auto">
            <a:xfrm flipH="1">
              <a:off x="6633842"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3" name="Freeform 31">
              <a:extLst>
                <a:ext uri="{FF2B5EF4-FFF2-40B4-BE49-F238E27FC236}">
                  <a16:creationId xmlns:a16="http://schemas.microsoft.com/office/drawing/2014/main" id="{68FB2FB5-0EDA-4FD6-87FA-3AA196365F11}"/>
                </a:ext>
              </a:extLst>
            </p:cNvPr>
            <p:cNvSpPr>
              <a:spLocks/>
            </p:cNvSpPr>
            <p:nvPr userDrawn="1"/>
          </p:nvSpPr>
          <p:spPr bwMode="auto">
            <a:xfrm flipH="1">
              <a:off x="7067077"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4" name="Freeform 32">
              <a:extLst>
                <a:ext uri="{FF2B5EF4-FFF2-40B4-BE49-F238E27FC236}">
                  <a16:creationId xmlns:a16="http://schemas.microsoft.com/office/drawing/2014/main" id="{33B71BB0-F02E-4F4F-BACA-ADC766453CEB}"/>
                </a:ext>
              </a:extLst>
            </p:cNvPr>
            <p:cNvSpPr>
              <a:spLocks/>
            </p:cNvSpPr>
            <p:nvPr userDrawn="1"/>
          </p:nvSpPr>
          <p:spPr bwMode="auto">
            <a:xfrm flipH="1">
              <a:off x="6740936"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5" name="Freeform 29">
              <a:extLst>
                <a:ext uri="{FF2B5EF4-FFF2-40B4-BE49-F238E27FC236}">
                  <a16:creationId xmlns:a16="http://schemas.microsoft.com/office/drawing/2014/main" id="{32768455-96D0-41F8-8803-C6D6546306FA}"/>
                </a:ext>
              </a:extLst>
            </p:cNvPr>
            <p:cNvSpPr>
              <a:spLocks/>
            </p:cNvSpPr>
            <p:nvPr userDrawn="1"/>
          </p:nvSpPr>
          <p:spPr bwMode="auto">
            <a:xfrm flipH="1">
              <a:off x="630521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6" name="Freeform 30">
              <a:extLst>
                <a:ext uri="{FF2B5EF4-FFF2-40B4-BE49-F238E27FC236}">
                  <a16:creationId xmlns:a16="http://schemas.microsoft.com/office/drawing/2014/main" id="{4FF83843-8FBE-404B-A652-F25A1070AABF}"/>
                </a:ext>
              </a:extLst>
            </p:cNvPr>
            <p:cNvSpPr>
              <a:spLocks/>
            </p:cNvSpPr>
            <p:nvPr userDrawn="1"/>
          </p:nvSpPr>
          <p:spPr bwMode="auto">
            <a:xfrm flipH="1">
              <a:off x="5979072"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7" name="Freeform 31">
              <a:extLst>
                <a:ext uri="{FF2B5EF4-FFF2-40B4-BE49-F238E27FC236}">
                  <a16:creationId xmlns:a16="http://schemas.microsoft.com/office/drawing/2014/main" id="{531C27FF-0CAA-4E88-877A-69411ED9AA2A}"/>
                </a:ext>
              </a:extLst>
            </p:cNvPr>
            <p:cNvSpPr>
              <a:spLocks/>
            </p:cNvSpPr>
            <p:nvPr userDrawn="1"/>
          </p:nvSpPr>
          <p:spPr bwMode="auto">
            <a:xfrm flipH="1">
              <a:off x="6412308"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8" name="Freeform 32">
              <a:extLst>
                <a:ext uri="{FF2B5EF4-FFF2-40B4-BE49-F238E27FC236}">
                  <a16:creationId xmlns:a16="http://schemas.microsoft.com/office/drawing/2014/main" id="{1E576583-92EB-4BC7-9333-5B753D92651B}"/>
                </a:ext>
              </a:extLst>
            </p:cNvPr>
            <p:cNvSpPr>
              <a:spLocks/>
            </p:cNvSpPr>
            <p:nvPr userDrawn="1"/>
          </p:nvSpPr>
          <p:spPr bwMode="auto">
            <a:xfrm flipH="1">
              <a:off x="6086167"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9" name="Freeform 587">
              <a:extLst>
                <a:ext uri="{FF2B5EF4-FFF2-40B4-BE49-F238E27FC236}">
                  <a16:creationId xmlns:a16="http://schemas.microsoft.com/office/drawing/2014/main" id="{3B8B7108-49D5-47B3-8EAE-1F51F2E5D579}"/>
                </a:ext>
              </a:extLst>
            </p:cNvPr>
            <p:cNvSpPr>
              <a:spLocks/>
            </p:cNvSpPr>
            <p:nvPr userDrawn="1"/>
          </p:nvSpPr>
          <p:spPr bwMode="auto">
            <a:xfrm flipH="1">
              <a:off x="565044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90" name="Freeform 588">
              <a:extLst>
                <a:ext uri="{FF2B5EF4-FFF2-40B4-BE49-F238E27FC236}">
                  <a16:creationId xmlns:a16="http://schemas.microsoft.com/office/drawing/2014/main" id="{E8CB911C-EC4D-4F84-9348-FBEEF28EAC77}"/>
                </a:ext>
              </a:extLst>
            </p:cNvPr>
            <p:cNvSpPr>
              <a:spLocks/>
            </p:cNvSpPr>
            <p:nvPr userDrawn="1"/>
          </p:nvSpPr>
          <p:spPr bwMode="auto">
            <a:xfrm flipH="1">
              <a:off x="532430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91" name="Freeform 589">
              <a:extLst>
                <a:ext uri="{FF2B5EF4-FFF2-40B4-BE49-F238E27FC236}">
                  <a16:creationId xmlns:a16="http://schemas.microsoft.com/office/drawing/2014/main" id="{DAC7E04B-02A9-4EAB-A744-97A7C5400B6D}"/>
                </a:ext>
              </a:extLst>
            </p:cNvPr>
            <p:cNvSpPr>
              <a:spLocks/>
            </p:cNvSpPr>
            <p:nvPr userDrawn="1"/>
          </p:nvSpPr>
          <p:spPr bwMode="auto">
            <a:xfrm flipH="1">
              <a:off x="5757539"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92" name="Freeform 590">
              <a:extLst>
                <a:ext uri="{FF2B5EF4-FFF2-40B4-BE49-F238E27FC236}">
                  <a16:creationId xmlns:a16="http://schemas.microsoft.com/office/drawing/2014/main" id="{F4F7B3CD-E8CF-4328-B22B-D4F9CD3401B2}"/>
                </a:ext>
              </a:extLst>
            </p:cNvPr>
            <p:cNvSpPr>
              <a:spLocks/>
            </p:cNvSpPr>
            <p:nvPr userDrawn="1"/>
          </p:nvSpPr>
          <p:spPr bwMode="auto">
            <a:xfrm flipH="1">
              <a:off x="5431399"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93" name="Freeform 29">
              <a:extLst>
                <a:ext uri="{FF2B5EF4-FFF2-40B4-BE49-F238E27FC236}">
                  <a16:creationId xmlns:a16="http://schemas.microsoft.com/office/drawing/2014/main" id="{31AEE46C-2A33-47B4-A20C-9123C9EDC725}"/>
                </a:ext>
              </a:extLst>
            </p:cNvPr>
            <p:cNvSpPr>
              <a:spLocks/>
            </p:cNvSpPr>
            <p:nvPr userDrawn="1"/>
          </p:nvSpPr>
          <p:spPr bwMode="auto">
            <a:xfrm flipH="1">
              <a:off x="499567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94" name="Freeform 31">
              <a:extLst>
                <a:ext uri="{FF2B5EF4-FFF2-40B4-BE49-F238E27FC236}">
                  <a16:creationId xmlns:a16="http://schemas.microsoft.com/office/drawing/2014/main" id="{12871CD8-2DB0-49E2-A2FE-9D885A4DA3E8}"/>
                </a:ext>
              </a:extLst>
            </p:cNvPr>
            <p:cNvSpPr>
              <a:spLocks/>
            </p:cNvSpPr>
            <p:nvPr userDrawn="1"/>
          </p:nvSpPr>
          <p:spPr bwMode="auto">
            <a:xfrm flipH="1">
              <a:off x="5102769"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3" name="Freeform 29">
              <a:extLst>
                <a:ext uri="{FF2B5EF4-FFF2-40B4-BE49-F238E27FC236}">
                  <a16:creationId xmlns:a16="http://schemas.microsoft.com/office/drawing/2014/main" id="{95817B6D-040B-4DDD-9348-0534339788BC}"/>
                </a:ext>
              </a:extLst>
            </p:cNvPr>
            <p:cNvSpPr>
              <a:spLocks/>
            </p:cNvSpPr>
            <p:nvPr userDrawn="1"/>
          </p:nvSpPr>
          <p:spPr bwMode="auto">
            <a:xfrm flipH="1">
              <a:off x="466704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4" name="Freeform 30">
              <a:extLst>
                <a:ext uri="{FF2B5EF4-FFF2-40B4-BE49-F238E27FC236}">
                  <a16:creationId xmlns:a16="http://schemas.microsoft.com/office/drawing/2014/main" id="{C3DF66BE-EE07-49C6-AF25-C78FA2E42ED4}"/>
                </a:ext>
              </a:extLst>
            </p:cNvPr>
            <p:cNvSpPr>
              <a:spLocks/>
            </p:cNvSpPr>
            <p:nvPr userDrawn="1"/>
          </p:nvSpPr>
          <p:spPr bwMode="auto">
            <a:xfrm flipH="1">
              <a:off x="4340907"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5" name="Freeform 31">
              <a:extLst>
                <a:ext uri="{FF2B5EF4-FFF2-40B4-BE49-F238E27FC236}">
                  <a16:creationId xmlns:a16="http://schemas.microsoft.com/office/drawing/2014/main" id="{CE05D7B4-2578-4FE8-972C-2D24B34ABFD9}"/>
                </a:ext>
              </a:extLst>
            </p:cNvPr>
            <p:cNvSpPr>
              <a:spLocks/>
            </p:cNvSpPr>
            <p:nvPr userDrawn="1"/>
          </p:nvSpPr>
          <p:spPr bwMode="auto">
            <a:xfrm flipH="1">
              <a:off x="4774142"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6" name="Freeform 32">
              <a:extLst>
                <a:ext uri="{FF2B5EF4-FFF2-40B4-BE49-F238E27FC236}">
                  <a16:creationId xmlns:a16="http://schemas.microsoft.com/office/drawing/2014/main" id="{FC8D02A6-BD82-4503-9DDE-6669955756CD}"/>
                </a:ext>
              </a:extLst>
            </p:cNvPr>
            <p:cNvSpPr>
              <a:spLocks/>
            </p:cNvSpPr>
            <p:nvPr userDrawn="1"/>
          </p:nvSpPr>
          <p:spPr bwMode="auto">
            <a:xfrm flipH="1">
              <a:off x="4448001"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7" name="Freeform 29">
              <a:extLst>
                <a:ext uri="{FF2B5EF4-FFF2-40B4-BE49-F238E27FC236}">
                  <a16:creationId xmlns:a16="http://schemas.microsoft.com/office/drawing/2014/main" id="{854A1D4B-FA43-47CA-AC85-FB20F2E3014D}"/>
                </a:ext>
              </a:extLst>
            </p:cNvPr>
            <p:cNvSpPr>
              <a:spLocks/>
            </p:cNvSpPr>
            <p:nvPr userDrawn="1"/>
          </p:nvSpPr>
          <p:spPr bwMode="auto">
            <a:xfrm flipH="1">
              <a:off x="401227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8" name="Freeform 30">
              <a:extLst>
                <a:ext uri="{FF2B5EF4-FFF2-40B4-BE49-F238E27FC236}">
                  <a16:creationId xmlns:a16="http://schemas.microsoft.com/office/drawing/2014/main" id="{5AF95BA3-0AEC-412B-99BC-DB00E036A80B}"/>
                </a:ext>
              </a:extLst>
            </p:cNvPr>
            <p:cNvSpPr>
              <a:spLocks/>
            </p:cNvSpPr>
            <p:nvPr userDrawn="1"/>
          </p:nvSpPr>
          <p:spPr bwMode="auto">
            <a:xfrm flipH="1">
              <a:off x="368613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9" name="Freeform 31">
              <a:extLst>
                <a:ext uri="{FF2B5EF4-FFF2-40B4-BE49-F238E27FC236}">
                  <a16:creationId xmlns:a16="http://schemas.microsoft.com/office/drawing/2014/main" id="{D264550B-484F-481F-9EF3-C1E8E944DAE6}"/>
                </a:ext>
              </a:extLst>
            </p:cNvPr>
            <p:cNvSpPr>
              <a:spLocks/>
            </p:cNvSpPr>
            <p:nvPr userDrawn="1"/>
          </p:nvSpPr>
          <p:spPr bwMode="auto">
            <a:xfrm flipH="1">
              <a:off x="4119373"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0" name="Freeform 32">
              <a:extLst>
                <a:ext uri="{FF2B5EF4-FFF2-40B4-BE49-F238E27FC236}">
                  <a16:creationId xmlns:a16="http://schemas.microsoft.com/office/drawing/2014/main" id="{38129DBE-8B39-4887-89F3-640517448704}"/>
                </a:ext>
              </a:extLst>
            </p:cNvPr>
            <p:cNvSpPr>
              <a:spLocks/>
            </p:cNvSpPr>
            <p:nvPr userDrawn="1"/>
          </p:nvSpPr>
          <p:spPr bwMode="auto">
            <a:xfrm flipH="1">
              <a:off x="3793231"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1" name="Freeform 29">
              <a:extLst>
                <a:ext uri="{FF2B5EF4-FFF2-40B4-BE49-F238E27FC236}">
                  <a16:creationId xmlns:a16="http://schemas.microsoft.com/office/drawing/2014/main" id="{831A8309-6A73-45C2-B087-1CCCC1283E94}"/>
                </a:ext>
              </a:extLst>
            </p:cNvPr>
            <p:cNvSpPr>
              <a:spLocks/>
            </p:cNvSpPr>
            <p:nvPr userDrawn="1"/>
          </p:nvSpPr>
          <p:spPr bwMode="auto">
            <a:xfrm flipH="1">
              <a:off x="335751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2" name="Freeform 30">
              <a:extLst>
                <a:ext uri="{FF2B5EF4-FFF2-40B4-BE49-F238E27FC236}">
                  <a16:creationId xmlns:a16="http://schemas.microsoft.com/office/drawing/2014/main" id="{C98AD516-251A-4C67-BB65-9BBFC73ADD4C}"/>
                </a:ext>
              </a:extLst>
            </p:cNvPr>
            <p:cNvSpPr>
              <a:spLocks/>
            </p:cNvSpPr>
            <p:nvPr userDrawn="1"/>
          </p:nvSpPr>
          <p:spPr bwMode="auto">
            <a:xfrm flipH="1">
              <a:off x="3031369"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3" name="Freeform 31">
              <a:extLst>
                <a:ext uri="{FF2B5EF4-FFF2-40B4-BE49-F238E27FC236}">
                  <a16:creationId xmlns:a16="http://schemas.microsoft.com/office/drawing/2014/main" id="{2334F0F6-77D7-4855-B129-F231B2969D53}"/>
                </a:ext>
              </a:extLst>
            </p:cNvPr>
            <p:cNvSpPr>
              <a:spLocks/>
            </p:cNvSpPr>
            <p:nvPr userDrawn="1"/>
          </p:nvSpPr>
          <p:spPr bwMode="auto">
            <a:xfrm flipH="1">
              <a:off x="3464604"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4" name="Freeform 32">
              <a:extLst>
                <a:ext uri="{FF2B5EF4-FFF2-40B4-BE49-F238E27FC236}">
                  <a16:creationId xmlns:a16="http://schemas.microsoft.com/office/drawing/2014/main" id="{8620528F-4DAB-4557-950E-B549476181C6}"/>
                </a:ext>
              </a:extLst>
            </p:cNvPr>
            <p:cNvSpPr>
              <a:spLocks/>
            </p:cNvSpPr>
            <p:nvPr userDrawn="1"/>
          </p:nvSpPr>
          <p:spPr bwMode="auto">
            <a:xfrm flipH="1">
              <a:off x="3138464"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5" name="Freeform 29">
              <a:extLst>
                <a:ext uri="{FF2B5EF4-FFF2-40B4-BE49-F238E27FC236}">
                  <a16:creationId xmlns:a16="http://schemas.microsoft.com/office/drawing/2014/main" id="{657793A8-CF03-471A-AB50-1D186E625C68}"/>
                </a:ext>
              </a:extLst>
            </p:cNvPr>
            <p:cNvSpPr>
              <a:spLocks/>
            </p:cNvSpPr>
            <p:nvPr userDrawn="1"/>
          </p:nvSpPr>
          <p:spPr bwMode="auto">
            <a:xfrm flipH="1">
              <a:off x="270274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6" name="Freeform 30">
              <a:extLst>
                <a:ext uri="{FF2B5EF4-FFF2-40B4-BE49-F238E27FC236}">
                  <a16:creationId xmlns:a16="http://schemas.microsoft.com/office/drawing/2014/main" id="{6418A16B-9A9F-458C-8DBE-E70FDFCC32B9}"/>
                </a:ext>
              </a:extLst>
            </p:cNvPr>
            <p:cNvSpPr>
              <a:spLocks/>
            </p:cNvSpPr>
            <p:nvPr userDrawn="1"/>
          </p:nvSpPr>
          <p:spPr bwMode="auto">
            <a:xfrm flipH="1">
              <a:off x="2376599"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7" name="Freeform 31">
              <a:extLst>
                <a:ext uri="{FF2B5EF4-FFF2-40B4-BE49-F238E27FC236}">
                  <a16:creationId xmlns:a16="http://schemas.microsoft.com/office/drawing/2014/main" id="{47E19927-3850-43A4-8E30-2BA40B757AF1}"/>
                </a:ext>
              </a:extLst>
            </p:cNvPr>
            <p:cNvSpPr>
              <a:spLocks/>
            </p:cNvSpPr>
            <p:nvPr userDrawn="1"/>
          </p:nvSpPr>
          <p:spPr bwMode="auto">
            <a:xfrm flipH="1">
              <a:off x="2809836"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8" name="Freeform 32">
              <a:extLst>
                <a:ext uri="{FF2B5EF4-FFF2-40B4-BE49-F238E27FC236}">
                  <a16:creationId xmlns:a16="http://schemas.microsoft.com/office/drawing/2014/main" id="{EB5686E5-0C6D-4EBD-9161-C598BFF573C7}"/>
                </a:ext>
              </a:extLst>
            </p:cNvPr>
            <p:cNvSpPr>
              <a:spLocks/>
            </p:cNvSpPr>
            <p:nvPr userDrawn="1"/>
          </p:nvSpPr>
          <p:spPr bwMode="auto">
            <a:xfrm flipH="1">
              <a:off x="2483694"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9" name="Freeform 447">
              <a:extLst>
                <a:ext uri="{FF2B5EF4-FFF2-40B4-BE49-F238E27FC236}">
                  <a16:creationId xmlns:a16="http://schemas.microsoft.com/office/drawing/2014/main" id="{7644655A-D839-4908-9EFA-3A72DBA442DF}"/>
                </a:ext>
              </a:extLst>
            </p:cNvPr>
            <p:cNvSpPr>
              <a:spLocks/>
            </p:cNvSpPr>
            <p:nvPr userDrawn="1"/>
          </p:nvSpPr>
          <p:spPr bwMode="auto">
            <a:xfrm flipH="1">
              <a:off x="2047972"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0" name="Freeform 448">
              <a:extLst>
                <a:ext uri="{FF2B5EF4-FFF2-40B4-BE49-F238E27FC236}">
                  <a16:creationId xmlns:a16="http://schemas.microsoft.com/office/drawing/2014/main" id="{47F5CED3-FA95-4B65-9936-433082510EED}"/>
                </a:ext>
              </a:extLst>
            </p:cNvPr>
            <p:cNvSpPr>
              <a:spLocks/>
            </p:cNvSpPr>
            <p:nvPr userDrawn="1"/>
          </p:nvSpPr>
          <p:spPr bwMode="auto">
            <a:xfrm flipH="1">
              <a:off x="172183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1" name="Freeform 449">
              <a:extLst>
                <a:ext uri="{FF2B5EF4-FFF2-40B4-BE49-F238E27FC236}">
                  <a16:creationId xmlns:a16="http://schemas.microsoft.com/office/drawing/2014/main" id="{7B796CBC-3037-431F-919B-2874346EEC5E}"/>
                </a:ext>
              </a:extLst>
            </p:cNvPr>
            <p:cNvSpPr>
              <a:spLocks/>
            </p:cNvSpPr>
            <p:nvPr userDrawn="1"/>
          </p:nvSpPr>
          <p:spPr bwMode="auto">
            <a:xfrm flipH="1">
              <a:off x="2155066"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2" name="Freeform 450">
              <a:extLst>
                <a:ext uri="{FF2B5EF4-FFF2-40B4-BE49-F238E27FC236}">
                  <a16:creationId xmlns:a16="http://schemas.microsoft.com/office/drawing/2014/main" id="{2C963BF1-7C4A-420B-9C74-3936A9BFE648}"/>
                </a:ext>
              </a:extLst>
            </p:cNvPr>
            <p:cNvSpPr>
              <a:spLocks/>
            </p:cNvSpPr>
            <p:nvPr userDrawn="1"/>
          </p:nvSpPr>
          <p:spPr bwMode="auto">
            <a:xfrm flipH="1">
              <a:off x="1828926"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3" name="Freeform 29">
              <a:extLst>
                <a:ext uri="{FF2B5EF4-FFF2-40B4-BE49-F238E27FC236}">
                  <a16:creationId xmlns:a16="http://schemas.microsoft.com/office/drawing/2014/main" id="{39EB11D3-7A18-41EC-8721-580B169FD065}"/>
                </a:ext>
              </a:extLst>
            </p:cNvPr>
            <p:cNvSpPr>
              <a:spLocks/>
            </p:cNvSpPr>
            <p:nvPr userDrawn="1"/>
          </p:nvSpPr>
          <p:spPr bwMode="auto">
            <a:xfrm flipH="1">
              <a:off x="139320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4" name="Freeform 31">
              <a:extLst>
                <a:ext uri="{FF2B5EF4-FFF2-40B4-BE49-F238E27FC236}">
                  <a16:creationId xmlns:a16="http://schemas.microsoft.com/office/drawing/2014/main" id="{BE349951-DDC5-4036-9168-327ED01A7F69}"/>
                </a:ext>
              </a:extLst>
            </p:cNvPr>
            <p:cNvSpPr>
              <a:spLocks/>
            </p:cNvSpPr>
            <p:nvPr userDrawn="1"/>
          </p:nvSpPr>
          <p:spPr bwMode="auto">
            <a:xfrm flipH="1">
              <a:off x="1500297"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5" name="Freeform 29">
              <a:extLst>
                <a:ext uri="{FF2B5EF4-FFF2-40B4-BE49-F238E27FC236}">
                  <a16:creationId xmlns:a16="http://schemas.microsoft.com/office/drawing/2014/main" id="{439ECB52-59C5-4248-9E6D-F64D01290A98}"/>
                </a:ext>
              </a:extLst>
            </p:cNvPr>
            <p:cNvSpPr>
              <a:spLocks/>
            </p:cNvSpPr>
            <p:nvPr userDrawn="1"/>
          </p:nvSpPr>
          <p:spPr bwMode="auto">
            <a:xfrm flipH="1">
              <a:off x="106457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6" name="Freeform 30">
              <a:extLst>
                <a:ext uri="{FF2B5EF4-FFF2-40B4-BE49-F238E27FC236}">
                  <a16:creationId xmlns:a16="http://schemas.microsoft.com/office/drawing/2014/main" id="{A540F224-FE70-41BB-8ED2-8189D9CA351E}"/>
                </a:ext>
              </a:extLst>
            </p:cNvPr>
            <p:cNvSpPr>
              <a:spLocks/>
            </p:cNvSpPr>
            <p:nvPr userDrawn="1"/>
          </p:nvSpPr>
          <p:spPr bwMode="auto">
            <a:xfrm flipH="1">
              <a:off x="73843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7" name="Freeform 31">
              <a:extLst>
                <a:ext uri="{FF2B5EF4-FFF2-40B4-BE49-F238E27FC236}">
                  <a16:creationId xmlns:a16="http://schemas.microsoft.com/office/drawing/2014/main" id="{E88AAEF8-418E-4319-8550-98791E25C9AB}"/>
                </a:ext>
              </a:extLst>
            </p:cNvPr>
            <p:cNvSpPr>
              <a:spLocks/>
            </p:cNvSpPr>
            <p:nvPr userDrawn="1"/>
          </p:nvSpPr>
          <p:spPr bwMode="auto">
            <a:xfrm flipH="1">
              <a:off x="1171668"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8" name="Freeform 32">
              <a:extLst>
                <a:ext uri="{FF2B5EF4-FFF2-40B4-BE49-F238E27FC236}">
                  <a16:creationId xmlns:a16="http://schemas.microsoft.com/office/drawing/2014/main" id="{1B8F18B3-559C-4EC9-BF41-EC4925420FDB}"/>
                </a:ext>
              </a:extLst>
            </p:cNvPr>
            <p:cNvSpPr>
              <a:spLocks/>
            </p:cNvSpPr>
            <p:nvPr userDrawn="1"/>
          </p:nvSpPr>
          <p:spPr bwMode="auto">
            <a:xfrm flipH="1">
              <a:off x="845528"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9" name="Freeform 29">
              <a:extLst>
                <a:ext uri="{FF2B5EF4-FFF2-40B4-BE49-F238E27FC236}">
                  <a16:creationId xmlns:a16="http://schemas.microsoft.com/office/drawing/2014/main" id="{36A2FC45-5203-4AD9-885F-11219EE753E9}"/>
                </a:ext>
              </a:extLst>
            </p:cNvPr>
            <p:cNvSpPr>
              <a:spLocks/>
            </p:cNvSpPr>
            <p:nvPr userDrawn="1"/>
          </p:nvSpPr>
          <p:spPr bwMode="auto">
            <a:xfrm flipH="1">
              <a:off x="40980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0" name="Freeform 30">
              <a:extLst>
                <a:ext uri="{FF2B5EF4-FFF2-40B4-BE49-F238E27FC236}">
                  <a16:creationId xmlns:a16="http://schemas.microsoft.com/office/drawing/2014/main" id="{8D335CF5-B47A-4403-AD42-4C985E3BE401}"/>
                </a:ext>
              </a:extLst>
            </p:cNvPr>
            <p:cNvSpPr>
              <a:spLocks/>
            </p:cNvSpPr>
            <p:nvPr userDrawn="1"/>
          </p:nvSpPr>
          <p:spPr bwMode="auto">
            <a:xfrm flipH="1">
              <a:off x="83664"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1" name="Freeform 31">
              <a:extLst>
                <a:ext uri="{FF2B5EF4-FFF2-40B4-BE49-F238E27FC236}">
                  <a16:creationId xmlns:a16="http://schemas.microsoft.com/office/drawing/2014/main" id="{4076E064-BBD2-41BF-8D95-16A4623D64FB}"/>
                </a:ext>
              </a:extLst>
            </p:cNvPr>
            <p:cNvSpPr>
              <a:spLocks/>
            </p:cNvSpPr>
            <p:nvPr userDrawn="1"/>
          </p:nvSpPr>
          <p:spPr bwMode="auto">
            <a:xfrm flipH="1">
              <a:off x="516899"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2" name="Freeform 32">
              <a:extLst>
                <a:ext uri="{FF2B5EF4-FFF2-40B4-BE49-F238E27FC236}">
                  <a16:creationId xmlns:a16="http://schemas.microsoft.com/office/drawing/2014/main" id="{C63CB843-A8CC-401A-91B0-7241179120DB}"/>
                </a:ext>
              </a:extLst>
            </p:cNvPr>
            <p:cNvSpPr>
              <a:spLocks/>
            </p:cNvSpPr>
            <p:nvPr userDrawn="1"/>
          </p:nvSpPr>
          <p:spPr bwMode="auto">
            <a:xfrm flipH="1">
              <a:off x="190758"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sp>
        <p:nvSpPr>
          <p:cNvPr id="2" name="Rectangle 1"/>
          <p:cNvSpPr/>
          <p:nvPr userDrawn="1"/>
        </p:nvSpPr>
        <p:spPr bwMode="auto">
          <a:xfrm>
            <a:off x="0" y="0"/>
            <a:ext cx="12192000" cy="6858000"/>
          </a:xfrm>
          <a:prstGeom prst="rect">
            <a:avLst/>
          </a:prstGeom>
          <a:solidFill>
            <a:schemeClr val="bg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815521518"/>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84574485"/>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378371" y="291107"/>
            <a:ext cx="11546397" cy="599221"/>
          </a:xfrm>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1" y="1102760"/>
            <a:ext cx="11653523" cy="1880387"/>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sz="1961"/>
            </a:lvl3pPr>
            <a:lvl4pPr marL="448193" indent="0">
              <a:buNone/>
              <a:defRPr sz="1765"/>
            </a:lvl4pPr>
            <a:lvl5pPr marL="672290" indent="0">
              <a:buNone/>
              <a:defRPr sz="1765"/>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9"/>
          <p:cNvSpPr>
            <a:spLocks noGrp="1"/>
          </p:cNvSpPr>
          <p:nvPr>
            <p:ph type="sldNum" sz="quarter" idx="4"/>
          </p:nvPr>
        </p:nvSpPr>
        <p:spPr>
          <a:xfrm>
            <a:off x="10847363" y="6589034"/>
            <a:ext cx="1344637" cy="268966"/>
          </a:xfrm>
          <a:prstGeom prst="rect">
            <a:avLst/>
          </a:prstGeom>
        </p:spPr>
        <p:txBody>
          <a:bodyPr vert="horz" lIns="91440" tIns="45720" rIns="91440" bIns="45720" rtlCol="0" anchor="ctr"/>
          <a:lstStyle>
            <a:lvl1pPr algn="r">
              <a:defRPr sz="980">
                <a:solidFill>
                  <a:schemeClr val="tx1">
                    <a:tint val="75000"/>
                  </a:schemeClr>
                </a:solidFill>
              </a:defRPr>
            </a:lvl1pPr>
          </a:lstStyle>
          <a:p>
            <a:fld id="{130FD3EB-6E92-49B7-9A3C-D26FC9804B6B}" type="slidenum">
              <a:rPr lang="en-US" smtClean="0"/>
              <a:t>‹#›</a:t>
            </a:fld>
            <a:endParaRPr lang="en-US"/>
          </a:p>
        </p:txBody>
      </p:sp>
    </p:spTree>
    <p:extLst>
      <p:ext uri="{BB962C8B-B14F-4D97-AF65-F5344CB8AC3E}">
        <p14:creationId xmlns:p14="http://schemas.microsoft.com/office/powerpoint/2010/main" val="336935907"/>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1_Title Only">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68927" y="286381"/>
            <a:ext cx="11653523" cy="927940"/>
          </a:xfrm>
          <a:prstGeom prst="rect">
            <a:avLst/>
          </a:prstGeom>
        </p:spPr>
        <p:txBody>
          <a:bodyPr lIns="146304" tIns="91440" rIns="146304" bIns="91440"/>
          <a:lstStyle>
            <a:lvl1pPr algn="l">
              <a:defRPr sz="5097">
                <a:solidFill>
                  <a:schemeClr val="tx2"/>
                </a:solidFill>
                <a:latin typeface="+mj-lt"/>
              </a:defRPr>
            </a:lvl1pPr>
          </a:lstStyle>
          <a:p>
            <a:r>
              <a:rPr lang="en-US" dirty="0"/>
              <a:t>Click to edit Master title style</a:t>
            </a:r>
          </a:p>
        </p:txBody>
      </p:sp>
    </p:spTree>
    <p:extLst>
      <p:ext uri="{BB962C8B-B14F-4D97-AF65-F5344CB8AC3E}">
        <p14:creationId xmlns:p14="http://schemas.microsoft.com/office/powerpoint/2010/main" val="12399767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9_Title Onl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DB8707A-FE38-4F53-9F99-D18ECCBF0EDF}"/>
              </a:ext>
            </a:extLst>
          </p:cNvPr>
          <p:cNvSpPr/>
          <p:nvPr userDrawn="1"/>
        </p:nvSpPr>
        <p:spPr bwMode="auto">
          <a:xfrm>
            <a:off x="-20173" y="-1"/>
            <a:ext cx="12212173" cy="2375647"/>
          </a:xfrm>
          <a:prstGeom prst="rect">
            <a:avLst/>
          </a:prstGeom>
          <a:solidFill>
            <a:schemeClr val="tx2"/>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 name="Title 2">
            <a:extLst>
              <a:ext uri="{FF2B5EF4-FFF2-40B4-BE49-F238E27FC236}">
                <a16:creationId xmlns:a16="http://schemas.microsoft.com/office/drawing/2014/main" id="{7A23328B-C5F1-4431-B4F3-E9DDC5CC2C31}"/>
              </a:ext>
            </a:extLst>
          </p:cNvPr>
          <p:cNvSpPr>
            <a:spLocks noGrp="1"/>
          </p:cNvSpPr>
          <p:nvPr>
            <p:ph type="title"/>
          </p:nvPr>
        </p:nvSpPr>
        <p:spPr>
          <a:xfrm>
            <a:off x="269241" y="289513"/>
            <a:ext cx="11662784" cy="899665"/>
          </a:xfrm>
        </p:spPr>
        <p:txBody>
          <a:bodyPr/>
          <a:lstStyle>
            <a:lvl1pPr>
              <a:defRPr>
                <a:solidFill>
                  <a:schemeClr val="bg1"/>
                </a:solidFill>
              </a:defRPr>
            </a:lvl1pPr>
          </a:lstStyle>
          <a:p>
            <a:r>
              <a:rPr lang="en-US" dirty="0"/>
              <a:t>Click to edit Master title style</a:t>
            </a:r>
          </a:p>
        </p:txBody>
      </p:sp>
      <p:sp>
        <p:nvSpPr>
          <p:cNvPr id="7" name="Text Placeholder 6">
            <a:extLst>
              <a:ext uri="{FF2B5EF4-FFF2-40B4-BE49-F238E27FC236}">
                <a16:creationId xmlns:a16="http://schemas.microsoft.com/office/drawing/2014/main" id="{AA9E0EA0-8D6E-4590-9148-D98C2F038D4C}"/>
              </a:ext>
            </a:extLst>
          </p:cNvPr>
          <p:cNvSpPr>
            <a:spLocks noGrp="1"/>
          </p:cNvSpPr>
          <p:nvPr>
            <p:ph type="body" sz="quarter" idx="10"/>
          </p:nvPr>
        </p:nvSpPr>
        <p:spPr>
          <a:xfrm>
            <a:off x="269876" y="1117461"/>
            <a:ext cx="11922123" cy="987963"/>
          </a:xfrm>
        </p:spPr>
        <p:txBody>
          <a:bodyPr/>
          <a:lstStyle>
            <a:lvl1pPr marL="0" indent="0">
              <a:spcBef>
                <a:spcPts val="0"/>
              </a:spcBef>
              <a:spcAft>
                <a:spcPts val="600"/>
              </a:spcAft>
              <a:buNone/>
              <a:defRPr sz="2800">
                <a:solidFill>
                  <a:schemeClr val="bg1"/>
                </a:solidFill>
              </a:defRPr>
            </a:lvl1pPr>
            <a:lvl2pPr marL="224053" indent="0">
              <a:buNone/>
              <a:defRPr sz="2000">
                <a:solidFill>
                  <a:schemeClr val="bg1"/>
                </a:solidFill>
              </a:defRPr>
            </a:lvl2pPr>
            <a:lvl3pPr>
              <a:defRPr sz="2000">
                <a:solidFill>
                  <a:schemeClr val="tx1"/>
                </a:solidFill>
              </a:defRPr>
            </a:lvl3pPr>
            <a:lvl4pPr>
              <a:defRPr sz="1600">
                <a:solidFill>
                  <a:schemeClr val="tx1"/>
                </a:solidFill>
              </a:defRPr>
            </a:lvl4pPr>
            <a:lvl5pPr>
              <a:defRPr sz="1600">
                <a:solidFill>
                  <a:schemeClr val="tx1"/>
                </a:solidFill>
              </a:defRPr>
            </a:lvl5pPr>
          </a:lstStyle>
          <a:p>
            <a:pPr lvl="0"/>
            <a:r>
              <a:rPr lang="en-US" dirty="0"/>
              <a:t>Edit Master text styles</a:t>
            </a:r>
          </a:p>
          <a:p>
            <a:pPr lvl="1"/>
            <a:r>
              <a:rPr lang="en-US" dirty="0"/>
              <a:t>Second level</a:t>
            </a:r>
          </a:p>
        </p:txBody>
      </p:sp>
      <p:sp>
        <p:nvSpPr>
          <p:cNvPr id="5" name="Text Placeholder 4">
            <a:extLst>
              <a:ext uri="{FF2B5EF4-FFF2-40B4-BE49-F238E27FC236}">
                <a16:creationId xmlns:a16="http://schemas.microsoft.com/office/drawing/2014/main" id="{4FE376AC-ED51-4E76-B89C-5B54E5AAF041}"/>
              </a:ext>
            </a:extLst>
          </p:cNvPr>
          <p:cNvSpPr>
            <a:spLocks noGrp="1"/>
          </p:cNvSpPr>
          <p:nvPr>
            <p:ph type="body" sz="quarter" idx="11"/>
          </p:nvPr>
        </p:nvSpPr>
        <p:spPr>
          <a:xfrm>
            <a:off x="1497406" y="4842511"/>
            <a:ext cx="2868929" cy="1548452"/>
          </a:xfrm>
        </p:spPr>
        <p:txBody>
          <a:bodyPr anchor="t"/>
          <a:lstStyle>
            <a:lvl1pPr>
              <a:spcBef>
                <a:spcPts val="0"/>
              </a:spcBef>
              <a:spcAft>
                <a:spcPts val="300"/>
              </a:spcAft>
              <a:defRPr sz="2000" b="0">
                <a:solidFill>
                  <a:schemeClr val="tx2"/>
                </a:solidFill>
                <a:latin typeface="+mn-lt"/>
              </a:defRPr>
            </a:lvl1pPr>
            <a:lvl2pPr>
              <a:spcBef>
                <a:spcPts val="0"/>
              </a:spcBef>
              <a:defRPr sz="1600"/>
            </a:lvl2pPr>
            <a:lvl3pPr>
              <a:spcBef>
                <a:spcPts val="0"/>
              </a:spcBef>
              <a:defRPr sz="1600"/>
            </a:lvl3pPr>
            <a:lvl4pPr>
              <a:spcBef>
                <a:spcPts val="0"/>
              </a:spcBef>
              <a:defRPr sz="1200"/>
            </a:lvl4pPr>
            <a:lvl5pPr>
              <a:spcBef>
                <a:spcPts val="0"/>
              </a:spcBef>
              <a:defRPr sz="12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4">
            <a:extLst>
              <a:ext uri="{FF2B5EF4-FFF2-40B4-BE49-F238E27FC236}">
                <a16:creationId xmlns:a16="http://schemas.microsoft.com/office/drawing/2014/main" id="{C93871F8-E8F5-4A32-8A74-A377B142F671}"/>
              </a:ext>
            </a:extLst>
          </p:cNvPr>
          <p:cNvSpPr>
            <a:spLocks noGrp="1"/>
          </p:cNvSpPr>
          <p:nvPr>
            <p:ph type="body" sz="quarter" idx="12"/>
          </p:nvPr>
        </p:nvSpPr>
        <p:spPr>
          <a:xfrm>
            <a:off x="4435064" y="4842511"/>
            <a:ext cx="2868929" cy="1548452"/>
          </a:xfrm>
        </p:spPr>
        <p:txBody>
          <a:bodyPr anchor="t"/>
          <a:lstStyle>
            <a:lvl1pPr>
              <a:spcBef>
                <a:spcPts val="0"/>
              </a:spcBef>
              <a:spcAft>
                <a:spcPts val="300"/>
              </a:spcAft>
              <a:defRPr sz="2000" b="0">
                <a:solidFill>
                  <a:schemeClr val="tx2"/>
                </a:solidFill>
                <a:latin typeface="+mn-lt"/>
              </a:defRPr>
            </a:lvl1pPr>
            <a:lvl2pPr>
              <a:spcBef>
                <a:spcPts val="0"/>
              </a:spcBef>
              <a:defRPr sz="1600"/>
            </a:lvl2pPr>
            <a:lvl3pPr>
              <a:spcBef>
                <a:spcPts val="0"/>
              </a:spcBef>
              <a:defRPr sz="1600"/>
            </a:lvl3pPr>
            <a:lvl4pPr>
              <a:spcBef>
                <a:spcPts val="0"/>
              </a:spcBef>
              <a:defRPr sz="1200"/>
            </a:lvl4pPr>
            <a:lvl5pPr>
              <a:spcBef>
                <a:spcPts val="0"/>
              </a:spcBef>
              <a:defRPr sz="12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4">
            <a:extLst>
              <a:ext uri="{FF2B5EF4-FFF2-40B4-BE49-F238E27FC236}">
                <a16:creationId xmlns:a16="http://schemas.microsoft.com/office/drawing/2014/main" id="{CF2C3E02-CE73-4ECA-93F4-9A28E3166012}"/>
              </a:ext>
            </a:extLst>
          </p:cNvPr>
          <p:cNvSpPr>
            <a:spLocks noGrp="1"/>
          </p:cNvSpPr>
          <p:nvPr>
            <p:ph type="body" sz="quarter" idx="13"/>
          </p:nvPr>
        </p:nvSpPr>
        <p:spPr>
          <a:xfrm>
            <a:off x="7372722" y="4842511"/>
            <a:ext cx="2868929" cy="1548452"/>
          </a:xfrm>
        </p:spPr>
        <p:txBody>
          <a:bodyPr anchor="t"/>
          <a:lstStyle>
            <a:lvl1pPr>
              <a:spcBef>
                <a:spcPts val="0"/>
              </a:spcBef>
              <a:spcAft>
                <a:spcPts val="300"/>
              </a:spcAft>
              <a:defRPr sz="2000" b="0">
                <a:solidFill>
                  <a:schemeClr val="tx2"/>
                </a:solidFill>
                <a:latin typeface="+mn-lt"/>
              </a:defRPr>
            </a:lvl1pPr>
            <a:lvl2pPr>
              <a:spcBef>
                <a:spcPts val="0"/>
              </a:spcBef>
              <a:defRPr sz="1600"/>
            </a:lvl2pPr>
            <a:lvl3pPr>
              <a:spcBef>
                <a:spcPts val="0"/>
              </a:spcBef>
              <a:defRPr sz="1600"/>
            </a:lvl3pPr>
            <a:lvl4pPr>
              <a:spcBef>
                <a:spcPts val="0"/>
              </a:spcBef>
              <a:defRPr sz="1200"/>
            </a:lvl4pPr>
            <a:lvl5pPr>
              <a:spcBef>
                <a:spcPts val="0"/>
              </a:spcBef>
              <a:defRPr sz="12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01185434"/>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838768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Title Only_blue">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107571" y="80690"/>
            <a:ext cx="1317744" cy="12372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30" tIns="89630" rIns="89630" bIns="89630" numCol="1" spcCol="0" rtlCol="0" fromWordArt="0" anchor="b" anchorCtr="0" forceAA="0" compatLnSpc="1">
            <a:prstTxWarp prst="textNoShape">
              <a:avLst/>
            </a:prstTxWarp>
            <a:noAutofit/>
          </a:bodyPr>
          <a:lstStyle/>
          <a:p>
            <a:pPr algn="r"/>
            <a:endParaRPr lang="en-US" sz="1175" dirty="0"/>
          </a:p>
        </p:txBody>
      </p:sp>
      <p:sp>
        <p:nvSpPr>
          <p:cNvPr id="4" name="Title 3">
            <a:extLst>
              <a:ext uri="{FF2B5EF4-FFF2-40B4-BE49-F238E27FC236}">
                <a16:creationId xmlns:a16="http://schemas.microsoft.com/office/drawing/2014/main" id="{9198B05B-806C-4FBD-8773-56BD1EF0C2A2}"/>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397865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367071-2CE3-4EE3-8C29-2D915DE788C1}"/>
              </a:ext>
            </a:extLst>
          </p:cNvPr>
          <p:cNvSpPr>
            <a:spLocks noGrp="1"/>
          </p:cNvSpPr>
          <p:nvPr>
            <p:ph type="title"/>
          </p:nvPr>
        </p:nvSpPr>
        <p:spPr/>
        <p:txBody>
          <a:bodyPr/>
          <a:lstStyle/>
          <a:p>
            <a:r>
              <a:rPr lang="en-US"/>
              <a:t>Click to edit Master title style</a:t>
            </a:r>
          </a:p>
        </p:txBody>
      </p:sp>
      <p:grpSp>
        <p:nvGrpSpPr>
          <p:cNvPr id="3" name="Group 2">
            <a:extLst>
              <a:ext uri="{FF2B5EF4-FFF2-40B4-BE49-F238E27FC236}">
                <a16:creationId xmlns:a16="http://schemas.microsoft.com/office/drawing/2014/main" id="{BD773108-B586-46FE-8001-6541E36726E2}"/>
              </a:ext>
            </a:extLst>
          </p:cNvPr>
          <p:cNvGrpSpPr/>
          <p:nvPr userDrawn="1"/>
        </p:nvGrpSpPr>
        <p:grpSpPr>
          <a:xfrm>
            <a:off x="1463933" y="1626536"/>
            <a:ext cx="8402940" cy="4263966"/>
            <a:chOff x="1463933" y="1626535"/>
            <a:chExt cx="8402940" cy="4263966"/>
          </a:xfrm>
          <a:solidFill>
            <a:schemeClr val="bg1"/>
          </a:solidFill>
        </p:grpSpPr>
        <p:sp>
          <p:nvSpPr>
            <p:cNvPr id="4" name="Rectangle 3">
              <a:extLst>
                <a:ext uri="{FF2B5EF4-FFF2-40B4-BE49-F238E27FC236}">
                  <a16:creationId xmlns:a16="http://schemas.microsoft.com/office/drawing/2014/main" id="{B9560209-0B17-4019-AF87-E675865BF355}"/>
                </a:ext>
              </a:extLst>
            </p:cNvPr>
            <p:cNvSpPr/>
            <p:nvPr/>
          </p:nvSpPr>
          <p:spPr bwMode="auto">
            <a:xfrm>
              <a:off x="1598965" y="1626535"/>
              <a:ext cx="8267908" cy="426396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5" name="Right Bracket 4">
              <a:extLst>
                <a:ext uri="{FF2B5EF4-FFF2-40B4-BE49-F238E27FC236}">
                  <a16:creationId xmlns:a16="http://schemas.microsoft.com/office/drawing/2014/main" id="{6C964603-7A8B-4518-AC18-E736B3ACAAF2}"/>
                </a:ext>
              </a:extLst>
            </p:cNvPr>
            <p:cNvSpPr/>
            <p:nvPr/>
          </p:nvSpPr>
          <p:spPr>
            <a:xfrm>
              <a:off x="1463933" y="1626535"/>
              <a:ext cx="52618" cy="4114800"/>
            </a:xfrm>
            <a:prstGeom prst="rightBracket">
              <a:avLst/>
            </a:prstGeom>
            <a:grpFill/>
            <a:ln w="12700">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60" name="Group 159">
            <a:extLst>
              <a:ext uri="{FF2B5EF4-FFF2-40B4-BE49-F238E27FC236}">
                <a16:creationId xmlns:a16="http://schemas.microsoft.com/office/drawing/2014/main" id="{86D374F3-6EC0-4D2B-AB2B-09686ADCFF6F}"/>
              </a:ext>
            </a:extLst>
          </p:cNvPr>
          <p:cNvGrpSpPr/>
          <p:nvPr userDrawn="1"/>
        </p:nvGrpSpPr>
        <p:grpSpPr>
          <a:xfrm>
            <a:off x="255026" y="1708982"/>
            <a:ext cx="1087157" cy="961394"/>
            <a:chOff x="255025" y="1708982"/>
            <a:chExt cx="1087157" cy="961394"/>
          </a:xfrm>
        </p:grpSpPr>
        <p:sp>
          <p:nvSpPr>
            <p:cNvPr id="161" name="TextBox 160">
              <a:extLst>
                <a:ext uri="{FF2B5EF4-FFF2-40B4-BE49-F238E27FC236}">
                  <a16:creationId xmlns:a16="http://schemas.microsoft.com/office/drawing/2014/main" id="{C3611954-2E0D-46C1-A49E-FD0FD39537A0}"/>
                </a:ext>
              </a:extLst>
            </p:cNvPr>
            <p:cNvSpPr txBox="1"/>
            <p:nvPr/>
          </p:nvSpPr>
          <p:spPr>
            <a:xfrm>
              <a:off x="255025" y="2326949"/>
              <a:ext cx="1087157" cy="343427"/>
            </a:xfrm>
            <a:prstGeom prst="rect">
              <a:avLst/>
            </a:prstGeom>
            <a:noFill/>
          </p:spPr>
          <p:txBody>
            <a:bodyPr wrap="none" lIns="91440" tIns="45720" rIns="91440" bIns="45720" rtlCol="0">
              <a:spAutoFit/>
            </a:bodyPr>
            <a:lstStyle/>
            <a:p>
              <a:pPr algn="ctr" defTabSz="932418">
                <a:defRPr/>
              </a:pPr>
              <a:r>
                <a:rPr lang="en-US" sz="800" kern="0" dirty="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rPr>
                <a:t>SENSORS AND IOT</a:t>
              </a:r>
            </a:p>
            <a:p>
              <a:pPr algn="ctr" defTabSz="932418">
                <a:defRPr/>
              </a:pPr>
              <a:r>
                <a:rPr lang="en-US" sz="800" kern="0" dirty="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rPr>
                <a:t>(UNSTRUCTURED)</a:t>
              </a:r>
            </a:p>
          </p:txBody>
        </p:sp>
        <p:grpSp>
          <p:nvGrpSpPr>
            <p:cNvPr id="162" name="Group 161">
              <a:extLst>
                <a:ext uri="{FF2B5EF4-FFF2-40B4-BE49-F238E27FC236}">
                  <a16:creationId xmlns:a16="http://schemas.microsoft.com/office/drawing/2014/main" id="{9FF88576-8520-44A1-94DF-A821E4A52E42}"/>
                </a:ext>
              </a:extLst>
            </p:cNvPr>
            <p:cNvGrpSpPr/>
            <p:nvPr/>
          </p:nvGrpSpPr>
          <p:grpSpPr>
            <a:xfrm>
              <a:off x="371360" y="1708982"/>
              <a:ext cx="854487" cy="632758"/>
              <a:chOff x="10141337" y="3202590"/>
              <a:chExt cx="1753007" cy="1298123"/>
            </a:xfrm>
          </p:grpSpPr>
          <p:grpSp>
            <p:nvGrpSpPr>
              <p:cNvPr id="163" name="Group 162">
                <a:extLst>
                  <a:ext uri="{FF2B5EF4-FFF2-40B4-BE49-F238E27FC236}">
                    <a16:creationId xmlns:a16="http://schemas.microsoft.com/office/drawing/2014/main" id="{CF042403-BA51-4B45-A3BA-30CFC4FE2C93}"/>
                  </a:ext>
                </a:extLst>
              </p:cNvPr>
              <p:cNvGrpSpPr/>
              <p:nvPr/>
            </p:nvGrpSpPr>
            <p:grpSpPr>
              <a:xfrm>
                <a:off x="10141337" y="3202590"/>
                <a:ext cx="1753007" cy="1194252"/>
                <a:chOff x="7846467" y="4929486"/>
                <a:chExt cx="1534842" cy="1045625"/>
              </a:xfrm>
            </p:grpSpPr>
            <p:sp>
              <p:nvSpPr>
                <p:cNvPr id="215" name="Freeform 74">
                  <a:extLst>
                    <a:ext uri="{FF2B5EF4-FFF2-40B4-BE49-F238E27FC236}">
                      <a16:creationId xmlns:a16="http://schemas.microsoft.com/office/drawing/2014/main" id="{031FB632-41B3-483C-BFA0-21DBD0CBC90D}"/>
                    </a:ext>
                  </a:extLst>
                </p:cNvPr>
                <p:cNvSpPr/>
                <p:nvPr/>
              </p:nvSpPr>
              <p:spPr bwMode="auto">
                <a:xfrm>
                  <a:off x="7846467" y="4941974"/>
                  <a:ext cx="1534842" cy="966112"/>
                </a:xfrm>
                <a:custGeom>
                  <a:avLst/>
                  <a:gdLst>
                    <a:gd name="connsiteX0" fmla="*/ 2240131 w 3865951"/>
                    <a:gd name="connsiteY0" fmla="*/ 0 h 2433435"/>
                    <a:gd name="connsiteX1" fmla="*/ 3431954 w 3865951"/>
                    <a:gd name="connsiteY1" fmla="*/ 1191823 h 2433435"/>
                    <a:gd name="connsiteX2" fmla="*/ 3407740 w 3865951"/>
                    <a:gd name="connsiteY2" fmla="*/ 1432017 h 2433435"/>
                    <a:gd name="connsiteX3" fmla="*/ 3363580 w 3865951"/>
                    <a:gd name="connsiteY3" fmla="*/ 1574277 h 2433435"/>
                    <a:gd name="connsiteX4" fmla="*/ 3436372 w 3865951"/>
                    <a:gd name="connsiteY4" fmla="*/ 1574277 h 2433435"/>
                    <a:gd name="connsiteX5" fmla="*/ 3865951 w 3865951"/>
                    <a:gd name="connsiteY5" fmla="*/ 2003856 h 2433435"/>
                    <a:gd name="connsiteX6" fmla="*/ 3865950 w 3865951"/>
                    <a:gd name="connsiteY6" fmla="*/ 2003856 h 2433435"/>
                    <a:gd name="connsiteX7" fmla="*/ 3436371 w 3865951"/>
                    <a:gd name="connsiteY7" fmla="*/ 2433435 h 2433435"/>
                    <a:gd name="connsiteX8" fmla="*/ 1694384 w 3865951"/>
                    <a:gd name="connsiteY8" fmla="*/ 2433434 h 2433435"/>
                    <a:gd name="connsiteX9" fmla="*/ 770876 w 3865951"/>
                    <a:gd name="connsiteY9" fmla="*/ 2433434 h 2433435"/>
                    <a:gd name="connsiteX10" fmla="*/ 0 w 3865951"/>
                    <a:gd name="connsiteY10" fmla="*/ 1662558 h 2433435"/>
                    <a:gd name="connsiteX11" fmla="*/ 770876 w 3865951"/>
                    <a:gd name="connsiteY11" fmla="*/ 891682 h 2433435"/>
                    <a:gd name="connsiteX12" fmla="*/ 1091130 w 3865951"/>
                    <a:gd name="connsiteY12" fmla="*/ 891682 h 2433435"/>
                    <a:gd name="connsiteX13" fmla="*/ 1141967 w 3865951"/>
                    <a:gd name="connsiteY13" fmla="*/ 727911 h 2433435"/>
                    <a:gd name="connsiteX14" fmla="*/ 2240131 w 3865951"/>
                    <a:gd name="connsiteY14" fmla="*/ 0 h 2433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65951" h="2433435">
                      <a:moveTo>
                        <a:pt x="2240131" y="0"/>
                      </a:moveTo>
                      <a:cubicBezTo>
                        <a:pt x="2898357" y="0"/>
                        <a:pt x="3431954" y="533597"/>
                        <a:pt x="3431954" y="1191823"/>
                      </a:cubicBezTo>
                      <a:cubicBezTo>
                        <a:pt x="3431954" y="1274101"/>
                        <a:pt x="3423617" y="1354432"/>
                        <a:pt x="3407740" y="1432017"/>
                      </a:cubicBezTo>
                      <a:lnTo>
                        <a:pt x="3363580" y="1574277"/>
                      </a:lnTo>
                      <a:lnTo>
                        <a:pt x="3436372" y="1574277"/>
                      </a:lnTo>
                      <a:cubicBezTo>
                        <a:pt x="3673622" y="1574277"/>
                        <a:pt x="3865951" y="1766606"/>
                        <a:pt x="3865951" y="2003856"/>
                      </a:cubicBezTo>
                      <a:lnTo>
                        <a:pt x="3865950" y="2003856"/>
                      </a:lnTo>
                      <a:cubicBezTo>
                        <a:pt x="3865950" y="2241106"/>
                        <a:pt x="3673621" y="2433435"/>
                        <a:pt x="3436371" y="2433435"/>
                      </a:cubicBezTo>
                      <a:lnTo>
                        <a:pt x="1694384" y="2433434"/>
                      </a:lnTo>
                      <a:lnTo>
                        <a:pt x="770876" y="2433434"/>
                      </a:lnTo>
                      <a:cubicBezTo>
                        <a:pt x="345133" y="2433434"/>
                        <a:pt x="0" y="2088301"/>
                        <a:pt x="0" y="1662558"/>
                      </a:cubicBezTo>
                      <a:cubicBezTo>
                        <a:pt x="0" y="1236815"/>
                        <a:pt x="345133" y="891682"/>
                        <a:pt x="770876" y="891682"/>
                      </a:cubicBezTo>
                      <a:lnTo>
                        <a:pt x="1091130" y="891682"/>
                      </a:lnTo>
                      <a:lnTo>
                        <a:pt x="1141967" y="727911"/>
                      </a:lnTo>
                      <a:cubicBezTo>
                        <a:pt x="1322896" y="300148"/>
                        <a:pt x="1746462" y="0"/>
                        <a:pt x="2240131" y="0"/>
                      </a:cubicBezTo>
                      <a:close/>
                    </a:path>
                  </a:pathLst>
                </a:custGeom>
                <a:solidFill>
                  <a:srgbClr val="D0E7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6" name="Freeform 75">
                  <a:extLst>
                    <a:ext uri="{FF2B5EF4-FFF2-40B4-BE49-F238E27FC236}">
                      <a16:creationId xmlns:a16="http://schemas.microsoft.com/office/drawing/2014/main" id="{5A46B538-63A7-41F0-B5A9-32A5E22A7D44}"/>
                    </a:ext>
                  </a:extLst>
                </p:cNvPr>
                <p:cNvSpPr/>
                <p:nvPr/>
              </p:nvSpPr>
              <p:spPr bwMode="auto">
                <a:xfrm flipH="1">
                  <a:off x="8684278" y="5180746"/>
                  <a:ext cx="384116" cy="794365"/>
                </a:xfrm>
                <a:custGeom>
                  <a:avLst/>
                  <a:gdLst>
                    <a:gd name="connsiteX0" fmla="*/ 0 w 384116"/>
                    <a:gd name="connsiteY0" fmla="*/ 0 h 948393"/>
                    <a:gd name="connsiteX1" fmla="*/ 0 w 384116"/>
                    <a:gd name="connsiteY1" fmla="*/ 241347 h 948393"/>
                    <a:gd name="connsiteX2" fmla="*/ 197157 w 384116"/>
                    <a:gd name="connsiteY2" fmla="*/ 241347 h 948393"/>
                    <a:gd name="connsiteX3" fmla="*/ 197157 w 384116"/>
                    <a:gd name="connsiteY3" fmla="*/ 367120 h 948393"/>
                    <a:gd name="connsiteX4" fmla="*/ 384116 w 384116"/>
                    <a:gd name="connsiteY4" fmla="*/ 367120 h 948393"/>
                    <a:gd name="connsiteX5" fmla="*/ 384116 w 384116"/>
                    <a:gd name="connsiteY5" fmla="*/ 948393 h 948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4116" h="948393">
                      <a:moveTo>
                        <a:pt x="0" y="0"/>
                      </a:moveTo>
                      <a:lnTo>
                        <a:pt x="0" y="241347"/>
                      </a:lnTo>
                      <a:lnTo>
                        <a:pt x="197157" y="241347"/>
                      </a:lnTo>
                      <a:lnTo>
                        <a:pt x="197157" y="367120"/>
                      </a:lnTo>
                      <a:lnTo>
                        <a:pt x="384116" y="367120"/>
                      </a:lnTo>
                      <a:lnTo>
                        <a:pt x="384116" y="948393"/>
                      </a:lnTo>
                    </a:path>
                  </a:pathLst>
                </a:custGeom>
                <a:noFill/>
                <a:ln w="19050">
                  <a:solidFill>
                    <a:schemeClr val="bg1"/>
                  </a:solidFill>
                  <a:headEnd type="triangl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800" dirty="0"/>
                </a:p>
              </p:txBody>
            </p:sp>
            <p:grpSp>
              <p:nvGrpSpPr>
                <p:cNvPr id="217" name="Group 216">
                  <a:extLst>
                    <a:ext uri="{FF2B5EF4-FFF2-40B4-BE49-F238E27FC236}">
                      <a16:creationId xmlns:a16="http://schemas.microsoft.com/office/drawing/2014/main" id="{50796E74-59F3-455F-B514-9B4EE2644896}"/>
                    </a:ext>
                  </a:extLst>
                </p:cNvPr>
                <p:cNvGrpSpPr/>
                <p:nvPr/>
              </p:nvGrpSpPr>
              <p:grpSpPr>
                <a:xfrm>
                  <a:off x="7945970" y="4929486"/>
                  <a:ext cx="841081" cy="1040471"/>
                  <a:chOff x="7945970" y="4929486"/>
                  <a:chExt cx="841081" cy="1040471"/>
                </a:xfrm>
              </p:grpSpPr>
              <p:sp>
                <p:nvSpPr>
                  <p:cNvPr id="218" name="Freeform 77">
                    <a:extLst>
                      <a:ext uri="{FF2B5EF4-FFF2-40B4-BE49-F238E27FC236}">
                        <a16:creationId xmlns:a16="http://schemas.microsoft.com/office/drawing/2014/main" id="{1417D3BA-C2EF-4695-B6AE-FC3636FEAD8C}"/>
                      </a:ext>
                    </a:extLst>
                  </p:cNvPr>
                  <p:cNvSpPr/>
                  <p:nvPr/>
                </p:nvSpPr>
                <p:spPr bwMode="auto">
                  <a:xfrm>
                    <a:off x="8474319" y="4997770"/>
                    <a:ext cx="312732" cy="972187"/>
                  </a:xfrm>
                  <a:custGeom>
                    <a:avLst/>
                    <a:gdLst>
                      <a:gd name="connsiteX0" fmla="*/ 105377 w 312732"/>
                      <a:gd name="connsiteY0" fmla="*/ 0 h 972187"/>
                      <a:gd name="connsiteX1" fmla="*/ 105377 w 312732"/>
                      <a:gd name="connsiteY1" fmla="*/ 169963 h 972187"/>
                      <a:gd name="connsiteX2" fmla="*/ 312732 w 312732"/>
                      <a:gd name="connsiteY2" fmla="*/ 169963 h 972187"/>
                      <a:gd name="connsiteX3" fmla="*/ 312732 w 312732"/>
                      <a:gd name="connsiteY3" fmla="*/ 282138 h 972187"/>
                      <a:gd name="connsiteX4" fmla="*/ 0 w 312732"/>
                      <a:gd name="connsiteY4" fmla="*/ 282138 h 972187"/>
                      <a:gd name="connsiteX5" fmla="*/ 0 w 312732"/>
                      <a:gd name="connsiteY5" fmla="*/ 972187 h 972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2732" h="972187">
                        <a:moveTo>
                          <a:pt x="105377" y="0"/>
                        </a:moveTo>
                        <a:lnTo>
                          <a:pt x="105377" y="169963"/>
                        </a:lnTo>
                        <a:lnTo>
                          <a:pt x="312732" y="169963"/>
                        </a:lnTo>
                        <a:lnTo>
                          <a:pt x="312732" y="282138"/>
                        </a:lnTo>
                        <a:lnTo>
                          <a:pt x="0" y="282138"/>
                        </a:lnTo>
                        <a:lnTo>
                          <a:pt x="0" y="972187"/>
                        </a:lnTo>
                      </a:path>
                    </a:pathLst>
                  </a:custGeom>
                  <a:noFill/>
                  <a:ln w="19050">
                    <a:solidFill>
                      <a:schemeClr val="bg1"/>
                    </a:solidFill>
                    <a:headEnd type="triangl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800"/>
                  </a:p>
                </p:txBody>
              </p:sp>
              <p:sp>
                <p:nvSpPr>
                  <p:cNvPr id="219" name="Freeform 78">
                    <a:extLst>
                      <a:ext uri="{FF2B5EF4-FFF2-40B4-BE49-F238E27FC236}">
                        <a16:creationId xmlns:a16="http://schemas.microsoft.com/office/drawing/2014/main" id="{22362115-5091-4647-A94F-94ED8AF11601}"/>
                      </a:ext>
                    </a:extLst>
                  </p:cNvPr>
                  <p:cNvSpPr/>
                  <p:nvPr/>
                </p:nvSpPr>
                <p:spPr bwMode="auto">
                  <a:xfrm>
                    <a:off x="7945970" y="4929486"/>
                    <a:ext cx="384116" cy="948393"/>
                  </a:xfrm>
                  <a:custGeom>
                    <a:avLst/>
                    <a:gdLst>
                      <a:gd name="connsiteX0" fmla="*/ 0 w 384116"/>
                      <a:gd name="connsiteY0" fmla="*/ 0 h 948393"/>
                      <a:gd name="connsiteX1" fmla="*/ 0 w 384116"/>
                      <a:gd name="connsiteY1" fmla="*/ 241347 h 948393"/>
                      <a:gd name="connsiteX2" fmla="*/ 197157 w 384116"/>
                      <a:gd name="connsiteY2" fmla="*/ 241347 h 948393"/>
                      <a:gd name="connsiteX3" fmla="*/ 197157 w 384116"/>
                      <a:gd name="connsiteY3" fmla="*/ 367120 h 948393"/>
                      <a:gd name="connsiteX4" fmla="*/ 384116 w 384116"/>
                      <a:gd name="connsiteY4" fmla="*/ 367120 h 948393"/>
                      <a:gd name="connsiteX5" fmla="*/ 384116 w 384116"/>
                      <a:gd name="connsiteY5" fmla="*/ 948393 h 948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4116" h="948393">
                        <a:moveTo>
                          <a:pt x="0" y="0"/>
                        </a:moveTo>
                        <a:lnTo>
                          <a:pt x="0" y="241347"/>
                        </a:lnTo>
                        <a:lnTo>
                          <a:pt x="197157" y="241347"/>
                        </a:lnTo>
                        <a:lnTo>
                          <a:pt x="197157" y="367120"/>
                        </a:lnTo>
                        <a:lnTo>
                          <a:pt x="384116" y="367120"/>
                        </a:lnTo>
                        <a:lnTo>
                          <a:pt x="384116" y="948393"/>
                        </a:lnTo>
                      </a:path>
                    </a:pathLst>
                  </a:custGeom>
                  <a:noFill/>
                  <a:ln w="19050">
                    <a:solidFill>
                      <a:schemeClr val="bg1"/>
                    </a:solidFill>
                    <a:headEnd type="triangl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800" dirty="0"/>
                  </a:p>
                </p:txBody>
              </p:sp>
              <p:sp>
                <p:nvSpPr>
                  <p:cNvPr id="220" name="Freeform 79">
                    <a:extLst>
                      <a:ext uri="{FF2B5EF4-FFF2-40B4-BE49-F238E27FC236}">
                        <a16:creationId xmlns:a16="http://schemas.microsoft.com/office/drawing/2014/main" id="{EF9278B9-E1EE-4F46-83BD-950267673839}"/>
                      </a:ext>
                    </a:extLst>
                  </p:cNvPr>
                  <p:cNvSpPr/>
                  <p:nvPr/>
                </p:nvSpPr>
                <p:spPr bwMode="auto">
                  <a:xfrm>
                    <a:off x="8087203" y="5346230"/>
                    <a:ext cx="145113" cy="589224"/>
                  </a:xfrm>
                  <a:custGeom>
                    <a:avLst/>
                    <a:gdLst>
                      <a:gd name="connsiteX0" fmla="*/ 105377 w 312732"/>
                      <a:gd name="connsiteY0" fmla="*/ 0 h 972187"/>
                      <a:gd name="connsiteX1" fmla="*/ 105377 w 312732"/>
                      <a:gd name="connsiteY1" fmla="*/ 169963 h 972187"/>
                      <a:gd name="connsiteX2" fmla="*/ 312732 w 312732"/>
                      <a:gd name="connsiteY2" fmla="*/ 169963 h 972187"/>
                      <a:gd name="connsiteX3" fmla="*/ 312732 w 312732"/>
                      <a:gd name="connsiteY3" fmla="*/ 282138 h 972187"/>
                      <a:gd name="connsiteX4" fmla="*/ 0 w 312732"/>
                      <a:gd name="connsiteY4" fmla="*/ 282138 h 972187"/>
                      <a:gd name="connsiteX5" fmla="*/ 0 w 312732"/>
                      <a:gd name="connsiteY5" fmla="*/ 972187 h 972187"/>
                      <a:gd name="connsiteX0" fmla="*/ 105378 w 312732"/>
                      <a:gd name="connsiteY0" fmla="*/ 0 h 1269831"/>
                      <a:gd name="connsiteX1" fmla="*/ 105377 w 312732"/>
                      <a:gd name="connsiteY1" fmla="*/ 467607 h 1269831"/>
                      <a:gd name="connsiteX2" fmla="*/ 312732 w 312732"/>
                      <a:gd name="connsiteY2" fmla="*/ 467607 h 1269831"/>
                      <a:gd name="connsiteX3" fmla="*/ 312732 w 312732"/>
                      <a:gd name="connsiteY3" fmla="*/ 579782 h 1269831"/>
                      <a:gd name="connsiteX4" fmla="*/ 0 w 312732"/>
                      <a:gd name="connsiteY4" fmla="*/ 579782 h 1269831"/>
                      <a:gd name="connsiteX5" fmla="*/ 0 w 312732"/>
                      <a:gd name="connsiteY5" fmla="*/ 1269831 h 1269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2732" h="1269831">
                        <a:moveTo>
                          <a:pt x="105378" y="0"/>
                        </a:moveTo>
                        <a:cubicBezTo>
                          <a:pt x="105378" y="155869"/>
                          <a:pt x="105377" y="311738"/>
                          <a:pt x="105377" y="467607"/>
                        </a:cubicBezTo>
                        <a:lnTo>
                          <a:pt x="312732" y="467607"/>
                        </a:lnTo>
                        <a:lnTo>
                          <a:pt x="312732" y="579782"/>
                        </a:lnTo>
                        <a:lnTo>
                          <a:pt x="0" y="579782"/>
                        </a:lnTo>
                        <a:lnTo>
                          <a:pt x="0" y="1269831"/>
                        </a:lnTo>
                      </a:path>
                    </a:pathLst>
                  </a:custGeom>
                  <a:noFill/>
                  <a:ln w="19050">
                    <a:solidFill>
                      <a:schemeClr val="bg1"/>
                    </a:solidFill>
                    <a:headEnd type="triangl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800"/>
                  </a:p>
                </p:txBody>
              </p:sp>
            </p:grpSp>
          </p:grpSp>
          <p:grpSp>
            <p:nvGrpSpPr>
              <p:cNvPr id="164" name="Group 163">
                <a:extLst>
                  <a:ext uri="{FF2B5EF4-FFF2-40B4-BE49-F238E27FC236}">
                    <a16:creationId xmlns:a16="http://schemas.microsoft.com/office/drawing/2014/main" id="{E2C99C56-27A7-402D-AA4F-4F1270894617}"/>
                  </a:ext>
                </a:extLst>
              </p:cNvPr>
              <p:cNvGrpSpPr/>
              <p:nvPr/>
            </p:nvGrpSpPr>
            <p:grpSpPr>
              <a:xfrm>
                <a:off x="11183606" y="3473584"/>
                <a:ext cx="251959" cy="380267"/>
                <a:chOff x="7708558" y="5425736"/>
                <a:chExt cx="320989" cy="484450"/>
              </a:xfrm>
            </p:grpSpPr>
            <p:grpSp>
              <p:nvGrpSpPr>
                <p:cNvPr id="204" name="Group 203">
                  <a:extLst>
                    <a:ext uri="{FF2B5EF4-FFF2-40B4-BE49-F238E27FC236}">
                      <a16:creationId xmlns:a16="http://schemas.microsoft.com/office/drawing/2014/main" id="{78E9F5B4-E25F-48E2-8DA3-CFF63FFEEB0E}"/>
                    </a:ext>
                  </a:extLst>
                </p:cNvPr>
                <p:cNvGrpSpPr/>
                <p:nvPr/>
              </p:nvGrpSpPr>
              <p:grpSpPr>
                <a:xfrm>
                  <a:off x="7708558" y="5425736"/>
                  <a:ext cx="320989" cy="484450"/>
                  <a:chOff x="3256218" y="3404690"/>
                  <a:chExt cx="715704" cy="1109833"/>
                </a:xfrm>
              </p:grpSpPr>
              <p:grpSp>
                <p:nvGrpSpPr>
                  <p:cNvPr id="206" name="Group 205">
                    <a:extLst>
                      <a:ext uri="{FF2B5EF4-FFF2-40B4-BE49-F238E27FC236}">
                        <a16:creationId xmlns:a16="http://schemas.microsoft.com/office/drawing/2014/main" id="{0766DFD0-8415-44EB-9314-B4FA8DCA6519}"/>
                      </a:ext>
                    </a:extLst>
                  </p:cNvPr>
                  <p:cNvGrpSpPr>
                    <a:grpSpLocks noChangeAspect="1"/>
                  </p:cNvGrpSpPr>
                  <p:nvPr/>
                </p:nvGrpSpPr>
                <p:grpSpPr>
                  <a:xfrm>
                    <a:off x="3256218" y="3404690"/>
                    <a:ext cx="715704" cy="1109833"/>
                    <a:chOff x="6446738" y="4659402"/>
                    <a:chExt cx="1004711" cy="1557995"/>
                  </a:xfrm>
                </p:grpSpPr>
                <p:sp>
                  <p:nvSpPr>
                    <p:cNvPr id="211" name="Rounded Rectangle 88">
                      <a:extLst>
                        <a:ext uri="{FF2B5EF4-FFF2-40B4-BE49-F238E27FC236}">
                          <a16:creationId xmlns:a16="http://schemas.microsoft.com/office/drawing/2014/main" id="{C71F7AEC-931A-46D5-9944-50B53EE1B1B9}"/>
                        </a:ext>
                      </a:extLst>
                    </p:cNvPr>
                    <p:cNvSpPr/>
                    <p:nvPr/>
                  </p:nvSpPr>
                  <p:spPr>
                    <a:xfrm>
                      <a:off x="6446738" y="4659402"/>
                      <a:ext cx="1004711" cy="1557995"/>
                    </a:xfrm>
                    <a:prstGeom prst="roundRect">
                      <a:avLst>
                        <a:gd name="adj" fmla="val 6467"/>
                      </a:avLst>
                    </a:prstGeom>
                    <a:solidFill>
                      <a:srgbClr val="2664B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31831" fontAlgn="base">
                        <a:spcBef>
                          <a:spcPct val="0"/>
                        </a:spcBef>
                        <a:spcAft>
                          <a:spcPct val="0"/>
                        </a:spcAft>
                      </a:pPr>
                      <a:endParaRPr lang="en-US" sz="1835" kern="0" spc="-51">
                        <a:gradFill>
                          <a:gsLst>
                            <a:gs pos="0">
                              <a:srgbClr val="FFFFFF"/>
                            </a:gs>
                            <a:gs pos="100000">
                              <a:srgbClr val="FFFFFF"/>
                            </a:gs>
                          </a:gsLst>
                          <a:lin ang="5400000" scaled="0"/>
                        </a:gradFill>
                        <a:ea typeface="Segoe UI" pitchFamily="34" charset="0"/>
                        <a:cs typeface="Segoe UI" pitchFamily="34" charset="0"/>
                      </a:endParaRPr>
                    </a:p>
                  </p:txBody>
                </p:sp>
                <p:sp>
                  <p:nvSpPr>
                    <p:cNvPr id="212" name="Rectangle 211">
                      <a:extLst>
                        <a:ext uri="{FF2B5EF4-FFF2-40B4-BE49-F238E27FC236}">
                          <a16:creationId xmlns:a16="http://schemas.microsoft.com/office/drawing/2014/main" id="{64AE447A-2E98-4076-A701-13D4A243B2A6}"/>
                        </a:ext>
                      </a:extLst>
                    </p:cNvPr>
                    <p:cNvSpPr/>
                    <p:nvPr/>
                  </p:nvSpPr>
                  <p:spPr>
                    <a:xfrm>
                      <a:off x="6513795" y="4845482"/>
                      <a:ext cx="870596" cy="1167325"/>
                    </a:xfrm>
                    <a:prstGeom prst="rect">
                      <a:avLst/>
                    </a:pr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31831" fontAlgn="base">
                        <a:spcBef>
                          <a:spcPct val="0"/>
                        </a:spcBef>
                        <a:spcAft>
                          <a:spcPct val="0"/>
                        </a:spcAft>
                      </a:pPr>
                      <a:endParaRPr lang="en-US" sz="1835" kern="0" spc="-51">
                        <a:gradFill>
                          <a:gsLst>
                            <a:gs pos="0">
                              <a:srgbClr val="FFFFFF"/>
                            </a:gs>
                            <a:gs pos="100000">
                              <a:srgbClr val="FFFFFF"/>
                            </a:gs>
                          </a:gsLst>
                          <a:lin ang="5400000" scaled="0"/>
                        </a:gradFill>
                        <a:ea typeface="Segoe UI" pitchFamily="34" charset="0"/>
                        <a:cs typeface="Segoe UI" pitchFamily="34" charset="0"/>
                      </a:endParaRPr>
                    </a:p>
                  </p:txBody>
                </p:sp>
                <p:sp>
                  <p:nvSpPr>
                    <p:cNvPr id="213" name="Rounded Rectangle 90">
                      <a:extLst>
                        <a:ext uri="{FF2B5EF4-FFF2-40B4-BE49-F238E27FC236}">
                          <a16:creationId xmlns:a16="http://schemas.microsoft.com/office/drawing/2014/main" id="{542297FE-C258-4CCD-BB3B-74CE6742FC35}"/>
                        </a:ext>
                      </a:extLst>
                    </p:cNvPr>
                    <p:cNvSpPr/>
                    <p:nvPr/>
                  </p:nvSpPr>
                  <p:spPr>
                    <a:xfrm>
                      <a:off x="6769966" y="4716214"/>
                      <a:ext cx="358255" cy="45719"/>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214" name="Oval 213">
                      <a:extLst>
                        <a:ext uri="{FF2B5EF4-FFF2-40B4-BE49-F238E27FC236}">
                          <a16:creationId xmlns:a16="http://schemas.microsoft.com/office/drawing/2014/main" id="{2C7302C2-3192-4BF4-836F-20835A42E729}"/>
                        </a:ext>
                      </a:extLst>
                    </p:cNvPr>
                    <p:cNvSpPr/>
                    <p:nvPr/>
                  </p:nvSpPr>
                  <p:spPr>
                    <a:xfrm>
                      <a:off x="6880513" y="6039429"/>
                      <a:ext cx="137160" cy="13716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grpSp>
              <p:grpSp>
                <p:nvGrpSpPr>
                  <p:cNvPr id="207" name="Group 206">
                    <a:extLst>
                      <a:ext uri="{FF2B5EF4-FFF2-40B4-BE49-F238E27FC236}">
                        <a16:creationId xmlns:a16="http://schemas.microsoft.com/office/drawing/2014/main" id="{2ADD6454-E885-41F2-8993-8F1CA9B595AD}"/>
                      </a:ext>
                    </a:extLst>
                  </p:cNvPr>
                  <p:cNvGrpSpPr/>
                  <p:nvPr/>
                </p:nvGrpSpPr>
                <p:grpSpPr>
                  <a:xfrm>
                    <a:off x="3381774" y="3675996"/>
                    <a:ext cx="447207" cy="551677"/>
                    <a:chOff x="8055373" y="3635514"/>
                    <a:chExt cx="1066706" cy="1315899"/>
                  </a:xfrm>
                </p:grpSpPr>
                <p:sp>
                  <p:nvSpPr>
                    <p:cNvPr id="208" name="Freeform 85">
                      <a:extLst>
                        <a:ext uri="{FF2B5EF4-FFF2-40B4-BE49-F238E27FC236}">
                          <a16:creationId xmlns:a16="http://schemas.microsoft.com/office/drawing/2014/main" id="{D4C92275-0377-4AF1-AF50-68D88107D67E}"/>
                        </a:ext>
                      </a:extLst>
                    </p:cNvPr>
                    <p:cNvSpPr/>
                    <p:nvPr/>
                  </p:nvSpPr>
                  <p:spPr>
                    <a:xfrm>
                      <a:off x="8072535" y="3635514"/>
                      <a:ext cx="1049544" cy="562870"/>
                    </a:xfrm>
                    <a:custGeom>
                      <a:avLst/>
                      <a:gdLst>
                        <a:gd name="connsiteX0" fmla="*/ 268288 w 785813"/>
                        <a:gd name="connsiteY0" fmla="*/ 0 h 463550"/>
                        <a:gd name="connsiteX1" fmla="*/ 0 w 785813"/>
                        <a:gd name="connsiteY1" fmla="*/ 268288 h 463550"/>
                        <a:gd name="connsiteX2" fmla="*/ 220663 w 785813"/>
                        <a:gd name="connsiteY2" fmla="*/ 463550 h 463550"/>
                        <a:gd name="connsiteX3" fmla="*/ 228601 w 785813"/>
                        <a:gd name="connsiteY3" fmla="*/ 458788 h 463550"/>
                        <a:gd name="connsiteX4" fmla="*/ 785813 w 785813"/>
                        <a:gd name="connsiteY4" fmla="*/ 263525 h 463550"/>
                        <a:gd name="connsiteX5" fmla="*/ 268288 w 785813"/>
                        <a:gd name="connsiteY5" fmla="*/ 0 h 463550"/>
                        <a:gd name="connsiteX0" fmla="*/ 515938 w 1033463"/>
                        <a:gd name="connsiteY0" fmla="*/ 0 h 463550"/>
                        <a:gd name="connsiteX1" fmla="*/ 0 w 1033463"/>
                        <a:gd name="connsiteY1" fmla="*/ 257176 h 463550"/>
                        <a:gd name="connsiteX2" fmla="*/ 468313 w 1033463"/>
                        <a:gd name="connsiteY2" fmla="*/ 463550 h 463550"/>
                        <a:gd name="connsiteX3" fmla="*/ 476251 w 1033463"/>
                        <a:gd name="connsiteY3" fmla="*/ 458788 h 463550"/>
                        <a:gd name="connsiteX4" fmla="*/ 1033463 w 1033463"/>
                        <a:gd name="connsiteY4" fmla="*/ 263525 h 463550"/>
                        <a:gd name="connsiteX5" fmla="*/ 515938 w 1033463"/>
                        <a:gd name="connsiteY5" fmla="*/ 0 h 463550"/>
                        <a:gd name="connsiteX0" fmla="*/ 515938 w 1033463"/>
                        <a:gd name="connsiteY0" fmla="*/ 0 h 463550"/>
                        <a:gd name="connsiteX1" fmla="*/ 0 w 1033463"/>
                        <a:gd name="connsiteY1" fmla="*/ 257176 h 463550"/>
                        <a:gd name="connsiteX2" fmla="*/ 468313 w 1033463"/>
                        <a:gd name="connsiteY2" fmla="*/ 463550 h 463550"/>
                        <a:gd name="connsiteX3" fmla="*/ 1033463 w 1033463"/>
                        <a:gd name="connsiteY3" fmla="*/ 263525 h 463550"/>
                        <a:gd name="connsiteX4" fmla="*/ 515938 w 1033463"/>
                        <a:gd name="connsiteY4" fmla="*/ 0 h 463550"/>
                        <a:gd name="connsiteX0" fmla="*/ 515938 w 1033463"/>
                        <a:gd name="connsiteY0" fmla="*/ 0 h 527050"/>
                        <a:gd name="connsiteX1" fmla="*/ 0 w 1033463"/>
                        <a:gd name="connsiteY1" fmla="*/ 257176 h 527050"/>
                        <a:gd name="connsiteX2" fmla="*/ 509588 w 1033463"/>
                        <a:gd name="connsiteY2" fmla="*/ 527050 h 527050"/>
                        <a:gd name="connsiteX3" fmla="*/ 1033463 w 1033463"/>
                        <a:gd name="connsiteY3" fmla="*/ 263525 h 527050"/>
                        <a:gd name="connsiteX4" fmla="*/ 515938 w 1033463"/>
                        <a:gd name="connsiteY4" fmla="*/ 0 h 527050"/>
                        <a:gd name="connsiteX0" fmla="*/ 528638 w 1033463"/>
                        <a:gd name="connsiteY0" fmla="*/ 0 h 549275"/>
                        <a:gd name="connsiteX1" fmla="*/ 0 w 1033463"/>
                        <a:gd name="connsiteY1" fmla="*/ 279401 h 549275"/>
                        <a:gd name="connsiteX2" fmla="*/ 509588 w 1033463"/>
                        <a:gd name="connsiteY2" fmla="*/ 549275 h 549275"/>
                        <a:gd name="connsiteX3" fmla="*/ 1033463 w 1033463"/>
                        <a:gd name="connsiteY3" fmla="*/ 285750 h 549275"/>
                        <a:gd name="connsiteX4" fmla="*/ 528638 w 1033463"/>
                        <a:gd name="connsiteY4" fmla="*/ 0 h 549275"/>
                        <a:gd name="connsiteX0" fmla="*/ 528638 w 1044576"/>
                        <a:gd name="connsiteY0" fmla="*/ 0 h 549275"/>
                        <a:gd name="connsiteX1" fmla="*/ 0 w 1044576"/>
                        <a:gd name="connsiteY1" fmla="*/ 279401 h 549275"/>
                        <a:gd name="connsiteX2" fmla="*/ 509588 w 1044576"/>
                        <a:gd name="connsiteY2" fmla="*/ 549275 h 549275"/>
                        <a:gd name="connsiteX3" fmla="*/ 1044576 w 1044576"/>
                        <a:gd name="connsiteY3" fmla="*/ 285750 h 549275"/>
                        <a:gd name="connsiteX4" fmla="*/ 528638 w 1044576"/>
                        <a:gd name="connsiteY4" fmla="*/ 0 h 549275"/>
                        <a:gd name="connsiteX0" fmla="*/ 528638 w 1044576"/>
                        <a:gd name="connsiteY0" fmla="*/ 0 h 560388"/>
                        <a:gd name="connsiteX1" fmla="*/ 0 w 1044576"/>
                        <a:gd name="connsiteY1" fmla="*/ 290514 h 560388"/>
                        <a:gd name="connsiteX2" fmla="*/ 509588 w 1044576"/>
                        <a:gd name="connsiteY2" fmla="*/ 560388 h 560388"/>
                        <a:gd name="connsiteX3" fmla="*/ 1044576 w 1044576"/>
                        <a:gd name="connsiteY3" fmla="*/ 296863 h 560388"/>
                        <a:gd name="connsiteX4" fmla="*/ 528638 w 1044576"/>
                        <a:gd name="connsiteY4" fmla="*/ 0 h 560388"/>
                        <a:gd name="connsiteX0" fmla="*/ 543542 w 1059480"/>
                        <a:gd name="connsiteY0" fmla="*/ 0 h 560388"/>
                        <a:gd name="connsiteX1" fmla="*/ 0 w 1059480"/>
                        <a:gd name="connsiteY1" fmla="*/ 307903 h 560388"/>
                        <a:gd name="connsiteX2" fmla="*/ 524492 w 1059480"/>
                        <a:gd name="connsiteY2" fmla="*/ 560388 h 560388"/>
                        <a:gd name="connsiteX3" fmla="*/ 1059480 w 1059480"/>
                        <a:gd name="connsiteY3" fmla="*/ 296863 h 560388"/>
                        <a:gd name="connsiteX4" fmla="*/ 543542 w 1059480"/>
                        <a:gd name="connsiteY4" fmla="*/ 0 h 560388"/>
                        <a:gd name="connsiteX0" fmla="*/ 543542 w 1049544"/>
                        <a:gd name="connsiteY0" fmla="*/ 0 h 560388"/>
                        <a:gd name="connsiteX1" fmla="*/ 0 w 1049544"/>
                        <a:gd name="connsiteY1" fmla="*/ 307903 h 560388"/>
                        <a:gd name="connsiteX2" fmla="*/ 524492 w 1049544"/>
                        <a:gd name="connsiteY2" fmla="*/ 560388 h 560388"/>
                        <a:gd name="connsiteX3" fmla="*/ 1049544 w 1049544"/>
                        <a:gd name="connsiteY3" fmla="*/ 294380 h 560388"/>
                        <a:gd name="connsiteX4" fmla="*/ 543542 w 1049544"/>
                        <a:gd name="connsiteY4" fmla="*/ 0 h 560388"/>
                        <a:gd name="connsiteX0" fmla="*/ 543542 w 1049544"/>
                        <a:gd name="connsiteY0" fmla="*/ 0 h 562871"/>
                        <a:gd name="connsiteX1" fmla="*/ 0 w 1049544"/>
                        <a:gd name="connsiteY1" fmla="*/ 307903 h 562871"/>
                        <a:gd name="connsiteX2" fmla="*/ 507104 w 1049544"/>
                        <a:gd name="connsiteY2" fmla="*/ 562871 h 562871"/>
                        <a:gd name="connsiteX3" fmla="*/ 1049544 w 1049544"/>
                        <a:gd name="connsiteY3" fmla="*/ 294380 h 562871"/>
                        <a:gd name="connsiteX4" fmla="*/ 543542 w 1049544"/>
                        <a:gd name="connsiteY4" fmla="*/ 0 h 5628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9544" h="562871">
                          <a:moveTo>
                            <a:pt x="543542" y="0"/>
                          </a:moveTo>
                          <a:lnTo>
                            <a:pt x="0" y="307903"/>
                          </a:lnTo>
                          <a:lnTo>
                            <a:pt x="507104" y="562871"/>
                          </a:lnTo>
                          <a:lnTo>
                            <a:pt x="1049544" y="294380"/>
                          </a:lnTo>
                          <a:lnTo>
                            <a:pt x="543542" y="0"/>
                          </a:lnTo>
                          <a:close/>
                        </a:path>
                      </a:pathLst>
                    </a:custGeom>
                    <a:solidFill>
                      <a:schemeClr val="bg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sp>
                  <p:nvSpPr>
                    <p:cNvPr id="209" name="Freeform 86">
                      <a:extLst>
                        <a:ext uri="{FF2B5EF4-FFF2-40B4-BE49-F238E27FC236}">
                          <a16:creationId xmlns:a16="http://schemas.microsoft.com/office/drawing/2014/main" id="{2AF7A9D4-2FBF-40F5-9A2E-35A1A9439C9A}"/>
                        </a:ext>
                      </a:extLst>
                    </p:cNvPr>
                    <p:cNvSpPr/>
                    <p:nvPr/>
                  </p:nvSpPr>
                  <p:spPr>
                    <a:xfrm>
                      <a:off x="8055373" y="3970338"/>
                      <a:ext cx="517525" cy="981075"/>
                    </a:xfrm>
                    <a:custGeom>
                      <a:avLst/>
                      <a:gdLst>
                        <a:gd name="connsiteX0" fmla="*/ 0 w 517525"/>
                        <a:gd name="connsiteY0" fmla="*/ 0 h 981075"/>
                        <a:gd name="connsiteX1" fmla="*/ 0 w 517525"/>
                        <a:gd name="connsiteY1" fmla="*/ 669925 h 981075"/>
                        <a:gd name="connsiteX2" fmla="*/ 517525 w 517525"/>
                        <a:gd name="connsiteY2" fmla="*/ 981075 h 981075"/>
                        <a:gd name="connsiteX3" fmla="*/ 517525 w 517525"/>
                        <a:gd name="connsiteY3" fmla="*/ 258762 h 981075"/>
                        <a:gd name="connsiteX4" fmla="*/ 0 w 517525"/>
                        <a:gd name="connsiteY4" fmla="*/ 0 h 981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525" h="981075">
                          <a:moveTo>
                            <a:pt x="0" y="0"/>
                          </a:moveTo>
                          <a:lnTo>
                            <a:pt x="0" y="669925"/>
                          </a:lnTo>
                          <a:lnTo>
                            <a:pt x="517525" y="981075"/>
                          </a:lnTo>
                          <a:lnTo>
                            <a:pt x="517525" y="258762"/>
                          </a:lnTo>
                          <a:lnTo>
                            <a:pt x="0" y="0"/>
                          </a:lnTo>
                          <a:close/>
                        </a:path>
                      </a:pathLst>
                    </a:custGeom>
                    <a:solidFill>
                      <a:schemeClr val="bg1">
                        <a:alpha val="5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210" name="Freeform 87">
                      <a:extLst>
                        <a:ext uri="{FF2B5EF4-FFF2-40B4-BE49-F238E27FC236}">
                          <a16:creationId xmlns:a16="http://schemas.microsoft.com/office/drawing/2014/main" id="{C76CCF77-F1EC-4642-8D37-7421808EFA27}"/>
                        </a:ext>
                      </a:extLst>
                    </p:cNvPr>
                    <p:cNvSpPr/>
                    <p:nvPr/>
                  </p:nvSpPr>
                  <p:spPr>
                    <a:xfrm flipH="1">
                      <a:off x="8604226" y="3970338"/>
                      <a:ext cx="517525" cy="981075"/>
                    </a:xfrm>
                    <a:custGeom>
                      <a:avLst/>
                      <a:gdLst>
                        <a:gd name="connsiteX0" fmla="*/ 0 w 517525"/>
                        <a:gd name="connsiteY0" fmla="*/ 0 h 981075"/>
                        <a:gd name="connsiteX1" fmla="*/ 0 w 517525"/>
                        <a:gd name="connsiteY1" fmla="*/ 669925 h 981075"/>
                        <a:gd name="connsiteX2" fmla="*/ 517525 w 517525"/>
                        <a:gd name="connsiteY2" fmla="*/ 981075 h 981075"/>
                        <a:gd name="connsiteX3" fmla="*/ 517525 w 517525"/>
                        <a:gd name="connsiteY3" fmla="*/ 258762 h 981075"/>
                        <a:gd name="connsiteX4" fmla="*/ 0 w 517525"/>
                        <a:gd name="connsiteY4" fmla="*/ 0 h 981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525" h="981075">
                          <a:moveTo>
                            <a:pt x="0" y="0"/>
                          </a:moveTo>
                          <a:lnTo>
                            <a:pt x="0" y="669925"/>
                          </a:lnTo>
                          <a:lnTo>
                            <a:pt x="517525" y="981075"/>
                          </a:lnTo>
                          <a:lnTo>
                            <a:pt x="517525" y="258762"/>
                          </a:lnTo>
                          <a:lnTo>
                            <a:pt x="0" y="0"/>
                          </a:lnTo>
                          <a:close/>
                        </a:path>
                      </a:pathLst>
                    </a:custGeom>
                    <a:solidFill>
                      <a:schemeClr val="bg1">
                        <a:alpha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grpSp>
            </p:grpSp>
            <p:sp>
              <p:nvSpPr>
                <p:cNvPr id="205" name="Freeform 82">
                  <a:extLst>
                    <a:ext uri="{FF2B5EF4-FFF2-40B4-BE49-F238E27FC236}">
                      <a16:creationId xmlns:a16="http://schemas.microsoft.com/office/drawing/2014/main" id="{04125D9B-721D-4311-93D2-C273E3E09D46}"/>
                    </a:ext>
                  </a:extLst>
                </p:cNvPr>
                <p:cNvSpPr/>
                <p:nvPr/>
              </p:nvSpPr>
              <p:spPr>
                <a:xfrm>
                  <a:off x="7803589" y="5425736"/>
                  <a:ext cx="225958" cy="484450"/>
                </a:xfrm>
                <a:custGeom>
                  <a:avLst/>
                  <a:gdLst>
                    <a:gd name="connsiteX0" fmla="*/ 186444 w 225958"/>
                    <a:gd name="connsiteY0" fmla="*/ 0 h 484450"/>
                    <a:gd name="connsiteX1" fmla="*/ 205200 w 225958"/>
                    <a:gd name="connsiteY1" fmla="*/ 0 h 484450"/>
                    <a:gd name="connsiteX2" fmla="*/ 225958 w 225958"/>
                    <a:gd name="connsiteY2" fmla="*/ 20758 h 484450"/>
                    <a:gd name="connsiteX3" fmla="*/ 225958 w 225958"/>
                    <a:gd name="connsiteY3" fmla="*/ 463692 h 484450"/>
                    <a:gd name="connsiteX4" fmla="*/ 205200 w 225958"/>
                    <a:gd name="connsiteY4" fmla="*/ 484450 h 484450"/>
                    <a:gd name="connsiteX5" fmla="*/ 0 w 225958"/>
                    <a:gd name="connsiteY5" fmla="*/ 484450 h 484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958" h="484450">
                      <a:moveTo>
                        <a:pt x="186444" y="0"/>
                      </a:moveTo>
                      <a:lnTo>
                        <a:pt x="205200" y="0"/>
                      </a:lnTo>
                      <a:cubicBezTo>
                        <a:pt x="216664" y="0"/>
                        <a:pt x="225958" y="9294"/>
                        <a:pt x="225958" y="20758"/>
                      </a:cubicBezTo>
                      <a:lnTo>
                        <a:pt x="225958" y="463692"/>
                      </a:lnTo>
                      <a:cubicBezTo>
                        <a:pt x="225958" y="475156"/>
                        <a:pt x="216664" y="484450"/>
                        <a:pt x="205200" y="484450"/>
                      </a:cubicBezTo>
                      <a:lnTo>
                        <a:pt x="0" y="484450"/>
                      </a:lnTo>
                      <a:close/>
                    </a:path>
                  </a:pathLst>
                </a:custGeom>
                <a:solidFill>
                  <a:schemeClr val="accent3">
                    <a:alpha val="2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31831" fontAlgn="base">
                    <a:spcBef>
                      <a:spcPct val="0"/>
                    </a:spcBef>
                    <a:spcAft>
                      <a:spcPct val="0"/>
                    </a:spcAft>
                  </a:pPr>
                  <a:endParaRPr lang="en-US" sz="1835" kern="0" spc="-51">
                    <a:gradFill>
                      <a:gsLst>
                        <a:gs pos="0">
                          <a:srgbClr val="FFFFFF"/>
                        </a:gs>
                        <a:gs pos="100000">
                          <a:srgbClr val="FFFFFF"/>
                        </a:gs>
                      </a:gsLst>
                      <a:lin ang="5400000" scaled="0"/>
                    </a:gradFill>
                    <a:ea typeface="Segoe UI" pitchFamily="34" charset="0"/>
                    <a:cs typeface="Segoe UI" pitchFamily="34" charset="0"/>
                  </a:endParaRPr>
                </a:p>
              </p:txBody>
            </p:sp>
          </p:grpSp>
          <p:grpSp>
            <p:nvGrpSpPr>
              <p:cNvPr id="165" name="Group 164">
                <a:extLst>
                  <a:ext uri="{FF2B5EF4-FFF2-40B4-BE49-F238E27FC236}">
                    <a16:creationId xmlns:a16="http://schemas.microsoft.com/office/drawing/2014/main" id="{A05D5ADF-8916-432F-A66C-858AB0C5C966}"/>
                  </a:ext>
                </a:extLst>
              </p:cNvPr>
              <p:cNvGrpSpPr/>
              <p:nvPr/>
            </p:nvGrpSpPr>
            <p:grpSpPr>
              <a:xfrm flipH="1">
                <a:off x="10486300" y="3670645"/>
                <a:ext cx="516610" cy="558460"/>
                <a:chOff x="9648816" y="3253646"/>
                <a:chExt cx="631523" cy="674324"/>
              </a:xfrm>
            </p:grpSpPr>
            <p:sp>
              <p:nvSpPr>
                <p:cNvPr id="195" name="Rectangle 194">
                  <a:extLst>
                    <a:ext uri="{FF2B5EF4-FFF2-40B4-BE49-F238E27FC236}">
                      <a16:creationId xmlns:a16="http://schemas.microsoft.com/office/drawing/2014/main" id="{B680DC32-3EEF-4412-B895-2F173912AAED}"/>
                    </a:ext>
                  </a:extLst>
                </p:cNvPr>
                <p:cNvSpPr/>
                <p:nvPr/>
              </p:nvSpPr>
              <p:spPr bwMode="auto">
                <a:xfrm>
                  <a:off x="10180623" y="3319964"/>
                  <a:ext cx="91440" cy="118957"/>
                </a:xfrm>
                <a:prstGeom prst="rect">
                  <a:avLst/>
                </a:prstGeom>
                <a:solidFill>
                  <a:srgbClr val="FFD41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6" name="Rectangle 195">
                  <a:extLst>
                    <a:ext uri="{FF2B5EF4-FFF2-40B4-BE49-F238E27FC236}">
                      <a16:creationId xmlns:a16="http://schemas.microsoft.com/office/drawing/2014/main" id="{C84A369A-22C1-4621-B7BA-B946DDDC406F}"/>
                    </a:ext>
                  </a:extLst>
                </p:cNvPr>
                <p:cNvSpPr/>
                <p:nvPr/>
              </p:nvSpPr>
              <p:spPr bwMode="auto">
                <a:xfrm>
                  <a:off x="10188899" y="3499208"/>
                  <a:ext cx="91440" cy="344130"/>
                </a:xfrm>
                <a:prstGeom prst="rect">
                  <a:avLst/>
                </a:prstGeom>
                <a:solidFill>
                  <a:srgbClr val="FFD41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97" name="Group 196">
                  <a:extLst>
                    <a:ext uri="{FF2B5EF4-FFF2-40B4-BE49-F238E27FC236}">
                      <a16:creationId xmlns:a16="http://schemas.microsoft.com/office/drawing/2014/main" id="{E08D1B6A-09F6-4646-A456-E70A9565147D}"/>
                    </a:ext>
                  </a:extLst>
                </p:cNvPr>
                <p:cNvGrpSpPr/>
                <p:nvPr/>
              </p:nvGrpSpPr>
              <p:grpSpPr>
                <a:xfrm>
                  <a:off x="9648816" y="3253646"/>
                  <a:ext cx="563131" cy="674324"/>
                  <a:chOff x="9624996" y="3253646"/>
                  <a:chExt cx="563131" cy="674324"/>
                </a:xfrm>
              </p:grpSpPr>
              <p:sp>
                <p:nvSpPr>
                  <p:cNvPr id="198" name="Rectangle 197">
                    <a:extLst>
                      <a:ext uri="{FF2B5EF4-FFF2-40B4-BE49-F238E27FC236}">
                        <a16:creationId xmlns:a16="http://schemas.microsoft.com/office/drawing/2014/main" id="{4C0423FE-BE6D-4248-81C7-09315C668F67}"/>
                      </a:ext>
                    </a:extLst>
                  </p:cNvPr>
                  <p:cNvSpPr/>
                  <p:nvPr/>
                </p:nvSpPr>
                <p:spPr bwMode="auto">
                  <a:xfrm>
                    <a:off x="9624996" y="3253646"/>
                    <a:ext cx="563131" cy="674324"/>
                  </a:xfrm>
                  <a:prstGeom prst="rect">
                    <a:avLst/>
                  </a:prstGeom>
                  <a:solidFill>
                    <a:srgbClr val="7FBA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9" name="Rectangle 198">
                    <a:extLst>
                      <a:ext uri="{FF2B5EF4-FFF2-40B4-BE49-F238E27FC236}">
                        <a16:creationId xmlns:a16="http://schemas.microsoft.com/office/drawing/2014/main" id="{BCC51452-DD95-49D3-B605-FCFE90345FFB}"/>
                      </a:ext>
                    </a:extLst>
                  </p:cNvPr>
                  <p:cNvSpPr/>
                  <p:nvPr/>
                </p:nvSpPr>
                <p:spPr bwMode="auto">
                  <a:xfrm>
                    <a:off x="9901108" y="3322627"/>
                    <a:ext cx="233289" cy="151387"/>
                  </a:xfrm>
                  <a:prstGeom prst="rect">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0" name="Rectangle 199">
                    <a:extLst>
                      <a:ext uri="{FF2B5EF4-FFF2-40B4-BE49-F238E27FC236}">
                        <a16:creationId xmlns:a16="http://schemas.microsoft.com/office/drawing/2014/main" id="{382434E5-6CFA-41AF-97FB-5567BA233C5D}"/>
                      </a:ext>
                    </a:extLst>
                  </p:cNvPr>
                  <p:cNvSpPr/>
                  <p:nvPr/>
                </p:nvSpPr>
                <p:spPr bwMode="auto">
                  <a:xfrm>
                    <a:off x="9672332" y="3726651"/>
                    <a:ext cx="233289" cy="151387"/>
                  </a:xfrm>
                  <a:prstGeom prst="rect">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1" name="Rectangle 200">
                    <a:extLst>
                      <a:ext uri="{FF2B5EF4-FFF2-40B4-BE49-F238E27FC236}">
                        <a16:creationId xmlns:a16="http://schemas.microsoft.com/office/drawing/2014/main" id="{84571F10-E19A-4E5A-9A0D-4FF867A3C45A}"/>
                      </a:ext>
                    </a:extLst>
                  </p:cNvPr>
                  <p:cNvSpPr/>
                  <p:nvPr/>
                </p:nvSpPr>
                <p:spPr bwMode="auto">
                  <a:xfrm>
                    <a:off x="10037620" y="3726651"/>
                    <a:ext cx="84458" cy="15138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2" name="Oval 201">
                    <a:extLst>
                      <a:ext uri="{FF2B5EF4-FFF2-40B4-BE49-F238E27FC236}">
                        <a16:creationId xmlns:a16="http://schemas.microsoft.com/office/drawing/2014/main" id="{08AF5392-6FF2-4D44-8323-40D4D571BC9C}"/>
                      </a:ext>
                    </a:extLst>
                  </p:cNvPr>
                  <p:cNvSpPr/>
                  <p:nvPr/>
                </p:nvSpPr>
                <p:spPr bwMode="auto">
                  <a:xfrm rot="16200000">
                    <a:off x="9772659" y="3511130"/>
                    <a:ext cx="84458" cy="84831"/>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3" name="Freeform 101">
                    <a:extLst>
                      <a:ext uri="{FF2B5EF4-FFF2-40B4-BE49-F238E27FC236}">
                        <a16:creationId xmlns:a16="http://schemas.microsoft.com/office/drawing/2014/main" id="{D2782CB2-EEDA-477A-AE00-E655273D6DEB}"/>
                      </a:ext>
                    </a:extLst>
                  </p:cNvPr>
                  <p:cNvSpPr/>
                  <p:nvPr/>
                </p:nvSpPr>
                <p:spPr bwMode="auto">
                  <a:xfrm>
                    <a:off x="9943324" y="3447441"/>
                    <a:ext cx="99565" cy="342547"/>
                  </a:xfrm>
                  <a:custGeom>
                    <a:avLst/>
                    <a:gdLst>
                      <a:gd name="connsiteX0" fmla="*/ 72133 w 99565"/>
                      <a:gd name="connsiteY0" fmla="*/ 0 h 342547"/>
                      <a:gd name="connsiteX1" fmla="*/ 99565 w 99565"/>
                      <a:gd name="connsiteY1" fmla="*/ 0 h 342547"/>
                      <a:gd name="connsiteX2" fmla="*/ 99565 w 99565"/>
                      <a:gd name="connsiteY2" fmla="*/ 135319 h 342547"/>
                      <a:gd name="connsiteX3" fmla="*/ 91440 w 99565"/>
                      <a:gd name="connsiteY3" fmla="*/ 135319 h 342547"/>
                      <a:gd name="connsiteX4" fmla="*/ 91440 w 99565"/>
                      <a:gd name="connsiteY4" fmla="*/ 137472 h 342547"/>
                      <a:gd name="connsiteX5" fmla="*/ 27432 w 99565"/>
                      <a:gd name="connsiteY5" fmla="*/ 137472 h 342547"/>
                      <a:gd name="connsiteX6" fmla="*/ 27432 w 99565"/>
                      <a:gd name="connsiteY6" fmla="*/ 315115 h 342547"/>
                      <a:gd name="connsiteX7" fmla="*/ 91440 w 99565"/>
                      <a:gd name="connsiteY7" fmla="*/ 315115 h 342547"/>
                      <a:gd name="connsiteX8" fmla="*/ 91440 w 99565"/>
                      <a:gd name="connsiteY8" fmla="*/ 342547 h 342547"/>
                      <a:gd name="connsiteX9" fmla="*/ 0 w 99565"/>
                      <a:gd name="connsiteY9" fmla="*/ 342547 h 342547"/>
                      <a:gd name="connsiteX10" fmla="*/ 0 w 99565"/>
                      <a:gd name="connsiteY10" fmla="*/ 338640 h 342547"/>
                      <a:gd name="connsiteX11" fmla="*/ 0 w 99565"/>
                      <a:gd name="connsiteY11" fmla="*/ 315115 h 342547"/>
                      <a:gd name="connsiteX12" fmla="*/ 0 w 99565"/>
                      <a:gd name="connsiteY12" fmla="*/ 137472 h 342547"/>
                      <a:gd name="connsiteX13" fmla="*/ 0 w 99565"/>
                      <a:gd name="connsiteY13" fmla="*/ 110040 h 342547"/>
                      <a:gd name="connsiteX14" fmla="*/ 27432 w 99565"/>
                      <a:gd name="connsiteY14" fmla="*/ 110040 h 342547"/>
                      <a:gd name="connsiteX15" fmla="*/ 72133 w 99565"/>
                      <a:gd name="connsiteY15" fmla="*/ 110040 h 342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9565" h="342547">
                        <a:moveTo>
                          <a:pt x="72133" y="0"/>
                        </a:moveTo>
                        <a:lnTo>
                          <a:pt x="99565" y="0"/>
                        </a:lnTo>
                        <a:lnTo>
                          <a:pt x="99565" y="135319"/>
                        </a:lnTo>
                        <a:lnTo>
                          <a:pt x="91440" y="135319"/>
                        </a:lnTo>
                        <a:lnTo>
                          <a:pt x="91440" y="137472"/>
                        </a:lnTo>
                        <a:lnTo>
                          <a:pt x="27432" y="137472"/>
                        </a:lnTo>
                        <a:lnTo>
                          <a:pt x="27432" y="315115"/>
                        </a:lnTo>
                        <a:lnTo>
                          <a:pt x="91440" y="315115"/>
                        </a:lnTo>
                        <a:lnTo>
                          <a:pt x="91440" y="342547"/>
                        </a:lnTo>
                        <a:lnTo>
                          <a:pt x="0" y="342547"/>
                        </a:lnTo>
                        <a:lnTo>
                          <a:pt x="0" y="338640"/>
                        </a:lnTo>
                        <a:lnTo>
                          <a:pt x="0" y="315115"/>
                        </a:lnTo>
                        <a:lnTo>
                          <a:pt x="0" y="137472"/>
                        </a:lnTo>
                        <a:lnTo>
                          <a:pt x="0" y="110040"/>
                        </a:lnTo>
                        <a:lnTo>
                          <a:pt x="27432" y="110040"/>
                        </a:lnTo>
                        <a:lnTo>
                          <a:pt x="72133" y="110040"/>
                        </a:lnTo>
                        <a:close/>
                      </a:path>
                    </a:pathLst>
                  </a:custGeom>
                  <a:solidFill>
                    <a:schemeClr val="bg2">
                      <a:lumMod val="10000"/>
                      <a:alpha val="5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166" name="Group 165">
                <a:extLst>
                  <a:ext uri="{FF2B5EF4-FFF2-40B4-BE49-F238E27FC236}">
                    <a16:creationId xmlns:a16="http://schemas.microsoft.com/office/drawing/2014/main" id="{0920679B-598C-4E25-97C1-7C92237F0D1B}"/>
                  </a:ext>
                </a:extLst>
              </p:cNvPr>
              <p:cNvGrpSpPr>
                <a:grpSpLocks noChangeAspect="1"/>
              </p:cNvGrpSpPr>
              <p:nvPr/>
            </p:nvGrpSpPr>
            <p:grpSpPr>
              <a:xfrm>
                <a:off x="10840184" y="3651423"/>
                <a:ext cx="545316" cy="545316"/>
                <a:chOff x="5652683" y="1636246"/>
                <a:chExt cx="3791758" cy="3791758"/>
              </a:xfrm>
            </p:grpSpPr>
            <p:sp>
              <p:nvSpPr>
                <p:cNvPr id="190" name="Oval 189">
                  <a:extLst>
                    <a:ext uri="{FF2B5EF4-FFF2-40B4-BE49-F238E27FC236}">
                      <a16:creationId xmlns:a16="http://schemas.microsoft.com/office/drawing/2014/main" id="{176B3D78-98C8-477F-87B0-9864CC18086A}"/>
                    </a:ext>
                  </a:extLst>
                </p:cNvPr>
                <p:cNvSpPr/>
                <p:nvPr/>
              </p:nvSpPr>
              <p:spPr>
                <a:xfrm>
                  <a:off x="5652683" y="1636246"/>
                  <a:ext cx="3791758" cy="3791758"/>
                </a:xfrm>
                <a:prstGeom prst="ellipse">
                  <a:avLst/>
                </a:prstGeom>
                <a:solidFill>
                  <a:srgbClr val="7C7C7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191" name="Oval 190">
                  <a:extLst>
                    <a:ext uri="{FF2B5EF4-FFF2-40B4-BE49-F238E27FC236}">
                      <a16:creationId xmlns:a16="http://schemas.microsoft.com/office/drawing/2014/main" id="{DE5FEEA2-033A-48F9-9CA3-0832CF98AB04}"/>
                    </a:ext>
                  </a:extLst>
                </p:cNvPr>
                <p:cNvSpPr/>
                <p:nvPr/>
              </p:nvSpPr>
              <p:spPr>
                <a:xfrm>
                  <a:off x="5974946" y="1932012"/>
                  <a:ext cx="3147232" cy="3147232"/>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192" name="Freeform 105">
                  <a:extLst>
                    <a:ext uri="{FF2B5EF4-FFF2-40B4-BE49-F238E27FC236}">
                      <a16:creationId xmlns:a16="http://schemas.microsoft.com/office/drawing/2014/main" id="{E863A7FA-3491-43B8-A6ED-AC0C258DE796}"/>
                    </a:ext>
                  </a:extLst>
                </p:cNvPr>
                <p:cNvSpPr/>
                <p:nvPr/>
              </p:nvSpPr>
              <p:spPr>
                <a:xfrm>
                  <a:off x="6295808" y="2256800"/>
                  <a:ext cx="2505509" cy="2183437"/>
                </a:xfrm>
                <a:custGeom>
                  <a:avLst/>
                  <a:gdLst>
                    <a:gd name="connsiteX0" fmla="*/ 12973 w 2505509"/>
                    <a:gd name="connsiteY0" fmla="*/ 1439095 h 2183437"/>
                    <a:gd name="connsiteX1" fmla="*/ 575457 w 2505509"/>
                    <a:gd name="connsiteY1" fmla="*/ 1439095 h 2183437"/>
                    <a:gd name="connsiteX2" fmla="*/ 584862 w 2505509"/>
                    <a:gd name="connsiteY2" fmla="*/ 1479903 h 2183437"/>
                    <a:gd name="connsiteX3" fmla="*/ 674784 w 2505509"/>
                    <a:gd name="connsiteY3" fmla="*/ 1666956 h 2183437"/>
                    <a:gd name="connsiteX4" fmla="*/ 749976 w 2505509"/>
                    <a:gd name="connsiteY4" fmla="*/ 1758089 h 2183437"/>
                    <a:gd name="connsiteX5" fmla="*/ 393075 w 2505509"/>
                    <a:gd name="connsiteY5" fmla="*/ 2183437 h 2183437"/>
                    <a:gd name="connsiteX6" fmla="*/ 371209 w 2505509"/>
                    <a:gd name="connsiteY6" fmla="*/ 2163564 h 2183437"/>
                    <a:gd name="connsiteX7" fmla="*/ 25749 w 2505509"/>
                    <a:gd name="connsiteY7" fmla="*/ 1522809 h 2183437"/>
                    <a:gd name="connsiteX8" fmla="*/ 233325 w 2505509"/>
                    <a:gd name="connsiteY8" fmla="*/ 536212 h 2183437"/>
                    <a:gd name="connsiteX9" fmla="*/ 669094 w 2505509"/>
                    <a:gd name="connsiteY9" fmla="*/ 878298 h 2183437"/>
                    <a:gd name="connsiteX10" fmla="*/ 608893 w 2505509"/>
                    <a:gd name="connsiteY10" fmla="*/ 989210 h 2183437"/>
                    <a:gd name="connsiteX11" fmla="*/ 552732 w 2505509"/>
                    <a:gd name="connsiteY11" fmla="*/ 1267386 h 2183437"/>
                    <a:gd name="connsiteX12" fmla="*/ 556251 w 2505509"/>
                    <a:gd name="connsiteY12" fmla="*/ 1313894 h 2183437"/>
                    <a:gd name="connsiteX13" fmla="*/ 2349 w 2505509"/>
                    <a:gd name="connsiteY13" fmla="*/ 1313894 h 2183437"/>
                    <a:gd name="connsiteX14" fmla="*/ 0 w 2505509"/>
                    <a:gd name="connsiteY14" fmla="*/ 1267386 h 2183437"/>
                    <a:gd name="connsiteX15" fmla="*/ 216450 w 2505509"/>
                    <a:gd name="connsiteY15" fmla="*/ 558779 h 2183437"/>
                    <a:gd name="connsiteX16" fmla="*/ 2118406 w 2505509"/>
                    <a:gd name="connsiteY16" fmla="*/ 333069 h 2183437"/>
                    <a:gd name="connsiteX17" fmla="*/ 2174250 w 2505509"/>
                    <a:gd name="connsiteY17" fmla="*/ 382024 h 2183437"/>
                    <a:gd name="connsiteX18" fmla="*/ 2477793 w 2505509"/>
                    <a:gd name="connsiteY18" fmla="*/ 890504 h 2183437"/>
                    <a:gd name="connsiteX19" fmla="*/ 2505509 w 2505509"/>
                    <a:gd name="connsiteY19" fmla="*/ 998296 h 2183437"/>
                    <a:gd name="connsiteX20" fmla="*/ 1926602 w 2505509"/>
                    <a:gd name="connsiteY20" fmla="*/ 991538 h 2183437"/>
                    <a:gd name="connsiteX21" fmla="*/ 1925879 w 2505509"/>
                    <a:gd name="connsiteY21" fmla="*/ 989210 h 2183437"/>
                    <a:gd name="connsiteX22" fmla="*/ 1818848 w 2505509"/>
                    <a:gd name="connsiteY22" fmla="*/ 812800 h 2183437"/>
                    <a:gd name="connsiteX23" fmla="*/ 1752898 w 2505509"/>
                    <a:gd name="connsiteY23" fmla="*/ 743625 h 2183437"/>
                    <a:gd name="connsiteX24" fmla="*/ 1065347 w 2505509"/>
                    <a:gd name="connsiteY24" fmla="*/ 17602 h 2183437"/>
                    <a:gd name="connsiteX25" fmla="*/ 1065347 w 2505509"/>
                    <a:gd name="connsiteY25" fmla="*/ 585259 h 2183437"/>
                    <a:gd name="connsiteX26" fmla="*/ 989210 w 2505509"/>
                    <a:gd name="connsiteY26" fmla="*/ 608893 h 2183437"/>
                    <a:gd name="connsiteX27" fmla="*/ 762049 w 2505509"/>
                    <a:gd name="connsiteY27" fmla="*/ 762049 h 2183437"/>
                    <a:gd name="connsiteX28" fmla="*/ 747002 w 2505509"/>
                    <a:gd name="connsiteY28" fmla="*/ 780287 h 2183437"/>
                    <a:gd name="connsiteX29" fmla="*/ 310701 w 2505509"/>
                    <a:gd name="connsiteY29" fmla="*/ 437784 h 2183437"/>
                    <a:gd name="connsiteX30" fmla="*/ 371209 w 2505509"/>
                    <a:gd name="connsiteY30" fmla="*/ 371209 h 2183437"/>
                    <a:gd name="connsiteX31" fmla="*/ 1011964 w 2505509"/>
                    <a:gd name="connsiteY31" fmla="*/ 25749 h 2183437"/>
                    <a:gd name="connsiteX32" fmla="*/ 1267386 w 2505509"/>
                    <a:gd name="connsiteY32" fmla="*/ 0 h 2183437"/>
                    <a:gd name="connsiteX33" fmla="*/ 1857980 w 2505509"/>
                    <a:gd name="connsiteY33" fmla="*/ 145729 h 2183437"/>
                    <a:gd name="connsiteX34" fmla="*/ 2024058 w 2505509"/>
                    <a:gd name="connsiteY34" fmla="*/ 250757 h 2183437"/>
                    <a:gd name="connsiteX35" fmla="*/ 1653462 w 2505509"/>
                    <a:gd name="connsiteY35" fmla="*/ 667027 h 2183437"/>
                    <a:gd name="connsiteX36" fmla="*/ 1577219 w 2505509"/>
                    <a:gd name="connsiteY36" fmla="*/ 623205 h 2183437"/>
                    <a:gd name="connsiteX37" fmla="*/ 1267386 w 2505509"/>
                    <a:gd name="connsiteY37" fmla="*/ 552732 h 2183437"/>
                    <a:gd name="connsiteX38" fmla="*/ 1190548 w 2505509"/>
                    <a:gd name="connsiteY38" fmla="*/ 560478 h 2183437"/>
                    <a:gd name="connsiteX39" fmla="*/ 1190548 w 2505509"/>
                    <a:gd name="connsiteY39" fmla="*/ 3880 h 2183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505509" h="2183437">
                      <a:moveTo>
                        <a:pt x="12973" y="1439095"/>
                      </a:moveTo>
                      <a:lnTo>
                        <a:pt x="575457" y="1439095"/>
                      </a:lnTo>
                      <a:lnTo>
                        <a:pt x="584862" y="1479903"/>
                      </a:lnTo>
                      <a:cubicBezTo>
                        <a:pt x="605743" y="1547037"/>
                        <a:pt x="636256" y="1609927"/>
                        <a:pt x="674784" y="1666956"/>
                      </a:cubicBezTo>
                      <a:lnTo>
                        <a:pt x="749976" y="1758089"/>
                      </a:lnTo>
                      <a:lnTo>
                        <a:pt x="393075" y="2183437"/>
                      </a:lnTo>
                      <a:lnTo>
                        <a:pt x="371209" y="2163564"/>
                      </a:lnTo>
                      <a:cubicBezTo>
                        <a:pt x="199195" y="1991550"/>
                        <a:pt x="76397" y="1770320"/>
                        <a:pt x="25749" y="1522809"/>
                      </a:cubicBezTo>
                      <a:close/>
                      <a:moveTo>
                        <a:pt x="233325" y="536212"/>
                      </a:moveTo>
                      <a:lnTo>
                        <a:pt x="669094" y="878298"/>
                      </a:lnTo>
                      <a:lnTo>
                        <a:pt x="608893" y="989210"/>
                      </a:lnTo>
                      <a:cubicBezTo>
                        <a:pt x="572730" y="1074710"/>
                        <a:pt x="552732" y="1168713"/>
                        <a:pt x="552732" y="1267386"/>
                      </a:cubicBezTo>
                      <a:lnTo>
                        <a:pt x="556251" y="1313894"/>
                      </a:lnTo>
                      <a:lnTo>
                        <a:pt x="2349" y="1313894"/>
                      </a:lnTo>
                      <a:lnTo>
                        <a:pt x="0" y="1267386"/>
                      </a:lnTo>
                      <a:cubicBezTo>
                        <a:pt x="0" y="1004902"/>
                        <a:pt x="79795" y="761055"/>
                        <a:pt x="216450" y="558779"/>
                      </a:cubicBezTo>
                      <a:close/>
                      <a:moveTo>
                        <a:pt x="2118406" y="333069"/>
                      </a:moveTo>
                      <a:lnTo>
                        <a:pt x="2174250" y="382024"/>
                      </a:lnTo>
                      <a:cubicBezTo>
                        <a:pt x="2312337" y="523443"/>
                        <a:pt x="2417618" y="697037"/>
                        <a:pt x="2477793" y="890504"/>
                      </a:cubicBezTo>
                      <a:lnTo>
                        <a:pt x="2505509" y="998296"/>
                      </a:lnTo>
                      <a:lnTo>
                        <a:pt x="1926602" y="991538"/>
                      </a:lnTo>
                      <a:lnTo>
                        <a:pt x="1925879" y="989210"/>
                      </a:lnTo>
                      <a:cubicBezTo>
                        <a:pt x="1898757" y="925085"/>
                        <a:pt x="1862541" y="865743"/>
                        <a:pt x="1818848" y="812800"/>
                      </a:cubicBezTo>
                      <a:lnTo>
                        <a:pt x="1752898" y="743625"/>
                      </a:lnTo>
                      <a:close/>
                      <a:moveTo>
                        <a:pt x="1065347" y="17602"/>
                      </a:moveTo>
                      <a:lnTo>
                        <a:pt x="1065347" y="585259"/>
                      </a:lnTo>
                      <a:lnTo>
                        <a:pt x="989210" y="608893"/>
                      </a:lnTo>
                      <a:cubicBezTo>
                        <a:pt x="903710" y="645057"/>
                        <a:pt x="826713" y="697386"/>
                        <a:pt x="762049" y="762049"/>
                      </a:cubicBezTo>
                      <a:lnTo>
                        <a:pt x="747002" y="780287"/>
                      </a:lnTo>
                      <a:lnTo>
                        <a:pt x="310701" y="437784"/>
                      </a:lnTo>
                      <a:lnTo>
                        <a:pt x="371209" y="371209"/>
                      </a:lnTo>
                      <a:cubicBezTo>
                        <a:pt x="543223" y="199195"/>
                        <a:pt x="764452" y="76397"/>
                        <a:pt x="1011964" y="25749"/>
                      </a:cubicBezTo>
                      <a:close/>
                      <a:moveTo>
                        <a:pt x="1267386" y="0"/>
                      </a:moveTo>
                      <a:cubicBezTo>
                        <a:pt x="1480655" y="0"/>
                        <a:pt x="1681620" y="52677"/>
                        <a:pt x="1857980" y="145729"/>
                      </a:cubicBezTo>
                      <a:lnTo>
                        <a:pt x="2024058" y="250757"/>
                      </a:lnTo>
                      <a:lnTo>
                        <a:pt x="1653462" y="667027"/>
                      </a:lnTo>
                      <a:lnTo>
                        <a:pt x="1577219" y="623205"/>
                      </a:lnTo>
                      <a:cubicBezTo>
                        <a:pt x="1483490" y="578042"/>
                        <a:pt x="1378394" y="552732"/>
                        <a:pt x="1267386" y="552732"/>
                      </a:cubicBezTo>
                      <a:lnTo>
                        <a:pt x="1190548" y="560478"/>
                      </a:lnTo>
                      <a:lnTo>
                        <a:pt x="1190548" y="3880"/>
                      </a:lnTo>
                      <a:close/>
                    </a:path>
                  </a:pathLst>
                </a:custGeom>
                <a:gradFill flip="none" rotWithShape="1">
                  <a:gsLst>
                    <a:gs pos="0">
                      <a:srgbClr val="80B940"/>
                    </a:gs>
                    <a:gs pos="100000">
                      <a:srgbClr val="CCD42A"/>
                    </a:gs>
                  </a:gsLst>
                  <a:lin ang="108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193" name="Rounded Rectangle 106">
                  <a:extLst>
                    <a:ext uri="{FF2B5EF4-FFF2-40B4-BE49-F238E27FC236}">
                      <a16:creationId xmlns:a16="http://schemas.microsoft.com/office/drawing/2014/main" id="{2E4AF7BD-3CB7-46FC-82A9-0F0B16F41119}"/>
                    </a:ext>
                  </a:extLst>
                </p:cNvPr>
                <p:cNvSpPr/>
                <p:nvPr/>
              </p:nvSpPr>
              <p:spPr>
                <a:xfrm>
                  <a:off x="7498946" y="3360193"/>
                  <a:ext cx="1447800" cy="290870"/>
                </a:xfrm>
                <a:prstGeom prst="roundRect">
                  <a:avLst>
                    <a:gd name="adj" fmla="val 50000"/>
                  </a:avLst>
                </a:prstGeom>
                <a:solidFill>
                  <a:srgbClr val="505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194" name="Oval 193">
                  <a:extLst>
                    <a:ext uri="{FF2B5EF4-FFF2-40B4-BE49-F238E27FC236}">
                      <a16:creationId xmlns:a16="http://schemas.microsoft.com/office/drawing/2014/main" id="{4EC832A2-E203-42C6-8B56-6DB819914207}"/>
                    </a:ext>
                  </a:extLst>
                </p:cNvPr>
                <p:cNvSpPr/>
                <p:nvPr/>
              </p:nvSpPr>
              <p:spPr>
                <a:xfrm>
                  <a:off x="7294564" y="3236912"/>
                  <a:ext cx="546099" cy="546099"/>
                </a:xfrm>
                <a:prstGeom prst="ellipse">
                  <a:avLst/>
                </a:prstGeom>
                <a:solidFill>
                  <a:srgbClr val="505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grpSp>
          <p:grpSp>
            <p:nvGrpSpPr>
              <p:cNvPr id="167" name="Group 166">
                <a:extLst>
                  <a:ext uri="{FF2B5EF4-FFF2-40B4-BE49-F238E27FC236}">
                    <a16:creationId xmlns:a16="http://schemas.microsoft.com/office/drawing/2014/main" id="{71682223-73B5-4A72-9718-2419F216D4AE}"/>
                  </a:ext>
                </a:extLst>
              </p:cNvPr>
              <p:cNvGrpSpPr/>
              <p:nvPr/>
            </p:nvGrpSpPr>
            <p:grpSpPr>
              <a:xfrm>
                <a:off x="11199032" y="3710619"/>
                <a:ext cx="626705" cy="522059"/>
                <a:chOff x="11344929" y="5529863"/>
                <a:chExt cx="861555" cy="717694"/>
              </a:xfrm>
            </p:grpSpPr>
            <p:sp>
              <p:nvSpPr>
                <p:cNvPr id="173" name="Rectangle 172">
                  <a:extLst>
                    <a:ext uri="{FF2B5EF4-FFF2-40B4-BE49-F238E27FC236}">
                      <a16:creationId xmlns:a16="http://schemas.microsoft.com/office/drawing/2014/main" id="{F8DF5EEE-9386-46B4-A0AA-11A0F3372192}"/>
                    </a:ext>
                  </a:extLst>
                </p:cNvPr>
                <p:cNvSpPr/>
                <p:nvPr/>
              </p:nvSpPr>
              <p:spPr bwMode="auto">
                <a:xfrm rot="19233811" flipH="1">
                  <a:off x="11570268" y="5946488"/>
                  <a:ext cx="104540" cy="19865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31831" fontAlgn="base">
                    <a:spcBef>
                      <a:spcPct val="0"/>
                    </a:spcBef>
                    <a:spcAft>
                      <a:spcPct val="0"/>
                    </a:spcAft>
                  </a:pPr>
                  <a:endParaRPr lang="en-US" sz="1835" kern="0" spc="-51" dirty="0" err="1">
                    <a:gradFill>
                      <a:gsLst>
                        <a:gs pos="0">
                          <a:srgbClr val="FFFFFF"/>
                        </a:gs>
                        <a:gs pos="100000">
                          <a:srgbClr val="FFFFFF"/>
                        </a:gs>
                      </a:gsLst>
                      <a:lin ang="5400000" scaled="0"/>
                    </a:gradFill>
                    <a:ea typeface="Segoe UI" pitchFamily="34" charset="0"/>
                    <a:cs typeface="Segoe UI" pitchFamily="34" charset="0"/>
                  </a:endParaRPr>
                </a:p>
              </p:txBody>
            </p:sp>
            <p:sp>
              <p:nvSpPr>
                <p:cNvPr id="174" name="Rectangle 21">
                  <a:extLst>
                    <a:ext uri="{FF2B5EF4-FFF2-40B4-BE49-F238E27FC236}">
                      <a16:creationId xmlns:a16="http://schemas.microsoft.com/office/drawing/2014/main" id="{B4BD4187-9F37-4AFC-89AB-6D55BBE11DCB}"/>
                    </a:ext>
                  </a:extLst>
                </p:cNvPr>
                <p:cNvSpPr/>
                <p:nvPr/>
              </p:nvSpPr>
              <p:spPr bwMode="auto">
                <a:xfrm rot="1663182" flipH="1">
                  <a:off x="11586161" y="5595771"/>
                  <a:ext cx="111520" cy="300929"/>
                </a:xfrm>
                <a:custGeom>
                  <a:avLst/>
                  <a:gdLst>
                    <a:gd name="connsiteX0" fmla="*/ 0 w 158225"/>
                    <a:gd name="connsiteY0" fmla="*/ 0 h 494769"/>
                    <a:gd name="connsiteX1" fmla="*/ 158225 w 158225"/>
                    <a:gd name="connsiteY1" fmla="*/ 0 h 494769"/>
                    <a:gd name="connsiteX2" fmla="*/ 158225 w 158225"/>
                    <a:gd name="connsiteY2" fmla="*/ 494769 h 494769"/>
                    <a:gd name="connsiteX3" fmla="*/ 0 w 158225"/>
                    <a:gd name="connsiteY3" fmla="*/ 494769 h 494769"/>
                    <a:gd name="connsiteX4" fmla="*/ 0 w 158225"/>
                    <a:gd name="connsiteY4" fmla="*/ 0 h 494769"/>
                    <a:gd name="connsiteX0" fmla="*/ 22401 w 158225"/>
                    <a:gd name="connsiteY0" fmla="*/ 0 h 496448"/>
                    <a:gd name="connsiteX1" fmla="*/ 158225 w 158225"/>
                    <a:gd name="connsiteY1" fmla="*/ 1679 h 496448"/>
                    <a:gd name="connsiteX2" fmla="*/ 158225 w 158225"/>
                    <a:gd name="connsiteY2" fmla="*/ 496448 h 496448"/>
                    <a:gd name="connsiteX3" fmla="*/ 0 w 158225"/>
                    <a:gd name="connsiteY3" fmla="*/ 496448 h 496448"/>
                    <a:gd name="connsiteX4" fmla="*/ 22401 w 158225"/>
                    <a:gd name="connsiteY4" fmla="*/ 0 h 496448"/>
                    <a:gd name="connsiteX0" fmla="*/ 22401 w 193060"/>
                    <a:gd name="connsiteY0" fmla="*/ 0 h 512062"/>
                    <a:gd name="connsiteX1" fmla="*/ 158225 w 193060"/>
                    <a:gd name="connsiteY1" fmla="*/ 1679 h 512062"/>
                    <a:gd name="connsiteX2" fmla="*/ 193060 w 193060"/>
                    <a:gd name="connsiteY2" fmla="*/ 512062 h 512062"/>
                    <a:gd name="connsiteX3" fmla="*/ 0 w 193060"/>
                    <a:gd name="connsiteY3" fmla="*/ 496448 h 512062"/>
                    <a:gd name="connsiteX4" fmla="*/ 22401 w 193060"/>
                    <a:gd name="connsiteY4" fmla="*/ 0 h 512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060" h="512062">
                      <a:moveTo>
                        <a:pt x="22401" y="0"/>
                      </a:moveTo>
                      <a:lnTo>
                        <a:pt x="158225" y="1679"/>
                      </a:lnTo>
                      <a:lnTo>
                        <a:pt x="193060" y="512062"/>
                      </a:lnTo>
                      <a:lnTo>
                        <a:pt x="0" y="496448"/>
                      </a:lnTo>
                      <a:lnTo>
                        <a:pt x="22401" y="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31831" fontAlgn="base">
                    <a:spcBef>
                      <a:spcPct val="0"/>
                    </a:spcBef>
                    <a:spcAft>
                      <a:spcPct val="0"/>
                    </a:spcAft>
                  </a:pPr>
                  <a:endParaRPr lang="en-US" sz="1835" kern="0" spc="-51" dirty="0" err="1">
                    <a:gradFill>
                      <a:gsLst>
                        <a:gs pos="0">
                          <a:srgbClr val="FFFFFF"/>
                        </a:gs>
                        <a:gs pos="100000">
                          <a:srgbClr val="FFFFFF"/>
                        </a:gs>
                      </a:gsLst>
                      <a:lin ang="5400000" scaled="0"/>
                    </a:gradFill>
                    <a:ea typeface="Segoe UI" pitchFamily="34" charset="0"/>
                    <a:cs typeface="Segoe UI" pitchFamily="34" charset="0"/>
                  </a:endParaRPr>
                </a:p>
              </p:txBody>
            </p:sp>
            <p:sp>
              <p:nvSpPr>
                <p:cNvPr id="175" name="Rectangle 29">
                  <a:extLst>
                    <a:ext uri="{FF2B5EF4-FFF2-40B4-BE49-F238E27FC236}">
                      <a16:creationId xmlns:a16="http://schemas.microsoft.com/office/drawing/2014/main" id="{E309036A-BB0C-4CDE-B605-1A14BD7B175B}"/>
                    </a:ext>
                  </a:extLst>
                </p:cNvPr>
                <p:cNvSpPr/>
                <p:nvPr/>
              </p:nvSpPr>
              <p:spPr bwMode="auto">
                <a:xfrm rot="6300000" flipH="1">
                  <a:off x="11866524" y="5509806"/>
                  <a:ext cx="86137" cy="289362"/>
                </a:xfrm>
                <a:custGeom>
                  <a:avLst/>
                  <a:gdLst>
                    <a:gd name="connsiteX0" fmla="*/ 0 w 123571"/>
                    <a:gd name="connsiteY0" fmla="*/ 0 h 494769"/>
                    <a:gd name="connsiteX1" fmla="*/ 123571 w 123571"/>
                    <a:gd name="connsiteY1" fmla="*/ 0 h 494769"/>
                    <a:gd name="connsiteX2" fmla="*/ 123571 w 123571"/>
                    <a:gd name="connsiteY2" fmla="*/ 494769 h 494769"/>
                    <a:gd name="connsiteX3" fmla="*/ 0 w 123571"/>
                    <a:gd name="connsiteY3" fmla="*/ 494769 h 494769"/>
                    <a:gd name="connsiteX4" fmla="*/ 0 w 123571"/>
                    <a:gd name="connsiteY4" fmla="*/ 0 h 494769"/>
                    <a:gd name="connsiteX0" fmla="*/ 0 w 146572"/>
                    <a:gd name="connsiteY0" fmla="*/ 0 h 500932"/>
                    <a:gd name="connsiteX1" fmla="*/ 123571 w 146572"/>
                    <a:gd name="connsiteY1" fmla="*/ 0 h 500932"/>
                    <a:gd name="connsiteX2" fmla="*/ 146572 w 146572"/>
                    <a:gd name="connsiteY2" fmla="*/ 500932 h 500932"/>
                    <a:gd name="connsiteX3" fmla="*/ 0 w 146572"/>
                    <a:gd name="connsiteY3" fmla="*/ 494769 h 500932"/>
                    <a:gd name="connsiteX4" fmla="*/ 0 w 146572"/>
                    <a:gd name="connsiteY4" fmla="*/ 0 h 500932"/>
                    <a:gd name="connsiteX0" fmla="*/ 23002 w 146572"/>
                    <a:gd name="connsiteY0" fmla="*/ 6163 h 500932"/>
                    <a:gd name="connsiteX1" fmla="*/ 123571 w 146572"/>
                    <a:gd name="connsiteY1" fmla="*/ 0 h 500932"/>
                    <a:gd name="connsiteX2" fmla="*/ 146572 w 146572"/>
                    <a:gd name="connsiteY2" fmla="*/ 500932 h 500932"/>
                    <a:gd name="connsiteX3" fmla="*/ 0 w 146572"/>
                    <a:gd name="connsiteY3" fmla="*/ 494769 h 500932"/>
                    <a:gd name="connsiteX4" fmla="*/ 23002 w 146572"/>
                    <a:gd name="connsiteY4" fmla="*/ 6163 h 500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572" h="500932">
                      <a:moveTo>
                        <a:pt x="23002" y="6163"/>
                      </a:moveTo>
                      <a:lnTo>
                        <a:pt x="123571" y="0"/>
                      </a:lnTo>
                      <a:lnTo>
                        <a:pt x="146572" y="500932"/>
                      </a:lnTo>
                      <a:lnTo>
                        <a:pt x="0" y="494769"/>
                      </a:lnTo>
                      <a:lnTo>
                        <a:pt x="23002" y="6163"/>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31831" fontAlgn="base">
                    <a:spcBef>
                      <a:spcPct val="0"/>
                    </a:spcBef>
                    <a:spcAft>
                      <a:spcPct val="0"/>
                    </a:spcAft>
                  </a:pPr>
                  <a:endParaRPr lang="en-US" sz="1835" kern="0" spc="-51" dirty="0" err="1">
                    <a:gradFill>
                      <a:gsLst>
                        <a:gs pos="0">
                          <a:srgbClr val="FFFFFF"/>
                        </a:gs>
                        <a:gs pos="100000">
                          <a:srgbClr val="FFFFFF"/>
                        </a:gs>
                      </a:gsLst>
                      <a:lin ang="5400000" scaled="0"/>
                    </a:gradFill>
                    <a:ea typeface="Segoe UI" pitchFamily="34" charset="0"/>
                    <a:cs typeface="Segoe UI" pitchFamily="34" charset="0"/>
                  </a:endParaRPr>
                </a:p>
              </p:txBody>
            </p:sp>
            <p:sp>
              <p:nvSpPr>
                <p:cNvPr id="176" name="Oval 175">
                  <a:extLst>
                    <a:ext uri="{FF2B5EF4-FFF2-40B4-BE49-F238E27FC236}">
                      <a16:creationId xmlns:a16="http://schemas.microsoft.com/office/drawing/2014/main" id="{FA164F02-4CE9-4AD6-A94E-6960FE67C7BF}"/>
                    </a:ext>
                  </a:extLst>
                </p:cNvPr>
                <p:cNvSpPr/>
                <p:nvPr/>
              </p:nvSpPr>
              <p:spPr bwMode="auto">
                <a:xfrm flipH="1">
                  <a:off x="11468882" y="5842686"/>
                  <a:ext cx="167433" cy="170342"/>
                </a:xfrm>
                <a:prstGeom prst="ellipse">
                  <a:avLst/>
                </a:prstGeom>
                <a:solidFill>
                  <a:schemeClr val="accent2">
                    <a:lumMod val="50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31831" fontAlgn="base">
                    <a:spcBef>
                      <a:spcPct val="0"/>
                    </a:spcBef>
                    <a:spcAft>
                      <a:spcPct val="0"/>
                    </a:spcAft>
                  </a:pPr>
                  <a:endParaRPr lang="en-US" sz="1835" kern="0" spc="-51" dirty="0" err="1">
                    <a:gradFill>
                      <a:gsLst>
                        <a:gs pos="0">
                          <a:srgbClr val="FFFFFF"/>
                        </a:gs>
                        <a:gs pos="100000">
                          <a:srgbClr val="FFFFFF"/>
                        </a:gs>
                      </a:gsLst>
                      <a:lin ang="5400000" scaled="0"/>
                    </a:gradFill>
                    <a:ea typeface="Segoe UI" pitchFamily="34" charset="0"/>
                    <a:cs typeface="Segoe UI" pitchFamily="34" charset="0"/>
                  </a:endParaRPr>
                </a:p>
              </p:txBody>
            </p:sp>
            <p:sp>
              <p:nvSpPr>
                <p:cNvPr id="177" name="Oval 176">
                  <a:extLst>
                    <a:ext uri="{FF2B5EF4-FFF2-40B4-BE49-F238E27FC236}">
                      <a16:creationId xmlns:a16="http://schemas.microsoft.com/office/drawing/2014/main" id="{DCED6FD3-4323-420F-8F01-D62ECBBCE4E7}"/>
                    </a:ext>
                  </a:extLst>
                </p:cNvPr>
                <p:cNvSpPr/>
                <p:nvPr/>
              </p:nvSpPr>
              <p:spPr bwMode="auto">
                <a:xfrm flipH="1">
                  <a:off x="11652699" y="5529863"/>
                  <a:ext cx="147897" cy="150464"/>
                </a:xfrm>
                <a:prstGeom prst="ellipse">
                  <a:avLst/>
                </a:prstGeom>
                <a:solidFill>
                  <a:schemeClr val="accent2">
                    <a:lumMod val="50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31831" fontAlgn="base">
                    <a:spcBef>
                      <a:spcPct val="0"/>
                    </a:spcBef>
                    <a:spcAft>
                      <a:spcPct val="0"/>
                    </a:spcAft>
                  </a:pPr>
                  <a:endParaRPr lang="en-US" sz="1835" kern="0" spc="-51"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78" name="Group 177">
                  <a:extLst>
                    <a:ext uri="{FF2B5EF4-FFF2-40B4-BE49-F238E27FC236}">
                      <a16:creationId xmlns:a16="http://schemas.microsoft.com/office/drawing/2014/main" id="{2ED454D0-91D0-430F-B543-5AD0D2375511}"/>
                    </a:ext>
                  </a:extLst>
                </p:cNvPr>
                <p:cNvGrpSpPr/>
                <p:nvPr/>
              </p:nvGrpSpPr>
              <p:grpSpPr>
                <a:xfrm>
                  <a:off x="12049484" y="5746165"/>
                  <a:ext cx="157000" cy="282837"/>
                  <a:chOff x="12049484" y="5746165"/>
                  <a:chExt cx="157000" cy="282837"/>
                </a:xfrm>
              </p:grpSpPr>
              <p:sp>
                <p:nvSpPr>
                  <p:cNvPr id="182" name="Rectangle 181">
                    <a:extLst>
                      <a:ext uri="{FF2B5EF4-FFF2-40B4-BE49-F238E27FC236}">
                        <a16:creationId xmlns:a16="http://schemas.microsoft.com/office/drawing/2014/main" id="{2C118E3B-5359-4944-95AC-FEB1EFBA1987}"/>
                      </a:ext>
                    </a:extLst>
                  </p:cNvPr>
                  <p:cNvSpPr/>
                  <p:nvPr/>
                </p:nvSpPr>
                <p:spPr bwMode="auto">
                  <a:xfrm rot="9981386" flipH="1">
                    <a:off x="12060583" y="5746165"/>
                    <a:ext cx="55868" cy="10212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31831" fontAlgn="base">
                      <a:spcBef>
                        <a:spcPct val="0"/>
                      </a:spcBef>
                      <a:spcAft>
                        <a:spcPct val="0"/>
                      </a:spcAft>
                    </a:pPr>
                    <a:endParaRPr lang="en-US" sz="1835" kern="0" spc="-51" dirty="0" err="1">
                      <a:gradFill>
                        <a:gsLst>
                          <a:gs pos="0">
                            <a:srgbClr val="FFFFFF"/>
                          </a:gs>
                          <a:gs pos="100000">
                            <a:srgbClr val="FFFFFF"/>
                          </a:gs>
                        </a:gsLst>
                        <a:lin ang="5400000" scaled="0"/>
                      </a:gradFill>
                      <a:ea typeface="Segoe UI" pitchFamily="34" charset="0"/>
                      <a:cs typeface="Segoe UI" pitchFamily="34" charset="0"/>
                    </a:endParaRPr>
                  </a:p>
                </p:txBody>
              </p:sp>
              <p:sp>
                <p:nvSpPr>
                  <p:cNvPr id="183" name="Oval 182">
                    <a:extLst>
                      <a:ext uri="{FF2B5EF4-FFF2-40B4-BE49-F238E27FC236}">
                        <a16:creationId xmlns:a16="http://schemas.microsoft.com/office/drawing/2014/main" id="{6A60120A-4609-418E-B6B3-142C3E7E3E7C}"/>
                      </a:ext>
                    </a:extLst>
                  </p:cNvPr>
                  <p:cNvSpPr/>
                  <p:nvPr/>
                </p:nvSpPr>
                <p:spPr bwMode="auto">
                  <a:xfrm rot="9918825" flipH="1">
                    <a:off x="12073494" y="5834755"/>
                    <a:ext cx="64088" cy="65201"/>
                  </a:xfrm>
                  <a:prstGeom prst="ellipse">
                    <a:avLst/>
                  </a:prstGeom>
                  <a:solidFill>
                    <a:schemeClr val="tx1">
                      <a:lumMod val="50000"/>
                    </a:schemeClr>
                  </a:solidFill>
                  <a:ln>
                    <a:solidFill>
                      <a:schemeClr val="bg2">
                        <a:lumMod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31831" fontAlgn="base">
                      <a:spcBef>
                        <a:spcPct val="0"/>
                      </a:spcBef>
                      <a:spcAft>
                        <a:spcPct val="0"/>
                      </a:spcAft>
                    </a:pPr>
                    <a:endParaRPr lang="en-US" sz="1835" kern="0" spc="-51"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84" name="Group 183">
                    <a:extLst>
                      <a:ext uri="{FF2B5EF4-FFF2-40B4-BE49-F238E27FC236}">
                        <a16:creationId xmlns:a16="http://schemas.microsoft.com/office/drawing/2014/main" id="{5B0604B9-8FEF-4544-B83E-B5D7CFB58047}"/>
                      </a:ext>
                    </a:extLst>
                  </p:cNvPr>
                  <p:cNvGrpSpPr/>
                  <p:nvPr/>
                </p:nvGrpSpPr>
                <p:grpSpPr>
                  <a:xfrm rot="20781386">
                    <a:off x="12049484" y="5867299"/>
                    <a:ext cx="57287" cy="161703"/>
                    <a:chOff x="5436091" y="1788525"/>
                    <a:chExt cx="99173" cy="275154"/>
                  </a:xfrm>
                  <a:solidFill>
                    <a:srgbClr val="777777"/>
                  </a:solidFill>
                </p:grpSpPr>
                <p:sp>
                  <p:nvSpPr>
                    <p:cNvPr id="188" name="Rectangle 187">
                      <a:extLst>
                        <a:ext uri="{FF2B5EF4-FFF2-40B4-BE49-F238E27FC236}">
                          <a16:creationId xmlns:a16="http://schemas.microsoft.com/office/drawing/2014/main" id="{1E801360-B645-4363-BC17-E5AD0CD90A00}"/>
                        </a:ext>
                      </a:extLst>
                    </p:cNvPr>
                    <p:cNvSpPr/>
                    <p:nvPr/>
                  </p:nvSpPr>
                  <p:spPr bwMode="auto">
                    <a:xfrm rot="13260000" flipH="1">
                      <a:off x="5464045" y="1788525"/>
                      <a:ext cx="45719" cy="137160"/>
                    </a:xfrm>
                    <a:prstGeom prst="rect">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31831" fontAlgn="base">
                        <a:spcBef>
                          <a:spcPct val="0"/>
                        </a:spcBef>
                        <a:spcAft>
                          <a:spcPct val="0"/>
                        </a:spcAft>
                      </a:pPr>
                      <a:endParaRPr lang="en-US" sz="1835" kern="0" spc="-51" dirty="0" err="1">
                        <a:gradFill>
                          <a:gsLst>
                            <a:gs pos="0">
                              <a:srgbClr val="FFFFFF"/>
                            </a:gs>
                            <a:gs pos="100000">
                              <a:srgbClr val="FFFFFF"/>
                            </a:gs>
                          </a:gsLst>
                          <a:lin ang="5400000" scaled="0"/>
                        </a:gradFill>
                        <a:ea typeface="Segoe UI" pitchFamily="34" charset="0"/>
                        <a:cs typeface="Segoe UI" pitchFamily="34" charset="0"/>
                      </a:endParaRPr>
                    </a:p>
                  </p:txBody>
                </p:sp>
                <p:sp>
                  <p:nvSpPr>
                    <p:cNvPr id="189" name="Diagonal Stripe 188">
                      <a:extLst>
                        <a:ext uri="{FF2B5EF4-FFF2-40B4-BE49-F238E27FC236}">
                          <a16:creationId xmlns:a16="http://schemas.microsoft.com/office/drawing/2014/main" id="{4B184595-F13D-41F1-8C52-262FE48EF3C0}"/>
                        </a:ext>
                      </a:extLst>
                    </p:cNvPr>
                    <p:cNvSpPr/>
                    <p:nvPr/>
                  </p:nvSpPr>
                  <p:spPr bwMode="auto">
                    <a:xfrm rot="19432650">
                      <a:off x="5436091" y="1880799"/>
                      <a:ext cx="99173" cy="182880"/>
                    </a:xfrm>
                    <a:prstGeom prst="diagStrip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31831" fontAlgn="base">
                        <a:spcBef>
                          <a:spcPct val="0"/>
                        </a:spcBef>
                        <a:spcAft>
                          <a:spcPct val="0"/>
                        </a:spcAft>
                      </a:pPr>
                      <a:endParaRPr lang="en-US" sz="1835" kern="0" spc="-51"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85" name="Group 184">
                    <a:extLst>
                      <a:ext uri="{FF2B5EF4-FFF2-40B4-BE49-F238E27FC236}">
                        <a16:creationId xmlns:a16="http://schemas.microsoft.com/office/drawing/2014/main" id="{CB58A25C-75B7-473E-94F4-63A0B8CAF10D}"/>
                      </a:ext>
                    </a:extLst>
                  </p:cNvPr>
                  <p:cNvGrpSpPr/>
                  <p:nvPr/>
                </p:nvGrpSpPr>
                <p:grpSpPr>
                  <a:xfrm rot="20781386" flipH="1">
                    <a:off x="12149197" y="5843095"/>
                    <a:ext cx="57287" cy="161703"/>
                    <a:chOff x="5416673" y="1788525"/>
                    <a:chExt cx="99173" cy="275154"/>
                  </a:xfrm>
                  <a:solidFill>
                    <a:srgbClr val="777777"/>
                  </a:solidFill>
                </p:grpSpPr>
                <p:sp>
                  <p:nvSpPr>
                    <p:cNvPr id="186" name="Rectangle 185">
                      <a:extLst>
                        <a:ext uri="{FF2B5EF4-FFF2-40B4-BE49-F238E27FC236}">
                          <a16:creationId xmlns:a16="http://schemas.microsoft.com/office/drawing/2014/main" id="{89E5FE8E-CCA0-4007-843C-C9A5765F7224}"/>
                        </a:ext>
                      </a:extLst>
                    </p:cNvPr>
                    <p:cNvSpPr/>
                    <p:nvPr/>
                  </p:nvSpPr>
                  <p:spPr bwMode="auto">
                    <a:xfrm rot="13260000" flipH="1">
                      <a:off x="5464045" y="1788525"/>
                      <a:ext cx="45719" cy="137160"/>
                    </a:xfrm>
                    <a:prstGeom prst="rect">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31831" fontAlgn="base">
                        <a:spcBef>
                          <a:spcPct val="0"/>
                        </a:spcBef>
                        <a:spcAft>
                          <a:spcPct val="0"/>
                        </a:spcAft>
                      </a:pPr>
                      <a:endParaRPr lang="en-US" sz="1835" kern="0" spc="-51" dirty="0" err="1">
                        <a:gradFill>
                          <a:gsLst>
                            <a:gs pos="0">
                              <a:srgbClr val="FFFFFF"/>
                            </a:gs>
                            <a:gs pos="100000">
                              <a:srgbClr val="FFFFFF"/>
                            </a:gs>
                          </a:gsLst>
                          <a:lin ang="5400000" scaled="0"/>
                        </a:gradFill>
                        <a:ea typeface="Segoe UI" pitchFamily="34" charset="0"/>
                        <a:cs typeface="Segoe UI" pitchFamily="34" charset="0"/>
                      </a:endParaRPr>
                    </a:p>
                  </p:txBody>
                </p:sp>
                <p:sp>
                  <p:nvSpPr>
                    <p:cNvPr id="187" name="Diagonal Stripe 186">
                      <a:extLst>
                        <a:ext uri="{FF2B5EF4-FFF2-40B4-BE49-F238E27FC236}">
                          <a16:creationId xmlns:a16="http://schemas.microsoft.com/office/drawing/2014/main" id="{455FD509-E8E4-46D9-A3ED-EAD09B8D2101}"/>
                        </a:ext>
                      </a:extLst>
                    </p:cNvPr>
                    <p:cNvSpPr/>
                    <p:nvPr/>
                  </p:nvSpPr>
                  <p:spPr bwMode="auto">
                    <a:xfrm rot="19432650">
                      <a:off x="5416673" y="1880799"/>
                      <a:ext cx="99173" cy="182880"/>
                    </a:xfrm>
                    <a:prstGeom prst="diagStrip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31831" fontAlgn="base">
                        <a:spcBef>
                          <a:spcPct val="0"/>
                        </a:spcBef>
                        <a:spcAft>
                          <a:spcPct val="0"/>
                        </a:spcAft>
                      </a:pPr>
                      <a:endParaRPr lang="en-US" sz="1835" kern="0" spc="-51" dirty="0" err="1">
                        <a:gradFill>
                          <a:gsLst>
                            <a:gs pos="0">
                              <a:srgbClr val="FFFFFF"/>
                            </a:gs>
                            <a:gs pos="100000">
                              <a:srgbClr val="FFFFFF"/>
                            </a:gs>
                          </a:gsLst>
                          <a:lin ang="5400000" scaled="0"/>
                        </a:gradFill>
                        <a:ea typeface="Segoe UI" pitchFamily="34" charset="0"/>
                        <a:cs typeface="Segoe UI" pitchFamily="34" charset="0"/>
                      </a:endParaRPr>
                    </a:p>
                  </p:txBody>
                </p:sp>
              </p:grpSp>
            </p:grpSp>
            <p:sp>
              <p:nvSpPr>
                <p:cNvPr id="179" name="Rounded Rectangle 115">
                  <a:extLst>
                    <a:ext uri="{FF2B5EF4-FFF2-40B4-BE49-F238E27FC236}">
                      <a16:creationId xmlns:a16="http://schemas.microsoft.com/office/drawing/2014/main" id="{3CC2F4C2-25B0-4736-B156-2073949D3ECD}"/>
                    </a:ext>
                  </a:extLst>
                </p:cNvPr>
                <p:cNvSpPr/>
                <p:nvPr/>
              </p:nvSpPr>
              <p:spPr bwMode="auto">
                <a:xfrm flipH="1">
                  <a:off x="11399950" y="6081169"/>
                  <a:ext cx="488585" cy="156734"/>
                </a:xfrm>
                <a:prstGeom prst="roundRect">
                  <a:avLst/>
                </a:prstGeom>
                <a:solidFill>
                  <a:srgbClr val="AFBAB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31831" fontAlgn="base">
                    <a:spcBef>
                      <a:spcPct val="0"/>
                    </a:spcBef>
                    <a:spcAft>
                      <a:spcPct val="0"/>
                    </a:spcAft>
                  </a:pPr>
                  <a:endParaRPr lang="en-US" sz="1835" kern="0" spc="-51" dirty="0" err="1">
                    <a:gradFill>
                      <a:gsLst>
                        <a:gs pos="0">
                          <a:srgbClr val="FFFFFF"/>
                        </a:gs>
                        <a:gs pos="100000">
                          <a:srgbClr val="FFFFFF"/>
                        </a:gs>
                      </a:gsLst>
                      <a:lin ang="5400000" scaled="0"/>
                    </a:gradFill>
                    <a:ea typeface="Segoe UI" pitchFamily="34" charset="0"/>
                    <a:cs typeface="Segoe UI" pitchFamily="34" charset="0"/>
                  </a:endParaRPr>
                </a:p>
              </p:txBody>
            </p:sp>
            <p:sp>
              <p:nvSpPr>
                <p:cNvPr id="180" name="Rounded Rectangle 116">
                  <a:extLst>
                    <a:ext uri="{FF2B5EF4-FFF2-40B4-BE49-F238E27FC236}">
                      <a16:creationId xmlns:a16="http://schemas.microsoft.com/office/drawing/2014/main" id="{1A3214D0-7E59-44A9-A345-4578B8C6F186}"/>
                    </a:ext>
                  </a:extLst>
                </p:cNvPr>
                <p:cNvSpPr/>
                <p:nvPr/>
              </p:nvSpPr>
              <p:spPr bwMode="auto">
                <a:xfrm flipH="1">
                  <a:off x="11344929" y="6159537"/>
                  <a:ext cx="598627" cy="88020"/>
                </a:xfrm>
                <a:prstGeom prst="roundRect">
                  <a:avLst/>
                </a:prstGeom>
                <a:solidFill>
                  <a:srgbClr val="77777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31831" fontAlgn="base">
                    <a:spcBef>
                      <a:spcPct val="0"/>
                    </a:spcBef>
                    <a:spcAft>
                      <a:spcPct val="0"/>
                    </a:spcAft>
                  </a:pPr>
                  <a:endParaRPr lang="en-US" sz="1835" kern="0" spc="-51" dirty="0" err="1">
                    <a:gradFill>
                      <a:gsLst>
                        <a:gs pos="0">
                          <a:srgbClr val="FFFFFF"/>
                        </a:gs>
                        <a:gs pos="100000">
                          <a:srgbClr val="FFFFFF"/>
                        </a:gs>
                      </a:gsLst>
                      <a:lin ang="5400000" scaled="0"/>
                    </a:gradFill>
                    <a:ea typeface="Segoe UI" pitchFamily="34" charset="0"/>
                    <a:cs typeface="Segoe UI" pitchFamily="34" charset="0"/>
                  </a:endParaRPr>
                </a:p>
              </p:txBody>
            </p:sp>
            <p:sp>
              <p:nvSpPr>
                <p:cNvPr id="181" name="Oval 180">
                  <a:extLst>
                    <a:ext uri="{FF2B5EF4-FFF2-40B4-BE49-F238E27FC236}">
                      <a16:creationId xmlns:a16="http://schemas.microsoft.com/office/drawing/2014/main" id="{62E2CD6D-DC60-4486-B7F1-2807586FC7C0}"/>
                    </a:ext>
                  </a:extLst>
                </p:cNvPr>
                <p:cNvSpPr/>
                <p:nvPr/>
              </p:nvSpPr>
              <p:spPr bwMode="auto">
                <a:xfrm flipH="1">
                  <a:off x="12007604" y="5655852"/>
                  <a:ext cx="110923" cy="112848"/>
                </a:xfrm>
                <a:prstGeom prst="ellipse">
                  <a:avLst/>
                </a:prstGeom>
                <a:solidFill>
                  <a:schemeClr val="accent2">
                    <a:lumMod val="50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31831" fontAlgn="base">
                    <a:spcBef>
                      <a:spcPct val="0"/>
                    </a:spcBef>
                    <a:spcAft>
                      <a:spcPct val="0"/>
                    </a:spcAft>
                  </a:pPr>
                  <a:endParaRPr lang="en-US" sz="1835" kern="0" spc="-51"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68" name="Group 167">
                <a:extLst>
                  <a:ext uri="{FF2B5EF4-FFF2-40B4-BE49-F238E27FC236}">
                    <a16:creationId xmlns:a16="http://schemas.microsoft.com/office/drawing/2014/main" id="{6AC3B578-691C-46ED-980C-9BCBE814E6C7}"/>
                  </a:ext>
                </a:extLst>
              </p:cNvPr>
              <p:cNvGrpSpPr/>
              <p:nvPr/>
            </p:nvGrpSpPr>
            <p:grpSpPr>
              <a:xfrm>
                <a:off x="10776773" y="3978806"/>
                <a:ext cx="581277" cy="521907"/>
                <a:chOff x="-2759707" y="1099472"/>
                <a:chExt cx="7926138" cy="6799719"/>
              </a:xfrm>
            </p:grpSpPr>
            <p:sp>
              <p:nvSpPr>
                <p:cNvPr id="169" name="Rectangle 317">
                  <a:extLst>
                    <a:ext uri="{FF2B5EF4-FFF2-40B4-BE49-F238E27FC236}">
                      <a16:creationId xmlns:a16="http://schemas.microsoft.com/office/drawing/2014/main" id="{61D337B8-E923-493E-9876-A78901743F8E}"/>
                    </a:ext>
                  </a:extLst>
                </p:cNvPr>
                <p:cNvSpPr/>
                <p:nvPr/>
              </p:nvSpPr>
              <p:spPr bwMode="auto">
                <a:xfrm>
                  <a:off x="-1103536" y="6493184"/>
                  <a:ext cx="4613797" cy="1133081"/>
                </a:xfrm>
                <a:custGeom>
                  <a:avLst/>
                  <a:gdLst>
                    <a:gd name="connsiteX0" fmla="*/ 0 w 4983252"/>
                    <a:gd name="connsiteY0" fmla="*/ 0 h 1835045"/>
                    <a:gd name="connsiteX1" fmla="*/ 4983252 w 4983252"/>
                    <a:gd name="connsiteY1" fmla="*/ 0 h 1835045"/>
                    <a:gd name="connsiteX2" fmla="*/ 4983252 w 4983252"/>
                    <a:gd name="connsiteY2" fmla="*/ 1835045 h 1835045"/>
                    <a:gd name="connsiteX3" fmla="*/ 0 w 4983252"/>
                    <a:gd name="connsiteY3" fmla="*/ 1835045 h 1835045"/>
                    <a:gd name="connsiteX4" fmla="*/ 0 w 4983252"/>
                    <a:gd name="connsiteY4" fmla="*/ 0 h 1835045"/>
                    <a:gd name="connsiteX0" fmla="*/ 1339273 w 4983252"/>
                    <a:gd name="connsiteY0" fmla="*/ 36945 h 1835045"/>
                    <a:gd name="connsiteX1" fmla="*/ 4983252 w 4983252"/>
                    <a:gd name="connsiteY1" fmla="*/ 0 h 1835045"/>
                    <a:gd name="connsiteX2" fmla="*/ 4983252 w 4983252"/>
                    <a:gd name="connsiteY2" fmla="*/ 1835045 h 1835045"/>
                    <a:gd name="connsiteX3" fmla="*/ 0 w 4983252"/>
                    <a:gd name="connsiteY3" fmla="*/ 1835045 h 1835045"/>
                    <a:gd name="connsiteX4" fmla="*/ 1339273 w 4983252"/>
                    <a:gd name="connsiteY4" fmla="*/ 36945 h 1835045"/>
                    <a:gd name="connsiteX0" fmla="*/ 1339273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339273 w 4983252"/>
                    <a:gd name="connsiteY4" fmla="*/ 0 h 1798100"/>
                    <a:gd name="connsiteX0" fmla="*/ 1339273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339273 w 4983252"/>
                    <a:gd name="connsiteY4" fmla="*/ 0 h 1798100"/>
                    <a:gd name="connsiteX0" fmla="*/ 1339273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339273 w 4983252"/>
                    <a:gd name="connsiteY4" fmla="*/ 0 h 1798100"/>
                    <a:gd name="connsiteX0" fmla="*/ 1625600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625600 w 4983252"/>
                    <a:gd name="connsiteY4" fmla="*/ 0 h 1798100"/>
                    <a:gd name="connsiteX0" fmla="*/ 1625600 w 4983252"/>
                    <a:gd name="connsiteY0" fmla="*/ 0 h 1798100"/>
                    <a:gd name="connsiteX1" fmla="*/ 2997434 w 4983252"/>
                    <a:gd name="connsiteY1" fmla="*/ 1 h 1798100"/>
                    <a:gd name="connsiteX2" fmla="*/ 4983252 w 4983252"/>
                    <a:gd name="connsiteY2" fmla="*/ 1798100 h 1798100"/>
                    <a:gd name="connsiteX3" fmla="*/ 0 w 4983252"/>
                    <a:gd name="connsiteY3" fmla="*/ 1798100 h 1798100"/>
                    <a:gd name="connsiteX4" fmla="*/ 1625600 w 4983252"/>
                    <a:gd name="connsiteY4" fmla="*/ 0 h 1798100"/>
                    <a:gd name="connsiteX0" fmla="*/ 1625600 w 4983252"/>
                    <a:gd name="connsiteY0" fmla="*/ 9235 h 1807335"/>
                    <a:gd name="connsiteX1" fmla="*/ 3209870 w 4983252"/>
                    <a:gd name="connsiteY1" fmla="*/ 0 h 1807335"/>
                    <a:gd name="connsiteX2" fmla="*/ 4983252 w 4983252"/>
                    <a:gd name="connsiteY2" fmla="*/ 1807335 h 1807335"/>
                    <a:gd name="connsiteX3" fmla="*/ 0 w 4983252"/>
                    <a:gd name="connsiteY3" fmla="*/ 1807335 h 1807335"/>
                    <a:gd name="connsiteX4" fmla="*/ 1625600 w 4983252"/>
                    <a:gd name="connsiteY4" fmla="*/ 9235 h 1807335"/>
                    <a:gd name="connsiteX0" fmla="*/ 1625600 w 4983252"/>
                    <a:gd name="connsiteY0" fmla="*/ 9235 h 1807335"/>
                    <a:gd name="connsiteX1" fmla="*/ 3209870 w 4983252"/>
                    <a:gd name="connsiteY1" fmla="*/ 0 h 1807335"/>
                    <a:gd name="connsiteX2" fmla="*/ 4983252 w 4983252"/>
                    <a:gd name="connsiteY2" fmla="*/ 1807335 h 1807335"/>
                    <a:gd name="connsiteX3" fmla="*/ 0 w 4983252"/>
                    <a:gd name="connsiteY3" fmla="*/ 1807335 h 1807335"/>
                    <a:gd name="connsiteX4" fmla="*/ 1625600 w 4983252"/>
                    <a:gd name="connsiteY4" fmla="*/ 9235 h 1807335"/>
                    <a:gd name="connsiteX0" fmla="*/ 1625600 w 4983252"/>
                    <a:gd name="connsiteY0" fmla="*/ 9235 h 1807335"/>
                    <a:gd name="connsiteX1" fmla="*/ 3209870 w 4983252"/>
                    <a:gd name="connsiteY1" fmla="*/ 0 h 1807335"/>
                    <a:gd name="connsiteX2" fmla="*/ 4983252 w 4983252"/>
                    <a:gd name="connsiteY2" fmla="*/ 1807335 h 1807335"/>
                    <a:gd name="connsiteX3" fmla="*/ 0 w 4983252"/>
                    <a:gd name="connsiteY3" fmla="*/ 1807335 h 1807335"/>
                    <a:gd name="connsiteX4" fmla="*/ 1625600 w 4983252"/>
                    <a:gd name="connsiteY4" fmla="*/ 9235 h 1807335"/>
                    <a:gd name="connsiteX0" fmla="*/ 1431636 w 4983252"/>
                    <a:gd name="connsiteY0" fmla="*/ 369454 h 1807335"/>
                    <a:gd name="connsiteX1" fmla="*/ 3209870 w 4983252"/>
                    <a:gd name="connsiteY1" fmla="*/ 0 h 1807335"/>
                    <a:gd name="connsiteX2" fmla="*/ 4983252 w 4983252"/>
                    <a:gd name="connsiteY2" fmla="*/ 1807335 h 1807335"/>
                    <a:gd name="connsiteX3" fmla="*/ 0 w 4983252"/>
                    <a:gd name="connsiteY3" fmla="*/ 1807335 h 1807335"/>
                    <a:gd name="connsiteX4" fmla="*/ 1431636 w 4983252"/>
                    <a:gd name="connsiteY4" fmla="*/ 369454 h 1807335"/>
                    <a:gd name="connsiteX0" fmla="*/ 1431636 w 4983252"/>
                    <a:gd name="connsiteY0" fmla="*/ 0 h 1437881"/>
                    <a:gd name="connsiteX1" fmla="*/ 3551615 w 4983252"/>
                    <a:gd name="connsiteY1" fmla="*/ 1 h 1437881"/>
                    <a:gd name="connsiteX2" fmla="*/ 4983252 w 4983252"/>
                    <a:gd name="connsiteY2" fmla="*/ 1437881 h 1437881"/>
                    <a:gd name="connsiteX3" fmla="*/ 0 w 4983252"/>
                    <a:gd name="connsiteY3" fmla="*/ 1437881 h 1437881"/>
                    <a:gd name="connsiteX4" fmla="*/ 1431636 w 4983252"/>
                    <a:gd name="connsiteY4" fmla="*/ 0 h 1437881"/>
                    <a:gd name="connsiteX0" fmla="*/ 1431636 w 4983252"/>
                    <a:gd name="connsiteY0" fmla="*/ 0 h 1437881"/>
                    <a:gd name="connsiteX1" fmla="*/ 3662452 w 4983252"/>
                    <a:gd name="connsiteY1" fmla="*/ 36947 h 1437881"/>
                    <a:gd name="connsiteX2" fmla="*/ 4983252 w 4983252"/>
                    <a:gd name="connsiteY2" fmla="*/ 1437881 h 1437881"/>
                    <a:gd name="connsiteX3" fmla="*/ 0 w 4983252"/>
                    <a:gd name="connsiteY3" fmla="*/ 1437881 h 1437881"/>
                    <a:gd name="connsiteX4" fmla="*/ 1431636 w 4983252"/>
                    <a:gd name="connsiteY4" fmla="*/ 0 h 1437881"/>
                    <a:gd name="connsiteX0" fmla="*/ 1219200 w 4770816"/>
                    <a:gd name="connsiteY0" fmla="*/ 0 h 1437881"/>
                    <a:gd name="connsiteX1" fmla="*/ 3450016 w 4770816"/>
                    <a:gd name="connsiteY1" fmla="*/ 36947 h 1437881"/>
                    <a:gd name="connsiteX2" fmla="*/ 4770816 w 4770816"/>
                    <a:gd name="connsiteY2" fmla="*/ 1437881 h 1437881"/>
                    <a:gd name="connsiteX3" fmla="*/ 0 w 4770816"/>
                    <a:gd name="connsiteY3" fmla="*/ 1133081 h 1437881"/>
                    <a:gd name="connsiteX4" fmla="*/ 1219200 w 4770816"/>
                    <a:gd name="connsiteY4" fmla="*/ 0 h 1437881"/>
                    <a:gd name="connsiteX0" fmla="*/ 1219200 w 4632270"/>
                    <a:gd name="connsiteY0" fmla="*/ 0 h 1133081"/>
                    <a:gd name="connsiteX1" fmla="*/ 3450016 w 4632270"/>
                    <a:gd name="connsiteY1" fmla="*/ 36947 h 1133081"/>
                    <a:gd name="connsiteX2" fmla="*/ 4632270 w 4632270"/>
                    <a:gd name="connsiteY2" fmla="*/ 1105372 h 1133081"/>
                    <a:gd name="connsiteX3" fmla="*/ 0 w 4632270"/>
                    <a:gd name="connsiteY3" fmla="*/ 1133081 h 1133081"/>
                    <a:gd name="connsiteX4" fmla="*/ 1219200 w 4632270"/>
                    <a:gd name="connsiteY4" fmla="*/ 0 h 1133081"/>
                    <a:gd name="connsiteX0" fmla="*/ 1219200 w 4623033"/>
                    <a:gd name="connsiteY0" fmla="*/ 0 h 1170027"/>
                    <a:gd name="connsiteX1" fmla="*/ 3450016 w 4623033"/>
                    <a:gd name="connsiteY1" fmla="*/ 36947 h 1170027"/>
                    <a:gd name="connsiteX2" fmla="*/ 4623033 w 4623033"/>
                    <a:gd name="connsiteY2" fmla="*/ 1170027 h 1170027"/>
                    <a:gd name="connsiteX3" fmla="*/ 0 w 4623033"/>
                    <a:gd name="connsiteY3" fmla="*/ 1133081 h 1170027"/>
                    <a:gd name="connsiteX4" fmla="*/ 1219200 w 4623033"/>
                    <a:gd name="connsiteY4" fmla="*/ 0 h 1170027"/>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50017 w 4613797"/>
                    <a:gd name="connsiteY1" fmla="*/ 55420 h 1188499"/>
                    <a:gd name="connsiteX2" fmla="*/ 4613797 w 4613797"/>
                    <a:gd name="connsiteY2" fmla="*/ 1170027 h 1188499"/>
                    <a:gd name="connsiteX3" fmla="*/ 0 w 4613797"/>
                    <a:gd name="connsiteY3" fmla="*/ 1188499 h 1188499"/>
                    <a:gd name="connsiteX4" fmla="*/ 1209964 w 4613797"/>
                    <a:gd name="connsiteY4" fmla="*/ 0 h 1188499"/>
                    <a:gd name="connsiteX0" fmla="*/ 1200728 w 4613797"/>
                    <a:gd name="connsiteY0" fmla="*/ 0 h 1133081"/>
                    <a:gd name="connsiteX1" fmla="*/ 3450017 w 4613797"/>
                    <a:gd name="connsiteY1" fmla="*/ 2 h 1133081"/>
                    <a:gd name="connsiteX2" fmla="*/ 4613797 w 4613797"/>
                    <a:gd name="connsiteY2" fmla="*/ 1114609 h 1133081"/>
                    <a:gd name="connsiteX3" fmla="*/ 0 w 4613797"/>
                    <a:gd name="connsiteY3" fmla="*/ 1133081 h 1133081"/>
                    <a:gd name="connsiteX4" fmla="*/ 1200728 w 4613797"/>
                    <a:gd name="connsiteY4" fmla="*/ 0 h 11330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13797" h="1133081">
                      <a:moveTo>
                        <a:pt x="1200728" y="0"/>
                      </a:moveTo>
                      <a:lnTo>
                        <a:pt x="3450017" y="2"/>
                      </a:lnTo>
                      <a:cubicBezTo>
                        <a:pt x="3268369" y="617841"/>
                        <a:pt x="2948172" y="1023243"/>
                        <a:pt x="4613797" y="1114609"/>
                      </a:cubicBezTo>
                      <a:lnTo>
                        <a:pt x="0" y="1133081"/>
                      </a:lnTo>
                      <a:cubicBezTo>
                        <a:pt x="1453187" y="1087896"/>
                        <a:pt x="1456267" y="654785"/>
                        <a:pt x="1200728" y="0"/>
                      </a:cubicBezTo>
                      <a:close/>
                    </a:path>
                  </a:pathLst>
                </a:custGeom>
                <a:solidFill>
                  <a:srgbClr val="7C7C7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0" name="Rounded Rectangle 128">
                  <a:extLst>
                    <a:ext uri="{FF2B5EF4-FFF2-40B4-BE49-F238E27FC236}">
                      <a16:creationId xmlns:a16="http://schemas.microsoft.com/office/drawing/2014/main" id="{9ED46A65-4680-45E0-BE7A-19E8F6B06E45}"/>
                    </a:ext>
                  </a:extLst>
                </p:cNvPr>
                <p:cNvSpPr/>
                <p:nvPr/>
              </p:nvSpPr>
              <p:spPr bwMode="auto">
                <a:xfrm>
                  <a:off x="-2759707" y="1099472"/>
                  <a:ext cx="7926138" cy="5508726"/>
                </a:xfrm>
                <a:prstGeom prst="roundRect">
                  <a:avLst>
                    <a:gd name="adj" fmla="val 8482"/>
                  </a:avLst>
                </a:prstGeom>
                <a:solidFill>
                  <a:srgbClr val="B3B4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1" name="Rectangle 170">
                  <a:extLst>
                    <a:ext uri="{FF2B5EF4-FFF2-40B4-BE49-F238E27FC236}">
                      <a16:creationId xmlns:a16="http://schemas.microsoft.com/office/drawing/2014/main" id="{8A0718FD-D622-4EF1-946E-DD451CB72EB4}"/>
                    </a:ext>
                  </a:extLst>
                </p:cNvPr>
                <p:cNvSpPr/>
                <p:nvPr/>
              </p:nvSpPr>
              <p:spPr bwMode="auto">
                <a:xfrm>
                  <a:off x="-2133709" y="1626405"/>
                  <a:ext cx="6674142" cy="4361521"/>
                </a:xfrm>
                <a:prstGeom prst="rect">
                  <a:avLst/>
                </a:pr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2" name="Rectangle 171">
                  <a:extLst>
                    <a:ext uri="{FF2B5EF4-FFF2-40B4-BE49-F238E27FC236}">
                      <a16:creationId xmlns:a16="http://schemas.microsoft.com/office/drawing/2014/main" id="{995658FA-B457-40F5-A65B-5B5531BFD4D8}"/>
                    </a:ext>
                  </a:extLst>
                </p:cNvPr>
                <p:cNvSpPr/>
                <p:nvPr/>
              </p:nvSpPr>
              <p:spPr bwMode="auto">
                <a:xfrm>
                  <a:off x="-1332157" y="7460659"/>
                  <a:ext cx="5071038" cy="438532"/>
                </a:xfrm>
                <a:prstGeom prst="rect">
                  <a:avLst/>
                </a:prstGeom>
                <a:solidFill>
                  <a:srgbClr val="A3A4A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grpSp>
      <p:grpSp>
        <p:nvGrpSpPr>
          <p:cNvPr id="221" name="Group 220">
            <a:extLst>
              <a:ext uri="{FF2B5EF4-FFF2-40B4-BE49-F238E27FC236}">
                <a16:creationId xmlns:a16="http://schemas.microsoft.com/office/drawing/2014/main" id="{4E94BA72-4FB3-4264-8109-37C9406120E3}"/>
              </a:ext>
            </a:extLst>
          </p:cNvPr>
          <p:cNvGrpSpPr/>
          <p:nvPr userDrawn="1"/>
        </p:nvGrpSpPr>
        <p:grpSpPr>
          <a:xfrm>
            <a:off x="68730" y="4747625"/>
            <a:ext cx="1426688" cy="916768"/>
            <a:chOff x="65242" y="4000957"/>
            <a:chExt cx="1426688" cy="916768"/>
          </a:xfrm>
        </p:grpSpPr>
        <p:sp>
          <p:nvSpPr>
            <p:cNvPr id="222" name="TextBox 221">
              <a:extLst>
                <a:ext uri="{FF2B5EF4-FFF2-40B4-BE49-F238E27FC236}">
                  <a16:creationId xmlns:a16="http://schemas.microsoft.com/office/drawing/2014/main" id="{F8E0AB69-DB21-435C-8E39-137A37106972}"/>
                </a:ext>
              </a:extLst>
            </p:cNvPr>
            <p:cNvSpPr txBox="1"/>
            <p:nvPr/>
          </p:nvSpPr>
          <p:spPr>
            <a:xfrm>
              <a:off x="65242" y="4401622"/>
              <a:ext cx="1426688" cy="516103"/>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r>
                <a:rPr lang="en-US" sz="900" dirty="0"/>
                <a:t>BUSINESS / CUSTOM APPS</a:t>
              </a:r>
            </a:p>
            <a:p>
              <a:r>
                <a:rPr lang="en-US" sz="900" dirty="0"/>
                <a:t>(STRUCTURED)</a:t>
              </a:r>
            </a:p>
          </p:txBody>
        </p:sp>
        <p:grpSp>
          <p:nvGrpSpPr>
            <p:cNvPr id="223" name="Group 222">
              <a:extLst>
                <a:ext uri="{FF2B5EF4-FFF2-40B4-BE49-F238E27FC236}">
                  <a16:creationId xmlns:a16="http://schemas.microsoft.com/office/drawing/2014/main" id="{99B4FD6F-66E4-4525-905A-002C419CBF85}"/>
                </a:ext>
              </a:extLst>
            </p:cNvPr>
            <p:cNvGrpSpPr/>
            <p:nvPr/>
          </p:nvGrpSpPr>
          <p:grpSpPr>
            <a:xfrm>
              <a:off x="244675" y="4000957"/>
              <a:ext cx="1067822" cy="398972"/>
              <a:chOff x="94228" y="4054674"/>
              <a:chExt cx="1327848" cy="496126"/>
            </a:xfrm>
          </p:grpSpPr>
          <p:grpSp>
            <p:nvGrpSpPr>
              <p:cNvPr id="224" name="Group 223">
                <a:extLst>
                  <a:ext uri="{FF2B5EF4-FFF2-40B4-BE49-F238E27FC236}">
                    <a16:creationId xmlns:a16="http://schemas.microsoft.com/office/drawing/2014/main" id="{4E2E9BD6-4FF4-4BAD-8601-08033BAA95E3}"/>
                  </a:ext>
                </a:extLst>
              </p:cNvPr>
              <p:cNvGrpSpPr/>
              <p:nvPr/>
            </p:nvGrpSpPr>
            <p:grpSpPr>
              <a:xfrm>
                <a:off x="94228" y="4054674"/>
                <a:ext cx="565043" cy="490322"/>
                <a:chOff x="582887" y="2608468"/>
                <a:chExt cx="565043" cy="490322"/>
              </a:xfrm>
            </p:grpSpPr>
            <p:grpSp>
              <p:nvGrpSpPr>
                <p:cNvPr id="275" name="Group 274">
                  <a:extLst>
                    <a:ext uri="{FF2B5EF4-FFF2-40B4-BE49-F238E27FC236}">
                      <a16:creationId xmlns:a16="http://schemas.microsoft.com/office/drawing/2014/main" id="{2DA2EADE-4AD6-47BC-89A2-03CA79A2BDF3}"/>
                    </a:ext>
                  </a:extLst>
                </p:cNvPr>
                <p:cNvGrpSpPr/>
                <p:nvPr/>
              </p:nvGrpSpPr>
              <p:grpSpPr>
                <a:xfrm>
                  <a:off x="582887" y="2608468"/>
                  <a:ext cx="565043" cy="490322"/>
                  <a:chOff x="-2759707" y="1099472"/>
                  <a:chExt cx="7926138" cy="6799719"/>
                </a:xfrm>
              </p:grpSpPr>
              <p:sp>
                <p:nvSpPr>
                  <p:cNvPr id="280" name="Rectangle 317">
                    <a:extLst>
                      <a:ext uri="{FF2B5EF4-FFF2-40B4-BE49-F238E27FC236}">
                        <a16:creationId xmlns:a16="http://schemas.microsoft.com/office/drawing/2014/main" id="{189A2071-15DC-4228-AB3D-6E2AE963A073}"/>
                      </a:ext>
                    </a:extLst>
                  </p:cNvPr>
                  <p:cNvSpPr/>
                  <p:nvPr/>
                </p:nvSpPr>
                <p:spPr bwMode="auto">
                  <a:xfrm>
                    <a:off x="-1103536" y="6493184"/>
                    <a:ext cx="4613797" cy="1133081"/>
                  </a:xfrm>
                  <a:custGeom>
                    <a:avLst/>
                    <a:gdLst>
                      <a:gd name="connsiteX0" fmla="*/ 0 w 4983252"/>
                      <a:gd name="connsiteY0" fmla="*/ 0 h 1835045"/>
                      <a:gd name="connsiteX1" fmla="*/ 4983252 w 4983252"/>
                      <a:gd name="connsiteY1" fmla="*/ 0 h 1835045"/>
                      <a:gd name="connsiteX2" fmla="*/ 4983252 w 4983252"/>
                      <a:gd name="connsiteY2" fmla="*/ 1835045 h 1835045"/>
                      <a:gd name="connsiteX3" fmla="*/ 0 w 4983252"/>
                      <a:gd name="connsiteY3" fmla="*/ 1835045 h 1835045"/>
                      <a:gd name="connsiteX4" fmla="*/ 0 w 4983252"/>
                      <a:gd name="connsiteY4" fmla="*/ 0 h 1835045"/>
                      <a:gd name="connsiteX0" fmla="*/ 1339273 w 4983252"/>
                      <a:gd name="connsiteY0" fmla="*/ 36945 h 1835045"/>
                      <a:gd name="connsiteX1" fmla="*/ 4983252 w 4983252"/>
                      <a:gd name="connsiteY1" fmla="*/ 0 h 1835045"/>
                      <a:gd name="connsiteX2" fmla="*/ 4983252 w 4983252"/>
                      <a:gd name="connsiteY2" fmla="*/ 1835045 h 1835045"/>
                      <a:gd name="connsiteX3" fmla="*/ 0 w 4983252"/>
                      <a:gd name="connsiteY3" fmla="*/ 1835045 h 1835045"/>
                      <a:gd name="connsiteX4" fmla="*/ 1339273 w 4983252"/>
                      <a:gd name="connsiteY4" fmla="*/ 36945 h 1835045"/>
                      <a:gd name="connsiteX0" fmla="*/ 1339273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339273 w 4983252"/>
                      <a:gd name="connsiteY4" fmla="*/ 0 h 1798100"/>
                      <a:gd name="connsiteX0" fmla="*/ 1339273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339273 w 4983252"/>
                      <a:gd name="connsiteY4" fmla="*/ 0 h 1798100"/>
                      <a:gd name="connsiteX0" fmla="*/ 1339273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339273 w 4983252"/>
                      <a:gd name="connsiteY4" fmla="*/ 0 h 1798100"/>
                      <a:gd name="connsiteX0" fmla="*/ 1625600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625600 w 4983252"/>
                      <a:gd name="connsiteY4" fmla="*/ 0 h 1798100"/>
                      <a:gd name="connsiteX0" fmla="*/ 1625600 w 4983252"/>
                      <a:gd name="connsiteY0" fmla="*/ 0 h 1798100"/>
                      <a:gd name="connsiteX1" fmla="*/ 2997434 w 4983252"/>
                      <a:gd name="connsiteY1" fmla="*/ 1 h 1798100"/>
                      <a:gd name="connsiteX2" fmla="*/ 4983252 w 4983252"/>
                      <a:gd name="connsiteY2" fmla="*/ 1798100 h 1798100"/>
                      <a:gd name="connsiteX3" fmla="*/ 0 w 4983252"/>
                      <a:gd name="connsiteY3" fmla="*/ 1798100 h 1798100"/>
                      <a:gd name="connsiteX4" fmla="*/ 1625600 w 4983252"/>
                      <a:gd name="connsiteY4" fmla="*/ 0 h 1798100"/>
                      <a:gd name="connsiteX0" fmla="*/ 1625600 w 4983252"/>
                      <a:gd name="connsiteY0" fmla="*/ 9235 h 1807335"/>
                      <a:gd name="connsiteX1" fmla="*/ 3209870 w 4983252"/>
                      <a:gd name="connsiteY1" fmla="*/ 0 h 1807335"/>
                      <a:gd name="connsiteX2" fmla="*/ 4983252 w 4983252"/>
                      <a:gd name="connsiteY2" fmla="*/ 1807335 h 1807335"/>
                      <a:gd name="connsiteX3" fmla="*/ 0 w 4983252"/>
                      <a:gd name="connsiteY3" fmla="*/ 1807335 h 1807335"/>
                      <a:gd name="connsiteX4" fmla="*/ 1625600 w 4983252"/>
                      <a:gd name="connsiteY4" fmla="*/ 9235 h 1807335"/>
                      <a:gd name="connsiteX0" fmla="*/ 1625600 w 4983252"/>
                      <a:gd name="connsiteY0" fmla="*/ 9235 h 1807335"/>
                      <a:gd name="connsiteX1" fmla="*/ 3209870 w 4983252"/>
                      <a:gd name="connsiteY1" fmla="*/ 0 h 1807335"/>
                      <a:gd name="connsiteX2" fmla="*/ 4983252 w 4983252"/>
                      <a:gd name="connsiteY2" fmla="*/ 1807335 h 1807335"/>
                      <a:gd name="connsiteX3" fmla="*/ 0 w 4983252"/>
                      <a:gd name="connsiteY3" fmla="*/ 1807335 h 1807335"/>
                      <a:gd name="connsiteX4" fmla="*/ 1625600 w 4983252"/>
                      <a:gd name="connsiteY4" fmla="*/ 9235 h 1807335"/>
                      <a:gd name="connsiteX0" fmla="*/ 1625600 w 4983252"/>
                      <a:gd name="connsiteY0" fmla="*/ 9235 h 1807335"/>
                      <a:gd name="connsiteX1" fmla="*/ 3209870 w 4983252"/>
                      <a:gd name="connsiteY1" fmla="*/ 0 h 1807335"/>
                      <a:gd name="connsiteX2" fmla="*/ 4983252 w 4983252"/>
                      <a:gd name="connsiteY2" fmla="*/ 1807335 h 1807335"/>
                      <a:gd name="connsiteX3" fmla="*/ 0 w 4983252"/>
                      <a:gd name="connsiteY3" fmla="*/ 1807335 h 1807335"/>
                      <a:gd name="connsiteX4" fmla="*/ 1625600 w 4983252"/>
                      <a:gd name="connsiteY4" fmla="*/ 9235 h 1807335"/>
                      <a:gd name="connsiteX0" fmla="*/ 1431636 w 4983252"/>
                      <a:gd name="connsiteY0" fmla="*/ 369454 h 1807335"/>
                      <a:gd name="connsiteX1" fmla="*/ 3209870 w 4983252"/>
                      <a:gd name="connsiteY1" fmla="*/ 0 h 1807335"/>
                      <a:gd name="connsiteX2" fmla="*/ 4983252 w 4983252"/>
                      <a:gd name="connsiteY2" fmla="*/ 1807335 h 1807335"/>
                      <a:gd name="connsiteX3" fmla="*/ 0 w 4983252"/>
                      <a:gd name="connsiteY3" fmla="*/ 1807335 h 1807335"/>
                      <a:gd name="connsiteX4" fmla="*/ 1431636 w 4983252"/>
                      <a:gd name="connsiteY4" fmla="*/ 369454 h 1807335"/>
                      <a:gd name="connsiteX0" fmla="*/ 1431636 w 4983252"/>
                      <a:gd name="connsiteY0" fmla="*/ 0 h 1437881"/>
                      <a:gd name="connsiteX1" fmla="*/ 3551615 w 4983252"/>
                      <a:gd name="connsiteY1" fmla="*/ 1 h 1437881"/>
                      <a:gd name="connsiteX2" fmla="*/ 4983252 w 4983252"/>
                      <a:gd name="connsiteY2" fmla="*/ 1437881 h 1437881"/>
                      <a:gd name="connsiteX3" fmla="*/ 0 w 4983252"/>
                      <a:gd name="connsiteY3" fmla="*/ 1437881 h 1437881"/>
                      <a:gd name="connsiteX4" fmla="*/ 1431636 w 4983252"/>
                      <a:gd name="connsiteY4" fmla="*/ 0 h 1437881"/>
                      <a:gd name="connsiteX0" fmla="*/ 1431636 w 4983252"/>
                      <a:gd name="connsiteY0" fmla="*/ 0 h 1437881"/>
                      <a:gd name="connsiteX1" fmla="*/ 3662452 w 4983252"/>
                      <a:gd name="connsiteY1" fmla="*/ 36947 h 1437881"/>
                      <a:gd name="connsiteX2" fmla="*/ 4983252 w 4983252"/>
                      <a:gd name="connsiteY2" fmla="*/ 1437881 h 1437881"/>
                      <a:gd name="connsiteX3" fmla="*/ 0 w 4983252"/>
                      <a:gd name="connsiteY3" fmla="*/ 1437881 h 1437881"/>
                      <a:gd name="connsiteX4" fmla="*/ 1431636 w 4983252"/>
                      <a:gd name="connsiteY4" fmla="*/ 0 h 1437881"/>
                      <a:gd name="connsiteX0" fmla="*/ 1219200 w 4770816"/>
                      <a:gd name="connsiteY0" fmla="*/ 0 h 1437881"/>
                      <a:gd name="connsiteX1" fmla="*/ 3450016 w 4770816"/>
                      <a:gd name="connsiteY1" fmla="*/ 36947 h 1437881"/>
                      <a:gd name="connsiteX2" fmla="*/ 4770816 w 4770816"/>
                      <a:gd name="connsiteY2" fmla="*/ 1437881 h 1437881"/>
                      <a:gd name="connsiteX3" fmla="*/ 0 w 4770816"/>
                      <a:gd name="connsiteY3" fmla="*/ 1133081 h 1437881"/>
                      <a:gd name="connsiteX4" fmla="*/ 1219200 w 4770816"/>
                      <a:gd name="connsiteY4" fmla="*/ 0 h 1437881"/>
                      <a:gd name="connsiteX0" fmla="*/ 1219200 w 4632270"/>
                      <a:gd name="connsiteY0" fmla="*/ 0 h 1133081"/>
                      <a:gd name="connsiteX1" fmla="*/ 3450016 w 4632270"/>
                      <a:gd name="connsiteY1" fmla="*/ 36947 h 1133081"/>
                      <a:gd name="connsiteX2" fmla="*/ 4632270 w 4632270"/>
                      <a:gd name="connsiteY2" fmla="*/ 1105372 h 1133081"/>
                      <a:gd name="connsiteX3" fmla="*/ 0 w 4632270"/>
                      <a:gd name="connsiteY3" fmla="*/ 1133081 h 1133081"/>
                      <a:gd name="connsiteX4" fmla="*/ 1219200 w 4632270"/>
                      <a:gd name="connsiteY4" fmla="*/ 0 h 1133081"/>
                      <a:gd name="connsiteX0" fmla="*/ 1219200 w 4623033"/>
                      <a:gd name="connsiteY0" fmla="*/ 0 h 1170027"/>
                      <a:gd name="connsiteX1" fmla="*/ 3450016 w 4623033"/>
                      <a:gd name="connsiteY1" fmla="*/ 36947 h 1170027"/>
                      <a:gd name="connsiteX2" fmla="*/ 4623033 w 4623033"/>
                      <a:gd name="connsiteY2" fmla="*/ 1170027 h 1170027"/>
                      <a:gd name="connsiteX3" fmla="*/ 0 w 4623033"/>
                      <a:gd name="connsiteY3" fmla="*/ 1133081 h 1170027"/>
                      <a:gd name="connsiteX4" fmla="*/ 1219200 w 4623033"/>
                      <a:gd name="connsiteY4" fmla="*/ 0 h 1170027"/>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50017 w 4613797"/>
                      <a:gd name="connsiteY1" fmla="*/ 55420 h 1188499"/>
                      <a:gd name="connsiteX2" fmla="*/ 4613797 w 4613797"/>
                      <a:gd name="connsiteY2" fmla="*/ 1170027 h 1188499"/>
                      <a:gd name="connsiteX3" fmla="*/ 0 w 4613797"/>
                      <a:gd name="connsiteY3" fmla="*/ 1188499 h 1188499"/>
                      <a:gd name="connsiteX4" fmla="*/ 1209964 w 4613797"/>
                      <a:gd name="connsiteY4" fmla="*/ 0 h 1188499"/>
                      <a:gd name="connsiteX0" fmla="*/ 1200728 w 4613797"/>
                      <a:gd name="connsiteY0" fmla="*/ 0 h 1133081"/>
                      <a:gd name="connsiteX1" fmla="*/ 3450017 w 4613797"/>
                      <a:gd name="connsiteY1" fmla="*/ 2 h 1133081"/>
                      <a:gd name="connsiteX2" fmla="*/ 4613797 w 4613797"/>
                      <a:gd name="connsiteY2" fmla="*/ 1114609 h 1133081"/>
                      <a:gd name="connsiteX3" fmla="*/ 0 w 4613797"/>
                      <a:gd name="connsiteY3" fmla="*/ 1133081 h 1133081"/>
                      <a:gd name="connsiteX4" fmla="*/ 1200728 w 4613797"/>
                      <a:gd name="connsiteY4" fmla="*/ 0 h 11330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13797" h="1133081">
                        <a:moveTo>
                          <a:pt x="1200728" y="0"/>
                        </a:moveTo>
                        <a:lnTo>
                          <a:pt x="3450017" y="2"/>
                        </a:lnTo>
                        <a:cubicBezTo>
                          <a:pt x="3268369" y="617841"/>
                          <a:pt x="2948172" y="1023243"/>
                          <a:pt x="4613797" y="1114609"/>
                        </a:cubicBezTo>
                        <a:lnTo>
                          <a:pt x="0" y="1133081"/>
                        </a:lnTo>
                        <a:cubicBezTo>
                          <a:pt x="1453187" y="1087896"/>
                          <a:pt x="1456267" y="654785"/>
                          <a:pt x="1200728" y="0"/>
                        </a:cubicBezTo>
                        <a:close/>
                      </a:path>
                    </a:pathLst>
                  </a:custGeom>
                  <a:solidFill>
                    <a:srgbClr val="7C7C7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81" name="Rounded Rectangle 439">
                    <a:extLst>
                      <a:ext uri="{FF2B5EF4-FFF2-40B4-BE49-F238E27FC236}">
                        <a16:creationId xmlns:a16="http://schemas.microsoft.com/office/drawing/2014/main" id="{A592A41A-B947-4D53-80DF-B5E910DB2CB1}"/>
                      </a:ext>
                    </a:extLst>
                  </p:cNvPr>
                  <p:cNvSpPr/>
                  <p:nvPr/>
                </p:nvSpPr>
                <p:spPr bwMode="auto">
                  <a:xfrm>
                    <a:off x="-2759707" y="1099472"/>
                    <a:ext cx="7926138" cy="5508726"/>
                  </a:xfrm>
                  <a:prstGeom prst="roundRect">
                    <a:avLst>
                      <a:gd name="adj" fmla="val 8482"/>
                    </a:avLst>
                  </a:prstGeom>
                  <a:solidFill>
                    <a:srgbClr val="B3B4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82" name="Rectangle 281">
                    <a:extLst>
                      <a:ext uri="{FF2B5EF4-FFF2-40B4-BE49-F238E27FC236}">
                        <a16:creationId xmlns:a16="http://schemas.microsoft.com/office/drawing/2014/main" id="{54FD4F11-3334-40D1-BEB9-FDE8AE8FFD17}"/>
                      </a:ext>
                    </a:extLst>
                  </p:cNvPr>
                  <p:cNvSpPr/>
                  <p:nvPr/>
                </p:nvSpPr>
                <p:spPr bwMode="auto">
                  <a:xfrm>
                    <a:off x="-2133709" y="1626405"/>
                    <a:ext cx="6674142" cy="4361521"/>
                  </a:xfrm>
                  <a:prstGeom prst="rect">
                    <a:avLst/>
                  </a:pr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83" name="Rectangle 282">
                    <a:extLst>
                      <a:ext uri="{FF2B5EF4-FFF2-40B4-BE49-F238E27FC236}">
                        <a16:creationId xmlns:a16="http://schemas.microsoft.com/office/drawing/2014/main" id="{094A8FCD-CF92-4D1D-B254-6AB39229DC2F}"/>
                      </a:ext>
                    </a:extLst>
                  </p:cNvPr>
                  <p:cNvSpPr/>
                  <p:nvPr/>
                </p:nvSpPr>
                <p:spPr bwMode="auto">
                  <a:xfrm>
                    <a:off x="-1332157" y="7460659"/>
                    <a:ext cx="5071038" cy="438532"/>
                  </a:xfrm>
                  <a:prstGeom prst="rect">
                    <a:avLst/>
                  </a:prstGeom>
                  <a:solidFill>
                    <a:srgbClr val="A3A4A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276" name="Freeform 5">
                  <a:extLst>
                    <a:ext uri="{FF2B5EF4-FFF2-40B4-BE49-F238E27FC236}">
                      <a16:creationId xmlns:a16="http://schemas.microsoft.com/office/drawing/2014/main" id="{A40ACC27-376D-4601-9210-4B94E5408DD6}"/>
                    </a:ext>
                  </a:extLst>
                </p:cNvPr>
                <p:cNvSpPr>
                  <a:spLocks/>
                </p:cNvSpPr>
                <p:nvPr/>
              </p:nvSpPr>
              <p:spPr bwMode="auto">
                <a:xfrm>
                  <a:off x="721671" y="2654378"/>
                  <a:ext cx="287501" cy="280651"/>
                </a:xfrm>
                <a:custGeom>
                  <a:avLst/>
                  <a:gdLst>
                    <a:gd name="T0" fmla="*/ 0 w 252"/>
                    <a:gd name="T1" fmla="*/ 0 h 246"/>
                    <a:gd name="T2" fmla="*/ 0 w 252"/>
                    <a:gd name="T3" fmla="*/ 246 h 246"/>
                    <a:gd name="T4" fmla="*/ 252 w 252"/>
                    <a:gd name="T5" fmla="*/ 246 h 246"/>
                  </a:gdLst>
                  <a:ahLst/>
                  <a:cxnLst>
                    <a:cxn ang="0">
                      <a:pos x="T0" y="T1"/>
                    </a:cxn>
                    <a:cxn ang="0">
                      <a:pos x="T2" y="T3"/>
                    </a:cxn>
                    <a:cxn ang="0">
                      <a:pos x="T4" y="T5"/>
                    </a:cxn>
                  </a:cxnLst>
                  <a:rect l="0" t="0" r="r" b="b"/>
                  <a:pathLst>
                    <a:path w="252" h="246">
                      <a:moveTo>
                        <a:pt x="0" y="0"/>
                      </a:moveTo>
                      <a:lnTo>
                        <a:pt x="0" y="246"/>
                      </a:lnTo>
                      <a:lnTo>
                        <a:pt x="252" y="246"/>
                      </a:lnTo>
                    </a:path>
                  </a:pathLst>
                </a:custGeom>
                <a:noFill/>
                <a:ln w="12700" cap="flat">
                  <a:solidFill>
                    <a:schemeClr val="bg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277" name="Rectangle 6">
                  <a:extLst>
                    <a:ext uri="{FF2B5EF4-FFF2-40B4-BE49-F238E27FC236}">
                      <a16:creationId xmlns:a16="http://schemas.microsoft.com/office/drawing/2014/main" id="{A8448156-E66F-48D5-9825-7E1B7BA24221}"/>
                    </a:ext>
                  </a:extLst>
                </p:cNvPr>
                <p:cNvSpPr>
                  <a:spLocks noChangeArrowheads="1"/>
                </p:cNvSpPr>
                <p:nvPr/>
              </p:nvSpPr>
              <p:spPr bwMode="auto">
                <a:xfrm>
                  <a:off x="767306" y="2814098"/>
                  <a:ext cx="36508" cy="120931"/>
                </a:xfrm>
                <a:prstGeom prst="rect">
                  <a:avLst/>
                </a:prstGeom>
                <a:noFill/>
                <a:ln w="12700" cap="flat">
                  <a:solidFill>
                    <a:schemeClr val="bg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278" name="Rectangle 7">
                  <a:extLst>
                    <a:ext uri="{FF2B5EF4-FFF2-40B4-BE49-F238E27FC236}">
                      <a16:creationId xmlns:a16="http://schemas.microsoft.com/office/drawing/2014/main" id="{B1668903-9970-40D1-90CC-A855B5700BC8}"/>
                    </a:ext>
                  </a:extLst>
                </p:cNvPr>
                <p:cNvSpPr>
                  <a:spLocks noChangeArrowheads="1"/>
                </p:cNvSpPr>
                <p:nvPr/>
              </p:nvSpPr>
              <p:spPr bwMode="auto">
                <a:xfrm>
                  <a:off x="839181" y="2707998"/>
                  <a:ext cx="37649" cy="227031"/>
                </a:xfrm>
                <a:prstGeom prst="rect">
                  <a:avLst/>
                </a:prstGeom>
                <a:noFill/>
                <a:ln w="12700" cap="flat">
                  <a:solidFill>
                    <a:schemeClr val="bg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279" name="Rectangle 8">
                  <a:extLst>
                    <a:ext uri="{FF2B5EF4-FFF2-40B4-BE49-F238E27FC236}">
                      <a16:creationId xmlns:a16="http://schemas.microsoft.com/office/drawing/2014/main" id="{5F074DEA-976C-4E4D-91C2-ADC32F96E340}"/>
                    </a:ext>
                  </a:extLst>
                </p:cNvPr>
                <p:cNvSpPr>
                  <a:spLocks noChangeArrowheads="1"/>
                </p:cNvSpPr>
                <p:nvPr/>
              </p:nvSpPr>
              <p:spPr bwMode="auto">
                <a:xfrm>
                  <a:off x="912197" y="2754773"/>
                  <a:ext cx="37649" cy="180256"/>
                </a:xfrm>
                <a:prstGeom prst="rect">
                  <a:avLst/>
                </a:prstGeom>
                <a:noFill/>
                <a:ln w="12700" cap="flat">
                  <a:solidFill>
                    <a:schemeClr val="bg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grpSp>
          <p:grpSp>
            <p:nvGrpSpPr>
              <p:cNvPr id="225" name="Group 224">
                <a:extLst>
                  <a:ext uri="{FF2B5EF4-FFF2-40B4-BE49-F238E27FC236}">
                    <a16:creationId xmlns:a16="http://schemas.microsoft.com/office/drawing/2014/main" id="{24096A9D-14D3-40B8-A1C5-521A4D86BA53}"/>
                  </a:ext>
                </a:extLst>
              </p:cNvPr>
              <p:cNvGrpSpPr/>
              <p:nvPr/>
            </p:nvGrpSpPr>
            <p:grpSpPr>
              <a:xfrm>
                <a:off x="833546" y="4054674"/>
                <a:ext cx="588530" cy="496126"/>
                <a:chOff x="493618" y="3055549"/>
                <a:chExt cx="716256" cy="603797"/>
              </a:xfrm>
            </p:grpSpPr>
            <p:grpSp>
              <p:nvGrpSpPr>
                <p:cNvPr id="226" name="Group 225">
                  <a:extLst>
                    <a:ext uri="{FF2B5EF4-FFF2-40B4-BE49-F238E27FC236}">
                      <a16:creationId xmlns:a16="http://schemas.microsoft.com/office/drawing/2014/main" id="{8366F608-F84B-49F4-A8FF-5D0CF10580E0}"/>
                    </a:ext>
                  </a:extLst>
                </p:cNvPr>
                <p:cNvGrpSpPr/>
                <p:nvPr/>
              </p:nvGrpSpPr>
              <p:grpSpPr>
                <a:xfrm>
                  <a:off x="796699" y="3403695"/>
                  <a:ext cx="413175" cy="253655"/>
                  <a:chOff x="-655566" y="3895060"/>
                  <a:chExt cx="761727" cy="430956"/>
                </a:xfrm>
              </p:grpSpPr>
              <p:grpSp>
                <p:nvGrpSpPr>
                  <p:cNvPr id="259" name="Group 258">
                    <a:extLst>
                      <a:ext uri="{FF2B5EF4-FFF2-40B4-BE49-F238E27FC236}">
                        <a16:creationId xmlns:a16="http://schemas.microsoft.com/office/drawing/2014/main" id="{758A0E01-1F14-44E3-8A4A-3DBF7AC1CE59}"/>
                      </a:ext>
                    </a:extLst>
                  </p:cNvPr>
                  <p:cNvGrpSpPr/>
                  <p:nvPr/>
                </p:nvGrpSpPr>
                <p:grpSpPr>
                  <a:xfrm>
                    <a:off x="-655566" y="3895060"/>
                    <a:ext cx="761727" cy="430956"/>
                    <a:chOff x="10867216" y="6204939"/>
                    <a:chExt cx="791499" cy="447800"/>
                  </a:xfrm>
                </p:grpSpPr>
                <p:sp>
                  <p:nvSpPr>
                    <p:cNvPr id="268" name="Round Same Side Corner Rectangle 206">
                      <a:extLst>
                        <a:ext uri="{FF2B5EF4-FFF2-40B4-BE49-F238E27FC236}">
                          <a16:creationId xmlns:a16="http://schemas.microsoft.com/office/drawing/2014/main" id="{AAC746E9-77D1-4E79-A795-0E1A4A577F59}"/>
                        </a:ext>
                      </a:extLst>
                    </p:cNvPr>
                    <p:cNvSpPr/>
                    <p:nvPr/>
                  </p:nvSpPr>
                  <p:spPr bwMode="auto">
                    <a:xfrm>
                      <a:off x="10867216" y="6613795"/>
                      <a:ext cx="791499" cy="19313"/>
                    </a:xfrm>
                    <a:prstGeom prst="round2SameRect">
                      <a:avLst>
                        <a:gd name="adj1" fmla="val 16667"/>
                        <a:gd name="adj2" fmla="val 50000"/>
                      </a:avLst>
                    </a:prstGeom>
                    <a:solidFill>
                      <a:srgbClr val="CBCBC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269" name="Group 268">
                      <a:extLst>
                        <a:ext uri="{FF2B5EF4-FFF2-40B4-BE49-F238E27FC236}">
                          <a16:creationId xmlns:a16="http://schemas.microsoft.com/office/drawing/2014/main" id="{8062CA6A-A309-4518-820C-887C5363B6DC}"/>
                        </a:ext>
                      </a:extLst>
                    </p:cNvPr>
                    <p:cNvGrpSpPr/>
                    <p:nvPr/>
                  </p:nvGrpSpPr>
                  <p:grpSpPr>
                    <a:xfrm>
                      <a:off x="10924674" y="6204939"/>
                      <a:ext cx="676584" cy="420187"/>
                      <a:chOff x="10924674" y="6204939"/>
                      <a:chExt cx="676584" cy="420187"/>
                    </a:xfrm>
                  </p:grpSpPr>
                  <p:grpSp>
                    <p:nvGrpSpPr>
                      <p:cNvPr id="271" name="Group 270">
                        <a:extLst>
                          <a:ext uri="{FF2B5EF4-FFF2-40B4-BE49-F238E27FC236}">
                            <a16:creationId xmlns:a16="http://schemas.microsoft.com/office/drawing/2014/main" id="{35B3EB0E-DF51-4CF6-AB2D-E0AEB236B0C3}"/>
                          </a:ext>
                        </a:extLst>
                      </p:cNvPr>
                      <p:cNvGrpSpPr/>
                      <p:nvPr/>
                    </p:nvGrpSpPr>
                    <p:grpSpPr>
                      <a:xfrm>
                        <a:off x="10924674" y="6204939"/>
                        <a:ext cx="676584" cy="406447"/>
                        <a:chOff x="15402433" y="3770727"/>
                        <a:chExt cx="3379343" cy="2030084"/>
                      </a:xfrm>
                    </p:grpSpPr>
                    <p:sp>
                      <p:nvSpPr>
                        <p:cNvPr id="273" name="Round Same Side Corner Rectangle 211">
                          <a:extLst>
                            <a:ext uri="{FF2B5EF4-FFF2-40B4-BE49-F238E27FC236}">
                              <a16:creationId xmlns:a16="http://schemas.microsoft.com/office/drawing/2014/main" id="{10E7C695-A5FB-43D3-A748-76019EA188CB}"/>
                            </a:ext>
                          </a:extLst>
                        </p:cNvPr>
                        <p:cNvSpPr/>
                        <p:nvPr/>
                      </p:nvSpPr>
                      <p:spPr bwMode="auto">
                        <a:xfrm>
                          <a:off x="15402433" y="3770727"/>
                          <a:ext cx="3379343" cy="2030084"/>
                        </a:xfrm>
                        <a:prstGeom prst="round2SameRect">
                          <a:avLst>
                            <a:gd name="adj1" fmla="val 6117"/>
                            <a:gd name="adj2" fmla="val 0"/>
                          </a:avLst>
                        </a:prstGeom>
                        <a:solidFill>
                          <a:srgbClr val="B3B4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74" name="Rectangle 273">
                          <a:extLst>
                            <a:ext uri="{FF2B5EF4-FFF2-40B4-BE49-F238E27FC236}">
                              <a16:creationId xmlns:a16="http://schemas.microsoft.com/office/drawing/2014/main" id="{FE3826BF-BF2D-48B5-BFF6-F8EEE847498B}"/>
                            </a:ext>
                          </a:extLst>
                        </p:cNvPr>
                        <p:cNvSpPr/>
                        <p:nvPr/>
                      </p:nvSpPr>
                      <p:spPr bwMode="auto">
                        <a:xfrm>
                          <a:off x="15577629" y="3912794"/>
                          <a:ext cx="3028950" cy="17577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272" name="Round Same Side Corner Rectangle 210">
                        <a:extLst>
                          <a:ext uri="{FF2B5EF4-FFF2-40B4-BE49-F238E27FC236}">
                            <a16:creationId xmlns:a16="http://schemas.microsoft.com/office/drawing/2014/main" id="{7BAB449D-61FE-43E0-A3AE-F46F30493861}"/>
                          </a:ext>
                        </a:extLst>
                      </p:cNvPr>
                      <p:cNvSpPr/>
                      <p:nvPr/>
                    </p:nvSpPr>
                    <p:spPr bwMode="auto">
                      <a:xfrm>
                        <a:off x="11200006" y="6613796"/>
                        <a:ext cx="125920" cy="11330"/>
                      </a:xfrm>
                      <a:prstGeom prst="round2SameRect">
                        <a:avLst>
                          <a:gd name="adj1" fmla="val 0"/>
                          <a:gd name="adj2" fmla="val 500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270" name="Round Same Side Corner Rectangle 139">
                      <a:extLst>
                        <a:ext uri="{FF2B5EF4-FFF2-40B4-BE49-F238E27FC236}">
                          <a16:creationId xmlns:a16="http://schemas.microsoft.com/office/drawing/2014/main" id="{3E0F5FAF-6FEF-4813-BDE3-6E56073710D9}"/>
                        </a:ext>
                      </a:extLst>
                    </p:cNvPr>
                    <p:cNvSpPr/>
                    <p:nvPr/>
                  </p:nvSpPr>
                  <p:spPr bwMode="auto">
                    <a:xfrm>
                      <a:off x="10871098" y="6632155"/>
                      <a:ext cx="784941" cy="20584"/>
                    </a:xfrm>
                    <a:custGeom>
                      <a:avLst/>
                      <a:gdLst>
                        <a:gd name="connsiteX0" fmla="*/ 16077 w 3953311"/>
                        <a:gd name="connsiteY0" fmla="*/ 0 h 96463"/>
                        <a:gd name="connsiteX1" fmla="*/ 3937234 w 3953311"/>
                        <a:gd name="connsiteY1" fmla="*/ 0 h 96463"/>
                        <a:gd name="connsiteX2" fmla="*/ 3953311 w 3953311"/>
                        <a:gd name="connsiteY2" fmla="*/ 16077 h 96463"/>
                        <a:gd name="connsiteX3" fmla="*/ 3953311 w 3953311"/>
                        <a:gd name="connsiteY3" fmla="*/ 48232 h 96463"/>
                        <a:gd name="connsiteX4" fmla="*/ 3905079 w 3953311"/>
                        <a:gd name="connsiteY4" fmla="*/ 96464 h 96463"/>
                        <a:gd name="connsiteX5" fmla="*/ 48232 w 3953311"/>
                        <a:gd name="connsiteY5" fmla="*/ 96463 h 96463"/>
                        <a:gd name="connsiteX6" fmla="*/ 0 w 3953311"/>
                        <a:gd name="connsiteY6" fmla="*/ 48231 h 96463"/>
                        <a:gd name="connsiteX7" fmla="*/ 0 w 3953311"/>
                        <a:gd name="connsiteY7" fmla="*/ 16077 h 96463"/>
                        <a:gd name="connsiteX8" fmla="*/ 16077 w 3953311"/>
                        <a:gd name="connsiteY8" fmla="*/ 0 h 96463"/>
                        <a:gd name="connsiteX0" fmla="*/ 16077 w 3953311"/>
                        <a:gd name="connsiteY0" fmla="*/ 0 h 96464"/>
                        <a:gd name="connsiteX1" fmla="*/ 3937234 w 3953311"/>
                        <a:gd name="connsiteY1" fmla="*/ 0 h 96464"/>
                        <a:gd name="connsiteX2" fmla="*/ 3953311 w 3953311"/>
                        <a:gd name="connsiteY2" fmla="*/ 16077 h 96464"/>
                        <a:gd name="connsiteX3" fmla="*/ 3953311 w 3953311"/>
                        <a:gd name="connsiteY3" fmla="*/ 48232 h 96464"/>
                        <a:gd name="connsiteX4" fmla="*/ 3905079 w 3953311"/>
                        <a:gd name="connsiteY4" fmla="*/ 96464 h 96464"/>
                        <a:gd name="connsiteX5" fmla="*/ 145069 w 3953311"/>
                        <a:gd name="connsiteY5" fmla="*/ 91701 h 96464"/>
                        <a:gd name="connsiteX6" fmla="*/ 0 w 3953311"/>
                        <a:gd name="connsiteY6" fmla="*/ 48231 h 96464"/>
                        <a:gd name="connsiteX7" fmla="*/ 0 w 3953311"/>
                        <a:gd name="connsiteY7" fmla="*/ 16077 h 96464"/>
                        <a:gd name="connsiteX8" fmla="*/ 16077 w 3953311"/>
                        <a:gd name="connsiteY8" fmla="*/ 0 h 96464"/>
                        <a:gd name="connsiteX0" fmla="*/ 197402 w 4134636"/>
                        <a:gd name="connsiteY0" fmla="*/ 0 h 96464"/>
                        <a:gd name="connsiteX1" fmla="*/ 4118559 w 4134636"/>
                        <a:gd name="connsiteY1" fmla="*/ 0 h 96464"/>
                        <a:gd name="connsiteX2" fmla="*/ 4134636 w 4134636"/>
                        <a:gd name="connsiteY2" fmla="*/ 16077 h 96464"/>
                        <a:gd name="connsiteX3" fmla="*/ 4134636 w 4134636"/>
                        <a:gd name="connsiteY3" fmla="*/ 48232 h 96464"/>
                        <a:gd name="connsiteX4" fmla="*/ 4086404 w 4134636"/>
                        <a:gd name="connsiteY4" fmla="*/ 96464 h 96464"/>
                        <a:gd name="connsiteX5" fmla="*/ 326394 w 4134636"/>
                        <a:gd name="connsiteY5" fmla="*/ 91701 h 96464"/>
                        <a:gd name="connsiteX6" fmla="*/ 181325 w 4134636"/>
                        <a:gd name="connsiteY6" fmla="*/ 16077 h 96464"/>
                        <a:gd name="connsiteX7" fmla="*/ 197402 w 4134636"/>
                        <a:gd name="connsiteY7" fmla="*/ 0 h 96464"/>
                        <a:gd name="connsiteX0" fmla="*/ 419838 w 4357072"/>
                        <a:gd name="connsiteY0" fmla="*/ 0 h 96464"/>
                        <a:gd name="connsiteX1" fmla="*/ 4340995 w 4357072"/>
                        <a:gd name="connsiteY1" fmla="*/ 0 h 96464"/>
                        <a:gd name="connsiteX2" fmla="*/ 4357072 w 4357072"/>
                        <a:gd name="connsiteY2" fmla="*/ 16077 h 96464"/>
                        <a:gd name="connsiteX3" fmla="*/ 4357072 w 4357072"/>
                        <a:gd name="connsiteY3" fmla="*/ 48232 h 96464"/>
                        <a:gd name="connsiteX4" fmla="*/ 4308840 w 4357072"/>
                        <a:gd name="connsiteY4" fmla="*/ 96464 h 96464"/>
                        <a:gd name="connsiteX5" fmla="*/ 548830 w 4357072"/>
                        <a:gd name="connsiteY5" fmla="*/ 91701 h 96464"/>
                        <a:gd name="connsiteX6" fmla="*/ 419838 w 4357072"/>
                        <a:gd name="connsiteY6" fmla="*/ 0 h 96464"/>
                        <a:gd name="connsiteX0" fmla="*/ 268467 w 4205701"/>
                        <a:gd name="connsiteY0" fmla="*/ 0 h 96464"/>
                        <a:gd name="connsiteX1" fmla="*/ 4189624 w 4205701"/>
                        <a:gd name="connsiteY1" fmla="*/ 0 h 96464"/>
                        <a:gd name="connsiteX2" fmla="*/ 4205701 w 4205701"/>
                        <a:gd name="connsiteY2" fmla="*/ 16077 h 96464"/>
                        <a:gd name="connsiteX3" fmla="*/ 4205701 w 4205701"/>
                        <a:gd name="connsiteY3" fmla="*/ 48232 h 96464"/>
                        <a:gd name="connsiteX4" fmla="*/ 4157469 w 4205701"/>
                        <a:gd name="connsiteY4" fmla="*/ 96464 h 96464"/>
                        <a:gd name="connsiteX5" fmla="*/ 397459 w 4205701"/>
                        <a:gd name="connsiteY5" fmla="*/ 91701 h 96464"/>
                        <a:gd name="connsiteX6" fmla="*/ 268467 w 4205701"/>
                        <a:gd name="connsiteY6" fmla="*/ 0 h 96464"/>
                        <a:gd name="connsiteX0" fmla="*/ 21813 w 3959047"/>
                        <a:gd name="connsiteY0" fmla="*/ 0 h 96464"/>
                        <a:gd name="connsiteX1" fmla="*/ 3942970 w 3959047"/>
                        <a:gd name="connsiteY1" fmla="*/ 0 h 96464"/>
                        <a:gd name="connsiteX2" fmla="*/ 3959047 w 3959047"/>
                        <a:gd name="connsiteY2" fmla="*/ 16077 h 96464"/>
                        <a:gd name="connsiteX3" fmla="*/ 3959047 w 3959047"/>
                        <a:gd name="connsiteY3" fmla="*/ 48232 h 96464"/>
                        <a:gd name="connsiteX4" fmla="*/ 3910815 w 3959047"/>
                        <a:gd name="connsiteY4" fmla="*/ 96464 h 96464"/>
                        <a:gd name="connsiteX5" fmla="*/ 150805 w 3959047"/>
                        <a:gd name="connsiteY5" fmla="*/ 91701 h 96464"/>
                        <a:gd name="connsiteX6" fmla="*/ 21813 w 3959047"/>
                        <a:gd name="connsiteY6" fmla="*/ 0 h 96464"/>
                        <a:gd name="connsiteX0" fmla="*/ 0 w 3937234"/>
                        <a:gd name="connsiteY0" fmla="*/ 0 h 96464"/>
                        <a:gd name="connsiteX1" fmla="*/ 3921157 w 3937234"/>
                        <a:gd name="connsiteY1" fmla="*/ 0 h 96464"/>
                        <a:gd name="connsiteX2" fmla="*/ 3937234 w 3937234"/>
                        <a:gd name="connsiteY2" fmla="*/ 16077 h 96464"/>
                        <a:gd name="connsiteX3" fmla="*/ 3937234 w 3937234"/>
                        <a:gd name="connsiteY3" fmla="*/ 48232 h 96464"/>
                        <a:gd name="connsiteX4" fmla="*/ 3889002 w 3937234"/>
                        <a:gd name="connsiteY4" fmla="*/ 96464 h 96464"/>
                        <a:gd name="connsiteX5" fmla="*/ 128992 w 3937234"/>
                        <a:gd name="connsiteY5" fmla="*/ 91701 h 96464"/>
                        <a:gd name="connsiteX6" fmla="*/ 0 w 3937234"/>
                        <a:gd name="connsiteY6" fmla="*/ 0 h 96464"/>
                        <a:gd name="connsiteX0" fmla="*/ 159187 w 4124996"/>
                        <a:gd name="connsiteY0" fmla="*/ 0 h 96464"/>
                        <a:gd name="connsiteX1" fmla="*/ 4108919 w 4124996"/>
                        <a:gd name="connsiteY1" fmla="*/ 0 h 96464"/>
                        <a:gd name="connsiteX2" fmla="*/ 4124996 w 4124996"/>
                        <a:gd name="connsiteY2" fmla="*/ 16077 h 96464"/>
                        <a:gd name="connsiteX3" fmla="*/ 4124996 w 4124996"/>
                        <a:gd name="connsiteY3" fmla="*/ 48232 h 96464"/>
                        <a:gd name="connsiteX4" fmla="*/ 4076764 w 4124996"/>
                        <a:gd name="connsiteY4" fmla="*/ 96464 h 96464"/>
                        <a:gd name="connsiteX5" fmla="*/ 316754 w 4124996"/>
                        <a:gd name="connsiteY5" fmla="*/ 91701 h 96464"/>
                        <a:gd name="connsiteX6" fmla="*/ 159187 w 4124996"/>
                        <a:gd name="connsiteY6" fmla="*/ 0 h 96464"/>
                        <a:gd name="connsiteX0" fmla="*/ 0 w 3965809"/>
                        <a:gd name="connsiteY0" fmla="*/ 0 h 96464"/>
                        <a:gd name="connsiteX1" fmla="*/ 3949732 w 3965809"/>
                        <a:gd name="connsiteY1" fmla="*/ 0 h 96464"/>
                        <a:gd name="connsiteX2" fmla="*/ 3965809 w 3965809"/>
                        <a:gd name="connsiteY2" fmla="*/ 16077 h 96464"/>
                        <a:gd name="connsiteX3" fmla="*/ 3965809 w 3965809"/>
                        <a:gd name="connsiteY3" fmla="*/ 48232 h 96464"/>
                        <a:gd name="connsiteX4" fmla="*/ 3917577 w 3965809"/>
                        <a:gd name="connsiteY4" fmla="*/ 96464 h 96464"/>
                        <a:gd name="connsiteX5" fmla="*/ 157567 w 3965809"/>
                        <a:gd name="connsiteY5" fmla="*/ 91701 h 96464"/>
                        <a:gd name="connsiteX6" fmla="*/ 0 w 3965809"/>
                        <a:gd name="connsiteY6" fmla="*/ 0 h 96464"/>
                        <a:gd name="connsiteX0" fmla="*/ 0 w 3965809"/>
                        <a:gd name="connsiteY0" fmla="*/ 0 h 96464"/>
                        <a:gd name="connsiteX1" fmla="*/ 3949732 w 3965809"/>
                        <a:gd name="connsiteY1" fmla="*/ 0 h 96464"/>
                        <a:gd name="connsiteX2" fmla="*/ 3965809 w 3965809"/>
                        <a:gd name="connsiteY2" fmla="*/ 16077 h 96464"/>
                        <a:gd name="connsiteX3" fmla="*/ 3965809 w 3965809"/>
                        <a:gd name="connsiteY3" fmla="*/ 48232 h 96464"/>
                        <a:gd name="connsiteX4" fmla="*/ 3917577 w 3965809"/>
                        <a:gd name="connsiteY4" fmla="*/ 96464 h 96464"/>
                        <a:gd name="connsiteX5" fmla="*/ 157567 w 3965809"/>
                        <a:gd name="connsiteY5" fmla="*/ 91701 h 96464"/>
                        <a:gd name="connsiteX6" fmla="*/ 0 w 3965809"/>
                        <a:gd name="connsiteY6" fmla="*/ 0 h 96464"/>
                        <a:gd name="connsiteX0" fmla="*/ 0 w 3965809"/>
                        <a:gd name="connsiteY0" fmla="*/ 0 h 96464"/>
                        <a:gd name="connsiteX1" fmla="*/ 3949732 w 3965809"/>
                        <a:gd name="connsiteY1" fmla="*/ 0 h 96464"/>
                        <a:gd name="connsiteX2" fmla="*/ 3965809 w 3965809"/>
                        <a:gd name="connsiteY2" fmla="*/ 16077 h 96464"/>
                        <a:gd name="connsiteX3" fmla="*/ 3965809 w 3965809"/>
                        <a:gd name="connsiteY3" fmla="*/ 48232 h 96464"/>
                        <a:gd name="connsiteX4" fmla="*/ 3917577 w 3965809"/>
                        <a:gd name="connsiteY4" fmla="*/ 96464 h 96464"/>
                        <a:gd name="connsiteX5" fmla="*/ 157567 w 3965809"/>
                        <a:gd name="connsiteY5" fmla="*/ 91701 h 96464"/>
                        <a:gd name="connsiteX6" fmla="*/ 0 w 3965809"/>
                        <a:gd name="connsiteY6" fmla="*/ 0 h 96464"/>
                        <a:gd name="connsiteX0" fmla="*/ 0 w 3965809"/>
                        <a:gd name="connsiteY0" fmla="*/ 0 h 96464"/>
                        <a:gd name="connsiteX1" fmla="*/ 3949732 w 3965809"/>
                        <a:gd name="connsiteY1" fmla="*/ 0 h 96464"/>
                        <a:gd name="connsiteX2" fmla="*/ 3965809 w 3965809"/>
                        <a:gd name="connsiteY2" fmla="*/ 16077 h 96464"/>
                        <a:gd name="connsiteX3" fmla="*/ 3917577 w 3965809"/>
                        <a:gd name="connsiteY3" fmla="*/ 96464 h 96464"/>
                        <a:gd name="connsiteX4" fmla="*/ 157567 w 3965809"/>
                        <a:gd name="connsiteY4" fmla="*/ 91701 h 96464"/>
                        <a:gd name="connsiteX5" fmla="*/ 0 w 3965809"/>
                        <a:gd name="connsiteY5" fmla="*/ 0 h 96464"/>
                        <a:gd name="connsiteX0" fmla="*/ 0 w 4416042"/>
                        <a:gd name="connsiteY0" fmla="*/ 0 h 96464"/>
                        <a:gd name="connsiteX1" fmla="*/ 3949732 w 4416042"/>
                        <a:gd name="connsiteY1" fmla="*/ 0 h 96464"/>
                        <a:gd name="connsiteX2" fmla="*/ 3917577 w 4416042"/>
                        <a:gd name="connsiteY2" fmla="*/ 96464 h 96464"/>
                        <a:gd name="connsiteX3" fmla="*/ 157567 w 4416042"/>
                        <a:gd name="connsiteY3" fmla="*/ 91701 h 96464"/>
                        <a:gd name="connsiteX4" fmla="*/ 0 w 4416042"/>
                        <a:gd name="connsiteY4" fmla="*/ 0 h 96464"/>
                        <a:gd name="connsiteX0" fmla="*/ 0 w 4235248"/>
                        <a:gd name="connsiteY0" fmla="*/ 0 h 96464"/>
                        <a:gd name="connsiteX1" fmla="*/ 3949732 w 4235248"/>
                        <a:gd name="connsiteY1" fmla="*/ 0 h 96464"/>
                        <a:gd name="connsiteX2" fmla="*/ 3917577 w 4235248"/>
                        <a:gd name="connsiteY2" fmla="*/ 96464 h 96464"/>
                        <a:gd name="connsiteX3" fmla="*/ 157567 w 4235248"/>
                        <a:gd name="connsiteY3" fmla="*/ 91701 h 96464"/>
                        <a:gd name="connsiteX4" fmla="*/ 0 w 4235248"/>
                        <a:gd name="connsiteY4" fmla="*/ 0 h 96464"/>
                        <a:gd name="connsiteX0" fmla="*/ 0 w 4211511"/>
                        <a:gd name="connsiteY0" fmla="*/ 0 h 96464"/>
                        <a:gd name="connsiteX1" fmla="*/ 3949732 w 4211511"/>
                        <a:gd name="connsiteY1" fmla="*/ 0 h 96464"/>
                        <a:gd name="connsiteX2" fmla="*/ 3814389 w 4211511"/>
                        <a:gd name="connsiteY2" fmla="*/ 96464 h 96464"/>
                        <a:gd name="connsiteX3" fmla="*/ 157567 w 4211511"/>
                        <a:gd name="connsiteY3" fmla="*/ 91701 h 96464"/>
                        <a:gd name="connsiteX4" fmla="*/ 0 w 4211511"/>
                        <a:gd name="connsiteY4" fmla="*/ 0 h 96464"/>
                        <a:gd name="connsiteX0" fmla="*/ 0 w 3949892"/>
                        <a:gd name="connsiteY0" fmla="*/ 0 h 96464"/>
                        <a:gd name="connsiteX1" fmla="*/ 3949732 w 3949892"/>
                        <a:gd name="connsiteY1" fmla="*/ 0 h 96464"/>
                        <a:gd name="connsiteX2" fmla="*/ 3814389 w 3949892"/>
                        <a:gd name="connsiteY2" fmla="*/ 96464 h 96464"/>
                        <a:gd name="connsiteX3" fmla="*/ 157567 w 3949892"/>
                        <a:gd name="connsiteY3" fmla="*/ 91701 h 96464"/>
                        <a:gd name="connsiteX4" fmla="*/ 0 w 3949892"/>
                        <a:gd name="connsiteY4" fmla="*/ 0 h 96464"/>
                        <a:gd name="connsiteX0" fmla="*/ 0 w 3950482"/>
                        <a:gd name="connsiteY0" fmla="*/ 0 h 98214"/>
                        <a:gd name="connsiteX1" fmla="*/ 3949732 w 3950482"/>
                        <a:gd name="connsiteY1" fmla="*/ 0 h 98214"/>
                        <a:gd name="connsiteX2" fmla="*/ 3814389 w 3950482"/>
                        <a:gd name="connsiteY2" fmla="*/ 96464 h 98214"/>
                        <a:gd name="connsiteX3" fmla="*/ 157567 w 3950482"/>
                        <a:gd name="connsiteY3" fmla="*/ 91701 h 98214"/>
                        <a:gd name="connsiteX4" fmla="*/ 0 w 3950482"/>
                        <a:gd name="connsiteY4" fmla="*/ 0 h 98214"/>
                        <a:gd name="connsiteX0" fmla="*/ 0 w 3954882"/>
                        <a:gd name="connsiteY0" fmla="*/ 0 h 98214"/>
                        <a:gd name="connsiteX1" fmla="*/ 3949732 w 3954882"/>
                        <a:gd name="connsiteY1" fmla="*/ 0 h 98214"/>
                        <a:gd name="connsiteX2" fmla="*/ 3814389 w 3954882"/>
                        <a:gd name="connsiteY2" fmla="*/ 96464 h 98214"/>
                        <a:gd name="connsiteX3" fmla="*/ 157567 w 3954882"/>
                        <a:gd name="connsiteY3" fmla="*/ 91701 h 98214"/>
                        <a:gd name="connsiteX4" fmla="*/ 0 w 3954882"/>
                        <a:gd name="connsiteY4" fmla="*/ 0 h 98214"/>
                        <a:gd name="connsiteX0" fmla="*/ 0 w 4140719"/>
                        <a:gd name="connsiteY0" fmla="*/ 4763 h 107592"/>
                        <a:gd name="connsiteX1" fmla="*/ 3949732 w 4140719"/>
                        <a:gd name="connsiteY1" fmla="*/ 0 h 107592"/>
                        <a:gd name="connsiteX2" fmla="*/ 3814389 w 4140719"/>
                        <a:gd name="connsiteY2" fmla="*/ 101227 h 107592"/>
                        <a:gd name="connsiteX3" fmla="*/ 157567 w 4140719"/>
                        <a:gd name="connsiteY3" fmla="*/ 96464 h 107592"/>
                        <a:gd name="connsiteX4" fmla="*/ 0 w 4140719"/>
                        <a:gd name="connsiteY4" fmla="*/ 4763 h 107592"/>
                        <a:gd name="connsiteX0" fmla="*/ 0 w 4140719"/>
                        <a:gd name="connsiteY0" fmla="*/ 4763 h 101342"/>
                        <a:gd name="connsiteX1" fmla="*/ 3949732 w 4140719"/>
                        <a:gd name="connsiteY1" fmla="*/ 0 h 101342"/>
                        <a:gd name="connsiteX2" fmla="*/ 3814389 w 4140719"/>
                        <a:gd name="connsiteY2" fmla="*/ 101227 h 101342"/>
                        <a:gd name="connsiteX3" fmla="*/ 157567 w 4140719"/>
                        <a:gd name="connsiteY3" fmla="*/ 96464 h 101342"/>
                        <a:gd name="connsiteX4" fmla="*/ 0 w 4140719"/>
                        <a:gd name="connsiteY4" fmla="*/ 4763 h 101342"/>
                        <a:gd name="connsiteX0" fmla="*/ 0 w 3967861"/>
                        <a:gd name="connsiteY0" fmla="*/ 4763 h 102812"/>
                        <a:gd name="connsiteX1" fmla="*/ 3949732 w 3967861"/>
                        <a:gd name="connsiteY1" fmla="*/ 0 h 102812"/>
                        <a:gd name="connsiteX2" fmla="*/ 3814389 w 3967861"/>
                        <a:gd name="connsiteY2" fmla="*/ 101227 h 102812"/>
                        <a:gd name="connsiteX3" fmla="*/ 157567 w 3967861"/>
                        <a:gd name="connsiteY3" fmla="*/ 96464 h 102812"/>
                        <a:gd name="connsiteX4" fmla="*/ 0 w 3967861"/>
                        <a:gd name="connsiteY4" fmla="*/ 4763 h 102812"/>
                        <a:gd name="connsiteX0" fmla="*/ 0 w 3952514"/>
                        <a:gd name="connsiteY0" fmla="*/ 4763 h 102812"/>
                        <a:gd name="connsiteX1" fmla="*/ 3949732 w 3952514"/>
                        <a:gd name="connsiteY1" fmla="*/ 0 h 102812"/>
                        <a:gd name="connsiteX2" fmla="*/ 3814389 w 3952514"/>
                        <a:gd name="connsiteY2" fmla="*/ 101227 h 102812"/>
                        <a:gd name="connsiteX3" fmla="*/ 157567 w 3952514"/>
                        <a:gd name="connsiteY3" fmla="*/ 96464 h 102812"/>
                        <a:gd name="connsiteX4" fmla="*/ 0 w 3952514"/>
                        <a:gd name="connsiteY4" fmla="*/ 4763 h 102812"/>
                        <a:gd name="connsiteX0" fmla="*/ 0 w 3953541"/>
                        <a:gd name="connsiteY0" fmla="*/ 4763 h 102812"/>
                        <a:gd name="connsiteX1" fmla="*/ 3949732 w 3953541"/>
                        <a:gd name="connsiteY1" fmla="*/ 0 h 102812"/>
                        <a:gd name="connsiteX2" fmla="*/ 3814389 w 3953541"/>
                        <a:gd name="connsiteY2" fmla="*/ 101227 h 102812"/>
                        <a:gd name="connsiteX3" fmla="*/ 157567 w 3953541"/>
                        <a:gd name="connsiteY3" fmla="*/ 96464 h 102812"/>
                        <a:gd name="connsiteX4" fmla="*/ 0 w 3953541"/>
                        <a:gd name="connsiteY4" fmla="*/ 4763 h 102812"/>
                        <a:gd name="connsiteX0" fmla="*/ 0 w 3953541"/>
                        <a:gd name="connsiteY0" fmla="*/ 4763 h 102812"/>
                        <a:gd name="connsiteX1" fmla="*/ 3949732 w 3953541"/>
                        <a:gd name="connsiteY1" fmla="*/ 0 h 102812"/>
                        <a:gd name="connsiteX2" fmla="*/ 3814389 w 3953541"/>
                        <a:gd name="connsiteY2" fmla="*/ 101227 h 102812"/>
                        <a:gd name="connsiteX3" fmla="*/ 157567 w 3953541"/>
                        <a:gd name="connsiteY3" fmla="*/ 96464 h 102812"/>
                        <a:gd name="connsiteX4" fmla="*/ 0 w 3953541"/>
                        <a:gd name="connsiteY4" fmla="*/ 4763 h 102812"/>
                        <a:gd name="connsiteX0" fmla="*/ 0 w 3949732"/>
                        <a:gd name="connsiteY0" fmla="*/ 4763 h 102812"/>
                        <a:gd name="connsiteX1" fmla="*/ 3949732 w 3949732"/>
                        <a:gd name="connsiteY1" fmla="*/ 0 h 102812"/>
                        <a:gd name="connsiteX2" fmla="*/ 3814389 w 3949732"/>
                        <a:gd name="connsiteY2" fmla="*/ 101227 h 102812"/>
                        <a:gd name="connsiteX3" fmla="*/ 157567 w 3949732"/>
                        <a:gd name="connsiteY3" fmla="*/ 96464 h 102812"/>
                        <a:gd name="connsiteX4" fmla="*/ 0 w 3949732"/>
                        <a:gd name="connsiteY4" fmla="*/ 4763 h 1028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9732" h="102812">
                          <a:moveTo>
                            <a:pt x="0" y="4763"/>
                          </a:moveTo>
                          <a:lnTo>
                            <a:pt x="3949732" y="0"/>
                          </a:lnTo>
                          <a:cubicBezTo>
                            <a:pt x="3921269" y="49415"/>
                            <a:pt x="3912223" y="77600"/>
                            <a:pt x="3814389" y="101227"/>
                          </a:cubicBezTo>
                          <a:cubicBezTo>
                            <a:pt x="3615749" y="106192"/>
                            <a:pt x="1376508" y="98052"/>
                            <a:pt x="157567" y="96464"/>
                          </a:cubicBezTo>
                          <a:cubicBezTo>
                            <a:pt x="43858" y="72838"/>
                            <a:pt x="2971" y="13695"/>
                            <a:pt x="0" y="4763"/>
                          </a:cubicBezTo>
                          <a:close/>
                        </a:path>
                      </a:pathLst>
                    </a:cu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60" name="Group 259">
                    <a:extLst>
                      <a:ext uri="{FF2B5EF4-FFF2-40B4-BE49-F238E27FC236}">
                        <a16:creationId xmlns:a16="http://schemas.microsoft.com/office/drawing/2014/main" id="{8FBA29D4-F5F4-4964-9CE9-373B81CD67F3}"/>
                      </a:ext>
                    </a:extLst>
                  </p:cNvPr>
                  <p:cNvGrpSpPr/>
                  <p:nvPr/>
                </p:nvGrpSpPr>
                <p:grpSpPr>
                  <a:xfrm>
                    <a:off x="-571796" y="3917872"/>
                    <a:ext cx="588901" cy="343249"/>
                    <a:chOff x="11780774" y="6292409"/>
                    <a:chExt cx="518383" cy="373899"/>
                  </a:xfrm>
                </p:grpSpPr>
                <p:sp>
                  <p:nvSpPr>
                    <p:cNvPr id="261" name="Rectangle 260">
                      <a:extLst>
                        <a:ext uri="{FF2B5EF4-FFF2-40B4-BE49-F238E27FC236}">
                          <a16:creationId xmlns:a16="http://schemas.microsoft.com/office/drawing/2014/main" id="{0F80C8E7-5FBC-4DD8-8EFC-0C8D3C189D46}"/>
                        </a:ext>
                      </a:extLst>
                    </p:cNvPr>
                    <p:cNvSpPr/>
                    <p:nvPr/>
                  </p:nvSpPr>
                  <p:spPr bwMode="auto">
                    <a:xfrm>
                      <a:off x="11780775" y="6292409"/>
                      <a:ext cx="518382" cy="373899"/>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62" name="Rectangle 261">
                      <a:extLst>
                        <a:ext uri="{FF2B5EF4-FFF2-40B4-BE49-F238E27FC236}">
                          <a16:creationId xmlns:a16="http://schemas.microsoft.com/office/drawing/2014/main" id="{3BF66DDB-0A38-4130-9E9D-335CD043D5E7}"/>
                        </a:ext>
                      </a:extLst>
                    </p:cNvPr>
                    <p:cNvSpPr/>
                    <p:nvPr/>
                  </p:nvSpPr>
                  <p:spPr bwMode="auto">
                    <a:xfrm>
                      <a:off x="12007521" y="6336304"/>
                      <a:ext cx="291635" cy="317698"/>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63" name="Rectangle 262">
                      <a:extLst>
                        <a:ext uri="{FF2B5EF4-FFF2-40B4-BE49-F238E27FC236}">
                          <a16:creationId xmlns:a16="http://schemas.microsoft.com/office/drawing/2014/main" id="{E2AA6964-F5F9-4030-BA55-5B8EA4AC9AA0}"/>
                        </a:ext>
                      </a:extLst>
                    </p:cNvPr>
                    <p:cNvSpPr/>
                    <p:nvPr/>
                  </p:nvSpPr>
                  <p:spPr bwMode="auto">
                    <a:xfrm>
                      <a:off x="11780775" y="6292410"/>
                      <a:ext cx="518382" cy="84822"/>
                    </a:xfrm>
                    <a:prstGeom prst="rect">
                      <a:avLst/>
                    </a:pr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64" name="Rectangle 263">
                      <a:extLst>
                        <a:ext uri="{FF2B5EF4-FFF2-40B4-BE49-F238E27FC236}">
                          <a16:creationId xmlns:a16="http://schemas.microsoft.com/office/drawing/2014/main" id="{0D2EED7B-EA26-4120-98F3-5AE49B4D4F83}"/>
                        </a:ext>
                      </a:extLst>
                    </p:cNvPr>
                    <p:cNvSpPr/>
                    <p:nvPr/>
                  </p:nvSpPr>
                  <p:spPr bwMode="auto">
                    <a:xfrm>
                      <a:off x="11780774" y="6427712"/>
                      <a:ext cx="231247" cy="49801"/>
                    </a:xfrm>
                    <a:prstGeom prst="rect">
                      <a:avLst/>
                    </a:prstGeom>
                    <a:solidFill>
                      <a:srgbClr val="1C8BA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65" name="Rounded Rectangle 203">
                      <a:extLst>
                        <a:ext uri="{FF2B5EF4-FFF2-40B4-BE49-F238E27FC236}">
                          <a16:creationId xmlns:a16="http://schemas.microsoft.com/office/drawing/2014/main" id="{E56E3F7D-7B03-4F5A-8364-A6603FA6C15C}"/>
                        </a:ext>
                      </a:extLst>
                    </p:cNvPr>
                    <p:cNvSpPr/>
                    <p:nvPr/>
                  </p:nvSpPr>
                  <p:spPr bwMode="auto">
                    <a:xfrm>
                      <a:off x="12023779" y="6427712"/>
                      <a:ext cx="210879"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66" name="Rounded Rectangle 204">
                      <a:extLst>
                        <a:ext uri="{FF2B5EF4-FFF2-40B4-BE49-F238E27FC236}">
                          <a16:creationId xmlns:a16="http://schemas.microsoft.com/office/drawing/2014/main" id="{694BC06E-6351-49F3-9CCC-66A0684374E0}"/>
                        </a:ext>
                      </a:extLst>
                    </p:cNvPr>
                    <p:cNvSpPr/>
                    <p:nvPr/>
                  </p:nvSpPr>
                  <p:spPr bwMode="auto">
                    <a:xfrm>
                      <a:off x="12023779" y="6482254"/>
                      <a:ext cx="210879"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67" name="Rounded Rectangle 205">
                      <a:extLst>
                        <a:ext uri="{FF2B5EF4-FFF2-40B4-BE49-F238E27FC236}">
                          <a16:creationId xmlns:a16="http://schemas.microsoft.com/office/drawing/2014/main" id="{710F783C-31AF-461F-8CF6-25DECEAEC095}"/>
                        </a:ext>
                      </a:extLst>
                    </p:cNvPr>
                    <p:cNvSpPr/>
                    <p:nvPr/>
                  </p:nvSpPr>
                  <p:spPr bwMode="auto">
                    <a:xfrm>
                      <a:off x="12013407" y="6541679"/>
                      <a:ext cx="148745"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227" name="Group 226">
                  <a:extLst>
                    <a:ext uri="{FF2B5EF4-FFF2-40B4-BE49-F238E27FC236}">
                      <a16:creationId xmlns:a16="http://schemas.microsoft.com/office/drawing/2014/main" id="{01475957-BEED-4BA8-9723-0DAFFE9BAF80}"/>
                    </a:ext>
                  </a:extLst>
                </p:cNvPr>
                <p:cNvGrpSpPr/>
                <p:nvPr/>
              </p:nvGrpSpPr>
              <p:grpSpPr>
                <a:xfrm>
                  <a:off x="959876" y="3055549"/>
                  <a:ext cx="217476" cy="328226"/>
                  <a:chOff x="-296232" y="3492549"/>
                  <a:chExt cx="211588" cy="319338"/>
                </a:xfrm>
              </p:grpSpPr>
              <p:sp>
                <p:nvSpPr>
                  <p:cNvPr id="249" name="Rounded Rectangle 182">
                    <a:extLst>
                      <a:ext uri="{FF2B5EF4-FFF2-40B4-BE49-F238E27FC236}">
                        <a16:creationId xmlns:a16="http://schemas.microsoft.com/office/drawing/2014/main" id="{F5F3F543-F327-460B-828F-277AA8731BAA}"/>
                      </a:ext>
                    </a:extLst>
                  </p:cNvPr>
                  <p:cNvSpPr/>
                  <p:nvPr/>
                </p:nvSpPr>
                <p:spPr>
                  <a:xfrm>
                    <a:off x="-296232" y="3492549"/>
                    <a:ext cx="211588" cy="319338"/>
                  </a:xfrm>
                  <a:prstGeom prst="roundRect">
                    <a:avLst>
                      <a:gd name="adj" fmla="val 6467"/>
                    </a:avLst>
                  </a:prstGeom>
                  <a:solidFill>
                    <a:srgbClr val="B3B4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31831" fontAlgn="base">
                      <a:spcBef>
                        <a:spcPct val="0"/>
                      </a:spcBef>
                      <a:spcAft>
                        <a:spcPct val="0"/>
                      </a:spcAft>
                    </a:pPr>
                    <a:endParaRPr lang="en-US" sz="1835" kern="0" spc="-51">
                      <a:gradFill>
                        <a:gsLst>
                          <a:gs pos="0">
                            <a:srgbClr val="FFFFFF"/>
                          </a:gs>
                          <a:gs pos="100000">
                            <a:srgbClr val="FFFFFF"/>
                          </a:gs>
                        </a:gsLst>
                        <a:lin ang="5400000" scaled="0"/>
                      </a:gradFill>
                      <a:ea typeface="Segoe UI" pitchFamily="34" charset="0"/>
                      <a:cs typeface="Segoe UI" pitchFamily="34" charset="0"/>
                    </a:endParaRPr>
                  </a:p>
                </p:txBody>
              </p:sp>
              <p:sp>
                <p:nvSpPr>
                  <p:cNvPr id="250" name="Oval 249">
                    <a:extLst>
                      <a:ext uri="{FF2B5EF4-FFF2-40B4-BE49-F238E27FC236}">
                        <a16:creationId xmlns:a16="http://schemas.microsoft.com/office/drawing/2014/main" id="{63E25C2A-5F07-4E5B-889F-AF632F76151B}"/>
                      </a:ext>
                    </a:extLst>
                  </p:cNvPr>
                  <p:cNvSpPr/>
                  <p:nvPr/>
                </p:nvSpPr>
                <p:spPr>
                  <a:xfrm>
                    <a:off x="-204881" y="3775409"/>
                    <a:ext cx="28885" cy="2811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251" name="Rounded Rectangle 184">
                    <a:extLst>
                      <a:ext uri="{FF2B5EF4-FFF2-40B4-BE49-F238E27FC236}">
                        <a16:creationId xmlns:a16="http://schemas.microsoft.com/office/drawing/2014/main" id="{0116EA1A-FC6B-46FF-8B10-DCCF2330353E}"/>
                      </a:ext>
                    </a:extLst>
                  </p:cNvPr>
                  <p:cNvSpPr/>
                  <p:nvPr/>
                </p:nvSpPr>
                <p:spPr>
                  <a:xfrm>
                    <a:off x="-228162" y="3504194"/>
                    <a:ext cx="75447" cy="9371"/>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grpSp>
                <p:nvGrpSpPr>
                  <p:cNvPr id="252" name="Group 251">
                    <a:extLst>
                      <a:ext uri="{FF2B5EF4-FFF2-40B4-BE49-F238E27FC236}">
                        <a16:creationId xmlns:a16="http://schemas.microsoft.com/office/drawing/2014/main" id="{FA7128D3-A75A-4F95-8F3E-EC913EB4BB00}"/>
                      </a:ext>
                    </a:extLst>
                  </p:cNvPr>
                  <p:cNvGrpSpPr/>
                  <p:nvPr/>
                </p:nvGrpSpPr>
                <p:grpSpPr>
                  <a:xfrm>
                    <a:off x="-267082" y="3531358"/>
                    <a:ext cx="152122" cy="225695"/>
                    <a:chOff x="11279466" y="5630123"/>
                    <a:chExt cx="137117" cy="225695"/>
                  </a:xfrm>
                </p:grpSpPr>
                <p:sp>
                  <p:nvSpPr>
                    <p:cNvPr id="253" name="Rectangle 252">
                      <a:extLst>
                        <a:ext uri="{FF2B5EF4-FFF2-40B4-BE49-F238E27FC236}">
                          <a16:creationId xmlns:a16="http://schemas.microsoft.com/office/drawing/2014/main" id="{60A0C68D-7F69-4C3E-9299-E803293D80BF}"/>
                        </a:ext>
                      </a:extLst>
                    </p:cNvPr>
                    <p:cNvSpPr/>
                    <p:nvPr/>
                  </p:nvSpPr>
                  <p:spPr bwMode="auto">
                    <a:xfrm>
                      <a:off x="11279466" y="5630123"/>
                      <a:ext cx="137117" cy="22569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54" name="Rectangle 253">
                      <a:extLst>
                        <a:ext uri="{FF2B5EF4-FFF2-40B4-BE49-F238E27FC236}">
                          <a16:creationId xmlns:a16="http://schemas.microsoft.com/office/drawing/2014/main" id="{815E338F-05E5-4E81-B2B4-928959424162}"/>
                        </a:ext>
                      </a:extLst>
                    </p:cNvPr>
                    <p:cNvSpPr/>
                    <p:nvPr/>
                  </p:nvSpPr>
                  <p:spPr bwMode="auto">
                    <a:xfrm>
                      <a:off x="11279466" y="5630123"/>
                      <a:ext cx="137117" cy="45719"/>
                    </a:xfrm>
                    <a:prstGeom prst="rect">
                      <a:avLst/>
                    </a:pr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55" name="Rounded Rectangle 195">
                      <a:extLst>
                        <a:ext uri="{FF2B5EF4-FFF2-40B4-BE49-F238E27FC236}">
                          <a16:creationId xmlns:a16="http://schemas.microsoft.com/office/drawing/2014/main" id="{531E9CBF-633F-44FD-9EB6-DD8B28120696}"/>
                        </a:ext>
                      </a:extLst>
                    </p:cNvPr>
                    <p:cNvSpPr/>
                    <p:nvPr/>
                  </p:nvSpPr>
                  <p:spPr bwMode="auto">
                    <a:xfrm>
                      <a:off x="11281572" y="5786471"/>
                      <a:ext cx="135011"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56" name="Rounded Rectangle 196">
                      <a:extLst>
                        <a:ext uri="{FF2B5EF4-FFF2-40B4-BE49-F238E27FC236}">
                          <a16:creationId xmlns:a16="http://schemas.microsoft.com/office/drawing/2014/main" id="{EACFF83E-0C58-46D0-BE37-2CD74EE9692A}"/>
                        </a:ext>
                      </a:extLst>
                    </p:cNvPr>
                    <p:cNvSpPr/>
                    <p:nvPr/>
                  </p:nvSpPr>
                  <p:spPr bwMode="auto">
                    <a:xfrm>
                      <a:off x="11281572" y="5817696"/>
                      <a:ext cx="135011"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57" name="Rounded Rectangle 197">
                      <a:extLst>
                        <a:ext uri="{FF2B5EF4-FFF2-40B4-BE49-F238E27FC236}">
                          <a16:creationId xmlns:a16="http://schemas.microsoft.com/office/drawing/2014/main" id="{52D302AC-4120-402A-B713-A7114E2827CC}"/>
                        </a:ext>
                      </a:extLst>
                    </p:cNvPr>
                    <p:cNvSpPr/>
                    <p:nvPr/>
                  </p:nvSpPr>
                  <p:spPr bwMode="auto">
                    <a:xfrm>
                      <a:off x="11281572" y="5745403"/>
                      <a:ext cx="135011"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58" name="Rounded Rectangle 198">
                      <a:extLst>
                        <a:ext uri="{FF2B5EF4-FFF2-40B4-BE49-F238E27FC236}">
                          <a16:creationId xmlns:a16="http://schemas.microsoft.com/office/drawing/2014/main" id="{8372C914-429F-490E-BC4A-D2022F9FBC13}"/>
                        </a:ext>
                      </a:extLst>
                    </p:cNvPr>
                    <p:cNvSpPr/>
                    <p:nvPr/>
                  </p:nvSpPr>
                  <p:spPr bwMode="auto">
                    <a:xfrm>
                      <a:off x="11281572" y="5711088"/>
                      <a:ext cx="135011"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228" name="Group 227">
                  <a:extLst>
                    <a:ext uri="{FF2B5EF4-FFF2-40B4-BE49-F238E27FC236}">
                      <a16:creationId xmlns:a16="http://schemas.microsoft.com/office/drawing/2014/main" id="{212846DB-2FDC-4AEC-B3AE-C87B772DC069}"/>
                    </a:ext>
                  </a:extLst>
                </p:cNvPr>
                <p:cNvGrpSpPr/>
                <p:nvPr/>
              </p:nvGrpSpPr>
              <p:grpSpPr>
                <a:xfrm>
                  <a:off x="505834" y="3069727"/>
                  <a:ext cx="408640" cy="294744"/>
                  <a:chOff x="505834" y="3069727"/>
                  <a:chExt cx="408640" cy="294744"/>
                </a:xfrm>
              </p:grpSpPr>
              <p:sp>
                <p:nvSpPr>
                  <p:cNvPr id="242" name="Rectangle 241">
                    <a:extLst>
                      <a:ext uri="{FF2B5EF4-FFF2-40B4-BE49-F238E27FC236}">
                        <a16:creationId xmlns:a16="http://schemas.microsoft.com/office/drawing/2014/main" id="{D230FC90-3AE7-4DA2-9DBA-1AF49A1A1740}"/>
                      </a:ext>
                    </a:extLst>
                  </p:cNvPr>
                  <p:cNvSpPr/>
                  <p:nvPr/>
                </p:nvSpPr>
                <p:spPr bwMode="auto">
                  <a:xfrm>
                    <a:off x="505834" y="3069727"/>
                    <a:ext cx="408640" cy="29474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3" name="Rectangle 242">
                    <a:extLst>
                      <a:ext uri="{FF2B5EF4-FFF2-40B4-BE49-F238E27FC236}">
                        <a16:creationId xmlns:a16="http://schemas.microsoft.com/office/drawing/2014/main" id="{0F6B3EE2-FBED-402B-8D05-D548A3547D0C}"/>
                      </a:ext>
                    </a:extLst>
                  </p:cNvPr>
                  <p:cNvSpPr/>
                  <p:nvPr/>
                </p:nvSpPr>
                <p:spPr bwMode="auto">
                  <a:xfrm>
                    <a:off x="646207" y="3104329"/>
                    <a:ext cx="268267" cy="250441"/>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4" name="Rectangle 243">
                    <a:extLst>
                      <a:ext uri="{FF2B5EF4-FFF2-40B4-BE49-F238E27FC236}">
                        <a16:creationId xmlns:a16="http://schemas.microsoft.com/office/drawing/2014/main" id="{14F8667B-9526-4089-B779-FBBF96EB18B2}"/>
                      </a:ext>
                    </a:extLst>
                  </p:cNvPr>
                  <p:cNvSpPr/>
                  <p:nvPr/>
                </p:nvSpPr>
                <p:spPr bwMode="auto">
                  <a:xfrm>
                    <a:off x="505834" y="3069728"/>
                    <a:ext cx="408640" cy="66865"/>
                  </a:xfrm>
                  <a:prstGeom prst="rect">
                    <a:avLst/>
                  </a:pr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5" name="Rectangle 244">
                    <a:extLst>
                      <a:ext uri="{FF2B5EF4-FFF2-40B4-BE49-F238E27FC236}">
                        <a16:creationId xmlns:a16="http://schemas.microsoft.com/office/drawing/2014/main" id="{7A587CBC-1C09-4887-AA0D-DE866B67863F}"/>
                      </a:ext>
                    </a:extLst>
                  </p:cNvPr>
                  <p:cNvSpPr/>
                  <p:nvPr/>
                </p:nvSpPr>
                <p:spPr bwMode="auto">
                  <a:xfrm>
                    <a:off x="505834" y="3176386"/>
                    <a:ext cx="140372" cy="35978"/>
                  </a:xfrm>
                  <a:prstGeom prst="rect">
                    <a:avLst/>
                  </a:prstGeom>
                  <a:solidFill>
                    <a:srgbClr val="1C8BA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6" name="Rounded Rectangle 176">
                    <a:extLst>
                      <a:ext uri="{FF2B5EF4-FFF2-40B4-BE49-F238E27FC236}">
                        <a16:creationId xmlns:a16="http://schemas.microsoft.com/office/drawing/2014/main" id="{584ABD9E-82E9-429A-90E8-A24BFDC87833}"/>
                      </a:ext>
                    </a:extLst>
                  </p:cNvPr>
                  <p:cNvSpPr/>
                  <p:nvPr/>
                </p:nvSpPr>
                <p:spPr bwMode="auto">
                  <a:xfrm>
                    <a:off x="669648" y="3176386"/>
                    <a:ext cx="193981" cy="13856"/>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7" name="Rounded Rectangle 177">
                    <a:extLst>
                      <a:ext uri="{FF2B5EF4-FFF2-40B4-BE49-F238E27FC236}">
                        <a16:creationId xmlns:a16="http://schemas.microsoft.com/office/drawing/2014/main" id="{C1BD37EF-FAB3-48E7-8FAB-471EFA8EDF1D}"/>
                      </a:ext>
                    </a:extLst>
                  </p:cNvPr>
                  <p:cNvSpPr/>
                  <p:nvPr/>
                </p:nvSpPr>
                <p:spPr bwMode="auto">
                  <a:xfrm>
                    <a:off x="669648" y="3219382"/>
                    <a:ext cx="193981" cy="13856"/>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8" name="Rounded Rectangle 178">
                    <a:extLst>
                      <a:ext uri="{FF2B5EF4-FFF2-40B4-BE49-F238E27FC236}">
                        <a16:creationId xmlns:a16="http://schemas.microsoft.com/office/drawing/2014/main" id="{F7EFD3E1-5F0A-42D0-B4AB-6C978B11C299}"/>
                      </a:ext>
                    </a:extLst>
                  </p:cNvPr>
                  <p:cNvSpPr/>
                  <p:nvPr/>
                </p:nvSpPr>
                <p:spPr bwMode="auto">
                  <a:xfrm>
                    <a:off x="669648" y="3266226"/>
                    <a:ext cx="136825" cy="13856"/>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229" name="Freeform 179">
                  <a:extLst>
                    <a:ext uri="{FF2B5EF4-FFF2-40B4-BE49-F238E27FC236}">
                      <a16:creationId xmlns:a16="http://schemas.microsoft.com/office/drawing/2014/main" id="{86B48F98-BAC8-4D11-BD71-CBC743B32E9B}"/>
                    </a:ext>
                  </a:extLst>
                </p:cNvPr>
                <p:cNvSpPr/>
                <p:nvPr/>
              </p:nvSpPr>
              <p:spPr bwMode="auto">
                <a:xfrm>
                  <a:off x="493618" y="3063740"/>
                  <a:ext cx="437426" cy="318180"/>
                </a:xfrm>
                <a:custGeom>
                  <a:avLst/>
                  <a:gdLst>
                    <a:gd name="connsiteX0" fmla="*/ 113996 w 1443376"/>
                    <a:gd name="connsiteY0" fmla="*/ 100428 h 1049902"/>
                    <a:gd name="connsiteX1" fmla="*/ 113996 w 1443376"/>
                    <a:gd name="connsiteY1" fmla="*/ 931686 h 1049902"/>
                    <a:gd name="connsiteX2" fmla="*/ 1329379 w 1443376"/>
                    <a:gd name="connsiteY2" fmla="*/ 931686 h 1049902"/>
                    <a:gd name="connsiteX3" fmla="*/ 1329379 w 1443376"/>
                    <a:gd name="connsiteY3" fmla="*/ 100428 h 1049902"/>
                    <a:gd name="connsiteX4" fmla="*/ 89053 w 1443376"/>
                    <a:gd name="connsiteY4" fmla="*/ 0 h 1049902"/>
                    <a:gd name="connsiteX5" fmla="*/ 1354323 w 1443376"/>
                    <a:gd name="connsiteY5" fmla="*/ 0 h 1049902"/>
                    <a:gd name="connsiteX6" fmla="*/ 1443376 w 1443376"/>
                    <a:gd name="connsiteY6" fmla="*/ 89053 h 1049902"/>
                    <a:gd name="connsiteX7" fmla="*/ 1443376 w 1443376"/>
                    <a:gd name="connsiteY7" fmla="*/ 960849 h 1049902"/>
                    <a:gd name="connsiteX8" fmla="*/ 1354323 w 1443376"/>
                    <a:gd name="connsiteY8" fmla="*/ 1049902 h 1049902"/>
                    <a:gd name="connsiteX9" fmla="*/ 89053 w 1443376"/>
                    <a:gd name="connsiteY9" fmla="*/ 1049902 h 1049902"/>
                    <a:gd name="connsiteX10" fmla="*/ 0 w 1443376"/>
                    <a:gd name="connsiteY10" fmla="*/ 960849 h 1049902"/>
                    <a:gd name="connsiteX11" fmla="*/ 0 w 1443376"/>
                    <a:gd name="connsiteY11" fmla="*/ 89053 h 1049902"/>
                    <a:gd name="connsiteX12" fmla="*/ 89053 w 1443376"/>
                    <a:gd name="connsiteY12" fmla="*/ 0 h 1049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43376" h="1049902">
                      <a:moveTo>
                        <a:pt x="113996" y="100428"/>
                      </a:moveTo>
                      <a:lnTo>
                        <a:pt x="113996" y="931686"/>
                      </a:lnTo>
                      <a:lnTo>
                        <a:pt x="1329379" y="931686"/>
                      </a:lnTo>
                      <a:lnTo>
                        <a:pt x="1329379" y="100428"/>
                      </a:lnTo>
                      <a:close/>
                      <a:moveTo>
                        <a:pt x="89053" y="0"/>
                      </a:moveTo>
                      <a:lnTo>
                        <a:pt x="1354323" y="0"/>
                      </a:lnTo>
                      <a:cubicBezTo>
                        <a:pt x="1403506" y="0"/>
                        <a:pt x="1443376" y="39870"/>
                        <a:pt x="1443376" y="89053"/>
                      </a:cubicBezTo>
                      <a:lnTo>
                        <a:pt x="1443376" y="960849"/>
                      </a:lnTo>
                      <a:cubicBezTo>
                        <a:pt x="1443376" y="1010032"/>
                        <a:pt x="1403506" y="1049902"/>
                        <a:pt x="1354323" y="1049902"/>
                      </a:cubicBezTo>
                      <a:lnTo>
                        <a:pt x="89053" y="1049902"/>
                      </a:lnTo>
                      <a:cubicBezTo>
                        <a:pt x="39870" y="1049902"/>
                        <a:pt x="0" y="1010032"/>
                        <a:pt x="0" y="960849"/>
                      </a:cubicBezTo>
                      <a:lnTo>
                        <a:pt x="0" y="89053"/>
                      </a:lnTo>
                      <a:cubicBezTo>
                        <a:pt x="0" y="39870"/>
                        <a:pt x="39870" y="0"/>
                        <a:pt x="89053" y="0"/>
                      </a:cubicBezTo>
                      <a:close/>
                    </a:path>
                  </a:pathLst>
                </a:custGeom>
                <a:solidFill>
                  <a:srgbClr val="B3B4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230" name="Group 229">
                  <a:extLst>
                    <a:ext uri="{FF2B5EF4-FFF2-40B4-BE49-F238E27FC236}">
                      <a16:creationId xmlns:a16="http://schemas.microsoft.com/office/drawing/2014/main" id="{8170D191-598A-4CCF-BAC3-9251043A2B99}"/>
                    </a:ext>
                  </a:extLst>
                </p:cNvPr>
                <p:cNvGrpSpPr/>
                <p:nvPr/>
              </p:nvGrpSpPr>
              <p:grpSpPr>
                <a:xfrm>
                  <a:off x="501923" y="3414781"/>
                  <a:ext cx="268776" cy="244565"/>
                  <a:chOff x="501923" y="3414781"/>
                  <a:chExt cx="268776" cy="244565"/>
                </a:xfrm>
              </p:grpSpPr>
              <p:sp>
                <p:nvSpPr>
                  <p:cNvPr id="231" name="Rounded Rectangle 182">
                    <a:extLst>
                      <a:ext uri="{FF2B5EF4-FFF2-40B4-BE49-F238E27FC236}">
                        <a16:creationId xmlns:a16="http://schemas.microsoft.com/office/drawing/2014/main" id="{B01CE9A1-3952-4D43-94FD-9BD4A9E4FC7D}"/>
                      </a:ext>
                    </a:extLst>
                  </p:cNvPr>
                  <p:cNvSpPr/>
                  <p:nvPr/>
                </p:nvSpPr>
                <p:spPr>
                  <a:xfrm rot="16200000">
                    <a:off x="514028" y="3402676"/>
                    <a:ext cx="244565" cy="268776"/>
                  </a:xfrm>
                  <a:prstGeom prst="roundRect">
                    <a:avLst>
                      <a:gd name="adj" fmla="val 6467"/>
                    </a:avLst>
                  </a:prstGeom>
                  <a:solidFill>
                    <a:srgbClr val="B3B4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31831" fontAlgn="base">
                      <a:spcBef>
                        <a:spcPct val="0"/>
                      </a:spcBef>
                      <a:spcAft>
                        <a:spcPct val="0"/>
                      </a:spcAft>
                    </a:pPr>
                    <a:endParaRPr lang="en-US" sz="1835" kern="0" spc="-51">
                      <a:gradFill>
                        <a:gsLst>
                          <a:gs pos="0">
                            <a:srgbClr val="FFFFFF"/>
                          </a:gs>
                          <a:gs pos="100000">
                            <a:srgbClr val="FFFFFF"/>
                          </a:gs>
                        </a:gsLst>
                        <a:lin ang="5400000" scaled="0"/>
                      </a:gradFill>
                      <a:ea typeface="Segoe UI" pitchFamily="34" charset="0"/>
                      <a:cs typeface="Segoe UI" pitchFamily="34" charset="0"/>
                    </a:endParaRPr>
                  </a:p>
                </p:txBody>
              </p:sp>
              <p:sp>
                <p:nvSpPr>
                  <p:cNvPr id="232" name="Oval 231">
                    <a:extLst>
                      <a:ext uri="{FF2B5EF4-FFF2-40B4-BE49-F238E27FC236}">
                        <a16:creationId xmlns:a16="http://schemas.microsoft.com/office/drawing/2014/main" id="{FEC83DA2-C6AC-4509-BB83-0EDD6C9A4401}"/>
                      </a:ext>
                    </a:extLst>
                  </p:cNvPr>
                  <p:cNvSpPr/>
                  <p:nvPr/>
                </p:nvSpPr>
                <p:spPr>
                  <a:xfrm>
                    <a:off x="625239" y="3634136"/>
                    <a:ext cx="22143" cy="21551"/>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233" name="Rounded Rectangle 184">
                    <a:extLst>
                      <a:ext uri="{FF2B5EF4-FFF2-40B4-BE49-F238E27FC236}">
                        <a16:creationId xmlns:a16="http://schemas.microsoft.com/office/drawing/2014/main" id="{0091246C-5F4B-4F91-B80C-CAEAF572DAB4}"/>
                      </a:ext>
                    </a:extLst>
                  </p:cNvPr>
                  <p:cNvSpPr/>
                  <p:nvPr/>
                </p:nvSpPr>
                <p:spPr>
                  <a:xfrm>
                    <a:off x="607392" y="3426226"/>
                    <a:ext cx="57836" cy="7184"/>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grpSp>
                <p:nvGrpSpPr>
                  <p:cNvPr id="234" name="Group 233">
                    <a:extLst>
                      <a:ext uri="{FF2B5EF4-FFF2-40B4-BE49-F238E27FC236}">
                        <a16:creationId xmlns:a16="http://schemas.microsoft.com/office/drawing/2014/main" id="{C4858006-042A-466F-B8C8-C58138E0A335}"/>
                      </a:ext>
                    </a:extLst>
                  </p:cNvPr>
                  <p:cNvGrpSpPr/>
                  <p:nvPr/>
                </p:nvGrpSpPr>
                <p:grpSpPr>
                  <a:xfrm>
                    <a:off x="518311" y="3459175"/>
                    <a:ext cx="235999" cy="157484"/>
                    <a:chOff x="505834" y="3069727"/>
                    <a:chExt cx="408640" cy="294744"/>
                  </a:xfrm>
                </p:grpSpPr>
                <p:sp>
                  <p:nvSpPr>
                    <p:cNvPr id="235" name="Rectangle 234">
                      <a:extLst>
                        <a:ext uri="{FF2B5EF4-FFF2-40B4-BE49-F238E27FC236}">
                          <a16:creationId xmlns:a16="http://schemas.microsoft.com/office/drawing/2014/main" id="{7DB44089-435F-4665-94AB-B1F98ABC2A71}"/>
                        </a:ext>
                      </a:extLst>
                    </p:cNvPr>
                    <p:cNvSpPr/>
                    <p:nvPr/>
                  </p:nvSpPr>
                  <p:spPr bwMode="auto">
                    <a:xfrm>
                      <a:off x="505834" y="3069727"/>
                      <a:ext cx="408640" cy="29474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6" name="Rectangle 235">
                      <a:extLst>
                        <a:ext uri="{FF2B5EF4-FFF2-40B4-BE49-F238E27FC236}">
                          <a16:creationId xmlns:a16="http://schemas.microsoft.com/office/drawing/2014/main" id="{6D456A9A-4E11-47D3-9E98-B9C867C895E2}"/>
                        </a:ext>
                      </a:extLst>
                    </p:cNvPr>
                    <p:cNvSpPr/>
                    <p:nvPr/>
                  </p:nvSpPr>
                  <p:spPr bwMode="auto">
                    <a:xfrm>
                      <a:off x="646207" y="3104329"/>
                      <a:ext cx="268267" cy="250441"/>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7" name="Rectangle 236">
                      <a:extLst>
                        <a:ext uri="{FF2B5EF4-FFF2-40B4-BE49-F238E27FC236}">
                          <a16:creationId xmlns:a16="http://schemas.microsoft.com/office/drawing/2014/main" id="{4D1A7FD4-1D99-4649-B352-BFD1D27144BE}"/>
                        </a:ext>
                      </a:extLst>
                    </p:cNvPr>
                    <p:cNvSpPr/>
                    <p:nvPr/>
                  </p:nvSpPr>
                  <p:spPr bwMode="auto">
                    <a:xfrm>
                      <a:off x="505834" y="3069728"/>
                      <a:ext cx="408640" cy="66865"/>
                    </a:xfrm>
                    <a:prstGeom prst="rect">
                      <a:avLst/>
                    </a:pr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8" name="Rectangle 237">
                      <a:extLst>
                        <a:ext uri="{FF2B5EF4-FFF2-40B4-BE49-F238E27FC236}">
                          <a16:creationId xmlns:a16="http://schemas.microsoft.com/office/drawing/2014/main" id="{E9ECE443-606F-435C-9A71-3448D6BF0359}"/>
                        </a:ext>
                      </a:extLst>
                    </p:cNvPr>
                    <p:cNvSpPr/>
                    <p:nvPr/>
                  </p:nvSpPr>
                  <p:spPr bwMode="auto">
                    <a:xfrm>
                      <a:off x="505834" y="3176386"/>
                      <a:ext cx="140372" cy="35978"/>
                    </a:xfrm>
                    <a:prstGeom prst="rect">
                      <a:avLst/>
                    </a:prstGeom>
                    <a:solidFill>
                      <a:srgbClr val="1C8BA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9" name="Rounded Rectangle 176">
                      <a:extLst>
                        <a:ext uri="{FF2B5EF4-FFF2-40B4-BE49-F238E27FC236}">
                          <a16:creationId xmlns:a16="http://schemas.microsoft.com/office/drawing/2014/main" id="{45A4F350-E0D7-49A8-9AE2-A121AAFE3B98}"/>
                        </a:ext>
                      </a:extLst>
                    </p:cNvPr>
                    <p:cNvSpPr/>
                    <p:nvPr/>
                  </p:nvSpPr>
                  <p:spPr bwMode="auto">
                    <a:xfrm>
                      <a:off x="669648" y="3176386"/>
                      <a:ext cx="193981" cy="13856"/>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0" name="Rounded Rectangle 177">
                      <a:extLst>
                        <a:ext uri="{FF2B5EF4-FFF2-40B4-BE49-F238E27FC236}">
                          <a16:creationId xmlns:a16="http://schemas.microsoft.com/office/drawing/2014/main" id="{A1D5E8C1-23BF-4450-BFF1-16D2AA09ACE9}"/>
                        </a:ext>
                      </a:extLst>
                    </p:cNvPr>
                    <p:cNvSpPr/>
                    <p:nvPr/>
                  </p:nvSpPr>
                  <p:spPr bwMode="auto">
                    <a:xfrm>
                      <a:off x="669648" y="3219382"/>
                      <a:ext cx="193981" cy="13856"/>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1" name="Rounded Rectangle 178">
                      <a:extLst>
                        <a:ext uri="{FF2B5EF4-FFF2-40B4-BE49-F238E27FC236}">
                          <a16:creationId xmlns:a16="http://schemas.microsoft.com/office/drawing/2014/main" id="{41AB3C6C-7CD3-4BF1-88B1-A7117122F7A0}"/>
                        </a:ext>
                      </a:extLst>
                    </p:cNvPr>
                    <p:cNvSpPr/>
                    <p:nvPr/>
                  </p:nvSpPr>
                  <p:spPr bwMode="auto">
                    <a:xfrm>
                      <a:off x="669648" y="3266226"/>
                      <a:ext cx="136825" cy="13856"/>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grpSp>
        </p:grpSp>
      </p:grpSp>
      <p:grpSp>
        <p:nvGrpSpPr>
          <p:cNvPr id="284" name="Group 283">
            <a:extLst>
              <a:ext uri="{FF2B5EF4-FFF2-40B4-BE49-F238E27FC236}">
                <a16:creationId xmlns:a16="http://schemas.microsoft.com/office/drawing/2014/main" id="{073DEA26-9FCC-487D-9A38-9F84548B2BD0}"/>
              </a:ext>
            </a:extLst>
          </p:cNvPr>
          <p:cNvGrpSpPr/>
          <p:nvPr userDrawn="1"/>
        </p:nvGrpSpPr>
        <p:grpSpPr>
          <a:xfrm>
            <a:off x="44538" y="3320334"/>
            <a:ext cx="1475072" cy="726137"/>
            <a:chOff x="-36576" y="2104220"/>
            <a:chExt cx="1475072" cy="726138"/>
          </a:xfrm>
        </p:grpSpPr>
        <p:sp>
          <p:nvSpPr>
            <p:cNvPr id="285" name="TextBox 284">
              <a:extLst>
                <a:ext uri="{FF2B5EF4-FFF2-40B4-BE49-F238E27FC236}">
                  <a16:creationId xmlns:a16="http://schemas.microsoft.com/office/drawing/2014/main" id="{0F4C51C2-B7DB-4B1B-8179-886694A8DE95}"/>
                </a:ext>
              </a:extLst>
            </p:cNvPr>
            <p:cNvSpPr txBox="1"/>
            <p:nvPr/>
          </p:nvSpPr>
          <p:spPr>
            <a:xfrm>
              <a:off x="-36576" y="2462828"/>
              <a:ext cx="1475072" cy="367530"/>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r>
                <a:rPr lang="en-US" sz="900" dirty="0"/>
                <a:t>LOGS, FILES AND MEDIA</a:t>
              </a:r>
              <a:br>
                <a:rPr lang="en-US" sz="900" dirty="0"/>
              </a:br>
              <a:r>
                <a:rPr lang="en-US" sz="900" dirty="0"/>
                <a:t>(UNSTRUCTURED)</a:t>
              </a:r>
            </a:p>
          </p:txBody>
        </p:sp>
        <p:grpSp>
          <p:nvGrpSpPr>
            <p:cNvPr id="286" name="Group 285">
              <a:extLst>
                <a:ext uri="{FF2B5EF4-FFF2-40B4-BE49-F238E27FC236}">
                  <a16:creationId xmlns:a16="http://schemas.microsoft.com/office/drawing/2014/main" id="{E3CBB1F9-62CE-41B4-87CE-8C4B7664640A}"/>
                </a:ext>
              </a:extLst>
            </p:cNvPr>
            <p:cNvGrpSpPr/>
            <p:nvPr/>
          </p:nvGrpSpPr>
          <p:grpSpPr>
            <a:xfrm>
              <a:off x="130992" y="2104220"/>
              <a:ext cx="1139936" cy="311980"/>
              <a:chOff x="149010" y="2104220"/>
              <a:chExt cx="1139936" cy="311980"/>
            </a:xfrm>
          </p:grpSpPr>
          <p:pic>
            <p:nvPicPr>
              <p:cNvPr id="287" name="Graphic 286">
                <a:extLst>
                  <a:ext uri="{FF2B5EF4-FFF2-40B4-BE49-F238E27FC236}">
                    <a16:creationId xmlns:a16="http://schemas.microsoft.com/office/drawing/2014/main" id="{65C686C7-6C7A-4AD8-98BA-86DA3B3E51F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49010" y="2124261"/>
                <a:ext cx="271899" cy="271899"/>
              </a:xfrm>
              <a:prstGeom prst="rect">
                <a:avLst/>
              </a:prstGeom>
            </p:spPr>
          </p:pic>
          <p:sp>
            <p:nvSpPr>
              <p:cNvPr id="288" name="Freeform: Shape 287">
                <a:extLst>
                  <a:ext uri="{FF2B5EF4-FFF2-40B4-BE49-F238E27FC236}">
                    <a16:creationId xmlns:a16="http://schemas.microsoft.com/office/drawing/2014/main" id="{4FB1EC7C-1443-4134-AE04-4ADB0118A7AB}"/>
                  </a:ext>
                </a:extLst>
              </p:cNvPr>
              <p:cNvSpPr>
                <a:spLocks noChangeAspect="1"/>
              </p:cNvSpPr>
              <p:nvPr/>
            </p:nvSpPr>
            <p:spPr>
              <a:xfrm>
                <a:off x="573186" y="2124302"/>
                <a:ext cx="246905" cy="271816"/>
              </a:xfrm>
              <a:custGeom>
                <a:avLst/>
                <a:gdLst>
                  <a:gd name="connsiteX0" fmla="*/ 421762 w 1860554"/>
                  <a:gd name="connsiteY0" fmla="*/ 1423915 h 2048273"/>
                  <a:gd name="connsiteX1" fmla="*/ 1108860 w 1860554"/>
                  <a:gd name="connsiteY1" fmla="*/ 1423915 h 2048273"/>
                  <a:gd name="connsiteX2" fmla="*/ 1177570 w 1860554"/>
                  <a:gd name="connsiteY2" fmla="*/ 1492624 h 2048273"/>
                  <a:gd name="connsiteX3" fmla="*/ 1177567 w 1860554"/>
                  <a:gd name="connsiteY3" fmla="*/ 1492624 h 2048273"/>
                  <a:gd name="connsiteX4" fmla="*/ 1108857 w 1860554"/>
                  <a:gd name="connsiteY4" fmla="*/ 1561334 h 2048273"/>
                  <a:gd name="connsiteX5" fmla="*/ 421762 w 1860554"/>
                  <a:gd name="connsiteY5" fmla="*/ 1561331 h 2048273"/>
                  <a:gd name="connsiteX6" fmla="*/ 373178 w 1860554"/>
                  <a:gd name="connsiteY6" fmla="*/ 1541205 h 2048273"/>
                  <a:gd name="connsiteX7" fmla="*/ 353052 w 1860554"/>
                  <a:gd name="connsiteY7" fmla="*/ 1492624 h 2048273"/>
                  <a:gd name="connsiteX8" fmla="*/ 373178 w 1860554"/>
                  <a:gd name="connsiteY8" fmla="*/ 1444041 h 2048273"/>
                  <a:gd name="connsiteX9" fmla="*/ 421762 w 1860554"/>
                  <a:gd name="connsiteY9" fmla="*/ 1423915 h 2048273"/>
                  <a:gd name="connsiteX10" fmla="*/ 421762 w 1860554"/>
                  <a:gd name="connsiteY10" fmla="*/ 1063754 h 2048273"/>
                  <a:gd name="connsiteX11" fmla="*/ 1383699 w 1860554"/>
                  <a:gd name="connsiteY11" fmla="*/ 1063754 h 2048273"/>
                  <a:gd name="connsiteX12" fmla="*/ 1452408 w 1860554"/>
                  <a:gd name="connsiteY12" fmla="*/ 1132464 h 2048273"/>
                  <a:gd name="connsiteX13" fmla="*/ 1452405 w 1860554"/>
                  <a:gd name="connsiteY13" fmla="*/ 1132464 h 2048273"/>
                  <a:gd name="connsiteX14" fmla="*/ 1383696 w 1860554"/>
                  <a:gd name="connsiteY14" fmla="*/ 1201174 h 2048273"/>
                  <a:gd name="connsiteX15" fmla="*/ 421762 w 1860554"/>
                  <a:gd name="connsiteY15" fmla="*/ 1201171 h 2048273"/>
                  <a:gd name="connsiteX16" fmla="*/ 373178 w 1860554"/>
                  <a:gd name="connsiteY16" fmla="*/ 1181048 h 2048273"/>
                  <a:gd name="connsiteX17" fmla="*/ 353052 w 1860554"/>
                  <a:gd name="connsiteY17" fmla="*/ 1132464 h 2048273"/>
                  <a:gd name="connsiteX18" fmla="*/ 373178 w 1860554"/>
                  <a:gd name="connsiteY18" fmla="*/ 1083880 h 2048273"/>
                  <a:gd name="connsiteX19" fmla="*/ 421762 w 1860554"/>
                  <a:gd name="connsiteY19" fmla="*/ 1063754 h 2048273"/>
                  <a:gd name="connsiteX20" fmla="*/ 421762 w 1860554"/>
                  <a:gd name="connsiteY20" fmla="*/ 731598 h 2048273"/>
                  <a:gd name="connsiteX21" fmla="*/ 1383699 w 1860554"/>
                  <a:gd name="connsiteY21" fmla="*/ 731598 h 2048273"/>
                  <a:gd name="connsiteX22" fmla="*/ 1452408 w 1860554"/>
                  <a:gd name="connsiteY22" fmla="*/ 800308 h 2048273"/>
                  <a:gd name="connsiteX23" fmla="*/ 1452405 w 1860554"/>
                  <a:gd name="connsiteY23" fmla="*/ 800308 h 2048273"/>
                  <a:gd name="connsiteX24" fmla="*/ 1383696 w 1860554"/>
                  <a:gd name="connsiteY24" fmla="*/ 869017 h 2048273"/>
                  <a:gd name="connsiteX25" fmla="*/ 421762 w 1860554"/>
                  <a:gd name="connsiteY25" fmla="*/ 869014 h 2048273"/>
                  <a:gd name="connsiteX26" fmla="*/ 373178 w 1860554"/>
                  <a:gd name="connsiteY26" fmla="*/ 848888 h 2048273"/>
                  <a:gd name="connsiteX27" fmla="*/ 353052 w 1860554"/>
                  <a:gd name="connsiteY27" fmla="*/ 800305 h 2048273"/>
                  <a:gd name="connsiteX28" fmla="*/ 373178 w 1860554"/>
                  <a:gd name="connsiteY28" fmla="*/ 751724 h 2048273"/>
                  <a:gd name="connsiteX29" fmla="*/ 421762 w 1860554"/>
                  <a:gd name="connsiteY29" fmla="*/ 731598 h 2048273"/>
                  <a:gd name="connsiteX30" fmla="*/ 84508 w 1860554"/>
                  <a:gd name="connsiteY30" fmla="*/ 84508 h 2048273"/>
                  <a:gd name="connsiteX31" fmla="*/ 84508 w 1860554"/>
                  <a:gd name="connsiteY31" fmla="*/ 1963766 h 2048273"/>
                  <a:gd name="connsiteX32" fmla="*/ 1774839 w 1860554"/>
                  <a:gd name="connsiteY32" fmla="*/ 1963766 h 2048273"/>
                  <a:gd name="connsiteX33" fmla="*/ 1774839 w 1860554"/>
                  <a:gd name="connsiteY33" fmla="*/ 457520 h 2048273"/>
                  <a:gd name="connsiteX34" fmla="*/ 1416529 w 1860554"/>
                  <a:gd name="connsiteY34" fmla="*/ 457520 h 2048273"/>
                  <a:gd name="connsiteX35" fmla="*/ 1416529 w 1860554"/>
                  <a:gd name="connsiteY35" fmla="*/ 84508 h 2048273"/>
                  <a:gd name="connsiteX36" fmla="*/ 0 w 1860554"/>
                  <a:gd name="connsiteY36" fmla="*/ 0 h 2048273"/>
                  <a:gd name="connsiteX37" fmla="*/ 1441077 w 1860554"/>
                  <a:gd name="connsiteY37" fmla="*/ 0 h 2048273"/>
                  <a:gd name="connsiteX38" fmla="*/ 1860554 w 1860554"/>
                  <a:gd name="connsiteY38" fmla="*/ 419477 h 2048273"/>
                  <a:gd name="connsiteX39" fmla="*/ 1860554 w 1860554"/>
                  <a:gd name="connsiteY39" fmla="*/ 452507 h 2048273"/>
                  <a:gd name="connsiteX40" fmla="*/ 1859346 w 1860554"/>
                  <a:gd name="connsiteY40" fmla="*/ 452507 h 2048273"/>
                  <a:gd name="connsiteX41" fmla="*/ 1859346 w 1860554"/>
                  <a:gd name="connsiteY41" fmla="*/ 2048273 h 2048273"/>
                  <a:gd name="connsiteX42" fmla="*/ 0 w 1860554"/>
                  <a:gd name="connsiteY42" fmla="*/ 2048273 h 2048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860554" h="2048273">
                    <a:moveTo>
                      <a:pt x="421762" y="1423915"/>
                    </a:moveTo>
                    <a:lnTo>
                      <a:pt x="1108860" y="1423915"/>
                    </a:lnTo>
                    <a:cubicBezTo>
                      <a:pt x="1146807" y="1423915"/>
                      <a:pt x="1177570" y="1454678"/>
                      <a:pt x="1177570" y="1492624"/>
                    </a:cubicBezTo>
                    <a:lnTo>
                      <a:pt x="1177567" y="1492624"/>
                    </a:lnTo>
                    <a:cubicBezTo>
                      <a:pt x="1177567" y="1530571"/>
                      <a:pt x="1146804" y="1561334"/>
                      <a:pt x="1108857" y="1561334"/>
                    </a:cubicBezTo>
                    <a:lnTo>
                      <a:pt x="421762" y="1561331"/>
                    </a:lnTo>
                    <a:cubicBezTo>
                      <a:pt x="402790" y="1561331"/>
                      <a:pt x="385612" y="1553639"/>
                      <a:pt x="373178" y="1541205"/>
                    </a:cubicBezTo>
                    <a:lnTo>
                      <a:pt x="353052" y="1492624"/>
                    </a:lnTo>
                    <a:lnTo>
                      <a:pt x="373178" y="1444041"/>
                    </a:lnTo>
                    <a:cubicBezTo>
                      <a:pt x="385612" y="1431606"/>
                      <a:pt x="402790" y="1423915"/>
                      <a:pt x="421762" y="1423915"/>
                    </a:cubicBezTo>
                    <a:close/>
                    <a:moveTo>
                      <a:pt x="421762" y="1063754"/>
                    </a:moveTo>
                    <a:lnTo>
                      <a:pt x="1383699" y="1063754"/>
                    </a:lnTo>
                    <a:cubicBezTo>
                      <a:pt x="1421645" y="1063754"/>
                      <a:pt x="1452408" y="1094517"/>
                      <a:pt x="1452408" y="1132464"/>
                    </a:cubicBezTo>
                    <a:lnTo>
                      <a:pt x="1452405" y="1132464"/>
                    </a:lnTo>
                    <a:cubicBezTo>
                      <a:pt x="1452405" y="1170411"/>
                      <a:pt x="1421642" y="1201174"/>
                      <a:pt x="1383696" y="1201174"/>
                    </a:cubicBezTo>
                    <a:lnTo>
                      <a:pt x="421762" y="1201171"/>
                    </a:lnTo>
                    <a:cubicBezTo>
                      <a:pt x="402790" y="1201171"/>
                      <a:pt x="385612" y="1193479"/>
                      <a:pt x="373178" y="1181048"/>
                    </a:cubicBezTo>
                    <a:lnTo>
                      <a:pt x="353052" y="1132464"/>
                    </a:lnTo>
                    <a:lnTo>
                      <a:pt x="373178" y="1083880"/>
                    </a:lnTo>
                    <a:cubicBezTo>
                      <a:pt x="385612" y="1071446"/>
                      <a:pt x="402790" y="1063754"/>
                      <a:pt x="421762" y="1063754"/>
                    </a:cubicBezTo>
                    <a:close/>
                    <a:moveTo>
                      <a:pt x="421762" y="731598"/>
                    </a:moveTo>
                    <a:lnTo>
                      <a:pt x="1383699" y="731598"/>
                    </a:lnTo>
                    <a:cubicBezTo>
                      <a:pt x="1421645" y="731598"/>
                      <a:pt x="1452408" y="762361"/>
                      <a:pt x="1452408" y="800308"/>
                    </a:cubicBezTo>
                    <a:lnTo>
                      <a:pt x="1452405" y="800308"/>
                    </a:lnTo>
                    <a:cubicBezTo>
                      <a:pt x="1452405" y="838254"/>
                      <a:pt x="1421642" y="869017"/>
                      <a:pt x="1383696" y="869017"/>
                    </a:cubicBezTo>
                    <a:lnTo>
                      <a:pt x="421762" y="869014"/>
                    </a:lnTo>
                    <a:cubicBezTo>
                      <a:pt x="402790" y="869014"/>
                      <a:pt x="385612" y="861323"/>
                      <a:pt x="373178" y="848888"/>
                    </a:cubicBezTo>
                    <a:lnTo>
                      <a:pt x="353052" y="800305"/>
                    </a:lnTo>
                    <a:lnTo>
                      <a:pt x="373178" y="751724"/>
                    </a:lnTo>
                    <a:cubicBezTo>
                      <a:pt x="385612" y="739289"/>
                      <a:pt x="402790" y="731598"/>
                      <a:pt x="421762" y="731598"/>
                    </a:cubicBezTo>
                    <a:close/>
                    <a:moveTo>
                      <a:pt x="84508" y="84508"/>
                    </a:moveTo>
                    <a:lnTo>
                      <a:pt x="84508" y="1963766"/>
                    </a:lnTo>
                    <a:lnTo>
                      <a:pt x="1774839" y="1963766"/>
                    </a:lnTo>
                    <a:lnTo>
                      <a:pt x="1774839" y="457520"/>
                    </a:lnTo>
                    <a:lnTo>
                      <a:pt x="1416529" y="457520"/>
                    </a:lnTo>
                    <a:lnTo>
                      <a:pt x="1416529" y="84508"/>
                    </a:lnTo>
                    <a:close/>
                    <a:moveTo>
                      <a:pt x="0" y="0"/>
                    </a:moveTo>
                    <a:lnTo>
                      <a:pt x="1441077" y="0"/>
                    </a:lnTo>
                    <a:lnTo>
                      <a:pt x="1860554" y="419477"/>
                    </a:lnTo>
                    <a:lnTo>
                      <a:pt x="1860554" y="452507"/>
                    </a:lnTo>
                    <a:lnTo>
                      <a:pt x="1859346" y="452507"/>
                    </a:lnTo>
                    <a:lnTo>
                      <a:pt x="1859346" y="2048273"/>
                    </a:lnTo>
                    <a:lnTo>
                      <a:pt x="0" y="2048273"/>
                    </a:lnTo>
                    <a:close/>
                  </a:path>
                </a:pathLst>
              </a:custGeom>
              <a:solidFill>
                <a:srgbClr val="59B4D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800" dirty="0"/>
                  <a:t>r</a:t>
                </a:r>
              </a:p>
            </p:txBody>
          </p:sp>
          <p:pic>
            <p:nvPicPr>
              <p:cNvPr id="289" name="Picture 288">
                <a:extLst>
                  <a:ext uri="{FF2B5EF4-FFF2-40B4-BE49-F238E27FC236}">
                    <a16:creationId xmlns:a16="http://schemas.microsoft.com/office/drawing/2014/main" id="{4F890FF5-18AB-4BCF-AC5D-55937CC8E64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76966" y="2104220"/>
                <a:ext cx="311980" cy="311980"/>
              </a:xfrm>
              <a:prstGeom prst="rect">
                <a:avLst/>
              </a:prstGeom>
            </p:spPr>
          </p:pic>
        </p:grpSp>
      </p:grpSp>
    </p:spTree>
    <p:extLst>
      <p:ext uri="{BB962C8B-B14F-4D97-AF65-F5344CB8AC3E}">
        <p14:creationId xmlns:p14="http://schemas.microsoft.com/office/powerpoint/2010/main" val="587150701"/>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cSld name="5_Custom Layout">
    <p:spTree>
      <p:nvGrpSpPr>
        <p:cNvPr id="1" name="Shape 133"/>
        <p:cNvGrpSpPr/>
        <p:nvPr/>
      </p:nvGrpSpPr>
      <p:grpSpPr>
        <a:xfrm>
          <a:off x="0" y="0"/>
          <a:ext cx="0" cy="0"/>
          <a:chOff x="0" y="0"/>
          <a:chExt cx="0" cy="0"/>
        </a:xfrm>
      </p:grpSpPr>
      <p:sp>
        <p:nvSpPr>
          <p:cNvPr id="134" name="Shape 134"/>
          <p:cNvSpPr txBox="1">
            <a:spLocks noGrp="1"/>
          </p:cNvSpPr>
          <p:nvPr>
            <p:ph type="title"/>
          </p:nvPr>
        </p:nvSpPr>
        <p:spPr>
          <a:xfrm>
            <a:off x="361536" y="367689"/>
            <a:ext cx="11487562" cy="549987"/>
          </a:xfrm>
          <a:prstGeom prst="rect">
            <a:avLst/>
          </a:prstGeom>
          <a:noFill/>
          <a:ln>
            <a:noFill/>
          </a:ln>
        </p:spPr>
        <p:txBody>
          <a:bodyPr lIns="91425" tIns="91425" rIns="91425" bIns="91425" anchor="t" anchorCtr="0"/>
          <a:lstStyle>
            <a:lvl1pPr marL="0" marR="0" lvl="0" indent="0" algn="l" rtl="0">
              <a:lnSpc>
                <a:spcPct val="90000"/>
              </a:lnSpc>
              <a:spcBef>
                <a:spcPts val="750"/>
              </a:spcBef>
              <a:buClr>
                <a:srgbClr val="3F3F3F"/>
              </a:buClr>
              <a:buFont typeface="Arial"/>
              <a:buNone/>
              <a:defRPr sz="3600" b="1" i="0" u="none" strike="noStrike" cap="none">
                <a:solidFill>
                  <a:srgbClr val="3F3F3F"/>
                </a:solidFill>
                <a:latin typeface="Source Sans Pro SemiBold"/>
                <a:ea typeface="Source Sans Pro SemiBold"/>
                <a:cs typeface="Source Sans Pro SemiBold"/>
                <a:sym typeface="Source Sans Pro SemiBold"/>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35" name="Shape 135"/>
          <p:cNvSpPr txBox="1">
            <a:spLocks noGrp="1"/>
          </p:cNvSpPr>
          <p:nvPr>
            <p:ph type="body" idx="1"/>
          </p:nvPr>
        </p:nvSpPr>
        <p:spPr>
          <a:xfrm>
            <a:off x="365694" y="1094898"/>
            <a:ext cx="3711004" cy="541206"/>
          </a:xfrm>
          <a:prstGeom prst="rect">
            <a:avLst/>
          </a:prstGeom>
          <a:noFill/>
          <a:ln>
            <a:noFill/>
          </a:ln>
        </p:spPr>
        <p:txBody>
          <a:bodyPr lIns="91425" tIns="91425" rIns="91425" bIns="91425" anchor="t" anchorCtr="0"/>
          <a:lstStyle>
            <a:lvl1pPr marL="171417" marR="0" lvl="0" indent="-6348" algn="l" rtl="0">
              <a:lnSpc>
                <a:spcPct val="90000"/>
              </a:lnSpc>
              <a:spcBef>
                <a:spcPts val="0"/>
              </a:spcBef>
              <a:spcAft>
                <a:spcPts val="600"/>
              </a:spcAft>
              <a:buClr>
                <a:srgbClr val="7F7F7F"/>
              </a:buClr>
              <a:buSzPct val="100000"/>
              <a:buFont typeface="Arial"/>
              <a:buChar char="•"/>
              <a:defRPr sz="2600" b="0" i="0">
                <a:solidFill>
                  <a:srgbClr val="3F3F3F"/>
                </a:solidFill>
                <a:latin typeface="Source Sans Pro"/>
                <a:ea typeface="Source Sans Pro"/>
                <a:cs typeface="Source Sans Pro"/>
                <a:sym typeface="Source Sans Pro"/>
              </a:defRPr>
            </a:lvl1pPr>
            <a:lvl2pPr marL="457112" marR="0" lvl="1" indent="-50790" algn="l" rtl="0">
              <a:lnSpc>
                <a:spcPct val="90000"/>
              </a:lnSpc>
              <a:spcBef>
                <a:spcPts val="0"/>
              </a:spcBef>
              <a:spcAft>
                <a:spcPts val="600"/>
              </a:spcAft>
              <a:buClr>
                <a:srgbClr val="7F7F7F"/>
              </a:buClr>
              <a:buSzPct val="100000"/>
              <a:buFont typeface="Arial"/>
              <a:buChar char="–"/>
              <a:defRPr sz="2000" b="0" i="0" u="none" strike="noStrike" cap="none">
                <a:solidFill>
                  <a:srgbClr val="3F3F3F"/>
                </a:solidFill>
                <a:latin typeface="Source Sans Pro"/>
                <a:ea typeface="Source Sans Pro"/>
                <a:cs typeface="Source Sans Pro"/>
                <a:sym typeface="Source Sans Pro"/>
              </a:defRPr>
            </a:lvl2pPr>
            <a:lvl3pPr marL="687256" marR="0" lvl="2" indent="-65074" algn="l" rtl="0">
              <a:lnSpc>
                <a:spcPct val="90000"/>
              </a:lnSpc>
              <a:spcBef>
                <a:spcPts val="0"/>
              </a:spcBef>
              <a:spcAft>
                <a:spcPts val="600"/>
              </a:spcAft>
              <a:buClr>
                <a:srgbClr val="7F7F7F"/>
              </a:buClr>
              <a:buSzPct val="100000"/>
              <a:buFont typeface="Arial"/>
              <a:buChar char="•"/>
              <a:defRPr sz="1800" b="0" i="0" u="none" strike="noStrike" cap="none">
                <a:solidFill>
                  <a:srgbClr val="3F3F3F"/>
                </a:solidFill>
                <a:latin typeface="Source Sans Pro"/>
                <a:ea typeface="Source Sans Pro"/>
                <a:cs typeface="Source Sans Pro"/>
                <a:sym typeface="Source Sans Pro"/>
              </a:defRPr>
            </a:lvl3pPr>
            <a:lvl4pPr marL="914225" marR="0" lvl="3" indent="-63488" algn="l" rtl="0">
              <a:lnSpc>
                <a:spcPct val="90000"/>
              </a:lnSpc>
              <a:spcBef>
                <a:spcPts val="0"/>
              </a:spcBef>
              <a:spcAft>
                <a:spcPts val="600"/>
              </a:spcAft>
              <a:buClr>
                <a:srgbClr val="7F7F7F"/>
              </a:buClr>
              <a:buSzPct val="100000"/>
              <a:buFont typeface="Arial"/>
              <a:buChar char="–"/>
              <a:defRPr sz="1800" b="0" i="0" u="none" strike="noStrike" cap="none">
                <a:solidFill>
                  <a:srgbClr val="3F3F3F"/>
                </a:solidFill>
                <a:latin typeface="Source Sans Pro"/>
                <a:ea typeface="Source Sans Pro"/>
                <a:cs typeface="Source Sans Pro"/>
                <a:sym typeface="Source Sans Pro"/>
              </a:defRPr>
            </a:lvl4pPr>
            <a:lvl5pPr marL="1144368" marR="0" lvl="4" indent="-65074" algn="l" rtl="0">
              <a:lnSpc>
                <a:spcPct val="90000"/>
              </a:lnSpc>
              <a:spcBef>
                <a:spcPts val="0"/>
              </a:spcBef>
              <a:spcAft>
                <a:spcPts val="600"/>
              </a:spcAft>
              <a:buClr>
                <a:srgbClr val="7F7F7F"/>
              </a:buClr>
              <a:buSzPct val="100000"/>
              <a:buFont typeface="Arial"/>
              <a:buChar char="•"/>
              <a:defRPr sz="1800" b="0" i="0" u="none" strike="noStrike" cap="none">
                <a:solidFill>
                  <a:srgbClr val="3F3F3F"/>
                </a:solidFill>
                <a:latin typeface="Source Sans Pro"/>
                <a:ea typeface="Source Sans Pro"/>
                <a:cs typeface="Source Sans Pro"/>
                <a:sym typeface="Source Sans Pro"/>
              </a:defRPr>
            </a:lvl5pPr>
            <a:lvl6pPr marL="709773" marR="0" lvl="5" indent="-74896" algn="l" rtl="0">
              <a:lnSpc>
                <a:spcPct val="90000"/>
              </a:lnSpc>
              <a:spcBef>
                <a:spcPts val="500"/>
              </a:spcBef>
              <a:buClr>
                <a:schemeClr val="dk1"/>
              </a:buClr>
              <a:buFont typeface="Arial"/>
              <a:buChar char="■"/>
              <a:defRPr sz="788" b="0" i="0" u="none" strike="noStrike" cap="none">
                <a:solidFill>
                  <a:schemeClr val="dk1"/>
                </a:solidFill>
                <a:latin typeface="Source Sans Pro"/>
                <a:ea typeface="Source Sans Pro"/>
                <a:cs typeface="Source Sans Pro"/>
                <a:sym typeface="Source Sans Pro"/>
              </a:defRPr>
            </a:lvl6pPr>
            <a:lvl7pPr marL="2971230" marR="0" lvl="6" indent="-114278" algn="l" rtl="0">
              <a:lnSpc>
                <a:spcPct val="90000"/>
              </a:lnSpc>
              <a:spcBef>
                <a:spcPts val="50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7pPr>
            <a:lvl8pPr marL="3428341" marR="0" lvl="7" indent="-114278" algn="l" rtl="0">
              <a:lnSpc>
                <a:spcPct val="90000"/>
              </a:lnSpc>
              <a:spcBef>
                <a:spcPts val="50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8pPr>
            <a:lvl9pPr marL="3885453" marR="0" lvl="8" indent="-114278" algn="l" rtl="0">
              <a:lnSpc>
                <a:spcPct val="90000"/>
              </a:lnSpc>
              <a:spcBef>
                <a:spcPts val="50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9pPr>
          </a:lstStyle>
          <a:p>
            <a:endParaRPr/>
          </a:p>
        </p:txBody>
      </p:sp>
      <p:sp>
        <p:nvSpPr>
          <p:cNvPr id="136" name="Shape 136"/>
          <p:cNvSpPr txBox="1">
            <a:spLocks noGrp="1"/>
          </p:cNvSpPr>
          <p:nvPr>
            <p:ph type="body" idx="2"/>
          </p:nvPr>
        </p:nvSpPr>
        <p:spPr>
          <a:xfrm>
            <a:off x="4248085" y="1094898"/>
            <a:ext cx="3711004" cy="541206"/>
          </a:xfrm>
          <a:prstGeom prst="rect">
            <a:avLst/>
          </a:prstGeom>
          <a:noFill/>
          <a:ln>
            <a:noFill/>
          </a:ln>
        </p:spPr>
        <p:txBody>
          <a:bodyPr lIns="91425" tIns="91425" rIns="91425" bIns="91425" anchor="t" anchorCtr="0"/>
          <a:lstStyle>
            <a:lvl1pPr marL="171417" marR="0" lvl="0" indent="-6348" algn="l" rtl="0">
              <a:lnSpc>
                <a:spcPct val="90000"/>
              </a:lnSpc>
              <a:spcBef>
                <a:spcPts val="0"/>
              </a:spcBef>
              <a:spcAft>
                <a:spcPts val="600"/>
              </a:spcAft>
              <a:buClr>
                <a:srgbClr val="7F7F7F"/>
              </a:buClr>
              <a:buSzPct val="100000"/>
              <a:buFont typeface="Arial"/>
              <a:buChar char="•"/>
              <a:defRPr sz="2600" b="0" i="0">
                <a:solidFill>
                  <a:srgbClr val="3F3F3F"/>
                </a:solidFill>
                <a:latin typeface="Source Sans Pro"/>
                <a:ea typeface="Source Sans Pro"/>
                <a:cs typeface="Source Sans Pro"/>
                <a:sym typeface="Source Sans Pro"/>
              </a:defRPr>
            </a:lvl1pPr>
            <a:lvl2pPr marL="457112" marR="0" lvl="1" indent="-50790" algn="l" rtl="0">
              <a:lnSpc>
                <a:spcPct val="90000"/>
              </a:lnSpc>
              <a:spcBef>
                <a:spcPts val="0"/>
              </a:spcBef>
              <a:spcAft>
                <a:spcPts val="600"/>
              </a:spcAft>
              <a:buClr>
                <a:srgbClr val="7F7F7F"/>
              </a:buClr>
              <a:buSzPct val="100000"/>
              <a:buFont typeface="Arial"/>
              <a:buChar char="–"/>
              <a:defRPr sz="2000" b="0" i="0" u="none" strike="noStrike" cap="none">
                <a:solidFill>
                  <a:srgbClr val="3F3F3F"/>
                </a:solidFill>
                <a:latin typeface="Source Sans Pro"/>
                <a:ea typeface="Source Sans Pro"/>
                <a:cs typeface="Source Sans Pro"/>
                <a:sym typeface="Source Sans Pro"/>
              </a:defRPr>
            </a:lvl2pPr>
            <a:lvl3pPr marL="687256" marR="0" lvl="2" indent="-65074" algn="l" rtl="0">
              <a:lnSpc>
                <a:spcPct val="90000"/>
              </a:lnSpc>
              <a:spcBef>
                <a:spcPts val="0"/>
              </a:spcBef>
              <a:spcAft>
                <a:spcPts val="600"/>
              </a:spcAft>
              <a:buClr>
                <a:srgbClr val="7F7F7F"/>
              </a:buClr>
              <a:buSzPct val="100000"/>
              <a:buFont typeface="Arial"/>
              <a:buChar char="•"/>
              <a:defRPr sz="1800" b="0" i="0" u="none" strike="noStrike" cap="none">
                <a:solidFill>
                  <a:srgbClr val="3F3F3F"/>
                </a:solidFill>
                <a:latin typeface="Source Sans Pro"/>
                <a:ea typeface="Source Sans Pro"/>
                <a:cs typeface="Source Sans Pro"/>
                <a:sym typeface="Source Sans Pro"/>
              </a:defRPr>
            </a:lvl3pPr>
            <a:lvl4pPr marL="914225" marR="0" lvl="3" indent="-63488" algn="l" rtl="0">
              <a:lnSpc>
                <a:spcPct val="90000"/>
              </a:lnSpc>
              <a:spcBef>
                <a:spcPts val="0"/>
              </a:spcBef>
              <a:spcAft>
                <a:spcPts val="600"/>
              </a:spcAft>
              <a:buClr>
                <a:srgbClr val="7F7F7F"/>
              </a:buClr>
              <a:buSzPct val="100000"/>
              <a:buFont typeface="Arial"/>
              <a:buChar char="–"/>
              <a:defRPr sz="1800" b="0" i="0" u="none" strike="noStrike" cap="none">
                <a:solidFill>
                  <a:srgbClr val="3F3F3F"/>
                </a:solidFill>
                <a:latin typeface="Source Sans Pro"/>
                <a:ea typeface="Source Sans Pro"/>
                <a:cs typeface="Source Sans Pro"/>
                <a:sym typeface="Source Sans Pro"/>
              </a:defRPr>
            </a:lvl4pPr>
            <a:lvl5pPr marL="1144368" marR="0" lvl="4" indent="-65074" algn="l" rtl="0">
              <a:lnSpc>
                <a:spcPct val="90000"/>
              </a:lnSpc>
              <a:spcBef>
                <a:spcPts val="0"/>
              </a:spcBef>
              <a:spcAft>
                <a:spcPts val="600"/>
              </a:spcAft>
              <a:buClr>
                <a:srgbClr val="7F7F7F"/>
              </a:buClr>
              <a:buSzPct val="100000"/>
              <a:buFont typeface="Arial"/>
              <a:buChar char="•"/>
              <a:defRPr sz="1800" b="0" i="0" u="none" strike="noStrike" cap="none">
                <a:solidFill>
                  <a:srgbClr val="3F3F3F"/>
                </a:solidFill>
                <a:latin typeface="Source Sans Pro"/>
                <a:ea typeface="Source Sans Pro"/>
                <a:cs typeface="Source Sans Pro"/>
                <a:sym typeface="Source Sans Pro"/>
              </a:defRPr>
            </a:lvl5pPr>
            <a:lvl6pPr marL="709773" marR="0" lvl="5" indent="-74896" algn="l" rtl="0">
              <a:lnSpc>
                <a:spcPct val="90000"/>
              </a:lnSpc>
              <a:spcBef>
                <a:spcPts val="500"/>
              </a:spcBef>
              <a:buClr>
                <a:schemeClr val="dk1"/>
              </a:buClr>
              <a:buFont typeface="Arial"/>
              <a:buChar char="■"/>
              <a:defRPr sz="788" b="0" i="0" u="none" strike="noStrike" cap="none">
                <a:solidFill>
                  <a:schemeClr val="dk1"/>
                </a:solidFill>
                <a:latin typeface="Source Sans Pro"/>
                <a:ea typeface="Source Sans Pro"/>
                <a:cs typeface="Source Sans Pro"/>
                <a:sym typeface="Source Sans Pro"/>
              </a:defRPr>
            </a:lvl6pPr>
            <a:lvl7pPr marL="2971230" marR="0" lvl="6" indent="-114278" algn="l" rtl="0">
              <a:lnSpc>
                <a:spcPct val="90000"/>
              </a:lnSpc>
              <a:spcBef>
                <a:spcPts val="50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7pPr>
            <a:lvl8pPr marL="3428341" marR="0" lvl="7" indent="-114278" algn="l" rtl="0">
              <a:lnSpc>
                <a:spcPct val="90000"/>
              </a:lnSpc>
              <a:spcBef>
                <a:spcPts val="50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8pPr>
            <a:lvl9pPr marL="3885453" marR="0" lvl="8" indent="-114278" algn="l" rtl="0">
              <a:lnSpc>
                <a:spcPct val="90000"/>
              </a:lnSpc>
              <a:spcBef>
                <a:spcPts val="50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9pPr>
          </a:lstStyle>
          <a:p>
            <a:endParaRPr/>
          </a:p>
        </p:txBody>
      </p:sp>
      <p:sp>
        <p:nvSpPr>
          <p:cNvPr id="137" name="Shape 137"/>
          <p:cNvSpPr txBox="1">
            <a:spLocks noGrp="1"/>
          </p:cNvSpPr>
          <p:nvPr>
            <p:ph type="body" idx="3"/>
          </p:nvPr>
        </p:nvSpPr>
        <p:spPr>
          <a:xfrm>
            <a:off x="8130475" y="1094898"/>
            <a:ext cx="3711004" cy="541206"/>
          </a:xfrm>
          <a:prstGeom prst="rect">
            <a:avLst/>
          </a:prstGeom>
          <a:noFill/>
          <a:ln>
            <a:noFill/>
          </a:ln>
        </p:spPr>
        <p:txBody>
          <a:bodyPr lIns="91425" tIns="91425" rIns="91425" bIns="91425" anchor="t" anchorCtr="0"/>
          <a:lstStyle>
            <a:lvl1pPr marL="171417" marR="0" lvl="0" indent="-6348" algn="l" rtl="0">
              <a:lnSpc>
                <a:spcPct val="90000"/>
              </a:lnSpc>
              <a:spcBef>
                <a:spcPts val="0"/>
              </a:spcBef>
              <a:spcAft>
                <a:spcPts val="600"/>
              </a:spcAft>
              <a:buClr>
                <a:srgbClr val="7F7F7F"/>
              </a:buClr>
              <a:buSzPct val="100000"/>
              <a:buFont typeface="Arial"/>
              <a:buChar char="•"/>
              <a:defRPr sz="2600" b="0" i="0">
                <a:solidFill>
                  <a:srgbClr val="3F3F3F"/>
                </a:solidFill>
                <a:latin typeface="Source Sans Pro"/>
                <a:ea typeface="Source Sans Pro"/>
                <a:cs typeface="Source Sans Pro"/>
                <a:sym typeface="Source Sans Pro"/>
              </a:defRPr>
            </a:lvl1pPr>
            <a:lvl2pPr marL="457112" marR="0" lvl="1" indent="-50790" algn="l" rtl="0">
              <a:lnSpc>
                <a:spcPct val="90000"/>
              </a:lnSpc>
              <a:spcBef>
                <a:spcPts val="0"/>
              </a:spcBef>
              <a:spcAft>
                <a:spcPts val="600"/>
              </a:spcAft>
              <a:buClr>
                <a:srgbClr val="7F7F7F"/>
              </a:buClr>
              <a:buSzPct val="100000"/>
              <a:buFont typeface="Arial"/>
              <a:buChar char="–"/>
              <a:defRPr sz="2000" b="0" i="0" u="none" strike="noStrike" cap="none">
                <a:solidFill>
                  <a:srgbClr val="3F3F3F"/>
                </a:solidFill>
                <a:latin typeface="Source Sans Pro"/>
                <a:ea typeface="Source Sans Pro"/>
                <a:cs typeface="Source Sans Pro"/>
                <a:sym typeface="Source Sans Pro"/>
              </a:defRPr>
            </a:lvl2pPr>
            <a:lvl3pPr marL="687256" marR="0" lvl="2" indent="-65074" algn="l" rtl="0">
              <a:lnSpc>
                <a:spcPct val="90000"/>
              </a:lnSpc>
              <a:spcBef>
                <a:spcPts val="0"/>
              </a:spcBef>
              <a:spcAft>
                <a:spcPts val="600"/>
              </a:spcAft>
              <a:buClr>
                <a:srgbClr val="7F7F7F"/>
              </a:buClr>
              <a:buSzPct val="100000"/>
              <a:buFont typeface="Arial"/>
              <a:buChar char="•"/>
              <a:defRPr sz="1800" b="0" i="0" u="none" strike="noStrike" cap="none">
                <a:solidFill>
                  <a:srgbClr val="3F3F3F"/>
                </a:solidFill>
                <a:latin typeface="Source Sans Pro"/>
                <a:ea typeface="Source Sans Pro"/>
                <a:cs typeface="Source Sans Pro"/>
                <a:sym typeface="Source Sans Pro"/>
              </a:defRPr>
            </a:lvl3pPr>
            <a:lvl4pPr marL="914225" marR="0" lvl="3" indent="-63488" algn="l" rtl="0">
              <a:lnSpc>
                <a:spcPct val="90000"/>
              </a:lnSpc>
              <a:spcBef>
                <a:spcPts val="0"/>
              </a:spcBef>
              <a:spcAft>
                <a:spcPts val="600"/>
              </a:spcAft>
              <a:buClr>
                <a:srgbClr val="7F7F7F"/>
              </a:buClr>
              <a:buSzPct val="100000"/>
              <a:buFont typeface="Arial"/>
              <a:buChar char="–"/>
              <a:defRPr sz="1800" b="0" i="0" u="none" strike="noStrike" cap="none">
                <a:solidFill>
                  <a:srgbClr val="3F3F3F"/>
                </a:solidFill>
                <a:latin typeface="Source Sans Pro"/>
                <a:ea typeface="Source Sans Pro"/>
                <a:cs typeface="Source Sans Pro"/>
                <a:sym typeface="Source Sans Pro"/>
              </a:defRPr>
            </a:lvl4pPr>
            <a:lvl5pPr marL="1144368" marR="0" lvl="4" indent="-65074" algn="l" rtl="0">
              <a:lnSpc>
                <a:spcPct val="90000"/>
              </a:lnSpc>
              <a:spcBef>
                <a:spcPts val="0"/>
              </a:spcBef>
              <a:spcAft>
                <a:spcPts val="600"/>
              </a:spcAft>
              <a:buClr>
                <a:srgbClr val="7F7F7F"/>
              </a:buClr>
              <a:buSzPct val="100000"/>
              <a:buFont typeface="Arial"/>
              <a:buChar char="•"/>
              <a:defRPr sz="1800" b="0" i="0" u="none" strike="noStrike" cap="none">
                <a:solidFill>
                  <a:srgbClr val="3F3F3F"/>
                </a:solidFill>
                <a:latin typeface="Source Sans Pro"/>
                <a:ea typeface="Source Sans Pro"/>
                <a:cs typeface="Source Sans Pro"/>
                <a:sym typeface="Source Sans Pro"/>
              </a:defRPr>
            </a:lvl5pPr>
            <a:lvl6pPr marL="709773" marR="0" lvl="5" indent="-74896" algn="l" rtl="0">
              <a:lnSpc>
                <a:spcPct val="90000"/>
              </a:lnSpc>
              <a:spcBef>
                <a:spcPts val="500"/>
              </a:spcBef>
              <a:buClr>
                <a:schemeClr val="dk1"/>
              </a:buClr>
              <a:buFont typeface="Arial"/>
              <a:buChar char="■"/>
              <a:defRPr sz="788" b="0" i="0" u="none" strike="noStrike" cap="none">
                <a:solidFill>
                  <a:schemeClr val="dk1"/>
                </a:solidFill>
                <a:latin typeface="Source Sans Pro"/>
                <a:ea typeface="Source Sans Pro"/>
                <a:cs typeface="Source Sans Pro"/>
                <a:sym typeface="Source Sans Pro"/>
              </a:defRPr>
            </a:lvl6pPr>
            <a:lvl7pPr marL="2971230" marR="0" lvl="6" indent="-114278" algn="l" rtl="0">
              <a:lnSpc>
                <a:spcPct val="90000"/>
              </a:lnSpc>
              <a:spcBef>
                <a:spcPts val="50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7pPr>
            <a:lvl8pPr marL="3428341" marR="0" lvl="7" indent="-114278" algn="l" rtl="0">
              <a:lnSpc>
                <a:spcPct val="90000"/>
              </a:lnSpc>
              <a:spcBef>
                <a:spcPts val="50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8pPr>
            <a:lvl9pPr marL="3885453" marR="0" lvl="8" indent="-114278" algn="l" rtl="0">
              <a:lnSpc>
                <a:spcPct val="90000"/>
              </a:lnSpc>
              <a:spcBef>
                <a:spcPts val="50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9pPr>
          </a:lstStyle>
          <a:p>
            <a:endParaRPr/>
          </a:p>
        </p:txBody>
      </p:sp>
      <p:sp>
        <p:nvSpPr>
          <p:cNvPr id="138" name="Shape 138"/>
          <p:cNvSpPr txBox="1">
            <a:spLocks noGrp="1"/>
          </p:cNvSpPr>
          <p:nvPr>
            <p:ph type="sldNum" idx="12"/>
          </p:nvPr>
        </p:nvSpPr>
        <p:spPr>
          <a:xfrm>
            <a:off x="11581968" y="6446442"/>
            <a:ext cx="342899" cy="297256"/>
          </a:xfrm>
          <a:prstGeom prst="rect">
            <a:avLst/>
          </a:prstGeom>
          <a:noFill/>
          <a:ln>
            <a:noFill/>
          </a:ln>
        </p:spPr>
        <p:txBody>
          <a:bodyPr lIns="91425" tIns="45700" rIns="91425" bIns="45700" anchor="b" anchorCtr="0">
            <a:noAutofit/>
          </a:bodyPr>
          <a:lstStyle/>
          <a:p>
            <a:pPr algn="r">
              <a:buSzPct val="25000"/>
            </a:pPr>
            <a:fld id="{00000000-1234-1234-1234-123412341234}" type="slidenum">
              <a:rPr lang="en-US" sz="1000" smtClean="0">
                <a:solidFill>
                  <a:srgbClr val="262626"/>
                </a:solidFill>
                <a:latin typeface="Source Sans Pro Light"/>
                <a:ea typeface="Source Sans Pro Light"/>
                <a:cs typeface="Source Sans Pro Light"/>
                <a:sym typeface="Source Sans Pro Light"/>
              </a:rPr>
              <a:pPr algn="r">
                <a:buSzPct val="25000"/>
              </a:pPr>
              <a:t>‹#›</a:t>
            </a:fld>
            <a:endParaRPr lang="en-US" sz="1000">
              <a:solidFill>
                <a:srgbClr val="262626"/>
              </a:solidFill>
              <a:latin typeface="Source Sans Pro Light"/>
              <a:ea typeface="Source Sans Pro Light"/>
              <a:cs typeface="Source Sans Pro Light"/>
              <a:sym typeface="Source Sans Pro Light"/>
            </a:endParaRPr>
          </a:p>
        </p:txBody>
      </p:sp>
    </p:spTree>
    <p:extLst>
      <p:ext uri="{BB962C8B-B14F-4D97-AF65-F5344CB8AC3E}">
        <p14:creationId xmlns:p14="http://schemas.microsoft.com/office/powerpoint/2010/main" val="3887751837"/>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Click to edit Master title style</a:t>
            </a:r>
          </a:p>
        </p:txBody>
      </p:sp>
      <p:sp>
        <p:nvSpPr>
          <p:cNvPr id="6" name="Text Placeholder 5"/>
          <p:cNvSpPr>
            <a:spLocks noGrp="1"/>
          </p:cNvSpPr>
          <p:nvPr>
            <p:ph type="body" sz="quarter" idx="10"/>
          </p:nvPr>
        </p:nvSpPr>
        <p:spPr>
          <a:xfrm>
            <a:off x="269240" y="1189177"/>
            <a:ext cx="11653523" cy="2012279"/>
          </a:xfrm>
        </p:spPr>
        <p:txBody>
          <a:bodyPr/>
          <a:lstStyle>
            <a:lvl1pPr marL="0" indent="0">
              <a:buNone/>
              <a:defRPr>
                <a:solidFill>
                  <a:schemeClr val="accent2"/>
                </a:solidFill>
              </a:defRPr>
            </a:lvl1pPr>
            <a:lvl2pPr marL="0" indent="0">
              <a:buFontTx/>
              <a:buNone/>
              <a:defRPr sz="1961"/>
            </a:lvl2pPr>
            <a:lvl3pPr marL="223988" indent="0">
              <a:buNone/>
              <a:defRPr/>
            </a:lvl3pPr>
            <a:lvl4pPr marL="447975" indent="0">
              <a:buNone/>
              <a:defRPr/>
            </a:lvl4pPr>
            <a:lvl5pPr marL="671963"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62117334"/>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Top Sub | 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A23328B-C5F1-4431-B4F3-E9DDC5CC2C31}"/>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4455E480-06E3-466E-AB06-00AD3BF925E6}"/>
              </a:ext>
            </a:extLst>
          </p:cNvPr>
          <p:cNvSpPr>
            <a:spLocks noGrp="1"/>
          </p:cNvSpPr>
          <p:nvPr>
            <p:ph type="body" sz="quarter" idx="11" hasCustomPrompt="1"/>
          </p:nvPr>
        </p:nvSpPr>
        <p:spPr>
          <a:xfrm>
            <a:off x="269240" y="-541796"/>
            <a:ext cx="11656060" cy="350865"/>
          </a:xfrm>
        </p:spPr>
        <p:txBody>
          <a:bodyPr/>
          <a:lstStyle>
            <a:lvl1pPr>
              <a:defRPr sz="1200" b="0" spc="300">
                <a:latin typeface="+mn-lt"/>
              </a:defRPr>
            </a:lvl1pPr>
          </a:lstStyle>
          <a:p>
            <a:pPr lvl="0"/>
            <a:r>
              <a:rPr lang="en-US" dirty="0"/>
              <a:t>SUBHEAD 16 PT</a:t>
            </a:r>
          </a:p>
        </p:txBody>
      </p:sp>
    </p:spTree>
    <p:extLst>
      <p:ext uri="{BB962C8B-B14F-4D97-AF65-F5344CB8AC3E}">
        <p14:creationId xmlns:p14="http://schemas.microsoft.com/office/powerpoint/2010/main" val="651965715"/>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userDrawn="1">
  <p:cSld name="5_Section">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bwMode="invGray">
          <a:xfrm>
            <a:off x="459231" y="3145041"/>
            <a:ext cx="3288506" cy="704445"/>
          </a:xfrm>
          <a:prstGeom prst="rect">
            <a:avLst/>
          </a:prstGeom>
        </p:spPr>
      </p:pic>
      <p:sp>
        <p:nvSpPr>
          <p:cNvPr id="4" name="TextBox 3"/>
          <p:cNvSpPr txBox="1">
            <a:spLocks noChangeArrowheads="1"/>
          </p:cNvSpPr>
          <p:nvPr userDrawn="1"/>
        </p:nvSpPr>
        <p:spPr bwMode="auto">
          <a:xfrm>
            <a:off x="266127" y="5819468"/>
            <a:ext cx="11659748" cy="88864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79259" tIns="143409" rIns="179259" bIns="143409"/>
          <a:lstStyle>
            <a:lvl1pPr>
              <a:defRPr>
                <a:solidFill>
                  <a:schemeClr val="tx1"/>
                </a:solidFill>
                <a:latin typeface="Segoe UI" charset="0"/>
                <a:ea typeface="ＭＳ Ｐゴシック" charset="0"/>
                <a:cs typeface="ＭＳ Ｐゴシック" charset="0"/>
              </a:defRPr>
            </a:lvl1pPr>
            <a:lvl2pPr marL="742950" indent="-285750">
              <a:defRPr>
                <a:solidFill>
                  <a:schemeClr val="tx1"/>
                </a:solidFill>
                <a:latin typeface="Segoe UI" charset="0"/>
                <a:ea typeface="ＭＳ Ｐゴシック" charset="0"/>
              </a:defRPr>
            </a:lvl2pPr>
            <a:lvl3pPr marL="1143000" indent="-228600">
              <a:defRPr>
                <a:solidFill>
                  <a:schemeClr val="tx1"/>
                </a:solidFill>
                <a:latin typeface="Segoe UI" charset="0"/>
                <a:ea typeface="ＭＳ Ｐゴシック" charset="0"/>
              </a:defRPr>
            </a:lvl3pPr>
            <a:lvl4pPr marL="1600200" indent="-228600">
              <a:defRPr>
                <a:solidFill>
                  <a:schemeClr val="tx1"/>
                </a:solidFill>
                <a:latin typeface="Segoe UI" charset="0"/>
                <a:ea typeface="ＭＳ Ｐゴシック" charset="0"/>
              </a:defRPr>
            </a:lvl4pPr>
            <a:lvl5pPr marL="2057400" indent="-228600">
              <a:defRPr>
                <a:solidFill>
                  <a:schemeClr val="tx1"/>
                </a:solidFill>
                <a:latin typeface="Segoe UI" charset="0"/>
                <a:ea typeface="ＭＳ Ｐゴシック" charset="0"/>
              </a:defRPr>
            </a:lvl5pPr>
            <a:lvl6pPr marL="2514600" indent="-228600" defTabSz="931863" fontAlgn="base">
              <a:spcBef>
                <a:spcPct val="0"/>
              </a:spcBef>
              <a:spcAft>
                <a:spcPct val="0"/>
              </a:spcAft>
              <a:defRPr>
                <a:solidFill>
                  <a:schemeClr val="tx1"/>
                </a:solidFill>
                <a:latin typeface="Segoe UI" charset="0"/>
                <a:ea typeface="ＭＳ Ｐゴシック" charset="0"/>
              </a:defRPr>
            </a:lvl6pPr>
            <a:lvl7pPr marL="2971800" indent="-228600" defTabSz="931863" fontAlgn="base">
              <a:spcBef>
                <a:spcPct val="0"/>
              </a:spcBef>
              <a:spcAft>
                <a:spcPct val="0"/>
              </a:spcAft>
              <a:defRPr>
                <a:solidFill>
                  <a:schemeClr val="tx1"/>
                </a:solidFill>
                <a:latin typeface="Segoe UI" charset="0"/>
                <a:ea typeface="ＭＳ Ｐゴシック" charset="0"/>
              </a:defRPr>
            </a:lvl7pPr>
            <a:lvl8pPr marL="3429000" indent="-228600" defTabSz="931863" fontAlgn="base">
              <a:spcBef>
                <a:spcPct val="0"/>
              </a:spcBef>
              <a:spcAft>
                <a:spcPct val="0"/>
              </a:spcAft>
              <a:defRPr>
                <a:solidFill>
                  <a:schemeClr val="tx1"/>
                </a:solidFill>
                <a:latin typeface="Segoe UI" charset="0"/>
                <a:ea typeface="ＭＳ Ｐゴシック" charset="0"/>
              </a:defRPr>
            </a:lvl8pPr>
            <a:lvl9pPr marL="3886200" indent="-228600" defTabSz="931863" fontAlgn="base">
              <a:spcBef>
                <a:spcPct val="0"/>
              </a:spcBef>
              <a:spcAft>
                <a:spcPct val="0"/>
              </a:spcAft>
              <a:defRPr>
                <a:solidFill>
                  <a:schemeClr val="tx1"/>
                </a:solidFill>
                <a:latin typeface="Segoe UI" charset="0"/>
                <a:ea typeface="ＭＳ Ｐゴシック" charset="0"/>
              </a:defRPr>
            </a:lvl9pPr>
          </a:lstStyle>
          <a:p>
            <a:pPr defTabSz="913330" fontAlgn="base">
              <a:lnSpc>
                <a:spcPts val="1175"/>
              </a:lnSpc>
              <a:spcBef>
                <a:spcPct val="0"/>
              </a:spcBef>
              <a:spcAft>
                <a:spcPct val="0"/>
              </a:spcAft>
            </a:pPr>
            <a:r>
              <a:rPr lang="en-US" sz="980" dirty="0">
                <a:solidFill>
                  <a:srgbClr val="FFFFFF"/>
                </a:solidFill>
              </a:rPr>
              <a:t>© 2017 Microsoft Corporation. All rights reserved. Microsoft, Windows, and other product names are or may be registered trademarks and/or trademarks in the U.S. and/or other countries.</a:t>
            </a:r>
          </a:p>
          <a:p>
            <a:pPr defTabSz="913330" fontAlgn="base">
              <a:lnSpc>
                <a:spcPts val="1175"/>
              </a:lnSpc>
              <a:spcBef>
                <a:spcPct val="0"/>
              </a:spcBef>
              <a:spcAft>
                <a:spcPct val="0"/>
              </a:spcAft>
            </a:pPr>
            <a:r>
              <a:rPr lang="en-US" sz="980" dirty="0">
                <a:solidFill>
                  <a:srgbClr val="FFFFFF"/>
                </a:solidFill>
              </a:rPr>
              <a:t>The information herein is for informational purposes only and represents the current view of Microsoft Corporation as of the date of this presentation. Because Microsoft must respond to changing market</a:t>
            </a:r>
          </a:p>
          <a:p>
            <a:pPr defTabSz="913330" fontAlgn="base">
              <a:lnSpc>
                <a:spcPts val="1175"/>
              </a:lnSpc>
              <a:spcBef>
                <a:spcPct val="0"/>
              </a:spcBef>
              <a:spcAft>
                <a:spcPct val="0"/>
              </a:spcAft>
            </a:pPr>
            <a:r>
              <a:rPr lang="en-US" sz="980" dirty="0">
                <a:solidFill>
                  <a:srgbClr val="FFFFFF"/>
                </a:solidFill>
              </a:rPr>
              <a:t>conditions, it should not be interpreted to be a commitment on the part of Microsoft, and Microsoft cannot guarantee the accuracy of any information provided after the date of this presentation.</a:t>
            </a:r>
          </a:p>
          <a:p>
            <a:pPr defTabSz="913330" fontAlgn="base">
              <a:lnSpc>
                <a:spcPts val="1175"/>
              </a:lnSpc>
              <a:spcBef>
                <a:spcPct val="0"/>
              </a:spcBef>
              <a:spcAft>
                <a:spcPct val="0"/>
              </a:spcAft>
            </a:pPr>
            <a:r>
              <a:rPr lang="en-US" sz="980" dirty="0">
                <a:solidFill>
                  <a:srgbClr val="FFFFFF"/>
                </a:solidFill>
              </a:rPr>
              <a:t>MICROSOFT MAKES NO WARRANTIES, EXPRESS, IMPLIED OR STATUTORY, AS TO THE INFORMATION IN THIS PRESENTATION.</a:t>
            </a:r>
          </a:p>
        </p:txBody>
      </p:sp>
    </p:spTree>
    <p:extLst>
      <p:ext uri="{BB962C8B-B14F-4D97-AF65-F5344CB8AC3E}">
        <p14:creationId xmlns:p14="http://schemas.microsoft.com/office/powerpoint/2010/main" val="3212501408"/>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Slide">
    <p:bg bwMode="gray">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gray">
          <a:xfrm>
            <a:off x="269302" y="2084187"/>
            <a:ext cx="8964185" cy="1793090"/>
          </a:xfrm>
          <a:noFill/>
        </p:spPr>
        <p:txBody>
          <a:bodyPr lIns="146304" tIns="91440" rIns="146304" bIns="91440" anchor="t" anchorCtr="0"/>
          <a:lstStyle>
            <a:lvl1pPr>
              <a:defRPr sz="5293" cap="none" spc="-98" baseline="0">
                <a:solidFill>
                  <a:schemeClr val="tx1"/>
                </a:solidFill>
                <a:latin typeface="+mj-lt"/>
              </a:defRPr>
            </a:lvl1pPr>
          </a:lstStyle>
          <a:p>
            <a:r>
              <a:rPr lang="en-US" dirty="0"/>
              <a:t>Presentation title</a:t>
            </a:r>
          </a:p>
        </p:txBody>
      </p:sp>
      <p:sp>
        <p:nvSpPr>
          <p:cNvPr id="5" name="Text Placeholder 4"/>
          <p:cNvSpPr>
            <a:spLocks noGrp="1"/>
          </p:cNvSpPr>
          <p:nvPr>
            <p:ph type="body" sz="quarter" idx="12" hasCustomPrompt="1"/>
          </p:nvPr>
        </p:nvSpPr>
        <p:spPr bwMode="gray">
          <a:xfrm>
            <a:off x="269302" y="3878574"/>
            <a:ext cx="7171337"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8" name="MS logo white - EMF">
            <a:extLst>
              <a:ext uri="{FF2B5EF4-FFF2-40B4-BE49-F238E27FC236}">
                <a16:creationId xmlns:a16="http://schemas.microsoft.com/office/drawing/2014/main" id="{4B2448B7-4736-40F6-B6E5-8B83FDA251F3}"/>
              </a:ext>
            </a:extLst>
          </p:cNvPr>
          <p:cNvPicPr>
            <a:picLocks noChangeAspect="1"/>
          </p:cNvPicPr>
          <p:nvPr userDrawn="1"/>
        </p:nvPicPr>
        <p:blipFill>
          <a:blip r:embed="rId2"/>
          <a:stretch>
            <a:fillRect/>
          </a:stretch>
        </p:blipFill>
        <p:spPr bwMode="black">
          <a:xfrm>
            <a:off x="451633" y="470067"/>
            <a:ext cx="1423303" cy="304828"/>
          </a:xfrm>
          <a:prstGeom prst="rect">
            <a:avLst/>
          </a:prstGeom>
        </p:spPr>
      </p:pic>
    </p:spTree>
    <p:extLst>
      <p:ext uri="{BB962C8B-B14F-4D97-AF65-F5344CB8AC3E}">
        <p14:creationId xmlns:p14="http://schemas.microsoft.com/office/powerpoint/2010/main" val="38449937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4"/>
            <a:ext cx="11655840" cy="619444"/>
          </a:xfrm>
        </p:spPr>
        <p:txBody>
          <a:bodyPr/>
          <a:lstStyle>
            <a:lvl1pPr algn="ctr">
              <a:defRPr lang="en-US" sz="2400" b="0" kern="1200" cap="all" spc="800" baseline="0" dirty="0">
                <a:ln w="3175">
                  <a:noFill/>
                </a:ln>
                <a:solidFill>
                  <a:schemeClr val="tx2"/>
                </a:solidFill>
                <a:effectLst/>
                <a:latin typeface="Segoe UI Light" charset="0"/>
                <a:ea typeface="+mn-ea"/>
                <a:cs typeface="Segoe UI Light" charset="0"/>
              </a:defRPr>
            </a:lvl1pPr>
          </a:lstStyle>
          <a:p>
            <a:r>
              <a:rPr lang="en-US" dirty="0"/>
              <a:t>Click to edit Master title style</a:t>
            </a:r>
          </a:p>
        </p:txBody>
      </p:sp>
    </p:spTree>
    <p:extLst>
      <p:ext uri="{BB962C8B-B14F-4D97-AF65-F5344CB8AC3E}">
        <p14:creationId xmlns:p14="http://schemas.microsoft.com/office/powerpoint/2010/main" val="3075645186"/>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Title Only - gray, lef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52111145"/>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2">
            <a:extLst>
              <a:ext uri="{FF2B5EF4-FFF2-40B4-BE49-F238E27FC236}">
                <a16:creationId xmlns:a16="http://schemas.microsoft.com/office/drawing/2014/main" id="{B650D8C5-8B94-42F7-99D2-EE6C08F638E0}"/>
              </a:ext>
            </a:extLst>
          </p:cNvPr>
          <p:cNvSpPr/>
          <p:nvPr userDrawn="1"/>
        </p:nvSpPr>
        <p:spPr bwMode="auto">
          <a:xfrm>
            <a:off x="0" y="1458686"/>
            <a:ext cx="12192000" cy="5399314"/>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039092312"/>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1.emf"/><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69.xml"/><Relationship Id="rId13" Type="http://schemas.openxmlformats.org/officeDocument/2006/relationships/slideLayout" Target="../slideLayouts/slideLayout174.xml"/><Relationship Id="rId18" Type="http://schemas.openxmlformats.org/officeDocument/2006/relationships/slideLayout" Target="../slideLayouts/slideLayout179.xml"/><Relationship Id="rId3" Type="http://schemas.openxmlformats.org/officeDocument/2006/relationships/slideLayout" Target="../slideLayouts/slideLayout164.xml"/><Relationship Id="rId21" Type="http://schemas.openxmlformats.org/officeDocument/2006/relationships/slideLayout" Target="../slideLayouts/slideLayout182.xml"/><Relationship Id="rId7" Type="http://schemas.openxmlformats.org/officeDocument/2006/relationships/slideLayout" Target="../slideLayouts/slideLayout168.xml"/><Relationship Id="rId12" Type="http://schemas.openxmlformats.org/officeDocument/2006/relationships/slideLayout" Target="../slideLayouts/slideLayout173.xml"/><Relationship Id="rId17" Type="http://schemas.openxmlformats.org/officeDocument/2006/relationships/slideLayout" Target="../slideLayouts/slideLayout178.xml"/><Relationship Id="rId2" Type="http://schemas.openxmlformats.org/officeDocument/2006/relationships/slideLayout" Target="../slideLayouts/slideLayout163.xml"/><Relationship Id="rId16" Type="http://schemas.openxmlformats.org/officeDocument/2006/relationships/slideLayout" Target="../slideLayouts/slideLayout177.xml"/><Relationship Id="rId20" Type="http://schemas.openxmlformats.org/officeDocument/2006/relationships/slideLayout" Target="../slideLayouts/slideLayout181.xml"/><Relationship Id="rId1" Type="http://schemas.openxmlformats.org/officeDocument/2006/relationships/slideLayout" Target="../slideLayouts/slideLayout162.xml"/><Relationship Id="rId6" Type="http://schemas.openxmlformats.org/officeDocument/2006/relationships/slideLayout" Target="../slideLayouts/slideLayout167.xml"/><Relationship Id="rId11" Type="http://schemas.openxmlformats.org/officeDocument/2006/relationships/slideLayout" Target="../slideLayouts/slideLayout172.xml"/><Relationship Id="rId5" Type="http://schemas.openxmlformats.org/officeDocument/2006/relationships/slideLayout" Target="../slideLayouts/slideLayout166.xml"/><Relationship Id="rId15" Type="http://schemas.openxmlformats.org/officeDocument/2006/relationships/slideLayout" Target="../slideLayouts/slideLayout176.xml"/><Relationship Id="rId23" Type="http://schemas.openxmlformats.org/officeDocument/2006/relationships/theme" Target="../theme/theme10.xml"/><Relationship Id="rId10" Type="http://schemas.openxmlformats.org/officeDocument/2006/relationships/slideLayout" Target="../slideLayouts/slideLayout171.xml"/><Relationship Id="rId19" Type="http://schemas.openxmlformats.org/officeDocument/2006/relationships/slideLayout" Target="../slideLayouts/slideLayout180.xml"/><Relationship Id="rId4" Type="http://schemas.openxmlformats.org/officeDocument/2006/relationships/slideLayout" Target="../slideLayouts/slideLayout165.xml"/><Relationship Id="rId9" Type="http://schemas.openxmlformats.org/officeDocument/2006/relationships/slideLayout" Target="../slideLayouts/slideLayout170.xml"/><Relationship Id="rId14" Type="http://schemas.openxmlformats.org/officeDocument/2006/relationships/slideLayout" Target="../slideLayouts/slideLayout175.xml"/><Relationship Id="rId22" Type="http://schemas.openxmlformats.org/officeDocument/2006/relationships/slideLayout" Target="../slideLayouts/slideLayout183.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91.xml"/><Relationship Id="rId3" Type="http://schemas.openxmlformats.org/officeDocument/2006/relationships/slideLayout" Target="../slideLayouts/slideLayout186.xml"/><Relationship Id="rId7" Type="http://schemas.openxmlformats.org/officeDocument/2006/relationships/slideLayout" Target="../slideLayouts/slideLayout190.xml"/><Relationship Id="rId12" Type="http://schemas.openxmlformats.org/officeDocument/2006/relationships/theme" Target="../theme/theme11.xml"/><Relationship Id="rId2" Type="http://schemas.openxmlformats.org/officeDocument/2006/relationships/slideLayout" Target="../slideLayouts/slideLayout185.xml"/><Relationship Id="rId1" Type="http://schemas.openxmlformats.org/officeDocument/2006/relationships/slideLayout" Target="../slideLayouts/slideLayout184.xml"/><Relationship Id="rId6" Type="http://schemas.openxmlformats.org/officeDocument/2006/relationships/slideLayout" Target="../slideLayouts/slideLayout189.xml"/><Relationship Id="rId11" Type="http://schemas.openxmlformats.org/officeDocument/2006/relationships/slideLayout" Target="../slideLayouts/slideLayout194.xml"/><Relationship Id="rId5" Type="http://schemas.openxmlformats.org/officeDocument/2006/relationships/slideLayout" Target="../slideLayouts/slideLayout188.xml"/><Relationship Id="rId10" Type="http://schemas.openxmlformats.org/officeDocument/2006/relationships/slideLayout" Target="../slideLayouts/slideLayout193.xml"/><Relationship Id="rId4" Type="http://schemas.openxmlformats.org/officeDocument/2006/relationships/slideLayout" Target="../slideLayouts/slideLayout187.xml"/><Relationship Id="rId9" Type="http://schemas.openxmlformats.org/officeDocument/2006/relationships/slideLayout" Target="../slideLayouts/slideLayout192.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202.xml"/><Relationship Id="rId3" Type="http://schemas.openxmlformats.org/officeDocument/2006/relationships/slideLayout" Target="../slideLayouts/slideLayout197.xml"/><Relationship Id="rId7" Type="http://schemas.openxmlformats.org/officeDocument/2006/relationships/slideLayout" Target="../slideLayouts/slideLayout201.xml"/><Relationship Id="rId2" Type="http://schemas.openxmlformats.org/officeDocument/2006/relationships/slideLayout" Target="../slideLayouts/slideLayout196.xml"/><Relationship Id="rId1" Type="http://schemas.openxmlformats.org/officeDocument/2006/relationships/slideLayout" Target="../slideLayouts/slideLayout195.xml"/><Relationship Id="rId6" Type="http://schemas.openxmlformats.org/officeDocument/2006/relationships/slideLayout" Target="../slideLayouts/slideLayout200.xml"/><Relationship Id="rId5" Type="http://schemas.openxmlformats.org/officeDocument/2006/relationships/slideLayout" Target="../slideLayouts/slideLayout199.xml"/><Relationship Id="rId4" Type="http://schemas.openxmlformats.org/officeDocument/2006/relationships/slideLayout" Target="../slideLayouts/slideLayout198.xml"/><Relationship Id="rId9" Type="http://schemas.openxmlformats.org/officeDocument/2006/relationships/theme" Target="../theme/theme1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18" Type="http://schemas.openxmlformats.org/officeDocument/2006/relationships/slideLayout" Target="../slideLayouts/slideLayout40.xml"/><Relationship Id="rId3" Type="http://schemas.openxmlformats.org/officeDocument/2006/relationships/slideLayout" Target="../slideLayouts/slideLayout25.xml"/><Relationship Id="rId21" Type="http://schemas.openxmlformats.org/officeDocument/2006/relationships/slideLayout" Target="../slideLayouts/slideLayout43.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17" Type="http://schemas.openxmlformats.org/officeDocument/2006/relationships/slideLayout" Target="../slideLayouts/slideLayout39.xml"/><Relationship Id="rId2" Type="http://schemas.openxmlformats.org/officeDocument/2006/relationships/slideLayout" Target="../slideLayouts/slideLayout24.xml"/><Relationship Id="rId16" Type="http://schemas.openxmlformats.org/officeDocument/2006/relationships/slideLayout" Target="../slideLayouts/slideLayout38.xml"/><Relationship Id="rId20" Type="http://schemas.openxmlformats.org/officeDocument/2006/relationships/slideLayout" Target="../slideLayouts/slideLayout42.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24" Type="http://schemas.openxmlformats.org/officeDocument/2006/relationships/image" Target="../media/image1.emf"/><Relationship Id="rId5" Type="http://schemas.openxmlformats.org/officeDocument/2006/relationships/slideLayout" Target="../slideLayouts/slideLayout27.xml"/><Relationship Id="rId15" Type="http://schemas.openxmlformats.org/officeDocument/2006/relationships/slideLayout" Target="../slideLayouts/slideLayout37.xml"/><Relationship Id="rId23" Type="http://schemas.openxmlformats.org/officeDocument/2006/relationships/theme" Target="../theme/theme2.xml"/><Relationship Id="rId10" Type="http://schemas.openxmlformats.org/officeDocument/2006/relationships/slideLayout" Target="../slideLayouts/slideLayout32.xml"/><Relationship Id="rId19" Type="http://schemas.openxmlformats.org/officeDocument/2006/relationships/slideLayout" Target="../slideLayouts/slideLayout41.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 Id="rId22" Type="http://schemas.openxmlformats.org/officeDocument/2006/relationships/slideLayout" Target="../slideLayouts/slideLayout4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slideLayout" Target="../slideLayouts/slideLayout57.xml"/><Relationship Id="rId18" Type="http://schemas.openxmlformats.org/officeDocument/2006/relationships/slideLayout" Target="../slideLayouts/slideLayout62.xml"/><Relationship Id="rId26" Type="http://schemas.openxmlformats.org/officeDocument/2006/relationships/slideLayout" Target="../slideLayouts/slideLayout70.xml"/><Relationship Id="rId39" Type="http://schemas.openxmlformats.org/officeDocument/2006/relationships/theme" Target="../theme/theme3.xml"/><Relationship Id="rId3" Type="http://schemas.openxmlformats.org/officeDocument/2006/relationships/slideLayout" Target="../slideLayouts/slideLayout47.xml"/><Relationship Id="rId21" Type="http://schemas.openxmlformats.org/officeDocument/2006/relationships/slideLayout" Target="../slideLayouts/slideLayout65.xml"/><Relationship Id="rId34" Type="http://schemas.openxmlformats.org/officeDocument/2006/relationships/slideLayout" Target="../slideLayouts/slideLayout78.xml"/><Relationship Id="rId7" Type="http://schemas.openxmlformats.org/officeDocument/2006/relationships/slideLayout" Target="../slideLayouts/slideLayout51.xml"/><Relationship Id="rId12" Type="http://schemas.openxmlformats.org/officeDocument/2006/relationships/slideLayout" Target="../slideLayouts/slideLayout56.xml"/><Relationship Id="rId17" Type="http://schemas.openxmlformats.org/officeDocument/2006/relationships/slideLayout" Target="../slideLayouts/slideLayout61.xml"/><Relationship Id="rId25" Type="http://schemas.openxmlformats.org/officeDocument/2006/relationships/slideLayout" Target="../slideLayouts/slideLayout69.xml"/><Relationship Id="rId33" Type="http://schemas.openxmlformats.org/officeDocument/2006/relationships/slideLayout" Target="../slideLayouts/slideLayout77.xml"/><Relationship Id="rId38" Type="http://schemas.openxmlformats.org/officeDocument/2006/relationships/slideLayout" Target="../slideLayouts/slideLayout82.xml"/><Relationship Id="rId2" Type="http://schemas.openxmlformats.org/officeDocument/2006/relationships/slideLayout" Target="../slideLayouts/slideLayout46.xml"/><Relationship Id="rId16" Type="http://schemas.openxmlformats.org/officeDocument/2006/relationships/slideLayout" Target="../slideLayouts/slideLayout60.xml"/><Relationship Id="rId20" Type="http://schemas.openxmlformats.org/officeDocument/2006/relationships/slideLayout" Target="../slideLayouts/slideLayout64.xml"/><Relationship Id="rId29" Type="http://schemas.openxmlformats.org/officeDocument/2006/relationships/slideLayout" Target="../slideLayouts/slideLayout73.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24" Type="http://schemas.openxmlformats.org/officeDocument/2006/relationships/slideLayout" Target="../slideLayouts/slideLayout68.xml"/><Relationship Id="rId32" Type="http://schemas.openxmlformats.org/officeDocument/2006/relationships/slideLayout" Target="../slideLayouts/slideLayout76.xml"/><Relationship Id="rId37" Type="http://schemas.openxmlformats.org/officeDocument/2006/relationships/slideLayout" Target="../slideLayouts/slideLayout81.xml"/><Relationship Id="rId40" Type="http://schemas.openxmlformats.org/officeDocument/2006/relationships/image" Target="../media/image4.png"/><Relationship Id="rId5" Type="http://schemas.openxmlformats.org/officeDocument/2006/relationships/slideLayout" Target="../slideLayouts/slideLayout49.xml"/><Relationship Id="rId15" Type="http://schemas.openxmlformats.org/officeDocument/2006/relationships/slideLayout" Target="../slideLayouts/slideLayout59.xml"/><Relationship Id="rId23" Type="http://schemas.openxmlformats.org/officeDocument/2006/relationships/slideLayout" Target="../slideLayouts/slideLayout67.xml"/><Relationship Id="rId28" Type="http://schemas.openxmlformats.org/officeDocument/2006/relationships/slideLayout" Target="../slideLayouts/slideLayout72.xml"/><Relationship Id="rId36" Type="http://schemas.openxmlformats.org/officeDocument/2006/relationships/slideLayout" Target="../slideLayouts/slideLayout80.xml"/><Relationship Id="rId10" Type="http://schemas.openxmlformats.org/officeDocument/2006/relationships/slideLayout" Target="../slideLayouts/slideLayout54.xml"/><Relationship Id="rId19" Type="http://schemas.openxmlformats.org/officeDocument/2006/relationships/slideLayout" Target="../slideLayouts/slideLayout63.xml"/><Relationship Id="rId31" Type="http://schemas.openxmlformats.org/officeDocument/2006/relationships/slideLayout" Target="../slideLayouts/slideLayout75.xml"/><Relationship Id="rId4" Type="http://schemas.openxmlformats.org/officeDocument/2006/relationships/slideLayout" Target="../slideLayouts/slideLayout48.xml"/><Relationship Id="rId9" Type="http://schemas.openxmlformats.org/officeDocument/2006/relationships/slideLayout" Target="../slideLayouts/slideLayout53.xml"/><Relationship Id="rId14" Type="http://schemas.openxmlformats.org/officeDocument/2006/relationships/slideLayout" Target="../slideLayouts/slideLayout58.xml"/><Relationship Id="rId22" Type="http://schemas.openxmlformats.org/officeDocument/2006/relationships/slideLayout" Target="../slideLayouts/slideLayout66.xml"/><Relationship Id="rId27" Type="http://schemas.openxmlformats.org/officeDocument/2006/relationships/slideLayout" Target="../slideLayouts/slideLayout71.xml"/><Relationship Id="rId30" Type="http://schemas.openxmlformats.org/officeDocument/2006/relationships/slideLayout" Target="../slideLayouts/slideLayout74.xml"/><Relationship Id="rId35" Type="http://schemas.openxmlformats.org/officeDocument/2006/relationships/slideLayout" Target="../slideLayouts/slideLayout7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90.xml"/><Relationship Id="rId13" Type="http://schemas.openxmlformats.org/officeDocument/2006/relationships/slideLayout" Target="../slideLayouts/slideLayout95.xml"/><Relationship Id="rId3" Type="http://schemas.openxmlformats.org/officeDocument/2006/relationships/slideLayout" Target="../slideLayouts/slideLayout85.xml"/><Relationship Id="rId7" Type="http://schemas.openxmlformats.org/officeDocument/2006/relationships/slideLayout" Target="../slideLayouts/slideLayout89.xml"/><Relationship Id="rId12" Type="http://schemas.openxmlformats.org/officeDocument/2006/relationships/slideLayout" Target="../slideLayouts/slideLayout94.xml"/><Relationship Id="rId2" Type="http://schemas.openxmlformats.org/officeDocument/2006/relationships/slideLayout" Target="../slideLayouts/slideLayout84.xml"/><Relationship Id="rId1" Type="http://schemas.openxmlformats.org/officeDocument/2006/relationships/slideLayout" Target="../slideLayouts/slideLayout83.xml"/><Relationship Id="rId6" Type="http://schemas.openxmlformats.org/officeDocument/2006/relationships/slideLayout" Target="../slideLayouts/slideLayout88.xml"/><Relationship Id="rId11" Type="http://schemas.openxmlformats.org/officeDocument/2006/relationships/slideLayout" Target="../slideLayouts/slideLayout93.xml"/><Relationship Id="rId5" Type="http://schemas.openxmlformats.org/officeDocument/2006/relationships/slideLayout" Target="../slideLayouts/slideLayout87.xml"/><Relationship Id="rId15" Type="http://schemas.openxmlformats.org/officeDocument/2006/relationships/image" Target="../media/image14.png"/><Relationship Id="rId10" Type="http://schemas.openxmlformats.org/officeDocument/2006/relationships/slideLayout" Target="../slideLayouts/slideLayout92.xml"/><Relationship Id="rId4" Type="http://schemas.openxmlformats.org/officeDocument/2006/relationships/slideLayout" Target="../slideLayouts/slideLayout86.xml"/><Relationship Id="rId9" Type="http://schemas.openxmlformats.org/officeDocument/2006/relationships/slideLayout" Target="../slideLayouts/slideLayout91.xml"/><Relationship Id="rId1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03.xml"/><Relationship Id="rId13" Type="http://schemas.openxmlformats.org/officeDocument/2006/relationships/theme" Target="../theme/theme5.xml"/><Relationship Id="rId3" Type="http://schemas.openxmlformats.org/officeDocument/2006/relationships/slideLayout" Target="../slideLayouts/slideLayout98.xml"/><Relationship Id="rId7" Type="http://schemas.openxmlformats.org/officeDocument/2006/relationships/slideLayout" Target="../slideLayouts/slideLayout102.xml"/><Relationship Id="rId12" Type="http://schemas.openxmlformats.org/officeDocument/2006/relationships/slideLayout" Target="../slideLayouts/slideLayout107.xml"/><Relationship Id="rId2" Type="http://schemas.openxmlformats.org/officeDocument/2006/relationships/slideLayout" Target="../slideLayouts/slideLayout97.xml"/><Relationship Id="rId1" Type="http://schemas.openxmlformats.org/officeDocument/2006/relationships/slideLayout" Target="../slideLayouts/slideLayout96.xml"/><Relationship Id="rId6" Type="http://schemas.openxmlformats.org/officeDocument/2006/relationships/slideLayout" Target="../slideLayouts/slideLayout101.xml"/><Relationship Id="rId11" Type="http://schemas.openxmlformats.org/officeDocument/2006/relationships/slideLayout" Target="../slideLayouts/slideLayout106.xml"/><Relationship Id="rId5" Type="http://schemas.openxmlformats.org/officeDocument/2006/relationships/slideLayout" Target="../slideLayouts/slideLayout100.xml"/><Relationship Id="rId10" Type="http://schemas.openxmlformats.org/officeDocument/2006/relationships/slideLayout" Target="../slideLayouts/slideLayout105.xml"/><Relationship Id="rId4" Type="http://schemas.openxmlformats.org/officeDocument/2006/relationships/slideLayout" Target="../slideLayouts/slideLayout99.xml"/><Relationship Id="rId9" Type="http://schemas.openxmlformats.org/officeDocument/2006/relationships/slideLayout" Target="../slideLayouts/slideLayout104.xml"/><Relationship Id="rId14" Type="http://schemas.openxmlformats.org/officeDocument/2006/relationships/image" Target="../media/image19.png"/></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15.xml"/><Relationship Id="rId13" Type="http://schemas.openxmlformats.org/officeDocument/2006/relationships/slideLayout" Target="../slideLayouts/slideLayout120.xml"/><Relationship Id="rId18" Type="http://schemas.openxmlformats.org/officeDocument/2006/relationships/slideLayout" Target="../slideLayouts/slideLayout125.xml"/><Relationship Id="rId3" Type="http://schemas.openxmlformats.org/officeDocument/2006/relationships/slideLayout" Target="../slideLayouts/slideLayout110.xml"/><Relationship Id="rId7" Type="http://schemas.openxmlformats.org/officeDocument/2006/relationships/slideLayout" Target="../slideLayouts/slideLayout114.xml"/><Relationship Id="rId12" Type="http://schemas.openxmlformats.org/officeDocument/2006/relationships/slideLayout" Target="../slideLayouts/slideLayout119.xml"/><Relationship Id="rId17" Type="http://schemas.openxmlformats.org/officeDocument/2006/relationships/slideLayout" Target="../slideLayouts/slideLayout124.xml"/><Relationship Id="rId2" Type="http://schemas.openxmlformats.org/officeDocument/2006/relationships/slideLayout" Target="../slideLayouts/slideLayout109.xml"/><Relationship Id="rId16" Type="http://schemas.openxmlformats.org/officeDocument/2006/relationships/slideLayout" Target="../slideLayouts/slideLayout123.xml"/><Relationship Id="rId20" Type="http://schemas.openxmlformats.org/officeDocument/2006/relationships/image" Target="../media/image1.emf"/><Relationship Id="rId1" Type="http://schemas.openxmlformats.org/officeDocument/2006/relationships/slideLayout" Target="../slideLayouts/slideLayout108.xml"/><Relationship Id="rId6" Type="http://schemas.openxmlformats.org/officeDocument/2006/relationships/slideLayout" Target="../slideLayouts/slideLayout113.xml"/><Relationship Id="rId11" Type="http://schemas.openxmlformats.org/officeDocument/2006/relationships/slideLayout" Target="../slideLayouts/slideLayout118.xml"/><Relationship Id="rId5" Type="http://schemas.openxmlformats.org/officeDocument/2006/relationships/slideLayout" Target="../slideLayouts/slideLayout112.xml"/><Relationship Id="rId15" Type="http://schemas.openxmlformats.org/officeDocument/2006/relationships/slideLayout" Target="../slideLayouts/slideLayout122.xml"/><Relationship Id="rId10" Type="http://schemas.openxmlformats.org/officeDocument/2006/relationships/slideLayout" Target="../slideLayouts/slideLayout117.xml"/><Relationship Id="rId19" Type="http://schemas.openxmlformats.org/officeDocument/2006/relationships/theme" Target="../theme/theme6.xml"/><Relationship Id="rId4" Type="http://schemas.openxmlformats.org/officeDocument/2006/relationships/slideLayout" Target="../slideLayouts/slideLayout111.xml"/><Relationship Id="rId9" Type="http://schemas.openxmlformats.org/officeDocument/2006/relationships/slideLayout" Target="../slideLayouts/slideLayout116.xml"/><Relationship Id="rId14" Type="http://schemas.openxmlformats.org/officeDocument/2006/relationships/slideLayout" Target="../slideLayouts/slideLayout121.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33.xml"/><Relationship Id="rId13" Type="http://schemas.openxmlformats.org/officeDocument/2006/relationships/slideLayout" Target="../slideLayouts/slideLayout138.xml"/><Relationship Id="rId3" Type="http://schemas.openxmlformats.org/officeDocument/2006/relationships/slideLayout" Target="../slideLayouts/slideLayout128.xml"/><Relationship Id="rId7" Type="http://schemas.openxmlformats.org/officeDocument/2006/relationships/slideLayout" Target="../slideLayouts/slideLayout132.xml"/><Relationship Id="rId12" Type="http://schemas.openxmlformats.org/officeDocument/2006/relationships/slideLayout" Target="../slideLayouts/slideLayout137.xml"/><Relationship Id="rId17" Type="http://schemas.openxmlformats.org/officeDocument/2006/relationships/theme" Target="../theme/theme7.xml"/><Relationship Id="rId2" Type="http://schemas.openxmlformats.org/officeDocument/2006/relationships/slideLayout" Target="../slideLayouts/slideLayout127.xml"/><Relationship Id="rId16" Type="http://schemas.openxmlformats.org/officeDocument/2006/relationships/slideLayout" Target="../slideLayouts/slideLayout141.xml"/><Relationship Id="rId1" Type="http://schemas.openxmlformats.org/officeDocument/2006/relationships/slideLayout" Target="../slideLayouts/slideLayout126.xml"/><Relationship Id="rId6" Type="http://schemas.openxmlformats.org/officeDocument/2006/relationships/slideLayout" Target="../slideLayouts/slideLayout131.xml"/><Relationship Id="rId11" Type="http://schemas.openxmlformats.org/officeDocument/2006/relationships/slideLayout" Target="../slideLayouts/slideLayout136.xml"/><Relationship Id="rId5" Type="http://schemas.openxmlformats.org/officeDocument/2006/relationships/slideLayout" Target="../slideLayouts/slideLayout130.xml"/><Relationship Id="rId15" Type="http://schemas.openxmlformats.org/officeDocument/2006/relationships/slideLayout" Target="../slideLayouts/slideLayout140.xml"/><Relationship Id="rId10" Type="http://schemas.openxmlformats.org/officeDocument/2006/relationships/slideLayout" Target="../slideLayouts/slideLayout135.xml"/><Relationship Id="rId4" Type="http://schemas.openxmlformats.org/officeDocument/2006/relationships/slideLayout" Target="../slideLayouts/slideLayout129.xml"/><Relationship Id="rId9" Type="http://schemas.openxmlformats.org/officeDocument/2006/relationships/slideLayout" Target="../slideLayouts/slideLayout134.xml"/><Relationship Id="rId14" Type="http://schemas.openxmlformats.org/officeDocument/2006/relationships/slideLayout" Target="../slideLayouts/slideLayout139.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49.xml"/><Relationship Id="rId3" Type="http://schemas.openxmlformats.org/officeDocument/2006/relationships/slideLayout" Target="../slideLayouts/slideLayout144.xml"/><Relationship Id="rId7" Type="http://schemas.openxmlformats.org/officeDocument/2006/relationships/slideLayout" Target="../slideLayouts/slideLayout148.xml"/><Relationship Id="rId2" Type="http://schemas.openxmlformats.org/officeDocument/2006/relationships/slideLayout" Target="../slideLayouts/slideLayout143.xml"/><Relationship Id="rId1" Type="http://schemas.openxmlformats.org/officeDocument/2006/relationships/slideLayout" Target="../slideLayouts/slideLayout142.xml"/><Relationship Id="rId6" Type="http://schemas.openxmlformats.org/officeDocument/2006/relationships/slideLayout" Target="../slideLayouts/slideLayout147.xml"/><Relationship Id="rId11" Type="http://schemas.openxmlformats.org/officeDocument/2006/relationships/image" Target="../media/image19.png"/><Relationship Id="rId5" Type="http://schemas.openxmlformats.org/officeDocument/2006/relationships/slideLayout" Target="../slideLayouts/slideLayout146.xml"/><Relationship Id="rId10" Type="http://schemas.openxmlformats.org/officeDocument/2006/relationships/theme" Target="../theme/theme8.xml"/><Relationship Id="rId4" Type="http://schemas.openxmlformats.org/officeDocument/2006/relationships/slideLayout" Target="../slideLayouts/slideLayout145.xml"/><Relationship Id="rId9" Type="http://schemas.openxmlformats.org/officeDocument/2006/relationships/slideLayout" Target="../slideLayouts/slideLayout150.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58.xml"/><Relationship Id="rId3" Type="http://schemas.openxmlformats.org/officeDocument/2006/relationships/slideLayout" Target="../slideLayouts/slideLayout153.xml"/><Relationship Id="rId7" Type="http://schemas.openxmlformats.org/officeDocument/2006/relationships/slideLayout" Target="../slideLayouts/slideLayout157.xml"/><Relationship Id="rId12" Type="http://schemas.openxmlformats.org/officeDocument/2006/relationships/theme" Target="../theme/theme9.xml"/><Relationship Id="rId2" Type="http://schemas.openxmlformats.org/officeDocument/2006/relationships/slideLayout" Target="../slideLayouts/slideLayout152.xml"/><Relationship Id="rId1" Type="http://schemas.openxmlformats.org/officeDocument/2006/relationships/slideLayout" Target="../slideLayouts/slideLayout151.xml"/><Relationship Id="rId6" Type="http://schemas.openxmlformats.org/officeDocument/2006/relationships/slideLayout" Target="../slideLayouts/slideLayout156.xml"/><Relationship Id="rId11" Type="http://schemas.openxmlformats.org/officeDocument/2006/relationships/slideLayout" Target="../slideLayouts/slideLayout161.xml"/><Relationship Id="rId5" Type="http://schemas.openxmlformats.org/officeDocument/2006/relationships/slideLayout" Target="../slideLayouts/slideLayout155.xml"/><Relationship Id="rId10" Type="http://schemas.openxmlformats.org/officeDocument/2006/relationships/slideLayout" Target="../slideLayouts/slideLayout160.xml"/><Relationship Id="rId4" Type="http://schemas.openxmlformats.org/officeDocument/2006/relationships/slideLayout" Target="../slideLayouts/slideLayout154.xml"/><Relationship Id="rId9" Type="http://schemas.openxmlformats.org/officeDocument/2006/relationships/slideLayout" Target="../slideLayouts/slideLayout15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4"/>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3292931268"/>
      </p:ext>
    </p:extLst>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 id="2147483693" r:id="rId12"/>
    <p:sldLayoutId id="2147483694" r:id="rId13"/>
    <p:sldLayoutId id="2147483695" r:id="rId14"/>
    <p:sldLayoutId id="2147483696" r:id="rId15"/>
    <p:sldLayoutId id="2147483697" r:id="rId16"/>
    <p:sldLayoutId id="2147483698" r:id="rId17"/>
    <p:sldLayoutId id="2147483699" r:id="rId18"/>
    <p:sldLayoutId id="2147483700" r:id="rId19"/>
    <p:sldLayoutId id="2147483701" r:id="rId20"/>
    <p:sldLayoutId id="2147483702" r:id="rId21"/>
    <p:sldLayoutId id="2147483703" r:id="rId22"/>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58213" y="258463"/>
            <a:ext cx="11520922" cy="938569"/>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p:cNvSpPr>
            <a:spLocks noGrp="1"/>
          </p:cNvSpPr>
          <p:nvPr>
            <p:ph type="body" idx="1"/>
          </p:nvPr>
        </p:nvSpPr>
        <p:spPr>
          <a:xfrm>
            <a:off x="261020" y="1438102"/>
            <a:ext cx="10753725" cy="3766185"/>
          </a:xfrm>
          <a:prstGeom prst="rect">
            <a:avLst/>
          </a:prstGeom>
        </p:spPr>
        <p:txBody>
          <a:bodyPr vert="horz" lIns="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85800" y="6412447"/>
            <a:ext cx="4114800" cy="228600"/>
          </a:xfrm>
          <a:prstGeom prst="rect">
            <a:avLst/>
          </a:prstGeom>
        </p:spPr>
        <p:txBody>
          <a:bodyPr vert="horz" lIns="91440" tIns="45720" rIns="91440" bIns="45720" rtlCol="0" anchor="ctr"/>
          <a:lstStyle>
            <a:lvl1pPr algn="l">
              <a:defRPr sz="950">
                <a:solidFill>
                  <a:schemeClr val="tx1">
                    <a:alpha val="80000"/>
                  </a:schemeClr>
                </a:solidFill>
              </a:defRPr>
            </a:lvl1pPr>
          </a:lstStyle>
          <a:p>
            <a:fld id="{A6E7D8A3-575E-46AE-AE2C-E3FA805CB784}" type="datetimeFigureOut">
              <a:rPr lang="en-US" smtClean="0"/>
              <a:t>6/5/2018</a:t>
            </a:fld>
            <a:endParaRPr lang="en-US"/>
          </a:p>
        </p:txBody>
      </p:sp>
      <p:sp>
        <p:nvSpPr>
          <p:cNvPr id="5" name="Footer Placeholder 4"/>
          <p:cNvSpPr>
            <a:spLocks noGrp="1"/>
          </p:cNvSpPr>
          <p:nvPr>
            <p:ph type="ftr" sz="quarter" idx="3"/>
          </p:nvPr>
        </p:nvSpPr>
        <p:spPr>
          <a:xfrm>
            <a:off x="685800" y="6554697"/>
            <a:ext cx="5029200" cy="228600"/>
          </a:xfrm>
          <a:prstGeom prst="rect">
            <a:avLst/>
          </a:prstGeom>
        </p:spPr>
        <p:txBody>
          <a:bodyPr vert="horz" lIns="91440" tIns="45720" rIns="91440" bIns="45720" rtlCol="0" anchor="ctr"/>
          <a:lstStyle>
            <a:lvl1pPr algn="l">
              <a:defRPr sz="950" cap="all" baseline="0">
                <a:solidFill>
                  <a:schemeClr val="tx1">
                    <a:alpha val="80000"/>
                  </a:schemeClr>
                </a:solidFill>
              </a:defRPr>
            </a:lvl1pPr>
          </a:lstStyle>
          <a:p>
            <a:endParaRPr lang="en-US"/>
          </a:p>
        </p:txBody>
      </p:sp>
      <p:sp>
        <p:nvSpPr>
          <p:cNvPr id="6" name="Slide Number Placeholder 5"/>
          <p:cNvSpPr>
            <a:spLocks noGrp="1"/>
          </p:cNvSpPr>
          <p:nvPr>
            <p:ph type="sldNum" sz="quarter" idx="4"/>
          </p:nvPr>
        </p:nvSpPr>
        <p:spPr>
          <a:xfrm>
            <a:off x="8763926" y="5876412"/>
            <a:ext cx="2926080" cy="1397039"/>
          </a:xfrm>
          <a:prstGeom prst="rect">
            <a:avLst/>
          </a:prstGeom>
        </p:spPr>
        <p:txBody>
          <a:bodyPr vert="horz" lIns="91440" tIns="45720" rIns="91440" bIns="45720" rtlCol="0" anchor="b"/>
          <a:lstStyle>
            <a:lvl1pPr algn="r">
              <a:defRPr sz="10300" b="0">
                <a:ln>
                  <a:noFill/>
                </a:ln>
                <a:solidFill>
                  <a:schemeClr val="accent1">
                    <a:alpha val="25000"/>
                  </a:schemeClr>
                </a:solidFill>
                <a:latin typeface="+mj-lt"/>
              </a:defRPr>
            </a:lvl1pPr>
          </a:lstStyle>
          <a:p>
            <a:fld id="{6A53A25A-664E-4CB3-8455-DC762378D21F}" type="slidenum">
              <a:rPr lang="en-US" smtClean="0"/>
              <a:t>‹#›</a:t>
            </a:fld>
            <a:endParaRPr lang="en-US"/>
          </a:p>
        </p:txBody>
      </p:sp>
    </p:spTree>
    <p:extLst>
      <p:ext uri="{BB962C8B-B14F-4D97-AF65-F5344CB8AC3E}">
        <p14:creationId xmlns:p14="http://schemas.microsoft.com/office/powerpoint/2010/main" val="78059652"/>
      </p:ext>
    </p:extLst>
  </p:cSld>
  <p:clrMap bg1="lt1" tx1="dk1" bg2="lt2" tx2="dk2" accent1="accent1" accent2="accent2" accent3="accent3" accent4="accent4" accent5="accent5" accent6="accent6" hlink="hlink" folHlink="folHlink"/>
  <p:sldLayoutIdLst>
    <p:sldLayoutId id="2147483903" r:id="rId1"/>
    <p:sldLayoutId id="2147483904" r:id="rId2"/>
    <p:sldLayoutId id="2147483905" r:id="rId3"/>
    <p:sldLayoutId id="2147483906" r:id="rId4"/>
    <p:sldLayoutId id="2147483907" r:id="rId5"/>
    <p:sldLayoutId id="2147483908" r:id="rId6"/>
    <p:sldLayoutId id="2147483909" r:id="rId7"/>
    <p:sldLayoutId id="2147483910" r:id="rId8"/>
    <p:sldLayoutId id="2147483911" r:id="rId9"/>
    <p:sldLayoutId id="2147483912" r:id="rId10"/>
    <p:sldLayoutId id="2147483913" r:id="rId11"/>
    <p:sldLayoutId id="2147483914" r:id="rId12"/>
    <p:sldLayoutId id="2147483915" r:id="rId13"/>
    <p:sldLayoutId id="2147483916" r:id="rId14"/>
    <p:sldLayoutId id="2147483917" r:id="rId15"/>
    <p:sldLayoutId id="2147483918" r:id="rId16"/>
    <p:sldLayoutId id="2147483919" r:id="rId17"/>
    <p:sldLayoutId id="2147483920" r:id="rId18"/>
    <p:sldLayoutId id="2147483921" r:id="rId19"/>
    <p:sldLayoutId id="2147483922" r:id="rId20"/>
    <p:sldLayoutId id="2147483923" r:id="rId21"/>
    <p:sldLayoutId id="2147483924" r:id="rId22"/>
  </p:sldLayoutIdLst>
  <p:txStyles>
    <p:titleStyle>
      <a:lvl1pPr algn="l" defTabSz="914400" rtl="0" eaLnBrk="1" latinLnBrk="0" hangingPunct="1">
        <a:lnSpc>
          <a:spcPct val="85000"/>
        </a:lnSpc>
        <a:spcBef>
          <a:spcPct val="0"/>
        </a:spcBef>
        <a:buNone/>
        <a:defRPr sz="3600" b="0" i="0" kern="1200" cap="all" spc="500" baseline="0">
          <a:solidFill>
            <a:schemeClr val="accent1"/>
          </a:solidFill>
          <a:latin typeface="Segoe UI Light" charset="0"/>
          <a:ea typeface="Segoe UI Light" charset="0"/>
          <a:cs typeface="Segoe UI Light" charset="0"/>
        </a:defRPr>
      </a:lvl1pPr>
    </p:titleStyle>
    <p:bodyStyle>
      <a:lvl1pPr marL="91440" indent="-91440" algn="l" defTabSz="914400" rtl="0" eaLnBrk="1" latinLnBrk="0" hangingPunct="1">
        <a:lnSpc>
          <a:spcPct val="85000"/>
        </a:lnSpc>
        <a:spcBef>
          <a:spcPts val="1300"/>
        </a:spcBef>
        <a:buFont typeface="Arial" pitchFamily="34" charset="0"/>
        <a:buChar char=" "/>
        <a:defRPr sz="2400" b="0" i="0" kern="1200">
          <a:solidFill>
            <a:schemeClr val="tx1">
              <a:lumMod val="85000"/>
              <a:lumOff val="15000"/>
            </a:schemeClr>
          </a:solidFill>
          <a:latin typeface="Segoe UI Semilight" charset="0"/>
          <a:ea typeface="Segoe UI Semilight" charset="0"/>
          <a:cs typeface="Segoe UI Semilight" charset="0"/>
        </a:defRPr>
      </a:lvl1pPr>
      <a:lvl2pPr marL="347472" indent="-342900" algn="l" defTabSz="914400" rtl="0" eaLnBrk="1" latinLnBrk="0" hangingPunct="1">
        <a:lnSpc>
          <a:spcPct val="85000"/>
        </a:lnSpc>
        <a:spcBef>
          <a:spcPts val="600"/>
        </a:spcBef>
        <a:buFont typeface="Arial" pitchFamily="34" charset="0"/>
        <a:buChar char=" "/>
        <a:defRPr sz="2400" b="0" i="0" kern="1200">
          <a:solidFill>
            <a:schemeClr val="tx1">
              <a:lumMod val="85000"/>
              <a:lumOff val="15000"/>
            </a:schemeClr>
          </a:solidFill>
          <a:latin typeface="Segoe UI Semilight" charset="0"/>
          <a:ea typeface="Segoe UI Semilight" charset="0"/>
          <a:cs typeface="Segoe UI Semilight" charset="0"/>
        </a:defRPr>
      </a:lvl2pPr>
      <a:lvl3pPr marL="548640" indent="-548640" algn="l" defTabSz="914400" rtl="0" eaLnBrk="1" latinLnBrk="0" hangingPunct="1">
        <a:lnSpc>
          <a:spcPct val="85000"/>
        </a:lnSpc>
        <a:spcBef>
          <a:spcPts val="600"/>
        </a:spcBef>
        <a:buFont typeface="Arial" pitchFamily="34" charset="0"/>
        <a:buChar char=" "/>
        <a:defRPr sz="2000" b="0" i="0" kern="1200">
          <a:solidFill>
            <a:schemeClr val="tx1">
              <a:lumMod val="85000"/>
              <a:lumOff val="15000"/>
            </a:schemeClr>
          </a:solidFill>
          <a:latin typeface="Segoe UI Semilight" charset="0"/>
          <a:ea typeface="Segoe UI Semilight" charset="0"/>
          <a:cs typeface="Segoe UI Semilight" charset="0"/>
        </a:defRPr>
      </a:lvl3pPr>
      <a:lvl4pPr marL="822960" indent="-822960" algn="l" defTabSz="914400" rtl="0" eaLnBrk="1" latinLnBrk="0" hangingPunct="1">
        <a:lnSpc>
          <a:spcPct val="85000"/>
        </a:lnSpc>
        <a:spcBef>
          <a:spcPts val="600"/>
        </a:spcBef>
        <a:buFont typeface="Arial" pitchFamily="34" charset="0"/>
        <a:buChar char=" "/>
        <a:defRPr sz="1800" b="0" i="0" kern="1200">
          <a:solidFill>
            <a:schemeClr val="tx1">
              <a:lumMod val="85000"/>
              <a:lumOff val="15000"/>
            </a:schemeClr>
          </a:solidFill>
          <a:latin typeface="Segoe UI Semilight" charset="0"/>
          <a:ea typeface="Segoe UI Semilight" charset="0"/>
          <a:cs typeface="Segoe UI Semilight" charset="0"/>
        </a:defRPr>
      </a:lvl4pPr>
      <a:lvl5pPr marL="1097280" indent="-1097280" algn="l" defTabSz="914400" rtl="0" eaLnBrk="1" latinLnBrk="0" hangingPunct="1">
        <a:lnSpc>
          <a:spcPct val="85000"/>
        </a:lnSpc>
        <a:spcBef>
          <a:spcPts val="600"/>
        </a:spcBef>
        <a:buFont typeface="Arial" pitchFamily="34" charset="0"/>
        <a:buChar char=" "/>
        <a:defRPr sz="1800" b="0" i="0" kern="1200">
          <a:solidFill>
            <a:schemeClr val="tx1">
              <a:lumMod val="85000"/>
              <a:lumOff val="15000"/>
            </a:schemeClr>
          </a:solidFill>
          <a:latin typeface="Segoe UI Semilight" charset="0"/>
          <a:ea typeface="Segoe UI Semilight" charset="0"/>
          <a:cs typeface="Segoe UI Semilight" charset="0"/>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81693BD-B4ED-4F5E-A181-94C73095A089}" type="datetimeFigureOut">
              <a:rPr lang="en-US" smtClean="0"/>
              <a:t>6/5/2018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CA69040-D78D-42CB-9823-E153014CF331}" type="slidenum">
              <a:rPr lang="en-US" smtClean="0"/>
              <a:t>‹#›</a:t>
            </a:fld>
            <a:endParaRPr lang="en-US"/>
          </a:p>
        </p:txBody>
      </p:sp>
    </p:spTree>
    <p:extLst>
      <p:ext uri="{BB962C8B-B14F-4D97-AF65-F5344CB8AC3E}">
        <p14:creationId xmlns:p14="http://schemas.microsoft.com/office/powerpoint/2010/main" val="3746813920"/>
      </p:ext>
    </p:extLst>
  </p:cSld>
  <p:clrMap bg1="lt1" tx1="dk1" bg2="lt2" tx2="dk2" accent1="accent1" accent2="accent2" accent3="accent3" accent4="accent4" accent5="accent5" accent6="accent6" hlink="hlink" folHlink="folHlink"/>
  <p:sldLayoutIdLst>
    <p:sldLayoutId id="2147483926" r:id="rId1"/>
    <p:sldLayoutId id="2147483927" r:id="rId2"/>
    <p:sldLayoutId id="2147483928" r:id="rId3"/>
    <p:sldLayoutId id="2147483929" r:id="rId4"/>
    <p:sldLayoutId id="2147483930" r:id="rId5"/>
    <p:sldLayoutId id="2147483931" r:id="rId6"/>
    <p:sldLayoutId id="2147483932" r:id="rId7"/>
    <p:sldLayoutId id="2147483933" r:id="rId8"/>
    <p:sldLayoutId id="2147483934" r:id="rId9"/>
    <p:sldLayoutId id="2147483935" r:id="rId10"/>
    <p:sldLayoutId id="2147483936"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5" name="Group 4"/>
          <p:cNvGrpSpPr/>
          <p:nvPr userDrawn="1"/>
        </p:nvGrpSpPr>
        <p:grpSpPr>
          <a:xfrm rot="5400000">
            <a:off x="9941325" y="3505165"/>
            <a:ext cx="5533848" cy="901870"/>
            <a:chOff x="500063" y="2584450"/>
            <a:chExt cx="10231437" cy="2071688"/>
          </a:xfrm>
        </p:grpSpPr>
        <p:sp>
          <p:nvSpPr>
            <p:cNvPr id="6" name="Rectangle 47"/>
            <p:cNvSpPr>
              <a:spLocks noChangeArrowheads="1"/>
            </p:cNvSpPr>
            <p:nvPr/>
          </p:nvSpPr>
          <p:spPr bwMode="auto">
            <a:xfrm>
              <a:off x="500063" y="2587625"/>
              <a:ext cx="779462" cy="514350"/>
            </a:xfrm>
            <a:prstGeom prst="rect">
              <a:avLst/>
            </a:prstGeom>
            <a:solidFill>
              <a:srgbClr val="FFF2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400" dirty="0"/>
            </a:p>
          </p:txBody>
        </p:sp>
        <p:sp>
          <p:nvSpPr>
            <p:cNvPr id="8" name="Rectangle 48"/>
            <p:cNvSpPr>
              <a:spLocks noChangeArrowheads="1"/>
            </p:cNvSpPr>
            <p:nvPr/>
          </p:nvSpPr>
          <p:spPr bwMode="auto">
            <a:xfrm>
              <a:off x="604269" y="2663818"/>
              <a:ext cx="180525" cy="936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00" b="1" i="0" u="none" strike="noStrike" cap="none" normalizeH="0" baseline="0" dirty="0">
                  <a:ln>
                    <a:noFill/>
                  </a:ln>
                  <a:solidFill>
                    <a:srgbClr val="000000"/>
                  </a:solidFill>
                  <a:effectLst/>
                  <a:latin typeface="Segoe UI Semibold" panose="020B0702040204020203" pitchFamily="34" charset="0"/>
                </a:rPr>
                <a:t>Light</a:t>
              </a:r>
              <a:endParaRPr kumimoji="0" lang="en-US" altLang="en-US" sz="1400" b="0" i="0" u="none" strike="noStrike" cap="none" normalizeH="0" baseline="0" dirty="0">
                <a:ln>
                  <a:noFill/>
                </a:ln>
                <a:solidFill>
                  <a:schemeClr val="tx1"/>
                </a:solidFill>
                <a:effectLst/>
                <a:latin typeface="Arial" panose="020B0604020202020204" pitchFamily="34" charset="0"/>
              </a:endParaRPr>
            </a:p>
          </p:txBody>
        </p:sp>
        <p:sp>
          <p:nvSpPr>
            <p:cNvPr id="9" name="Rectangle 49"/>
            <p:cNvSpPr>
              <a:spLocks noChangeArrowheads="1"/>
            </p:cNvSpPr>
            <p:nvPr/>
          </p:nvSpPr>
          <p:spPr bwMode="auto">
            <a:xfrm>
              <a:off x="815251" y="2652465"/>
              <a:ext cx="229316" cy="11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00" b="1" i="0" u="none" strike="noStrike" cap="none" normalizeH="0" baseline="0" dirty="0">
                  <a:ln>
                    <a:noFill/>
                  </a:ln>
                  <a:solidFill>
                    <a:srgbClr val="000000"/>
                  </a:solidFill>
                  <a:effectLst/>
                  <a:latin typeface="Segoe UI Semibold" panose="020B0702040204020203" pitchFamily="34" charset="0"/>
                </a:rPr>
                <a:t>Yellow</a:t>
              </a:r>
              <a:endParaRPr kumimoji="0" lang="en-US" altLang="en-US" sz="1400" b="0" i="0" u="none" strike="noStrike" cap="none" normalizeH="0" baseline="0" dirty="0">
                <a:ln>
                  <a:noFill/>
                </a:ln>
                <a:solidFill>
                  <a:schemeClr val="tx1"/>
                </a:solidFill>
                <a:effectLst/>
                <a:latin typeface="Arial" panose="020B0604020202020204" pitchFamily="34" charset="0"/>
              </a:endParaRPr>
            </a:p>
          </p:txBody>
        </p:sp>
        <p:sp>
          <p:nvSpPr>
            <p:cNvPr id="11" name="Rectangle 51"/>
            <p:cNvSpPr>
              <a:spLocks noChangeArrowheads="1"/>
            </p:cNvSpPr>
            <p:nvPr/>
          </p:nvSpPr>
          <p:spPr bwMode="auto">
            <a:xfrm>
              <a:off x="500063" y="2587625"/>
              <a:ext cx="779462" cy="514350"/>
            </a:xfrm>
            <a:prstGeom prst="rect">
              <a:avLst/>
            </a:prstGeom>
            <a:noFill/>
            <a:ln w="9525" cap="flat">
              <a:solidFill>
                <a:srgbClr val="FFF1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400" dirty="0"/>
            </a:p>
          </p:txBody>
        </p:sp>
        <p:sp>
          <p:nvSpPr>
            <p:cNvPr id="12" name="Rectangle 52"/>
            <p:cNvSpPr>
              <a:spLocks noChangeArrowheads="1"/>
            </p:cNvSpPr>
            <p:nvPr/>
          </p:nvSpPr>
          <p:spPr bwMode="auto">
            <a:xfrm>
              <a:off x="1279525" y="2584450"/>
              <a:ext cx="428625" cy="173038"/>
            </a:xfrm>
            <a:prstGeom prst="rect">
              <a:avLst/>
            </a:prstGeom>
            <a:solidFill>
              <a:srgbClr val="FFF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400" dirty="0"/>
            </a:p>
          </p:txBody>
        </p:sp>
        <p:sp>
          <p:nvSpPr>
            <p:cNvPr id="13" name="Rectangle 53"/>
            <p:cNvSpPr>
              <a:spLocks noChangeArrowheads="1"/>
            </p:cNvSpPr>
            <p:nvPr/>
          </p:nvSpPr>
          <p:spPr bwMode="auto">
            <a:xfrm>
              <a:off x="1279525" y="2757488"/>
              <a:ext cx="428625" cy="173038"/>
            </a:xfrm>
            <a:prstGeom prst="rect">
              <a:avLst/>
            </a:prstGeom>
            <a:solidFill>
              <a:srgbClr val="F0E3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400" dirty="0"/>
            </a:p>
          </p:txBody>
        </p:sp>
        <p:sp>
          <p:nvSpPr>
            <p:cNvPr id="14" name="Rectangle 54"/>
            <p:cNvSpPr>
              <a:spLocks noChangeArrowheads="1"/>
            </p:cNvSpPr>
            <p:nvPr/>
          </p:nvSpPr>
          <p:spPr bwMode="auto">
            <a:xfrm>
              <a:off x="1279525" y="2930525"/>
              <a:ext cx="428625" cy="171450"/>
            </a:xfrm>
            <a:prstGeom prst="rect">
              <a:avLst/>
            </a:prstGeom>
            <a:solidFill>
              <a:srgbClr val="CCC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400" dirty="0"/>
            </a:p>
          </p:txBody>
        </p:sp>
        <p:sp>
          <p:nvSpPr>
            <p:cNvPr id="15" name="Rectangle 55"/>
            <p:cNvSpPr>
              <a:spLocks noChangeArrowheads="1"/>
            </p:cNvSpPr>
            <p:nvPr/>
          </p:nvSpPr>
          <p:spPr bwMode="auto">
            <a:xfrm>
              <a:off x="500063" y="3101975"/>
              <a:ext cx="779462" cy="51752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400" dirty="0"/>
            </a:p>
          </p:txBody>
        </p:sp>
        <p:sp>
          <p:nvSpPr>
            <p:cNvPr id="16" name="Rectangle 56"/>
            <p:cNvSpPr>
              <a:spLocks noChangeArrowheads="1"/>
            </p:cNvSpPr>
            <p:nvPr/>
          </p:nvSpPr>
          <p:spPr bwMode="auto">
            <a:xfrm>
              <a:off x="602724" y="3173405"/>
              <a:ext cx="43912" cy="936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00" b="1" i="0" u="none" strike="noStrike" cap="none" normalizeH="0" baseline="0" dirty="0">
                  <a:ln>
                    <a:noFill/>
                  </a:ln>
                  <a:solidFill>
                    <a:srgbClr val="000000"/>
                  </a:solidFill>
                  <a:effectLst/>
                  <a:latin typeface="Segoe UI Semibold" panose="020B0702040204020203" pitchFamily="34" charset="0"/>
                </a:rPr>
                <a:t>Y</a:t>
              </a:r>
              <a:endParaRPr kumimoji="0" lang="en-US" altLang="en-US" sz="1400" b="0" i="0" u="none" strike="noStrike" cap="none" normalizeH="0" baseline="0" dirty="0">
                <a:ln>
                  <a:noFill/>
                </a:ln>
                <a:solidFill>
                  <a:schemeClr val="tx1"/>
                </a:solidFill>
                <a:effectLst/>
                <a:latin typeface="Arial" panose="020B0604020202020204" pitchFamily="34" charset="0"/>
              </a:endParaRPr>
            </a:p>
          </p:txBody>
        </p:sp>
        <p:sp>
          <p:nvSpPr>
            <p:cNvPr id="17" name="Rectangle 57"/>
            <p:cNvSpPr>
              <a:spLocks noChangeArrowheads="1"/>
            </p:cNvSpPr>
            <p:nvPr/>
          </p:nvSpPr>
          <p:spPr bwMode="auto">
            <a:xfrm>
              <a:off x="637547" y="3173405"/>
              <a:ext cx="185404" cy="936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00" b="1" i="0" u="none" strike="noStrike" cap="none" normalizeH="0" baseline="0" dirty="0">
                  <a:ln>
                    <a:noFill/>
                  </a:ln>
                  <a:solidFill>
                    <a:srgbClr val="000000"/>
                  </a:solidFill>
                  <a:effectLst/>
                  <a:latin typeface="Segoe UI Semibold" panose="020B0702040204020203" pitchFamily="34" charset="0"/>
                </a:rPr>
                <a:t>ellow</a:t>
              </a:r>
              <a:endParaRPr kumimoji="0" lang="en-US" altLang="en-US" sz="1400" b="0" i="0" u="none" strike="noStrike" cap="none" normalizeH="0" baseline="0" dirty="0">
                <a:ln>
                  <a:noFill/>
                </a:ln>
                <a:solidFill>
                  <a:schemeClr val="tx1"/>
                </a:solidFill>
                <a:effectLst/>
                <a:latin typeface="Arial" panose="020B0604020202020204" pitchFamily="34" charset="0"/>
              </a:endParaRPr>
            </a:p>
          </p:txBody>
        </p:sp>
        <p:sp>
          <p:nvSpPr>
            <p:cNvPr id="18" name="Rectangle 58"/>
            <p:cNvSpPr>
              <a:spLocks noChangeArrowheads="1"/>
            </p:cNvSpPr>
            <p:nvPr/>
          </p:nvSpPr>
          <p:spPr bwMode="auto">
            <a:xfrm>
              <a:off x="1279525" y="3101975"/>
              <a:ext cx="428625" cy="173038"/>
            </a:xfrm>
            <a:prstGeom prst="rect">
              <a:avLst/>
            </a:prstGeom>
            <a:solidFill>
              <a:srgbClr val="FFCB4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400" dirty="0"/>
            </a:p>
          </p:txBody>
        </p:sp>
        <p:sp>
          <p:nvSpPr>
            <p:cNvPr id="19" name="Rectangle 59"/>
            <p:cNvSpPr>
              <a:spLocks noChangeArrowheads="1"/>
            </p:cNvSpPr>
            <p:nvPr/>
          </p:nvSpPr>
          <p:spPr bwMode="auto">
            <a:xfrm>
              <a:off x="1279525" y="3275013"/>
              <a:ext cx="428625" cy="173038"/>
            </a:xfrm>
            <a:prstGeom prst="rect">
              <a:avLst/>
            </a:prstGeom>
            <a:solidFill>
              <a:srgbClr val="F0AE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400" dirty="0"/>
            </a:p>
          </p:txBody>
        </p:sp>
        <p:sp>
          <p:nvSpPr>
            <p:cNvPr id="20" name="Rectangle 60"/>
            <p:cNvSpPr>
              <a:spLocks noChangeArrowheads="1"/>
            </p:cNvSpPr>
            <p:nvPr/>
          </p:nvSpPr>
          <p:spPr bwMode="auto">
            <a:xfrm>
              <a:off x="1279525" y="3448050"/>
              <a:ext cx="428625" cy="171450"/>
            </a:xfrm>
            <a:prstGeom prst="rect">
              <a:avLst/>
            </a:prstGeom>
            <a:solidFill>
              <a:srgbClr val="C78E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400" dirty="0"/>
            </a:p>
          </p:txBody>
        </p:sp>
        <p:sp>
          <p:nvSpPr>
            <p:cNvPr id="21" name="Rectangle 61"/>
            <p:cNvSpPr>
              <a:spLocks noChangeArrowheads="1"/>
            </p:cNvSpPr>
            <p:nvPr/>
          </p:nvSpPr>
          <p:spPr bwMode="auto">
            <a:xfrm>
              <a:off x="1790700" y="2584450"/>
              <a:ext cx="776287" cy="517525"/>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400" dirty="0"/>
            </a:p>
          </p:txBody>
        </p:sp>
        <p:sp>
          <p:nvSpPr>
            <p:cNvPr id="22" name="Rectangle 62"/>
            <p:cNvSpPr>
              <a:spLocks noChangeArrowheads="1"/>
            </p:cNvSpPr>
            <p:nvPr/>
          </p:nvSpPr>
          <p:spPr bwMode="auto">
            <a:xfrm>
              <a:off x="1885542" y="2655880"/>
              <a:ext cx="465952" cy="936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00" b="1" i="0" u="none" strike="noStrike" cap="none" normalizeH="0" baseline="0" dirty="0">
                  <a:ln>
                    <a:noFill/>
                  </a:ln>
                  <a:solidFill>
                    <a:srgbClr val="000000"/>
                  </a:solidFill>
                  <a:effectLst/>
                  <a:latin typeface="Segoe UI Semibold" panose="020B0702040204020203" pitchFamily="34" charset="0"/>
                </a:rPr>
                <a:t>Light Orange</a:t>
              </a:r>
              <a:endParaRPr kumimoji="0" lang="en-US" altLang="en-US" sz="1400" b="0" i="0" u="none" strike="noStrike" cap="none" normalizeH="0" baseline="0" dirty="0">
                <a:ln>
                  <a:noFill/>
                </a:ln>
                <a:solidFill>
                  <a:schemeClr val="tx1"/>
                </a:solidFill>
                <a:effectLst/>
                <a:latin typeface="Arial" panose="020B0604020202020204" pitchFamily="34" charset="0"/>
              </a:endParaRPr>
            </a:p>
          </p:txBody>
        </p:sp>
        <p:sp>
          <p:nvSpPr>
            <p:cNvPr id="23" name="Rectangle 63"/>
            <p:cNvSpPr>
              <a:spLocks noChangeArrowheads="1"/>
            </p:cNvSpPr>
            <p:nvPr/>
          </p:nvSpPr>
          <p:spPr bwMode="auto">
            <a:xfrm>
              <a:off x="2566988" y="2584450"/>
              <a:ext cx="430212" cy="173038"/>
            </a:xfrm>
            <a:prstGeom prst="rect">
              <a:avLst/>
            </a:prstGeom>
            <a:solidFill>
              <a:srgbClr val="FFA94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400" dirty="0"/>
            </a:p>
          </p:txBody>
        </p:sp>
        <p:sp>
          <p:nvSpPr>
            <p:cNvPr id="24" name="Rectangle 64"/>
            <p:cNvSpPr>
              <a:spLocks noChangeArrowheads="1"/>
            </p:cNvSpPr>
            <p:nvPr/>
          </p:nvSpPr>
          <p:spPr bwMode="auto">
            <a:xfrm>
              <a:off x="2566988" y="2757488"/>
              <a:ext cx="430212" cy="173038"/>
            </a:xfrm>
            <a:prstGeom prst="rect">
              <a:avLst/>
            </a:prstGeom>
            <a:solidFill>
              <a:srgbClr val="F084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400" dirty="0"/>
            </a:p>
          </p:txBody>
        </p:sp>
        <p:sp>
          <p:nvSpPr>
            <p:cNvPr id="25" name="Rectangle 65"/>
            <p:cNvSpPr>
              <a:spLocks noChangeArrowheads="1"/>
            </p:cNvSpPr>
            <p:nvPr/>
          </p:nvSpPr>
          <p:spPr bwMode="auto">
            <a:xfrm>
              <a:off x="2566988" y="2930525"/>
              <a:ext cx="430212" cy="171450"/>
            </a:xfrm>
            <a:prstGeom prst="rect">
              <a:avLst/>
            </a:prstGeom>
            <a:solidFill>
              <a:srgbClr val="BA68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400" dirty="0"/>
            </a:p>
          </p:txBody>
        </p:sp>
        <p:sp>
          <p:nvSpPr>
            <p:cNvPr id="26" name="Rectangle 66"/>
            <p:cNvSpPr>
              <a:spLocks noChangeArrowheads="1"/>
            </p:cNvSpPr>
            <p:nvPr/>
          </p:nvSpPr>
          <p:spPr bwMode="auto">
            <a:xfrm>
              <a:off x="3079750" y="3101975"/>
              <a:ext cx="776287" cy="517525"/>
            </a:xfrm>
            <a:prstGeom prst="rect">
              <a:avLst/>
            </a:prstGeom>
            <a:solidFill>
              <a:srgbClr val="E8112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400" dirty="0"/>
            </a:p>
          </p:txBody>
        </p:sp>
        <p:sp>
          <p:nvSpPr>
            <p:cNvPr id="27" name="Rectangle 67"/>
            <p:cNvSpPr>
              <a:spLocks noChangeArrowheads="1"/>
            </p:cNvSpPr>
            <p:nvPr/>
          </p:nvSpPr>
          <p:spPr bwMode="auto">
            <a:xfrm>
              <a:off x="3181560" y="3176581"/>
              <a:ext cx="48791" cy="936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00" b="1" i="0" u="none" strike="noStrike" cap="none" normalizeH="0" baseline="0" dirty="0">
                  <a:ln>
                    <a:noFill/>
                  </a:ln>
                  <a:solidFill>
                    <a:srgbClr val="FFFFFF"/>
                  </a:solidFill>
                  <a:effectLst/>
                  <a:latin typeface="Segoe UI Semibold" panose="020B0702040204020203" pitchFamily="34" charset="0"/>
                </a:rPr>
                <a:t>R</a:t>
              </a:r>
              <a:endParaRPr kumimoji="0" lang="en-US" altLang="en-US" sz="1400" b="0" i="0" u="none" strike="noStrike" cap="none" normalizeH="0" baseline="0" dirty="0">
                <a:ln>
                  <a:noFill/>
                </a:ln>
                <a:solidFill>
                  <a:schemeClr val="tx1"/>
                </a:solidFill>
                <a:effectLst/>
                <a:latin typeface="Arial" panose="020B0604020202020204" pitchFamily="34" charset="0"/>
              </a:endParaRPr>
            </a:p>
          </p:txBody>
        </p:sp>
        <p:sp>
          <p:nvSpPr>
            <p:cNvPr id="28" name="Rectangle 68"/>
            <p:cNvSpPr>
              <a:spLocks noChangeArrowheads="1"/>
            </p:cNvSpPr>
            <p:nvPr/>
          </p:nvSpPr>
          <p:spPr bwMode="auto">
            <a:xfrm>
              <a:off x="3226338" y="3176580"/>
              <a:ext cx="87823" cy="936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00" b="1" i="0" u="none" strike="noStrike" cap="none" normalizeH="0" baseline="0" dirty="0">
                  <a:ln>
                    <a:noFill/>
                  </a:ln>
                  <a:solidFill>
                    <a:srgbClr val="FFFFFF"/>
                  </a:solidFill>
                  <a:effectLst/>
                  <a:latin typeface="Segoe UI Semibold" panose="020B0702040204020203" pitchFamily="34" charset="0"/>
                </a:rPr>
                <a:t>ed</a:t>
              </a:r>
              <a:endParaRPr kumimoji="0" lang="en-US" altLang="en-US" sz="1400" b="0" i="0" u="none" strike="noStrike" cap="none" normalizeH="0" baseline="0" dirty="0">
                <a:ln>
                  <a:noFill/>
                </a:ln>
                <a:solidFill>
                  <a:schemeClr val="tx1"/>
                </a:solidFill>
                <a:effectLst/>
                <a:latin typeface="Arial" panose="020B0604020202020204" pitchFamily="34" charset="0"/>
              </a:endParaRPr>
            </a:p>
          </p:txBody>
        </p:sp>
        <p:sp>
          <p:nvSpPr>
            <p:cNvPr id="29" name="Rectangle 69"/>
            <p:cNvSpPr>
              <a:spLocks noChangeArrowheads="1"/>
            </p:cNvSpPr>
            <p:nvPr/>
          </p:nvSpPr>
          <p:spPr bwMode="auto">
            <a:xfrm>
              <a:off x="3856038" y="3101975"/>
              <a:ext cx="430212" cy="173038"/>
            </a:xfrm>
            <a:prstGeom prst="rect">
              <a:avLst/>
            </a:prstGeom>
            <a:solidFill>
              <a:srgbClr val="EE4D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400" dirty="0"/>
            </a:p>
          </p:txBody>
        </p:sp>
        <p:sp>
          <p:nvSpPr>
            <p:cNvPr id="30" name="Rectangle 70"/>
            <p:cNvSpPr>
              <a:spLocks noChangeArrowheads="1"/>
            </p:cNvSpPr>
            <p:nvPr/>
          </p:nvSpPr>
          <p:spPr bwMode="auto">
            <a:xfrm>
              <a:off x="3856038" y="3275013"/>
              <a:ext cx="430212" cy="173038"/>
            </a:xfrm>
            <a:prstGeom prst="rect">
              <a:avLst/>
            </a:prstGeom>
            <a:solidFill>
              <a:srgbClr val="D9102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400" dirty="0"/>
            </a:p>
          </p:txBody>
        </p:sp>
        <p:sp>
          <p:nvSpPr>
            <p:cNvPr id="31" name="Rectangle 71"/>
            <p:cNvSpPr>
              <a:spLocks noChangeArrowheads="1"/>
            </p:cNvSpPr>
            <p:nvPr/>
          </p:nvSpPr>
          <p:spPr bwMode="auto">
            <a:xfrm>
              <a:off x="3856038" y="3448050"/>
              <a:ext cx="430212" cy="171450"/>
            </a:xfrm>
            <a:prstGeom prst="rect">
              <a:avLst/>
            </a:prstGeom>
            <a:solidFill>
              <a:srgbClr val="A3111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400" dirty="0"/>
            </a:p>
          </p:txBody>
        </p:sp>
        <p:sp>
          <p:nvSpPr>
            <p:cNvPr id="32" name="Rectangle 72"/>
            <p:cNvSpPr>
              <a:spLocks noChangeArrowheads="1"/>
            </p:cNvSpPr>
            <p:nvPr/>
          </p:nvSpPr>
          <p:spPr bwMode="auto">
            <a:xfrm>
              <a:off x="4368800" y="3101975"/>
              <a:ext cx="777875" cy="517525"/>
            </a:xfrm>
            <a:prstGeom prst="rect">
              <a:avLst/>
            </a:prstGeom>
            <a:solidFill>
              <a:srgbClr val="B4009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400" dirty="0"/>
            </a:p>
          </p:txBody>
        </p:sp>
        <p:sp>
          <p:nvSpPr>
            <p:cNvPr id="33" name="Rectangle 73"/>
            <p:cNvSpPr>
              <a:spLocks noChangeArrowheads="1"/>
            </p:cNvSpPr>
            <p:nvPr/>
          </p:nvSpPr>
          <p:spPr bwMode="auto">
            <a:xfrm>
              <a:off x="4464597" y="3173405"/>
              <a:ext cx="319580" cy="936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00" b="1" i="0" u="none" strike="noStrike" cap="none" normalizeH="0" baseline="0" dirty="0">
                  <a:ln>
                    <a:noFill/>
                  </a:ln>
                  <a:solidFill>
                    <a:srgbClr val="FFFFFF"/>
                  </a:solidFill>
                  <a:effectLst/>
                  <a:latin typeface="Segoe UI Semibold" panose="020B0702040204020203" pitchFamily="34" charset="0"/>
                </a:rPr>
                <a:t>Magenta</a:t>
              </a:r>
              <a:endParaRPr kumimoji="0" lang="en-US" altLang="en-US" sz="1400" b="0" i="0" u="none" strike="noStrike" cap="none" normalizeH="0" baseline="0" dirty="0">
                <a:ln>
                  <a:noFill/>
                </a:ln>
                <a:solidFill>
                  <a:schemeClr val="tx1"/>
                </a:solidFill>
                <a:effectLst/>
                <a:latin typeface="Arial" panose="020B0604020202020204" pitchFamily="34" charset="0"/>
              </a:endParaRPr>
            </a:p>
          </p:txBody>
        </p:sp>
        <p:sp>
          <p:nvSpPr>
            <p:cNvPr id="34" name="Rectangle 74"/>
            <p:cNvSpPr>
              <a:spLocks noChangeArrowheads="1"/>
            </p:cNvSpPr>
            <p:nvPr/>
          </p:nvSpPr>
          <p:spPr bwMode="auto">
            <a:xfrm>
              <a:off x="5146675" y="3101975"/>
              <a:ext cx="428625" cy="173038"/>
            </a:xfrm>
            <a:prstGeom prst="rect">
              <a:avLst/>
            </a:prstGeom>
            <a:solidFill>
              <a:srgbClr val="C740B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400" dirty="0"/>
            </a:p>
          </p:txBody>
        </p:sp>
        <p:sp>
          <p:nvSpPr>
            <p:cNvPr id="35" name="Rectangle 75"/>
            <p:cNvSpPr>
              <a:spLocks noChangeArrowheads="1"/>
            </p:cNvSpPr>
            <p:nvPr/>
          </p:nvSpPr>
          <p:spPr bwMode="auto">
            <a:xfrm>
              <a:off x="5146675" y="3275013"/>
              <a:ext cx="428625" cy="173038"/>
            </a:xfrm>
            <a:prstGeom prst="rect">
              <a:avLst/>
            </a:prstGeom>
            <a:solidFill>
              <a:srgbClr val="9E008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400" dirty="0"/>
            </a:p>
          </p:txBody>
        </p:sp>
        <p:sp>
          <p:nvSpPr>
            <p:cNvPr id="36" name="Rectangle 76"/>
            <p:cNvSpPr>
              <a:spLocks noChangeArrowheads="1"/>
            </p:cNvSpPr>
            <p:nvPr/>
          </p:nvSpPr>
          <p:spPr bwMode="auto">
            <a:xfrm>
              <a:off x="5146675" y="3448050"/>
              <a:ext cx="428625" cy="171450"/>
            </a:xfrm>
            <a:prstGeom prst="rect">
              <a:avLst/>
            </a:prstGeom>
            <a:solidFill>
              <a:srgbClr val="85006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400" dirty="0"/>
            </a:p>
          </p:txBody>
        </p:sp>
        <p:sp>
          <p:nvSpPr>
            <p:cNvPr id="37" name="Rectangle 77"/>
            <p:cNvSpPr>
              <a:spLocks noChangeArrowheads="1"/>
            </p:cNvSpPr>
            <p:nvPr/>
          </p:nvSpPr>
          <p:spPr bwMode="auto">
            <a:xfrm>
              <a:off x="5656263" y="3101975"/>
              <a:ext cx="779462" cy="517525"/>
            </a:xfrm>
            <a:prstGeom prst="rect">
              <a:avLst/>
            </a:prstGeom>
            <a:solidFill>
              <a:srgbClr val="5C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400" dirty="0"/>
            </a:p>
          </p:txBody>
        </p:sp>
        <p:sp>
          <p:nvSpPr>
            <p:cNvPr id="38" name="Rectangle 78"/>
            <p:cNvSpPr>
              <a:spLocks noChangeArrowheads="1"/>
            </p:cNvSpPr>
            <p:nvPr/>
          </p:nvSpPr>
          <p:spPr bwMode="auto">
            <a:xfrm>
              <a:off x="5755916" y="3173405"/>
              <a:ext cx="229316" cy="936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00" b="1" i="0" u="none" strike="noStrike" cap="none" normalizeH="0" baseline="0" dirty="0">
                  <a:ln>
                    <a:noFill/>
                  </a:ln>
                  <a:solidFill>
                    <a:srgbClr val="FFFFFF"/>
                  </a:solidFill>
                  <a:effectLst/>
                  <a:latin typeface="Segoe UI Semibold" panose="020B0702040204020203" pitchFamily="34" charset="0"/>
                </a:rPr>
                <a:t>Purple</a:t>
              </a:r>
              <a:endParaRPr kumimoji="0" lang="en-US" altLang="en-US" sz="1400" b="0" i="0" u="none" strike="noStrike" cap="none" normalizeH="0" baseline="0" dirty="0">
                <a:ln>
                  <a:noFill/>
                </a:ln>
                <a:solidFill>
                  <a:schemeClr val="tx1"/>
                </a:solidFill>
                <a:effectLst/>
                <a:latin typeface="Arial" panose="020B0604020202020204" pitchFamily="34" charset="0"/>
              </a:endParaRPr>
            </a:p>
          </p:txBody>
        </p:sp>
        <p:sp>
          <p:nvSpPr>
            <p:cNvPr id="39" name="Rectangle 79"/>
            <p:cNvSpPr>
              <a:spLocks noChangeArrowheads="1"/>
            </p:cNvSpPr>
            <p:nvPr/>
          </p:nvSpPr>
          <p:spPr bwMode="auto">
            <a:xfrm>
              <a:off x="6435725" y="3101975"/>
              <a:ext cx="427037" cy="173038"/>
            </a:xfrm>
            <a:prstGeom prst="rect">
              <a:avLst/>
            </a:prstGeom>
            <a:solidFill>
              <a:srgbClr val="8562A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400" dirty="0"/>
            </a:p>
          </p:txBody>
        </p:sp>
        <p:sp>
          <p:nvSpPr>
            <p:cNvPr id="40" name="Rectangle 80"/>
            <p:cNvSpPr>
              <a:spLocks noChangeArrowheads="1"/>
            </p:cNvSpPr>
            <p:nvPr/>
          </p:nvSpPr>
          <p:spPr bwMode="auto">
            <a:xfrm>
              <a:off x="6435725" y="3275013"/>
              <a:ext cx="427037" cy="173038"/>
            </a:xfrm>
            <a:prstGeom prst="rect">
              <a:avLst/>
            </a:prstGeom>
            <a:solidFill>
              <a:srgbClr val="5228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400" dirty="0"/>
            </a:p>
          </p:txBody>
        </p:sp>
        <p:sp>
          <p:nvSpPr>
            <p:cNvPr id="41" name="Rectangle 81"/>
            <p:cNvSpPr>
              <a:spLocks noChangeArrowheads="1"/>
            </p:cNvSpPr>
            <p:nvPr/>
          </p:nvSpPr>
          <p:spPr bwMode="auto">
            <a:xfrm>
              <a:off x="6435725" y="3448050"/>
              <a:ext cx="427037" cy="171450"/>
            </a:xfrm>
            <a:prstGeom prst="rect">
              <a:avLst/>
            </a:prstGeom>
            <a:solidFill>
              <a:srgbClr val="40146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400" dirty="0"/>
            </a:p>
          </p:txBody>
        </p:sp>
        <p:sp>
          <p:nvSpPr>
            <p:cNvPr id="42" name="Rectangle 82"/>
            <p:cNvSpPr>
              <a:spLocks noChangeArrowheads="1"/>
            </p:cNvSpPr>
            <p:nvPr/>
          </p:nvSpPr>
          <p:spPr bwMode="auto">
            <a:xfrm>
              <a:off x="6945313" y="3101975"/>
              <a:ext cx="777875" cy="517525"/>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400" dirty="0"/>
            </a:p>
          </p:txBody>
        </p:sp>
        <p:sp>
          <p:nvSpPr>
            <p:cNvPr id="43" name="Rectangle 83"/>
            <p:cNvSpPr>
              <a:spLocks noChangeArrowheads="1"/>
            </p:cNvSpPr>
            <p:nvPr/>
          </p:nvSpPr>
          <p:spPr bwMode="auto">
            <a:xfrm>
              <a:off x="7047853" y="3173407"/>
              <a:ext cx="153692" cy="936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00" b="1" i="0" u="none" strike="noStrike" cap="none" normalizeH="0" baseline="0" dirty="0">
                  <a:ln>
                    <a:noFill/>
                  </a:ln>
                  <a:solidFill>
                    <a:srgbClr val="FFFFFF"/>
                  </a:solidFill>
                  <a:effectLst/>
                  <a:latin typeface="Segoe UI Semibold" panose="020B0702040204020203" pitchFamily="34" charset="0"/>
                </a:rPr>
                <a:t>Blue</a:t>
              </a:r>
              <a:endParaRPr kumimoji="0" lang="en-US" altLang="en-US" sz="1400" b="0" i="0" u="none" strike="noStrike" cap="none" normalizeH="0" baseline="0" dirty="0">
                <a:ln>
                  <a:noFill/>
                </a:ln>
                <a:solidFill>
                  <a:schemeClr val="tx1"/>
                </a:solidFill>
                <a:effectLst/>
                <a:latin typeface="Arial" panose="020B0604020202020204" pitchFamily="34" charset="0"/>
              </a:endParaRPr>
            </a:p>
          </p:txBody>
        </p:sp>
        <p:sp>
          <p:nvSpPr>
            <p:cNvPr id="44" name="Rectangle 84"/>
            <p:cNvSpPr>
              <a:spLocks noChangeArrowheads="1"/>
            </p:cNvSpPr>
            <p:nvPr/>
          </p:nvSpPr>
          <p:spPr bwMode="auto">
            <a:xfrm>
              <a:off x="7723188" y="3101975"/>
              <a:ext cx="428625" cy="173038"/>
            </a:xfrm>
            <a:prstGeom prst="rect">
              <a:avLst/>
            </a:prstGeom>
            <a:solidFill>
              <a:srgbClr val="409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400" dirty="0"/>
            </a:p>
          </p:txBody>
        </p:sp>
        <p:sp>
          <p:nvSpPr>
            <p:cNvPr id="45" name="Rectangle 85"/>
            <p:cNvSpPr>
              <a:spLocks noChangeArrowheads="1"/>
            </p:cNvSpPr>
            <p:nvPr/>
          </p:nvSpPr>
          <p:spPr bwMode="auto">
            <a:xfrm>
              <a:off x="7723188" y="3275013"/>
              <a:ext cx="428625" cy="173038"/>
            </a:xfrm>
            <a:prstGeom prst="rect">
              <a:avLst/>
            </a:prstGeom>
            <a:solidFill>
              <a:srgbClr val="006FC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400" dirty="0"/>
            </a:p>
          </p:txBody>
        </p:sp>
        <p:sp>
          <p:nvSpPr>
            <p:cNvPr id="46" name="Rectangle 86"/>
            <p:cNvSpPr>
              <a:spLocks noChangeArrowheads="1"/>
            </p:cNvSpPr>
            <p:nvPr/>
          </p:nvSpPr>
          <p:spPr bwMode="auto">
            <a:xfrm>
              <a:off x="7723188" y="3448050"/>
              <a:ext cx="428625" cy="171450"/>
            </a:xfrm>
            <a:prstGeom prst="rect">
              <a:avLst/>
            </a:prstGeom>
            <a:solidFill>
              <a:srgbClr val="0052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400" dirty="0"/>
            </a:p>
          </p:txBody>
        </p:sp>
        <p:sp>
          <p:nvSpPr>
            <p:cNvPr id="47" name="Rectangle 87"/>
            <p:cNvSpPr>
              <a:spLocks noChangeArrowheads="1"/>
            </p:cNvSpPr>
            <p:nvPr/>
          </p:nvSpPr>
          <p:spPr bwMode="auto">
            <a:xfrm>
              <a:off x="8234363" y="3101975"/>
              <a:ext cx="777875" cy="517525"/>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400" dirty="0"/>
            </a:p>
          </p:txBody>
        </p:sp>
        <p:sp>
          <p:nvSpPr>
            <p:cNvPr id="48" name="Rectangle 88"/>
            <p:cNvSpPr>
              <a:spLocks noChangeArrowheads="1"/>
            </p:cNvSpPr>
            <p:nvPr/>
          </p:nvSpPr>
          <p:spPr bwMode="auto">
            <a:xfrm>
              <a:off x="8334644" y="3173407"/>
              <a:ext cx="43912" cy="936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00" b="1" i="0" u="none" strike="noStrike" cap="none" normalizeH="0" baseline="0" dirty="0">
                  <a:ln>
                    <a:noFill/>
                  </a:ln>
                  <a:solidFill>
                    <a:srgbClr val="FFFFFF"/>
                  </a:solidFill>
                  <a:effectLst/>
                  <a:latin typeface="Segoe UI Semibold" panose="020B0702040204020203" pitchFamily="34" charset="0"/>
                </a:rPr>
                <a:t>T</a:t>
              </a:r>
              <a:endParaRPr kumimoji="0" lang="en-US" altLang="en-US" sz="1400" b="0" i="0" u="none" strike="noStrike" cap="none" normalizeH="0" baseline="0" dirty="0">
                <a:ln>
                  <a:noFill/>
                </a:ln>
                <a:solidFill>
                  <a:schemeClr val="tx1"/>
                </a:solidFill>
                <a:effectLst/>
                <a:latin typeface="Arial" panose="020B0604020202020204" pitchFamily="34" charset="0"/>
              </a:endParaRPr>
            </a:p>
          </p:txBody>
        </p:sp>
        <p:sp>
          <p:nvSpPr>
            <p:cNvPr id="49" name="Rectangle 89"/>
            <p:cNvSpPr>
              <a:spLocks noChangeArrowheads="1"/>
            </p:cNvSpPr>
            <p:nvPr/>
          </p:nvSpPr>
          <p:spPr bwMode="auto">
            <a:xfrm>
              <a:off x="8366489" y="3173407"/>
              <a:ext cx="102460" cy="936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00" b="1" i="0" u="none" strike="noStrike" cap="none" normalizeH="0" baseline="0" dirty="0">
                  <a:ln>
                    <a:noFill/>
                  </a:ln>
                  <a:solidFill>
                    <a:srgbClr val="FFFFFF"/>
                  </a:solidFill>
                  <a:effectLst/>
                  <a:latin typeface="Segoe UI Semibold" panose="020B0702040204020203" pitchFamily="34" charset="0"/>
                </a:rPr>
                <a:t>eal</a:t>
              </a:r>
              <a:endParaRPr kumimoji="0" lang="en-US" altLang="en-US" sz="1400" b="0" i="0" u="none" strike="noStrike" cap="none" normalizeH="0" baseline="0" dirty="0">
                <a:ln>
                  <a:noFill/>
                </a:ln>
                <a:solidFill>
                  <a:schemeClr val="tx1"/>
                </a:solidFill>
                <a:effectLst/>
                <a:latin typeface="Arial" panose="020B0604020202020204" pitchFamily="34" charset="0"/>
              </a:endParaRPr>
            </a:p>
          </p:txBody>
        </p:sp>
        <p:sp>
          <p:nvSpPr>
            <p:cNvPr id="50" name="Rectangle 90"/>
            <p:cNvSpPr>
              <a:spLocks noChangeArrowheads="1"/>
            </p:cNvSpPr>
            <p:nvPr/>
          </p:nvSpPr>
          <p:spPr bwMode="auto">
            <a:xfrm>
              <a:off x="9012238" y="3101975"/>
              <a:ext cx="430212" cy="173038"/>
            </a:xfrm>
            <a:prstGeom prst="rect">
              <a:avLst/>
            </a:prstGeom>
            <a:solidFill>
              <a:srgbClr val="40A19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400" dirty="0"/>
            </a:p>
          </p:txBody>
        </p:sp>
        <p:sp>
          <p:nvSpPr>
            <p:cNvPr id="51" name="Rectangle 91"/>
            <p:cNvSpPr>
              <a:spLocks noChangeArrowheads="1"/>
            </p:cNvSpPr>
            <p:nvPr/>
          </p:nvSpPr>
          <p:spPr bwMode="auto">
            <a:xfrm>
              <a:off x="9012238" y="3275013"/>
              <a:ext cx="430212" cy="17303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400" dirty="0"/>
            </a:p>
          </p:txBody>
        </p:sp>
        <p:sp>
          <p:nvSpPr>
            <p:cNvPr id="52" name="Rectangle 92"/>
            <p:cNvSpPr>
              <a:spLocks noChangeArrowheads="1"/>
            </p:cNvSpPr>
            <p:nvPr/>
          </p:nvSpPr>
          <p:spPr bwMode="auto">
            <a:xfrm>
              <a:off x="9012238" y="3448050"/>
              <a:ext cx="430212" cy="171450"/>
            </a:xfrm>
            <a:prstGeom prst="rect">
              <a:avLst/>
            </a:prstGeom>
            <a:solidFill>
              <a:srgbClr val="0058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400" dirty="0"/>
            </a:p>
          </p:txBody>
        </p:sp>
        <p:sp>
          <p:nvSpPr>
            <p:cNvPr id="53" name="Rectangle 93"/>
            <p:cNvSpPr>
              <a:spLocks noChangeArrowheads="1"/>
            </p:cNvSpPr>
            <p:nvPr/>
          </p:nvSpPr>
          <p:spPr bwMode="auto">
            <a:xfrm>
              <a:off x="9525000" y="3101975"/>
              <a:ext cx="776287" cy="517525"/>
            </a:xfrm>
            <a:prstGeom prst="rect">
              <a:avLst/>
            </a:prstGeom>
            <a:solidFill>
              <a:srgbClr val="107C1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400" dirty="0"/>
            </a:p>
          </p:txBody>
        </p:sp>
        <p:sp>
          <p:nvSpPr>
            <p:cNvPr id="54" name="Rectangle 94"/>
            <p:cNvSpPr>
              <a:spLocks noChangeArrowheads="1"/>
            </p:cNvSpPr>
            <p:nvPr/>
          </p:nvSpPr>
          <p:spPr bwMode="auto">
            <a:xfrm>
              <a:off x="9625164" y="3173405"/>
              <a:ext cx="53670" cy="936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00" b="1" i="0" u="none" strike="noStrike" cap="none" normalizeH="0" baseline="0" dirty="0">
                  <a:ln>
                    <a:noFill/>
                  </a:ln>
                  <a:solidFill>
                    <a:srgbClr val="FFFFFF"/>
                  </a:solidFill>
                  <a:effectLst/>
                  <a:latin typeface="Segoe UI Semibold" panose="020B0702040204020203" pitchFamily="34" charset="0"/>
                </a:rPr>
                <a:t>G</a:t>
              </a:r>
              <a:endParaRPr kumimoji="0" lang="en-US" altLang="en-US" sz="1400" b="0" i="0" u="none" strike="noStrike" cap="none" normalizeH="0" baseline="0" dirty="0">
                <a:ln>
                  <a:noFill/>
                </a:ln>
                <a:solidFill>
                  <a:schemeClr val="tx1"/>
                </a:solidFill>
                <a:effectLst/>
                <a:latin typeface="Arial" panose="020B0604020202020204" pitchFamily="34" charset="0"/>
              </a:endParaRPr>
            </a:p>
          </p:txBody>
        </p:sp>
        <p:sp>
          <p:nvSpPr>
            <p:cNvPr id="55" name="Rectangle 95"/>
            <p:cNvSpPr>
              <a:spLocks noChangeArrowheads="1"/>
            </p:cNvSpPr>
            <p:nvPr/>
          </p:nvSpPr>
          <p:spPr bwMode="auto">
            <a:xfrm>
              <a:off x="9677843" y="3173407"/>
              <a:ext cx="29274" cy="936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00" b="1" i="0" u="none" strike="noStrike" cap="none" normalizeH="0" baseline="0" dirty="0">
                  <a:ln>
                    <a:noFill/>
                  </a:ln>
                  <a:solidFill>
                    <a:srgbClr val="FFFFFF"/>
                  </a:solidFill>
                  <a:effectLst/>
                  <a:latin typeface="Segoe UI Semibold" panose="020B0702040204020203" pitchFamily="34" charset="0"/>
                </a:rPr>
                <a:t>r</a:t>
              </a:r>
              <a:endParaRPr kumimoji="0" lang="en-US" altLang="en-US" sz="1400" b="0" i="0" u="none" strike="noStrike" cap="none" normalizeH="0" baseline="0" dirty="0">
                <a:ln>
                  <a:noFill/>
                </a:ln>
                <a:solidFill>
                  <a:schemeClr val="tx1"/>
                </a:solidFill>
                <a:effectLst/>
                <a:latin typeface="Arial" panose="020B0604020202020204" pitchFamily="34" charset="0"/>
              </a:endParaRPr>
            </a:p>
          </p:txBody>
        </p:sp>
        <p:sp>
          <p:nvSpPr>
            <p:cNvPr id="56" name="Rectangle 96"/>
            <p:cNvSpPr>
              <a:spLocks noChangeArrowheads="1"/>
            </p:cNvSpPr>
            <p:nvPr/>
          </p:nvSpPr>
          <p:spPr bwMode="auto">
            <a:xfrm>
              <a:off x="9702445" y="3173407"/>
              <a:ext cx="129297" cy="936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00" b="1" i="0" u="none" strike="noStrike" cap="none" normalizeH="0" baseline="0" dirty="0">
                  <a:ln>
                    <a:noFill/>
                  </a:ln>
                  <a:solidFill>
                    <a:srgbClr val="FFFFFF"/>
                  </a:solidFill>
                  <a:effectLst/>
                  <a:latin typeface="Segoe UI Semibold" panose="020B0702040204020203" pitchFamily="34" charset="0"/>
                </a:rPr>
                <a:t>een</a:t>
              </a:r>
              <a:endParaRPr kumimoji="0" lang="en-US" altLang="en-US" sz="1400" b="0" i="0" u="none" strike="noStrike" cap="none" normalizeH="0" baseline="0" dirty="0">
                <a:ln>
                  <a:noFill/>
                </a:ln>
                <a:solidFill>
                  <a:schemeClr val="tx1"/>
                </a:solidFill>
                <a:effectLst/>
                <a:latin typeface="Arial" panose="020B0604020202020204" pitchFamily="34" charset="0"/>
              </a:endParaRPr>
            </a:p>
          </p:txBody>
        </p:sp>
        <p:sp>
          <p:nvSpPr>
            <p:cNvPr id="57" name="Rectangle 97"/>
            <p:cNvSpPr>
              <a:spLocks noChangeArrowheads="1"/>
            </p:cNvSpPr>
            <p:nvPr/>
          </p:nvSpPr>
          <p:spPr bwMode="auto">
            <a:xfrm>
              <a:off x="10301288" y="3101975"/>
              <a:ext cx="430212" cy="173038"/>
            </a:xfrm>
            <a:prstGeom prst="rect">
              <a:avLst/>
            </a:prstGeom>
            <a:solidFill>
              <a:srgbClr val="4C9D4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400" dirty="0"/>
            </a:p>
          </p:txBody>
        </p:sp>
        <p:sp>
          <p:nvSpPr>
            <p:cNvPr id="58" name="Rectangle 98"/>
            <p:cNvSpPr>
              <a:spLocks noChangeArrowheads="1"/>
            </p:cNvSpPr>
            <p:nvPr/>
          </p:nvSpPr>
          <p:spPr bwMode="auto">
            <a:xfrm>
              <a:off x="10301288" y="3275013"/>
              <a:ext cx="430212" cy="173038"/>
            </a:xfrm>
            <a:prstGeom prst="rect">
              <a:avLst/>
            </a:prstGeom>
            <a:solidFill>
              <a:srgbClr val="0E6D0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400" dirty="0"/>
            </a:p>
          </p:txBody>
        </p:sp>
        <p:sp>
          <p:nvSpPr>
            <p:cNvPr id="59" name="Rectangle 99"/>
            <p:cNvSpPr>
              <a:spLocks noChangeArrowheads="1"/>
            </p:cNvSpPr>
            <p:nvPr/>
          </p:nvSpPr>
          <p:spPr bwMode="auto">
            <a:xfrm>
              <a:off x="10301288" y="3448050"/>
              <a:ext cx="430212" cy="171450"/>
            </a:xfrm>
            <a:prstGeom prst="rect">
              <a:avLst/>
            </a:prstGeom>
            <a:solidFill>
              <a:srgbClr val="10611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400" dirty="0"/>
            </a:p>
          </p:txBody>
        </p:sp>
        <p:sp>
          <p:nvSpPr>
            <p:cNvPr id="60" name="Rectangle 100"/>
            <p:cNvSpPr>
              <a:spLocks noChangeArrowheads="1"/>
            </p:cNvSpPr>
            <p:nvPr/>
          </p:nvSpPr>
          <p:spPr bwMode="auto">
            <a:xfrm>
              <a:off x="4368800" y="2584450"/>
              <a:ext cx="777875" cy="517525"/>
            </a:xfrm>
            <a:prstGeom prst="rect">
              <a:avLst/>
            </a:prstGeom>
            <a:solidFill>
              <a:srgbClr val="E300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400" dirty="0"/>
            </a:p>
          </p:txBody>
        </p:sp>
        <p:sp>
          <p:nvSpPr>
            <p:cNvPr id="61" name="Rectangle 101"/>
            <p:cNvSpPr>
              <a:spLocks noChangeArrowheads="1"/>
            </p:cNvSpPr>
            <p:nvPr/>
          </p:nvSpPr>
          <p:spPr bwMode="auto">
            <a:xfrm>
              <a:off x="4461782" y="2655880"/>
              <a:ext cx="522061" cy="936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00" b="1" i="0" u="none" strike="noStrike" cap="none" normalizeH="0" baseline="0" dirty="0">
                  <a:ln>
                    <a:noFill/>
                  </a:ln>
                  <a:solidFill>
                    <a:srgbClr val="FFFFFF"/>
                  </a:solidFill>
                  <a:effectLst/>
                  <a:latin typeface="Segoe UI Semibold" panose="020B0702040204020203" pitchFamily="34" charset="0"/>
                </a:rPr>
                <a:t>Light Magenta</a:t>
              </a:r>
              <a:endParaRPr kumimoji="0" lang="en-US" altLang="en-US" sz="1400" b="0" i="0" u="none" strike="noStrike" cap="none" normalizeH="0" baseline="0" dirty="0">
                <a:ln>
                  <a:noFill/>
                </a:ln>
                <a:solidFill>
                  <a:schemeClr val="tx1"/>
                </a:solidFill>
                <a:effectLst/>
                <a:latin typeface="Arial" panose="020B0604020202020204" pitchFamily="34" charset="0"/>
              </a:endParaRPr>
            </a:p>
          </p:txBody>
        </p:sp>
        <p:sp>
          <p:nvSpPr>
            <p:cNvPr id="62" name="Rectangle 102"/>
            <p:cNvSpPr>
              <a:spLocks noChangeArrowheads="1"/>
            </p:cNvSpPr>
            <p:nvPr/>
          </p:nvSpPr>
          <p:spPr bwMode="auto">
            <a:xfrm>
              <a:off x="5146675" y="2584450"/>
              <a:ext cx="428625" cy="173038"/>
            </a:xfrm>
            <a:prstGeom prst="rect">
              <a:avLst/>
            </a:prstGeom>
            <a:solidFill>
              <a:srgbClr val="EA40A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400" dirty="0"/>
            </a:p>
          </p:txBody>
        </p:sp>
        <p:sp>
          <p:nvSpPr>
            <p:cNvPr id="63" name="Rectangle 103"/>
            <p:cNvSpPr>
              <a:spLocks noChangeArrowheads="1"/>
            </p:cNvSpPr>
            <p:nvPr/>
          </p:nvSpPr>
          <p:spPr bwMode="auto">
            <a:xfrm>
              <a:off x="5146675" y="2757488"/>
              <a:ext cx="428625" cy="173038"/>
            </a:xfrm>
            <a:prstGeom prst="rect">
              <a:avLst/>
            </a:prstGeom>
            <a:solidFill>
              <a:srgbClr val="D4008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400" dirty="0"/>
            </a:p>
          </p:txBody>
        </p:sp>
        <p:sp>
          <p:nvSpPr>
            <p:cNvPr id="64" name="Rectangle 104"/>
            <p:cNvSpPr>
              <a:spLocks noChangeArrowheads="1"/>
            </p:cNvSpPr>
            <p:nvPr/>
          </p:nvSpPr>
          <p:spPr bwMode="auto">
            <a:xfrm>
              <a:off x="5146675" y="2930525"/>
              <a:ext cx="428625" cy="171450"/>
            </a:xfrm>
            <a:prstGeom prst="rect">
              <a:avLst/>
            </a:prstGeom>
            <a:solidFill>
              <a:srgbClr val="9C005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400" dirty="0"/>
            </a:p>
          </p:txBody>
        </p:sp>
        <p:sp>
          <p:nvSpPr>
            <p:cNvPr id="65" name="Rectangle 105"/>
            <p:cNvSpPr>
              <a:spLocks noChangeArrowheads="1"/>
            </p:cNvSpPr>
            <p:nvPr/>
          </p:nvSpPr>
          <p:spPr bwMode="auto">
            <a:xfrm>
              <a:off x="5656263" y="2584450"/>
              <a:ext cx="779462" cy="517525"/>
            </a:xfrm>
            <a:prstGeom prst="rect">
              <a:avLst/>
            </a:prstGeom>
            <a:solidFill>
              <a:srgbClr val="B4A0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400" dirty="0"/>
            </a:p>
          </p:txBody>
        </p:sp>
        <p:sp>
          <p:nvSpPr>
            <p:cNvPr id="66" name="Rectangle 106"/>
            <p:cNvSpPr>
              <a:spLocks noChangeArrowheads="1"/>
            </p:cNvSpPr>
            <p:nvPr/>
          </p:nvSpPr>
          <p:spPr bwMode="auto">
            <a:xfrm>
              <a:off x="5753100" y="2655881"/>
              <a:ext cx="431798" cy="936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00" b="1" i="0" u="none" strike="noStrike" cap="none" normalizeH="0" baseline="0" dirty="0">
                  <a:ln>
                    <a:noFill/>
                  </a:ln>
                  <a:solidFill>
                    <a:srgbClr val="000000"/>
                  </a:solidFill>
                  <a:effectLst/>
                  <a:latin typeface="Segoe UI Semibold" panose="020B0702040204020203" pitchFamily="34" charset="0"/>
                </a:rPr>
                <a:t>Light Purple</a:t>
              </a:r>
              <a:endParaRPr kumimoji="0" lang="en-US" altLang="en-US" sz="1400" b="0" i="0" u="none" strike="noStrike" cap="none" normalizeH="0" baseline="0" dirty="0">
                <a:ln>
                  <a:noFill/>
                </a:ln>
                <a:solidFill>
                  <a:schemeClr val="tx1"/>
                </a:solidFill>
                <a:effectLst/>
                <a:latin typeface="Arial" panose="020B0604020202020204" pitchFamily="34" charset="0"/>
              </a:endParaRPr>
            </a:p>
          </p:txBody>
        </p:sp>
        <p:sp>
          <p:nvSpPr>
            <p:cNvPr id="67" name="Rectangle 107"/>
            <p:cNvSpPr>
              <a:spLocks noChangeArrowheads="1"/>
            </p:cNvSpPr>
            <p:nvPr/>
          </p:nvSpPr>
          <p:spPr bwMode="auto">
            <a:xfrm>
              <a:off x="6435725" y="2584450"/>
              <a:ext cx="427037" cy="173038"/>
            </a:xfrm>
            <a:prstGeom prst="rect">
              <a:avLst/>
            </a:prstGeom>
            <a:solidFill>
              <a:srgbClr val="C7B8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400" dirty="0"/>
            </a:p>
          </p:txBody>
        </p:sp>
        <p:sp>
          <p:nvSpPr>
            <p:cNvPr id="68" name="Rectangle 108"/>
            <p:cNvSpPr>
              <a:spLocks noChangeArrowheads="1"/>
            </p:cNvSpPr>
            <p:nvPr/>
          </p:nvSpPr>
          <p:spPr bwMode="auto">
            <a:xfrm>
              <a:off x="6435725" y="2757488"/>
              <a:ext cx="427037" cy="173038"/>
            </a:xfrm>
            <a:prstGeom prst="rect">
              <a:avLst/>
            </a:prstGeom>
            <a:solidFill>
              <a:srgbClr val="A996F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400" dirty="0"/>
            </a:p>
          </p:txBody>
        </p:sp>
        <p:sp>
          <p:nvSpPr>
            <p:cNvPr id="69" name="Rectangle 109"/>
            <p:cNvSpPr>
              <a:spLocks noChangeArrowheads="1"/>
            </p:cNvSpPr>
            <p:nvPr/>
          </p:nvSpPr>
          <p:spPr bwMode="auto">
            <a:xfrm>
              <a:off x="6435725" y="2930525"/>
              <a:ext cx="427037" cy="171450"/>
            </a:xfrm>
            <a:prstGeom prst="rect">
              <a:avLst/>
            </a:prstGeom>
            <a:solidFill>
              <a:srgbClr val="9080C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400" dirty="0"/>
            </a:p>
          </p:txBody>
        </p:sp>
        <p:sp>
          <p:nvSpPr>
            <p:cNvPr id="70" name="Rectangle 110"/>
            <p:cNvSpPr>
              <a:spLocks noChangeArrowheads="1"/>
            </p:cNvSpPr>
            <p:nvPr/>
          </p:nvSpPr>
          <p:spPr bwMode="auto">
            <a:xfrm>
              <a:off x="6945313" y="2584450"/>
              <a:ext cx="777875" cy="517525"/>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400" dirty="0"/>
            </a:p>
          </p:txBody>
        </p:sp>
        <p:sp>
          <p:nvSpPr>
            <p:cNvPr id="71" name="Rectangle 111"/>
            <p:cNvSpPr>
              <a:spLocks noChangeArrowheads="1"/>
            </p:cNvSpPr>
            <p:nvPr/>
          </p:nvSpPr>
          <p:spPr bwMode="auto">
            <a:xfrm>
              <a:off x="7043451" y="2655881"/>
              <a:ext cx="356171" cy="936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00" b="1" i="0" u="none" strike="noStrike" cap="none" normalizeH="0" baseline="0" dirty="0">
                  <a:ln>
                    <a:noFill/>
                  </a:ln>
                  <a:solidFill>
                    <a:srgbClr val="000000"/>
                  </a:solidFill>
                  <a:effectLst/>
                  <a:latin typeface="Segoe UI Semibold" panose="020B0702040204020203" pitchFamily="34" charset="0"/>
                </a:rPr>
                <a:t>Light Blue</a:t>
              </a:r>
              <a:endParaRPr kumimoji="0" lang="en-US" altLang="en-US" sz="1400" b="0" i="0" u="none" strike="noStrike" cap="none" normalizeH="0" baseline="0" dirty="0">
                <a:ln>
                  <a:noFill/>
                </a:ln>
                <a:solidFill>
                  <a:schemeClr val="tx1"/>
                </a:solidFill>
                <a:effectLst/>
                <a:latin typeface="Arial" panose="020B0604020202020204" pitchFamily="34" charset="0"/>
              </a:endParaRPr>
            </a:p>
          </p:txBody>
        </p:sp>
        <p:sp>
          <p:nvSpPr>
            <p:cNvPr id="72" name="Rectangle 112"/>
            <p:cNvSpPr>
              <a:spLocks noChangeArrowheads="1"/>
            </p:cNvSpPr>
            <p:nvPr/>
          </p:nvSpPr>
          <p:spPr bwMode="auto">
            <a:xfrm>
              <a:off x="7723188" y="2584450"/>
              <a:ext cx="428625" cy="173038"/>
            </a:xfrm>
            <a:prstGeom prst="rect">
              <a:avLst/>
            </a:prstGeom>
            <a:solidFill>
              <a:srgbClr val="40CD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400" dirty="0"/>
            </a:p>
          </p:txBody>
        </p:sp>
        <p:sp>
          <p:nvSpPr>
            <p:cNvPr id="73" name="Rectangle 113"/>
            <p:cNvSpPr>
              <a:spLocks noChangeArrowheads="1"/>
            </p:cNvSpPr>
            <p:nvPr/>
          </p:nvSpPr>
          <p:spPr bwMode="auto">
            <a:xfrm>
              <a:off x="7723188" y="2757488"/>
              <a:ext cx="428625" cy="173038"/>
            </a:xfrm>
            <a:prstGeom prst="rect">
              <a:avLst/>
            </a:prstGeom>
            <a:solidFill>
              <a:srgbClr val="00B0E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400" dirty="0"/>
            </a:p>
          </p:txBody>
        </p:sp>
        <p:sp>
          <p:nvSpPr>
            <p:cNvPr id="74" name="Rectangle 114"/>
            <p:cNvSpPr>
              <a:spLocks noChangeArrowheads="1"/>
            </p:cNvSpPr>
            <p:nvPr/>
          </p:nvSpPr>
          <p:spPr bwMode="auto">
            <a:xfrm>
              <a:off x="7723188" y="2930525"/>
              <a:ext cx="428625" cy="171450"/>
            </a:xfrm>
            <a:prstGeom prst="rect">
              <a:avLst/>
            </a:prstGeom>
            <a:solidFill>
              <a:srgbClr val="0086A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400" dirty="0"/>
            </a:p>
          </p:txBody>
        </p:sp>
        <p:sp>
          <p:nvSpPr>
            <p:cNvPr id="75" name="Rectangle 115"/>
            <p:cNvSpPr>
              <a:spLocks noChangeArrowheads="1"/>
            </p:cNvSpPr>
            <p:nvPr/>
          </p:nvSpPr>
          <p:spPr bwMode="auto">
            <a:xfrm>
              <a:off x="6945313" y="4138613"/>
              <a:ext cx="777875" cy="51752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400" dirty="0"/>
            </a:p>
          </p:txBody>
        </p:sp>
        <p:sp>
          <p:nvSpPr>
            <p:cNvPr id="76" name="Rectangle 116"/>
            <p:cNvSpPr>
              <a:spLocks noChangeArrowheads="1"/>
            </p:cNvSpPr>
            <p:nvPr/>
          </p:nvSpPr>
          <p:spPr bwMode="auto">
            <a:xfrm>
              <a:off x="7043199" y="4208455"/>
              <a:ext cx="343975" cy="936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00" b="1" i="0" u="none" strike="noStrike" cap="none" normalizeH="0" baseline="0" dirty="0">
                  <a:ln>
                    <a:noFill/>
                  </a:ln>
                  <a:solidFill>
                    <a:srgbClr val="FFFFFF"/>
                  </a:solidFill>
                  <a:effectLst/>
                  <a:latin typeface="Segoe UI Semibold" panose="020B0702040204020203" pitchFamily="34" charset="0"/>
                </a:rPr>
                <a:t>Dark Blue</a:t>
              </a:r>
              <a:endParaRPr kumimoji="0" lang="en-US" altLang="en-US" sz="1400" b="0" i="0" u="none" strike="noStrike" cap="none" normalizeH="0" baseline="0" dirty="0">
                <a:ln>
                  <a:noFill/>
                </a:ln>
                <a:solidFill>
                  <a:schemeClr val="tx1"/>
                </a:solidFill>
                <a:effectLst/>
                <a:latin typeface="Arial" panose="020B0604020202020204" pitchFamily="34" charset="0"/>
              </a:endParaRPr>
            </a:p>
          </p:txBody>
        </p:sp>
        <p:sp>
          <p:nvSpPr>
            <p:cNvPr id="77" name="Rectangle 117"/>
            <p:cNvSpPr>
              <a:spLocks noChangeArrowheads="1"/>
            </p:cNvSpPr>
            <p:nvPr/>
          </p:nvSpPr>
          <p:spPr bwMode="auto">
            <a:xfrm>
              <a:off x="7723188" y="4138613"/>
              <a:ext cx="428625" cy="171450"/>
            </a:xfrm>
            <a:prstGeom prst="rect">
              <a:avLst/>
            </a:prstGeom>
            <a:solidFill>
              <a:srgbClr val="40587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400" dirty="0"/>
            </a:p>
          </p:txBody>
        </p:sp>
        <p:sp>
          <p:nvSpPr>
            <p:cNvPr id="78" name="Rectangle 118"/>
            <p:cNvSpPr>
              <a:spLocks noChangeArrowheads="1"/>
            </p:cNvSpPr>
            <p:nvPr/>
          </p:nvSpPr>
          <p:spPr bwMode="auto">
            <a:xfrm>
              <a:off x="7723188" y="4310063"/>
              <a:ext cx="428625" cy="173038"/>
            </a:xfrm>
            <a:prstGeom prst="rect">
              <a:avLst/>
            </a:prstGeom>
            <a:solidFill>
              <a:srgbClr val="001A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400" dirty="0"/>
            </a:p>
          </p:txBody>
        </p:sp>
        <p:sp>
          <p:nvSpPr>
            <p:cNvPr id="79" name="Rectangle 119"/>
            <p:cNvSpPr>
              <a:spLocks noChangeArrowheads="1"/>
            </p:cNvSpPr>
            <p:nvPr/>
          </p:nvSpPr>
          <p:spPr bwMode="auto">
            <a:xfrm>
              <a:off x="7723188" y="4483100"/>
              <a:ext cx="428625" cy="173038"/>
            </a:xfrm>
            <a:prstGeom prst="rect">
              <a:avLst/>
            </a:prstGeom>
            <a:solidFill>
              <a:srgbClr val="0011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400" dirty="0"/>
            </a:p>
          </p:txBody>
        </p:sp>
        <p:sp>
          <p:nvSpPr>
            <p:cNvPr id="80" name="Rectangle 120"/>
            <p:cNvSpPr>
              <a:spLocks noChangeArrowheads="1"/>
            </p:cNvSpPr>
            <p:nvPr/>
          </p:nvSpPr>
          <p:spPr bwMode="auto">
            <a:xfrm>
              <a:off x="8234363" y="2584450"/>
              <a:ext cx="777875" cy="517525"/>
            </a:xfrm>
            <a:prstGeom prst="rect">
              <a:avLst/>
            </a:prstGeom>
            <a:solidFill>
              <a:srgbClr val="00B2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400" dirty="0"/>
            </a:p>
          </p:txBody>
        </p:sp>
        <p:sp>
          <p:nvSpPr>
            <p:cNvPr id="81" name="Rectangle 121"/>
            <p:cNvSpPr>
              <a:spLocks noChangeArrowheads="1"/>
            </p:cNvSpPr>
            <p:nvPr/>
          </p:nvSpPr>
          <p:spPr bwMode="auto">
            <a:xfrm>
              <a:off x="8333805" y="2655880"/>
              <a:ext cx="180525" cy="936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00" b="1" i="0" u="none" strike="noStrike" cap="none" normalizeH="0" baseline="0" dirty="0">
                  <a:ln>
                    <a:noFill/>
                  </a:ln>
                  <a:solidFill>
                    <a:srgbClr val="000000"/>
                  </a:solidFill>
                  <a:effectLst/>
                  <a:latin typeface="Segoe UI Semibold" panose="020B0702040204020203" pitchFamily="34" charset="0"/>
                </a:rPr>
                <a:t>Light</a:t>
              </a:r>
              <a:endParaRPr kumimoji="0" lang="en-US" altLang="en-US" sz="1400" b="0" i="0" u="none" strike="noStrike" cap="none" normalizeH="0" baseline="0" dirty="0">
                <a:ln>
                  <a:noFill/>
                </a:ln>
                <a:solidFill>
                  <a:schemeClr val="tx1"/>
                </a:solidFill>
                <a:effectLst/>
                <a:latin typeface="Arial" panose="020B0604020202020204" pitchFamily="34" charset="0"/>
              </a:endParaRPr>
            </a:p>
          </p:txBody>
        </p:sp>
        <p:sp>
          <p:nvSpPr>
            <p:cNvPr id="82" name="Rectangle 122"/>
            <p:cNvSpPr>
              <a:spLocks noChangeArrowheads="1"/>
            </p:cNvSpPr>
            <p:nvPr/>
          </p:nvSpPr>
          <p:spPr bwMode="auto">
            <a:xfrm>
              <a:off x="8528319" y="2655881"/>
              <a:ext cx="43912" cy="936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00" b="1" i="0" u="none" strike="noStrike" cap="none" normalizeH="0" baseline="0" dirty="0">
                  <a:ln>
                    <a:noFill/>
                  </a:ln>
                  <a:solidFill>
                    <a:srgbClr val="000000"/>
                  </a:solidFill>
                  <a:effectLst/>
                  <a:latin typeface="Segoe UI Semibold" panose="020B0702040204020203" pitchFamily="34" charset="0"/>
                </a:rPr>
                <a:t>T</a:t>
              </a:r>
              <a:endParaRPr kumimoji="0" lang="en-US" altLang="en-US" sz="1400" b="0" i="0" u="none" strike="noStrike" cap="none" normalizeH="0" baseline="0" dirty="0">
                <a:ln>
                  <a:noFill/>
                </a:ln>
                <a:solidFill>
                  <a:schemeClr val="tx1"/>
                </a:solidFill>
                <a:effectLst/>
                <a:latin typeface="Arial" panose="020B0604020202020204" pitchFamily="34" charset="0"/>
              </a:endParaRPr>
            </a:p>
          </p:txBody>
        </p:sp>
        <p:sp>
          <p:nvSpPr>
            <p:cNvPr id="83" name="Rectangle 123"/>
            <p:cNvSpPr>
              <a:spLocks noChangeArrowheads="1"/>
            </p:cNvSpPr>
            <p:nvPr/>
          </p:nvSpPr>
          <p:spPr bwMode="auto">
            <a:xfrm>
              <a:off x="8560163" y="2655881"/>
              <a:ext cx="102460" cy="936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00" b="1" i="0" u="none" strike="noStrike" cap="none" normalizeH="0" baseline="0" dirty="0">
                  <a:ln>
                    <a:noFill/>
                  </a:ln>
                  <a:solidFill>
                    <a:srgbClr val="000000"/>
                  </a:solidFill>
                  <a:effectLst/>
                  <a:latin typeface="Segoe UI Semibold" panose="020B0702040204020203" pitchFamily="34" charset="0"/>
                </a:rPr>
                <a:t>eal</a:t>
              </a:r>
              <a:endParaRPr kumimoji="0" lang="en-US" altLang="en-US" sz="1400" b="0" i="0" u="none" strike="noStrike" cap="none" normalizeH="0" baseline="0" dirty="0">
                <a:ln>
                  <a:noFill/>
                </a:ln>
                <a:solidFill>
                  <a:schemeClr val="tx1"/>
                </a:solidFill>
                <a:effectLst/>
                <a:latin typeface="Arial" panose="020B0604020202020204" pitchFamily="34" charset="0"/>
              </a:endParaRPr>
            </a:p>
          </p:txBody>
        </p:sp>
        <p:sp>
          <p:nvSpPr>
            <p:cNvPr id="84" name="Rectangle 124"/>
            <p:cNvSpPr>
              <a:spLocks noChangeArrowheads="1"/>
            </p:cNvSpPr>
            <p:nvPr/>
          </p:nvSpPr>
          <p:spPr bwMode="auto">
            <a:xfrm>
              <a:off x="9012238" y="2584450"/>
              <a:ext cx="430212" cy="173038"/>
            </a:xfrm>
            <a:prstGeom prst="rect">
              <a:avLst/>
            </a:prstGeom>
            <a:solidFill>
              <a:srgbClr val="40C5A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400" dirty="0"/>
            </a:p>
          </p:txBody>
        </p:sp>
        <p:sp>
          <p:nvSpPr>
            <p:cNvPr id="85" name="Rectangle 125"/>
            <p:cNvSpPr>
              <a:spLocks noChangeArrowheads="1"/>
            </p:cNvSpPr>
            <p:nvPr/>
          </p:nvSpPr>
          <p:spPr bwMode="auto">
            <a:xfrm>
              <a:off x="9012238" y="2757488"/>
              <a:ext cx="430212" cy="173038"/>
            </a:xfrm>
            <a:prstGeom prst="rect">
              <a:avLst/>
            </a:prstGeom>
            <a:solidFill>
              <a:srgbClr val="00A38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400" dirty="0"/>
            </a:p>
          </p:txBody>
        </p:sp>
        <p:sp>
          <p:nvSpPr>
            <p:cNvPr id="86" name="Rectangle 126"/>
            <p:cNvSpPr>
              <a:spLocks noChangeArrowheads="1"/>
            </p:cNvSpPr>
            <p:nvPr/>
          </p:nvSpPr>
          <p:spPr bwMode="auto">
            <a:xfrm>
              <a:off x="9012238" y="2930525"/>
              <a:ext cx="430212" cy="171450"/>
            </a:xfrm>
            <a:prstGeom prst="rect">
              <a:avLst/>
            </a:prstGeom>
            <a:solidFill>
              <a:srgbClr val="00877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400" dirty="0"/>
            </a:p>
          </p:txBody>
        </p:sp>
        <p:sp>
          <p:nvSpPr>
            <p:cNvPr id="87" name="Rectangle 127"/>
            <p:cNvSpPr>
              <a:spLocks noChangeArrowheads="1"/>
            </p:cNvSpPr>
            <p:nvPr/>
          </p:nvSpPr>
          <p:spPr bwMode="auto">
            <a:xfrm>
              <a:off x="9525000" y="2584450"/>
              <a:ext cx="776287" cy="517525"/>
            </a:xfrm>
            <a:prstGeom prst="rect">
              <a:avLst/>
            </a:prstGeom>
            <a:solidFill>
              <a:srgbClr val="BAD8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400" dirty="0"/>
            </a:p>
          </p:txBody>
        </p:sp>
        <p:sp>
          <p:nvSpPr>
            <p:cNvPr id="88" name="Rectangle 128"/>
            <p:cNvSpPr>
              <a:spLocks noChangeArrowheads="1"/>
            </p:cNvSpPr>
            <p:nvPr/>
          </p:nvSpPr>
          <p:spPr bwMode="auto">
            <a:xfrm>
              <a:off x="9621554" y="2655881"/>
              <a:ext cx="256152" cy="936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00" b="1" i="0" u="none" strike="noStrike" cap="none" normalizeH="0" baseline="0" dirty="0">
                  <a:ln>
                    <a:noFill/>
                  </a:ln>
                  <a:solidFill>
                    <a:srgbClr val="000000"/>
                  </a:solidFill>
                  <a:effectLst/>
                  <a:latin typeface="Segoe UI Semibold" panose="020B0702040204020203" pitchFamily="34" charset="0"/>
                </a:rPr>
                <a:t>Light G</a:t>
              </a:r>
              <a:endParaRPr kumimoji="0" lang="en-US" altLang="en-US" sz="1400" b="0" i="0" u="none" strike="noStrike" cap="none" normalizeH="0" baseline="0" dirty="0">
                <a:ln>
                  <a:noFill/>
                </a:ln>
                <a:solidFill>
                  <a:schemeClr val="tx1"/>
                </a:solidFill>
                <a:effectLst/>
                <a:latin typeface="Arial" panose="020B0604020202020204" pitchFamily="34" charset="0"/>
              </a:endParaRPr>
            </a:p>
          </p:txBody>
        </p:sp>
        <p:sp>
          <p:nvSpPr>
            <p:cNvPr id="89" name="Rectangle 129"/>
            <p:cNvSpPr>
              <a:spLocks noChangeArrowheads="1"/>
            </p:cNvSpPr>
            <p:nvPr/>
          </p:nvSpPr>
          <p:spPr bwMode="auto">
            <a:xfrm>
              <a:off x="9871518" y="2655881"/>
              <a:ext cx="29274" cy="936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00" b="1" i="0" u="none" strike="noStrike" cap="none" normalizeH="0" baseline="0" dirty="0">
                  <a:ln>
                    <a:noFill/>
                  </a:ln>
                  <a:solidFill>
                    <a:srgbClr val="000000"/>
                  </a:solidFill>
                  <a:effectLst/>
                  <a:latin typeface="Segoe UI Semibold" panose="020B0702040204020203" pitchFamily="34" charset="0"/>
                </a:rPr>
                <a:t>r</a:t>
              </a:r>
              <a:endParaRPr kumimoji="0" lang="en-US" altLang="en-US" sz="1400" b="0" i="0" u="none" strike="noStrike" cap="none" normalizeH="0" baseline="0" dirty="0">
                <a:ln>
                  <a:noFill/>
                </a:ln>
                <a:solidFill>
                  <a:schemeClr val="tx1"/>
                </a:solidFill>
                <a:effectLst/>
                <a:latin typeface="Arial" panose="020B0604020202020204" pitchFamily="34" charset="0"/>
              </a:endParaRPr>
            </a:p>
          </p:txBody>
        </p:sp>
        <p:sp>
          <p:nvSpPr>
            <p:cNvPr id="90" name="Rectangle 130"/>
            <p:cNvSpPr>
              <a:spLocks noChangeArrowheads="1"/>
            </p:cNvSpPr>
            <p:nvPr/>
          </p:nvSpPr>
          <p:spPr bwMode="auto">
            <a:xfrm>
              <a:off x="9899295" y="2655881"/>
              <a:ext cx="129297" cy="936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00" b="1" i="0" u="none" strike="noStrike" cap="none" normalizeH="0" baseline="0" dirty="0">
                  <a:ln>
                    <a:noFill/>
                  </a:ln>
                  <a:solidFill>
                    <a:srgbClr val="000000"/>
                  </a:solidFill>
                  <a:effectLst/>
                  <a:latin typeface="Segoe UI Semibold" panose="020B0702040204020203" pitchFamily="34" charset="0"/>
                </a:rPr>
                <a:t>een</a:t>
              </a:r>
              <a:endParaRPr kumimoji="0" lang="en-US" altLang="en-US" sz="1400" b="0" i="0" u="none" strike="noStrike" cap="none" normalizeH="0" baseline="0" dirty="0">
                <a:ln>
                  <a:noFill/>
                </a:ln>
                <a:solidFill>
                  <a:schemeClr val="tx1"/>
                </a:solidFill>
                <a:effectLst/>
                <a:latin typeface="Arial" panose="020B0604020202020204" pitchFamily="34" charset="0"/>
              </a:endParaRPr>
            </a:p>
          </p:txBody>
        </p:sp>
        <p:sp>
          <p:nvSpPr>
            <p:cNvPr id="91" name="Rectangle 131"/>
            <p:cNvSpPr>
              <a:spLocks noChangeArrowheads="1"/>
            </p:cNvSpPr>
            <p:nvPr/>
          </p:nvSpPr>
          <p:spPr bwMode="auto">
            <a:xfrm>
              <a:off x="10301288" y="2584450"/>
              <a:ext cx="430212" cy="173038"/>
            </a:xfrm>
            <a:prstGeom prst="rect">
              <a:avLst/>
            </a:prstGeom>
            <a:solidFill>
              <a:srgbClr val="CBE24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400" dirty="0"/>
            </a:p>
          </p:txBody>
        </p:sp>
        <p:sp>
          <p:nvSpPr>
            <p:cNvPr id="92" name="Rectangle 132"/>
            <p:cNvSpPr>
              <a:spLocks noChangeArrowheads="1"/>
            </p:cNvSpPr>
            <p:nvPr/>
          </p:nvSpPr>
          <p:spPr bwMode="auto">
            <a:xfrm>
              <a:off x="10301288" y="2757488"/>
              <a:ext cx="430212" cy="173038"/>
            </a:xfrm>
            <a:prstGeom prst="rect">
              <a:avLst/>
            </a:prstGeom>
            <a:solidFill>
              <a:srgbClr val="ADC90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400" dirty="0"/>
            </a:p>
          </p:txBody>
        </p:sp>
        <p:sp>
          <p:nvSpPr>
            <p:cNvPr id="93" name="Rectangle 133"/>
            <p:cNvSpPr>
              <a:spLocks noChangeArrowheads="1"/>
            </p:cNvSpPr>
            <p:nvPr/>
          </p:nvSpPr>
          <p:spPr bwMode="auto">
            <a:xfrm>
              <a:off x="10301288" y="2930525"/>
              <a:ext cx="430212" cy="171450"/>
            </a:xfrm>
            <a:prstGeom prst="rect">
              <a:avLst/>
            </a:prstGeom>
            <a:solidFill>
              <a:srgbClr val="91A8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400" dirty="0"/>
            </a:p>
          </p:txBody>
        </p:sp>
        <p:sp>
          <p:nvSpPr>
            <p:cNvPr id="94" name="Rectangle 134"/>
            <p:cNvSpPr>
              <a:spLocks noChangeArrowheads="1"/>
            </p:cNvSpPr>
            <p:nvPr/>
          </p:nvSpPr>
          <p:spPr bwMode="auto">
            <a:xfrm>
              <a:off x="1790700" y="3101975"/>
              <a:ext cx="776287" cy="517525"/>
            </a:xfrm>
            <a:prstGeom prst="rect">
              <a:avLst/>
            </a:prstGeom>
            <a:solidFill>
              <a:srgbClr val="D83B0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400" dirty="0"/>
            </a:p>
          </p:txBody>
        </p:sp>
        <p:sp>
          <p:nvSpPr>
            <p:cNvPr id="95" name="Rectangle 135"/>
            <p:cNvSpPr>
              <a:spLocks noChangeArrowheads="1"/>
            </p:cNvSpPr>
            <p:nvPr/>
          </p:nvSpPr>
          <p:spPr bwMode="auto">
            <a:xfrm>
              <a:off x="1888359" y="3173405"/>
              <a:ext cx="263469" cy="936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00" b="1" i="0" u="none" strike="noStrike" cap="none" normalizeH="0" baseline="0" dirty="0">
                  <a:ln>
                    <a:noFill/>
                  </a:ln>
                  <a:solidFill>
                    <a:srgbClr val="FFFFFF"/>
                  </a:solidFill>
                  <a:effectLst/>
                  <a:latin typeface="Segoe UI Semibold" panose="020B0702040204020203" pitchFamily="34" charset="0"/>
                </a:rPr>
                <a:t>Orange</a:t>
              </a:r>
              <a:endParaRPr kumimoji="0" lang="en-US" altLang="en-US" sz="1400" b="0" i="0" u="none" strike="noStrike" cap="none" normalizeH="0" baseline="0" dirty="0">
                <a:ln>
                  <a:noFill/>
                </a:ln>
                <a:solidFill>
                  <a:schemeClr val="tx1"/>
                </a:solidFill>
                <a:effectLst/>
                <a:latin typeface="Arial" panose="020B0604020202020204" pitchFamily="34" charset="0"/>
              </a:endParaRPr>
            </a:p>
          </p:txBody>
        </p:sp>
        <p:sp>
          <p:nvSpPr>
            <p:cNvPr id="96" name="Rectangle 136"/>
            <p:cNvSpPr>
              <a:spLocks noChangeArrowheads="1"/>
            </p:cNvSpPr>
            <p:nvPr/>
          </p:nvSpPr>
          <p:spPr bwMode="auto">
            <a:xfrm>
              <a:off x="2566988" y="3101975"/>
              <a:ext cx="430212" cy="173038"/>
            </a:xfrm>
            <a:prstGeom prst="rect">
              <a:avLst/>
            </a:prstGeom>
            <a:solidFill>
              <a:srgbClr val="E26C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400" dirty="0"/>
            </a:p>
          </p:txBody>
        </p:sp>
        <p:sp>
          <p:nvSpPr>
            <p:cNvPr id="97" name="Rectangle 137"/>
            <p:cNvSpPr>
              <a:spLocks noChangeArrowheads="1"/>
            </p:cNvSpPr>
            <p:nvPr/>
          </p:nvSpPr>
          <p:spPr bwMode="auto">
            <a:xfrm>
              <a:off x="2566988" y="3275013"/>
              <a:ext cx="430212" cy="173038"/>
            </a:xfrm>
            <a:prstGeom prst="rect">
              <a:avLst/>
            </a:prstGeom>
            <a:solidFill>
              <a:srgbClr val="BD360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400" dirty="0"/>
            </a:p>
          </p:txBody>
        </p:sp>
        <p:sp>
          <p:nvSpPr>
            <p:cNvPr id="98" name="Rectangle 138"/>
            <p:cNvSpPr>
              <a:spLocks noChangeArrowheads="1"/>
            </p:cNvSpPr>
            <p:nvPr/>
          </p:nvSpPr>
          <p:spPr bwMode="auto">
            <a:xfrm>
              <a:off x="2566988" y="3448050"/>
              <a:ext cx="430212" cy="171450"/>
            </a:xfrm>
            <a:prstGeom prst="rect">
              <a:avLst/>
            </a:prstGeom>
            <a:solidFill>
              <a:srgbClr val="9C280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400" dirty="0"/>
            </a:p>
          </p:txBody>
        </p:sp>
        <p:sp>
          <p:nvSpPr>
            <p:cNvPr id="99" name="Rectangle 139"/>
            <p:cNvSpPr>
              <a:spLocks noChangeArrowheads="1"/>
            </p:cNvSpPr>
            <p:nvPr/>
          </p:nvSpPr>
          <p:spPr bwMode="auto">
            <a:xfrm>
              <a:off x="3079750" y="3619500"/>
              <a:ext cx="776287" cy="519113"/>
            </a:xfrm>
            <a:prstGeom prst="rect">
              <a:avLst/>
            </a:prstGeom>
            <a:solidFill>
              <a:srgbClr val="A8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400" dirty="0"/>
            </a:p>
          </p:txBody>
        </p:sp>
        <p:sp>
          <p:nvSpPr>
            <p:cNvPr id="100" name="Rectangle 140"/>
            <p:cNvSpPr>
              <a:spLocks noChangeArrowheads="1"/>
            </p:cNvSpPr>
            <p:nvPr/>
          </p:nvSpPr>
          <p:spPr bwMode="auto">
            <a:xfrm>
              <a:off x="3179735" y="3690931"/>
              <a:ext cx="168329" cy="936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00" b="1" i="0" u="none" strike="noStrike" cap="none" normalizeH="0" baseline="0" dirty="0">
                  <a:ln>
                    <a:noFill/>
                  </a:ln>
                  <a:solidFill>
                    <a:srgbClr val="FFFFFF"/>
                  </a:solidFill>
                  <a:effectLst/>
                  <a:latin typeface="Segoe UI Semibold" panose="020B0702040204020203" pitchFamily="34" charset="0"/>
                </a:rPr>
                <a:t>Dark</a:t>
              </a:r>
              <a:endParaRPr kumimoji="0" lang="en-US" altLang="en-US" sz="1400" b="0" i="0" u="none" strike="noStrike" cap="none" normalizeH="0" baseline="0" dirty="0">
                <a:ln>
                  <a:noFill/>
                </a:ln>
                <a:solidFill>
                  <a:schemeClr val="tx1"/>
                </a:solidFill>
                <a:effectLst/>
                <a:latin typeface="Arial" panose="020B0604020202020204" pitchFamily="34" charset="0"/>
              </a:endParaRPr>
            </a:p>
          </p:txBody>
        </p:sp>
        <p:sp>
          <p:nvSpPr>
            <p:cNvPr id="101" name="Rectangle 141"/>
            <p:cNvSpPr>
              <a:spLocks noChangeArrowheads="1"/>
            </p:cNvSpPr>
            <p:nvPr/>
          </p:nvSpPr>
          <p:spPr bwMode="auto">
            <a:xfrm>
              <a:off x="3362536" y="3690931"/>
              <a:ext cx="48791" cy="936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00" b="1" i="0" u="none" strike="noStrike" cap="none" normalizeH="0" baseline="0" dirty="0">
                  <a:ln>
                    <a:noFill/>
                  </a:ln>
                  <a:solidFill>
                    <a:srgbClr val="FFFFFF"/>
                  </a:solidFill>
                  <a:effectLst/>
                  <a:latin typeface="Segoe UI Semibold" panose="020B0702040204020203" pitchFamily="34" charset="0"/>
                </a:rPr>
                <a:t>R</a:t>
              </a:r>
              <a:endParaRPr kumimoji="0" lang="en-US" altLang="en-US" sz="1400" b="0" i="0" u="none" strike="noStrike" cap="none" normalizeH="0" baseline="0" dirty="0">
                <a:ln>
                  <a:noFill/>
                </a:ln>
                <a:solidFill>
                  <a:schemeClr val="tx1"/>
                </a:solidFill>
                <a:effectLst/>
                <a:latin typeface="Arial" panose="020B0604020202020204" pitchFamily="34" charset="0"/>
              </a:endParaRPr>
            </a:p>
          </p:txBody>
        </p:sp>
        <p:sp>
          <p:nvSpPr>
            <p:cNvPr id="102" name="Rectangle 142"/>
            <p:cNvSpPr>
              <a:spLocks noChangeArrowheads="1"/>
            </p:cNvSpPr>
            <p:nvPr/>
          </p:nvSpPr>
          <p:spPr bwMode="auto">
            <a:xfrm>
              <a:off x="3407313" y="3690932"/>
              <a:ext cx="87823" cy="936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00" b="1" i="0" u="none" strike="noStrike" cap="none" normalizeH="0" baseline="0" dirty="0">
                  <a:ln>
                    <a:noFill/>
                  </a:ln>
                  <a:solidFill>
                    <a:srgbClr val="FFFFFF"/>
                  </a:solidFill>
                  <a:effectLst/>
                  <a:latin typeface="Segoe UI Semibold" panose="020B0702040204020203" pitchFamily="34" charset="0"/>
                </a:rPr>
                <a:t>ed</a:t>
              </a:r>
              <a:endParaRPr kumimoji="0" lang="en-US" altLang="en-US" sz="1400" b="0" i="0" u="none" strike="noStrike" cap="none" normalizeH="0" baseline="0" dirty="0">
                <a:ln>
                  <a:noFill/>
                </a:ln>
                <a:solidFill>
                  <a:schemeClr val="tx1"/>
                </a:solidFill>
                <a:effectLst/>
                <a:latin typeface="Arial" panose="020B0604020202020204" pitchFamily="34" charset="0"/>
              </a:endParaRPr>
            </a:p>
          </p:txBody>
        </p:sp>
        <p:sp>
          <p:nvSpPr>
            <p:cNvPr id="103" name="Rectangle 143"/>
            <p:cNvSpPr>
              <a:spLocks noChangeArrowheads="1"/>
            </p:cNvSpPr>
            <p:nvPr/>
          </p:nvSpPr>
          <p:spPr bwMode="auto">
            <a:xfrm>
              <a:off x="3856038" y="3619500"/>
              <a:ext cx="430212" cy="173038"/>
            </a:xfrm>
            <a:prstGeom prst="rect">
              <a:avLst/>
            </a:prstGeom>
            <a:solidFill>
              <a:srgbClr val="BE404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400" dirty="0"/>
            </a:p>
          </p:txBody>
        </p:sp>
        <p:sp>
          <p:nvSpPr>
            <p:cNvPr id="104" name="Rectangle 144"/>
            <p:cNvSpPr>
              <a:spLocks noChangeArrowheads="1"/>
            </p:cNvSpPr>
            <p:nvPr/>
          </p:nvSpPr>
          <p:spPr bwMode="auto">
            <a:xfrm>
              <a:off x="3856038" y="3792538"/>
              <a:ext cx="430212" cy="173038"/>
            </a:xfrm>
            <a:prstGeom prst="rect">
              <a:avLst/>
            </a:prstGeom>
            <a:solidFill>
              <a:srgbClr val="99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400" dirty="0"/>
            </a:p>
          </p:txBody>
        </p:sp>
        <p:sp>
          <p:nvSpPr>
            <p:cNvPr id="105" name="Rectangle 145"/>
            <p:cNvSpPr>
              <a:spLocks noChangeArrowheads="1"/>
            </p:cNvSpPr>
            <p:nvPr/>
          </p:nvSpPr>
          <p:spPr bwMode="auto">
            <a:xfrm>
              <a:off x="3856038" y="3965575"/>
              <a:ext cx="430212" cy="173038"/>
            </a:xfrm>
            <a:prstGeom prst="rect">
              <a:avLst/>
            </a:prstGeom>
            <a:solidFill>
              <a:srgbClr val="75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400" dirty="0"/>
            </a:p>
          </p:txBody>
        </p:sp>
        <p:sp>
          <p:nvSpPr>
            <p:cNvPr id="106" name="Rectangle 146"/>
            <p:cNvSpPr>
              <a:spLocks noChangeArrowheads="1"/>
            </p:cNvSpPr>
            <p:nvPr/>
          </p:nvSpPr>
          <p:spPr bwMode="auto">
            <a:xfrm>
              <a:off x="4368800" y="3619500"/>
              <a:ext cx="777875" cy="519113"/>
            </a:xfrm>
            <a:prstGeom prst="rect">
              <a:avLst/>
            </a:prstGeom>
            <a:solidFill>
              <a:srgbClr val="5C005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400" dirty="0"/>
            </a:p>
          </p:txBody>
        </p:sp>
        <p:sp>
          <p:nvSpPr>
            <p:cNvPr id="107" name="Rectangle 147"/>
            <p:cNvSpPr>
              <a:spLocks noChangeArrowheads="1"/>
            </p:cNvSpPr>
            <p:nvPr/>
          </p:nvSpPr>
          <p:spPr bwMode="auto">
            <a:xfrm>
              <a:off x="4461531" y="3690931"/>
              <a:ext cx="509863" cy="936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00" b="1" i="0" u="none" strike="noStrike" cap="none" normalizeH="0" baseline="0" dirty="0">
                  <a:ln>
                    <a:noFill/>
                  </a:ln>
                  <a:solidFill>
                    <a:srgbClr val="FFFFFF"/>
                  </a:solidFill>
                  <a:effectLst/>
                  <a:latin typeface="Segoe UI Semibold" panose="020B0702040204020203" pitchFamily="34" charset="0"/>
                </a:rPr>
                <a:t>Dark Magenta</a:t>
              </a:r>
              <a:endParaRPr kumimoji="0" lang="en-US" altLang="en-US" sz="1400" b="0" i="0" u="none" strike="noStrike" cap="none" normalizeH="0" baseline="0" dirty="0">
                <a:ln>
                  <a:noFill/>
                </a:ln>
                <a:solidFill>
                  <a:schemeClr val="tx1"/>
                </a:solidFill>
                <a:effectLst/>
                <a:latin typeface="Arial" panose="020B0604020202020204" pitchFamily="34" charset="0"/>
              </a:endParaRPr>
            </a:p>
          </p:txBody>
        </p:sp>
        <p:sp>
          <p:nvSpPr>
            <p:cNvPr id="108" name="Rectangle 148"/>
            <p:cNvSpPr>
              <a:spLocks noChangeArrowheads="1"/>
            </p:cNvSpPr>
            <p:nvPr/>
          </p:nvSpPr>
          <p:spPr bwMode="auto">
            <a:xfrm>
              <a:off x="5146675" y="3619500"/>
              <a:ext cx="428625" cy="173038"/>
            </a:xfrm>
            <a:prstGeom prst="rect">
              <a:avLst/>
            </a:prstGeom>
            <a:solidFill>
              <a:srgbClr val="85408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400" dirty="0"/>
            </a:p>
          </p:txBody>
        </p:sp>
        <p:sp>
          <p:nvSpPr>
            <p:cNvPr id="109" name="Rectangle 149"/>
            <p:cNvSpPr>
              <a:spLocks noChangeArrowheads="1"/>
            </p:cNvSpPr>
            <p:nvPr/>
          </p:nvSpPr>
          <p:spPr bwMode="auto">
            <a:xfrm>
              <a:off x="5146675" y="3792538"/>
              <a:ext cx="428625" cy="173038"/>
            </a:xfrm>
            <a:prstGeom prst="rect">
              <a:avLst/>
            </a:prstGeom>
            <a:solidFill>
              <a:srgbClr val="4D004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400" dirty="0"/>
            </a:p>
          </p:txBody>
        </p:sp>
        <p:sp>
          <p:nvSpPr>
            <p:cNvPr id="110" name="Rectangle 150"/>
            <p:cNvSpPr>
              <a:spLocks noChangeArrowheads="1"/>
            </p:cNvSpPr>
            <p:nvPr/>
          </p:nvSpPr>
          <p:spPr bwMode="auto">
            <a:xfrm>
              <a:off x="5146675" y="3965575"/>
              <a:ext cx="428625" cy="173038"/>
            </a:xfrm>
            <a:prstGeom prst="rect">
              <a:avLst/>
            </a:prstGeom>
            <a:solidFill>
              <a:srgbClr val="38003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400" dirty="0"/>
            </a:p>
          </p:txBody>
        </p:sp>
        <p:sp>
          <p:nvSpPr>
            <p:cNvPr id="111" name="Rectangle 151"/>
            <p:cNvSpPr>
              <a:spLocks noChangeArrowheads="1"/>
            </p:cNvSpPr>
            <p:nvPr/>
          </p:nvSpPr>
          <p:spPr bwMode="auto">
            <a:xfrm>
              <a:off x="5656263" y="3619500"/>
              <a:ext cx="779462" cy="519113"/>
            </a:xfrm>
            <a:prstGeom prst="rect">
              <a:avLst/>
            </a:prstGeom>
            <a:solidFill>
              <a:srgbClr val="3214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400" dirty="0"/>
            </a:p>
          </p:txBody>
        </p:sp>
        <p:sp>
          <p:nvSpPr>
            <p:cNvPr id="112" name="Rectangle 152"/>
            <p:cNvSpPr>
              <a:spLocks noChangeArrowheads="1"/>
            </p:cNvSpPr>
            <p:nvPr/>
          </p:nvSpPr>
          <p:spPr bwMode="auto">
            <a:xfrm>
              <a:off x="5752849" y="3690930"/>
              <a:ext cx="419600" cy="936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00" b="1" i="0" u="none" strike="noStrike" cap="none" normalizeH="0" baseline="0" dirty="0">
                  <a:ln>
                    <a:noFill/>
                  </a:ln>
                  <a:solidFill>
                    <a:srgbClr val="FFFFFF"/>
                  </a:solidFill>
                  <a:effectLst/>
                  <a:latin typeface="Segoe UI Semibold" panose="020B0702040204020203" pitchFamily="34" charset="0"/>
                </a:rPr>
                <a:t>Dark Purple</a:t>
              </a:r>
              <a:endParaRPr kumimoji="0" lang="en-US" altLang="en-US" sz="1400" b="0" i="0" u="none" strike="noStrike" cap="none" normalizeH="0" baseline="0" dirty="0">
                <a:ln>
                  <a:noFill/>
                </a:ln>
                <a:solidFill>
                  <a:schemeClr val="tx1"/>
                </a:solidFill>
                <a:effectLst/>
                <a:latin typeface="Arial" panose="020B0604020202020204" pitchFamily="34" charset="0"/>
              </a:endParaRPr>
            </a:p>
          </p:txBody>
        </p:sp>
        <p:sp>
          <p:nvSpPr>
            <p:cNvPr id="113" name="Rectangle 153"/>
            <p:cNvSpPr>
              <a:spLocks noChangeArrowheads="1"/>
            </p:cNvSpPr>
            <p:nvPr/>
          </p:nvSpPr>
          <p:spPr bwMode="auto">
            <a:xfrm>
              <a:off x="6435725" y="3619500"/>
              <a:ext cx="427037" cy="173038"/>
            </a:xfrm>
            <a:prstGeom prst="rect">
              <a:avLst/>
            </a:prstGeom>
            <a:solidFill>
              <a:srgbClr val="654F8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400" dirty="0"/>
            </a:p>
          </p:txBody>
        </p:sp>
        <p:sp>
          <p:nvSpPr>
            <p:cNvPr id="114" name="Rectangle 154"/>
            <p:cNvSpPr>
              <a:spLocks noChangeArrowheads="1"/>
            </p:cNvSpPr>
            <p:nvPr/>
          </p:nvSpPr>
          <p:spPr bwMode="auto">
            <a:xfrm>
              <a:off x="6435725" y="3792538"/>
              <a:ext cx="427037" cy="173038"/>
            </a:xfrm>
            <a:prstGeom prst="rect">
              <a:avLst/>
            </a:prstGeom>
            <a:solidFill>
              <a:srgbClr val="28114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400" dirty="0"/>
            </a:p>
          </p:txBody>
        </p:sp>
        <p:sp>
          <p:nvSpPr>
            <p:cNvPr id="115" name="Rectangle 155"/>
            <p:cNvSpPr>
              <a:spLocks noChangeArrowheads="1"/>
            </p:cNvSpPr>
            <p:nvPr/>
          </p:nvSpPr>
          <p:spPr bwMode="auto">
            <a:xfrm>
              <a:off x="6435725" y="3965575"/>
              <a:ext cx="427037" cy="173038"/>
            </a:xfrm>
            <a:prstGeom prst="rect">
              <a:avLst/>
            </a:prstGeom>
            <a:solidFill>
              <a:srgbClr val="220C3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400" dirty="0"/>
            </a:p>
          </p:txBody>
        </p:sp>
        <p:sp>
          <p:nvSpPr>
            <p:cNvPr id="116" name="Rectangle 156"/>
            <p:cNvSpPr>
              <a:spLocks noChangeArrowheads="1"/>
            </p:cNvSpPr>
            <p:nvPr/>
          </p:nvSpPr>
          <p:spPr bwMode="auto">
            <a:xfrm>
              <a:off x="6945313" y="3619500"/>
              <a:ext cx="777875" cy="51911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400" dirty="0"/>
            </a:p>
          </p:txBody>
        </p:sp>
        <p:sp>
          <p:nvSpPr>
            <p:cNvPr id="117" name="Rectangle 157"/>
            <p:cNvSpPr>
              <a:spLocks noChangeArrowheads="1"/>
            </p:cNvSpPr>
            <p:nvPr/>
          </p:nvSpPr>
          <p:spPr bwMode="auto">
            <a:xfrm>
              <a:off x="7045136" y="3690931"/>
              <a:ext cx="314701" cy="936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00" b="1" i="0" u="none" strike="noStrike" cap="none" normalizeH="0" baseline="0" dirty="0">
                  <a:ln>
                    <a:noFill/>
                  </a:ln>
                  <a:solidFill>
                    <a:srgbClr val="FFFFFF"/>
                  </a:solidFill>
                  <a:effectLst/>
                  <a:latin typeface="Segoe UI Semibold" panose="020B0702040204020203" pitchFamily="34" charset="0"/>
                </a:rPr>
                <a:t>Mid Blue</a:t>
              </a:r>
              <a:endParaRPr kumimoji="0" lang="en-US" altLang="en-US" sz="1400" b="0" i="0" u="none" strike="noStrike" cap="none" normalizeH="0" baseline="0" dirty="0">
                <a:ln>
                  <a:noFill/>
                </a:ln>
                <a:solidFill>
                  <a:schemeClr val="tx1"/>
                </a:solidFill>
                <a:effectLst/>
                <a:latin typeface="Arial" panose="020B0604020202020204" pitchFamily="34" charset="0"/>
              </a:endParaRPr>
            </a:p>
          </p:txBody>
        </p:sp>
        <p:sp>
          <p:nvSpPr>
            <p:cNvPr id="118" name="Rectangle 158"/>
            <p:cNvSpPr>
              <a:spLocks noChangeArrowheads="1"/>
            </p:cNvSpPr>
            <p:nvPr/>
          </p:nvSpPr>
          <p:spPr bwMode="auto">
            <a:xfrm>
              <a:off x="7723188" y="3619500"/>
              <a:ext cx="428625" cy="173038"/>
            </a:xfrm>
            <a:prstGeom prst="rect">
              <a:avLst/>
            </a:prstGeom>
            <a:solidFill>
              <a:srgbClr val="4052A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400" dirty="0"/>
            </a:p>
          </p:txBody>
        </p:sp>
        <p:sp>
          <p:nvSpPr>
            <p:cNvPr id="119" name="Rectangle 159"/>
            <p:cNvSpPr>
              <a:spLocks noChangeArrowheads="1"/>
            </p:cNvSpPr>
            <p:nvPr/>
          </p:nvSpPr>
          <p:spPr bwMode="auto">
            <a:xfrm>
              <a:off x="7723188" y="3792538"/>
              <a:ext cx="428625" cy="173038"/>
            </a:xfrm>
            <a:prstGeom prst="rect">
              <a:avLst/>
            </a:prstGeom>
            <a:solidFill>
              <a:srgbClr val="0015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400" dirty="0"/>
            </a:p>
          </p:txBody>
        </p:sp>
        <p:sp>
          <p:nvSpPr>
            <p:cNvPr id="120" name="Rectangle 160"/>
            <p:cNvSpPr>
              <a:spLocks noChangeArrowheads="1"/>
            </p:cNvSpPr>
            <p:nvPr/>
          </p:nvSpPr>
          <p:spPr bwMode="auto">
            <a:xfrm>
              <a:off x="7723188" y="3965575"/>
              <a:ext cx="428625" cy="173038"/>
            </a:xfrm>
            <a:prstGeom prst="rect">
              <a:avLst/>
            </a:prstGeom>
            <a:solidFill>
              <a:srgbClr val="00136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400" dirty="0"/>
            </a:p>
          </p:txBody>
        </p:sp>
        <p:sp>
          <p:nvSpPr>
            <p:cNvPr id="121" name="Rectangle 161"/>
            <p:cNvSpPr>
              <a:spLocks noChangeArrowheads="1"/>
            </p:cNvSpPr>
            <p:nvPr/>
          </p:nvSpPr>
          <p:spPr bwMode="auto">
            <a:xfrm>
              <a:off x="8234363" y="3619500"/>
              <a:ext cx="777875" cy="519113"/>
            </a:xfrm>
            <a:prstGeom prst="rect">
              <a:avLst/>
            </a:prstGeom>
            <a:solidFill>
              <a:srgbClr val="004B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400" dirty="0"/>
            </a:p>
          </p:txBody>
        </p:sp>
        <p:sp>
          <p:nvSpPr>
            <p:cNvPr id="122" name="Rectangle 162"/>
            <p:cNvSpPr>
              <a:spLocks noChangeArrowheads="1"/>
            </p:cNvSpPr>
            <p:nvPr/>
          </p:nvSpPr>
          <p:spPr bwMode="auto">
            <a:xfrm>
              <a:off x="8334347" y="3690931"/>
              <a:ext cx="168329" cy="936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00" b="1" i="0" u="none" strike="noStrike" cap="none" normalizeH="0" baseline="0" dirty="0">
                  <a:ln>
                    <a:noFill/>
                  </a:ln>
                  <a:solidFill>
                    <a:srgbClr val="FFFFFF"/>
                  </a:solidFill>
                  <a:effectLst/>
                  <a:latin typeface="Segoe UI Semibold" panose="020B0702040204020203" pitchFamily="34" charset="0"/>
                </a:rPr>
                <a:t>Dark</a:t>
              </a:r>
              <a:endParaRPr kumimoji="0" lang="en-US" altLang="en-US" sz="1400" b="0" i="0" u="none" strike="noStrike" cap="none" normalizeH="0" baseline="0" dirty="0">
                <a:ln>
                  <a:noFill/>
                </a:ln>
                <a:solidFill>
                  <a:schemeClr val="tx1"/>
                </a:solidFill>
                <a:effectLst/>
                <a:latin typeface="Arial" panose="020B0604020202020204" pitchFamily="34" charset="0"/>
              </a:endParaRPr>
            </a:p>
          </p:txBody>
        </p:sp>
        <p:sp>
          <p:nvSpPr>
            <p:cNvPr id="123" name="Rectangle 163"/>
            <p:cNvSpPr>
              <a:spLocks noChangeArrowheads="1"/>
            </p:cNvSpPr>
            <p:nvPr/>
          </p:nvSpPr>
          <p:spPr bwMode="auto">
            <a:xfrm>
              <a:off x="8517208" y="3690932"/>
              <a:ext cx="43912" cy="936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00" b="1" i="0" u="none" strike="noStrike" cap="none" normalizeH="0" baseline="0" dirty="0">
                  <a:ln>
                    <a:noFill/>
                  </a:ln>
                  <a:solidFill>
                    <a:srgbClr val="FFFFFF"/>
                  </a:solidFill>
                  <a:effectLst/>
                  <a:latin typeface="Segoe UI Semibold" panose="020B0702040204020203" pitchFamily="34" charset="0"/>
                </a:rPr>
                <a:t>T</a:t>
              </a:r>
              <a:endParaRPr kumimoji="0" lang="en-US" altLang="en-US" sz="1400" b="0" i="0" u="none" strike="noStrike" cap="none" normalizeH="0" baseline="0" dirty="0">
                <a:ln>
                  <a:noFill/>
                </a:ln>
                <a:solidFill>
                  <a:schemeClr val="tx1"/>
                </a:solidFill>
                <a:effectLst/>
                <a:latin typeface="Arial" panose="020B0604020202020204" pitchFamily="34" charset="0"/>
              </a:endParaRPr>
            </a:p>
          </p:txBody>
        </p:sp>
        <p:sp>
          <p:nvSpPr>
            <p:cNvPr id="124" name="Rectangle 164"/>
            <p:cNvSpPr>
              <a:spLocks noChangeArrowheads="1"/>
            </p:cNvSpPr>
            <p:nvPr/>
          </p:nvSpPr>
          <p:spPr bwMode="auto">
            <a:xfrm>
              <a:off x="8549050" y="3690931"/>
              <a:ext cx="102460" cy="936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00" b="1" i="0" u="none" strike="noStrike" cap="none" normalizeH="0" baseline="0" dirty="0">
                  <a:ln>
                    <a:noFill/>
                  </a:ln>
                  <a:solidFill>
                    <a:srgbClr val="FFFFFF"/>
                  </a:solidFill>
                  <a:effectLst/>
                  <a:latin typeface="Segoe UI Semibold" panose="020B0702040204020203" pitchFamily="34" charset="0"/>
                </a:rPr>
                <a:t>eal</a:t>
              </a:r>
              <a:endParaRPr kumimoji="0" lang="en-US" altLang="en-US" sz="1400" b="0" i="0" u="none" strike="noStrike" cap="none" normalizeH="0" baseline="0" dirty="0">
                <a:ln>
                  <a:noFill/>
                </a:ln>
                <a:solidFill>
                  <a:schemeClr val="tx1"/>
                </a:solidFill>
                <a:effectLst/>
                <a:latin typeface="Arial" panose="020B0604020202020204" pitchFamily="34" charset="0"/>
              </a:endParaRPr>
            </a:p>
          </p:txBody>
        </p:sp>
        <p:sp>
          <p:nvSpPr>
            <p:cNvPr id="125" name="Rectangle 165"/>
            <p:cNvSpPr>
              <a:spLocks noChangeArrowheads="1"/>
            </p:cNvSpPr>
            <p:nvPr/>
          </p:nvSpPr>
          <p:spPr bwMode="auto">
            <a:xfrm>
              <a:off x="9012238" y="3619500"/>
              <a:ext cx="430212" cy="173038"/>
            </a:xfrm>
            <a:prstGeom prst="rect">
              <a:avLst/>
            </a:prstGeom>
            <a:solidFill>
              <a:srgbClr val="40787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400" dirty="0"/>
            </a:p>
          </p:txBody>
        </p:sp>
        <p:sp>
          <p:nvSpPr>
            <p:cNvPr id="126" name="Rectangle 166"/>
            <p:cNvSpPr>
              <a:spLocks noChangeArrowheads="1"/>
            </p:cNvSpPr>
            <p:nvPr/>
          </p:nvSpPr>
          <p:spPr bwMode="auto">
            <a:xfrm>
              <a:off x="9012238" y="3792538"/>
              <a:ext cx="430212" cy="173038"/>
            </a:xfrm>
            <a:prstGeom prst="rect">
              <a:avLst/>
            </a:prstGeom>
            <a:solidFill>
              <a:srgbClr val="003D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400" dirty="0"/>
            </a:p>
          </p:txBody>
        </p:sp>
        <p:sp>
          <p:nvSpPr>
            <p:cNvPr id="127" name="Rectangle 167"/>
            <p:cNvSpPr>
              <a:spLocks noChangeArrowheads="1"/>
            </p:cNvSpPr>
            <p:nvPr/>
          </p:nvSpPr>
          <p:spPr bwMode="auto">
            <a:xfrm>
              <a:off x="9012238" y="3965575"/>
              <a:ext cx="430212" cy="173038"/>
            </a:xfrm>
            <a:prstGeom prst="rect">
              <a:avLst/>
            </a:prstGeom>
            <a:solidFill>
              <a:srgbClr val="002F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400" dirty="0"/>
            </a:p>
          </p:txBody>
        </p:sp>
        <p:sp>
          <p:nvSpPr>
            <p:cNvPr id="128" name="Rectangle 168"/>
            <p:cNvSpPr>
              <a:spLocks noChangeArrowheads="1"/>
            </p:cNvSpPr>
            <p:nvPr/>
          </p:nvSpPr>
          <p:spPr bwMode="auto">
            <a:xfrm>
              <a:off x="9525000" y="3619500"/>
              <a:ext cx="776287" cy="519113"/>
            </a:xfrm>
            <a:prstGeom prst="rect">
              <a:avLst/>
            </a:prstGeom>
            <a:solidFill>
              <a:srgbClr val="004B1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400" dirty="0"/>
            </a:p>
          </p:txBody>
        </p:sp>
        <p:sp>
          <p:nvSpPr>
            <p:cNvPr id="129" name="Rectangle 169"/>
            <p:cNvSpPr>
              <a:spLocks noChangeArrowheads="1"/>
            </p:cNvSpPr>
            <p:nvPr/>
          </p:nvSpPr>
          <p:spPr bwMode="auto">
            <a:xfrm>
              <a:off x="9620510" y="3690931"/>
              <a:ext cx="243953" cy="936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00" b="1" i="0" u="none" strike="noStrike" cap="none" normalizeH="0" baseline="0" dirty="0">
                  <a:ln>
                    <a:noFill/>
                  </a:ln>
                  <a:solidFill>
                    <a:srgbClr val="FFFFFF"/>
                  </a:solidFill>
                  <a:effectLst/>
                  <a:latin typeface="Segoe UI Semibold" panose="020B0702040204020203" pitchFamily="34" charset="0"/>
                </a:rPr>
                <a:t>Dark G</a:t>
              </a:r>
              <a:endParaRPr kumimoji="0" lang="en-US" altLang="en-US" sz="1400" b="0" i="0" u="none" strike="noStrike" cap="none" normalizeH="0" baseline="0" dirty="0">
                <a:ln>
                  <a:noFill/>
                </a:ln>
                <a:solidFill>
                  <a:schemeClr val="tx1"/>
                </a:solidFill>
                <a:effectLst/>
                <a:latin typeface="Arial" panose="020B0604020202020204" pitchFamily="34" charset="0"/>
              </a:endParaRPr>
            </a:p>
          </p:txBody>
        </p:sp>
        <p:sp>
          <p:nvSpPr>
            <p:cNvPr id="130" name="Rectangle 170"/>
            <p:cNvSpPr>
              <a:spLocks noChangeArrowheads="1"/>
            </p:cNvSpPr>
            <p:nvPr/>
          </p:nvSpPr>
          <p:spPr bwMode="auto">
            <a:xfrm>
              <a:off x="9860406" y="3690931"/>
              <a:ext cx="29274" cy="936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00" b="1" i="0" u="none" strike="noStrike" cap="none" normalizeH="0" baseline="0" dirty="0">
                  <a:ln>
                    <a:noFill/>
                  </a:ln>
                  <a:solidFill>
                    <a:srgbClr val="FFFFFF"/>
                  </a:solidFill>
                  <a:effectLst/>
                  <a:latin typeface="Segoe UI Semibold" panose="020B0702040204020203" pitchFamily="34" charset="0"/>
                </a:rPr>
                <a:t>r</a:t>
              </a:r>
              <a:endParaRPr kumimoji="0" lang="en-US" altLang="en-US" sz="1400" b="0" i="0" u="none" strike="noStrike" cap="none" normalizeH="0" baseline="0" dirty="0">
                <a:ln>
                  <a:noFill/>
                </a:ln>
                <a:solidFill>
                  <a:schemeClr val="tx1"/>
                </a:solidFill>
                <a:effectLst/>
                <a:latin typeface="Arial" panose="020B0604020202020204" pitchFamily="34" charset="0"/>
              </a:endParaRPr>
            </a:p>
          </p:txBody>
        </p:sp>
        <p:sp>
          <p:nvSpPr>
            <p:cNvPr id="131" name="Rectangle 171"/>
            <p:cNvSpPr>
              <a:spLocks noChangeArrowheads="1"/>
            </p:cNvSpPr>
            <p:nvPr/>
          </p:nvSpPr>
          <p:spPr bwMode="auto">
            <a:xfrm>
              <a:off x="9885006" y="3690932"/>
              <a:ext cx="129297" cy="936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00" b="1" i="0" u="none" strike="noStrike" cap="none" normalizeH="0" baseline="0" dirty="0">
                  <a:ln>
                    <a:noFill/>
                  </a:ln>
                  <a:solidFill>
                    <a:srgbClr val="FFFFFF"/>
                  </a:solidFill>
                  <a:effectLst/>
                  <a:latin typeface="Segoe UI Semibold" panose="020B0702040204020203" pitchFamily="34" charset="0"/>
                </a:rPr>
                <a:t>een</a:t>
              </a:r>
              <a:endParaRPr kumimoji="0" lang="en-US" altLang="en-US" sz="1400" b="0" i="0" u="none" strike="noStrike" cap="none" normalizeH="0" baseline="0" dirty="0">
                <a:ln>
                  <a:noFill/>
                </a:ln>
                <a:solidFill>
                  <a:schemeClr val="tx1"/>
                </a:solidFill>
                <a:effectLst/>
                <a:latin typeface="Arial" panose="020B0604020202020204" pitchFamily="34" charset="0"/>
              </a:endParaRPr>
            </a:p>
          </p:txBody>
        </p:sp>
        <p:sp>
          <p:nvSpPr>
            <p:cNvPr id="132" name="Rectangle 172"/>
            <p:cNvSpPr>
              <a:spLocks noChangeArrowheads="1"/>
            </p:cNvSpPr>
            <p:nvPr/>
          </p:nvSpPr>
          <p:spPr bwMode="auto">
            <a:xfrm>
              <a:off x="10301288" y="3619500"/>
              <a:ext cx="430212" cy="173038"/>
            </a:xfrm>
            <a:prstGeom prst="rect">
              <a:avLst/>
            </a:prstGeom>
            <a:solidFill>
              <a:srgbClr val="40785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400" dirty="0"/>
            </a:p>
          </p:txBody>
        </p:sp>
        <p:sp>
          <p:nvSpPr>
            <p:cNvPr id="133" name="Rectangle 173"/>
            <p:cNvSpPr>
              <a:spLocks noChangeArrowheads="1"/>
            </p:cNvSpPr>
            <p:nvPr/>
          </p:nvSpPr>
          <p:spPr bwMode="auto">
            <a:xfrm>
              <a:off x="10301288" y="3792538"/>
              <a:ext cx="430212" cy="173038"/>
            </a:xfrm>
            <a:prstGeom prst="rect">
              <a:avLst/>
            </a:prstGeom>
            <a:solidFill>
              <a:srgbClr val="003C1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400" dirty="0"/>
            </a:p>
          </p:txBody>
        </p:sp>
        <p:sp>
          <p:nvSpPr>
            <p:cNvPr id="134" name="Rectangle 174"/>
            <p:cNvSpPr>
              <a:spLocks noChangeArrowheads="1"/>
            </p:cNvSpPr>
            <p:nvPr/>
          </p:nvSpPr>
          <p:spPr bwMode="auto">
            <a:xfrm>
              <a:off x="10301288" y="3965575"/>
              <a:ext cx="430212" cy="173038"/>
            </a:xfrm>
            <a:prstGeom prst="rect">
              <a:avLst/>
            </a:prstGeom>
            <a:solidFill>
              <a:srgbClr val="00240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400" dirty="0"/>
            </a:p>
          </p:txBody>
        </p:sp>
      </p:grpSp>
      <p:grpSp>
        <p:nvGrpSpPr>
          <p:cNvPr id="135" name="Group 134"/>
          <p:cNvGrpSpPr/>
          <p:nvPr userDrawn="1"/>
        </p:nvGrpSpPr>
        <p:grpSpPr>
          <a:xfrm rot="5400000">
            <a:off x="12139322" y="117991"/>
            <a:ext cx="1136468" cy="900489"/>
            <a:chOff x="1088571" y="-330857"/>
            <a:chExt cx="2434772" cy="1720191"/>
          </a:xfrm>
        </p:grpSpPr>
        <p:sp>
          <p:nvSpPr>
            <p:cNvPr id="136" name="TextBox 135"/>
            <p:cNvSpPr txBox="1"/>
            <p:nvPr/>
          </p:nvSpPr>
          <p:spPr>
            <a:xfrm>
              <a:off x="1088571" y="-330857"/>
              <a:ext cx="1386114" cy="860655"/>
            </a:xfrm>
            <a:prstGeom prst="rect">
              <a:avLst/>
            </a:prstGeom>
            <a:solidFill>
              <a:srgbClr val="D83B01"/>
            </a:solidFill>
          </p:spPr>
          <p:txBody>
            <a:bodyPr wrap="square" lIns="45720" tIns="45720" rIns="9144" bIns="45720" rtlCol="0">
              <a:noAutofit/>
            </a:bodyPr>
            <a:lstStyle/>
            <a:p>
              <a:r>
                <a:rPr lang="en-US" sz="500" b="1" dirty="0"/>
                <a:t>Primary color</a:t>
              </a:r>
            </a:p>
            <a:p>
              <a:r>
                <a:rPr lang="en-US" sz="500" b="1" dirty="0"/>
                <a:t>Orange</a:t>
              </a:r>
              <a:endParaRPr lang="en-US" sz="500" dirty="0"/>
            </a:p>
          </p:txBody>
        </p:sp>
        <p:sp>
          <p:nvSpPr>
            <p:cNvPr id="137" name="TextBox 136"/>
            <p:cNvSpPr txBox="1"/>
            <p:nvPr/>
          </p:nvSpPr>
          <p:spPr>
            <a:xfrm>
              <a:off x="1088571" y="529798"/>
              <a:ext cx="1386114" cy="859536"/>
            </a:xfrm>
            <a:prstGeom prst="rect">
              <a:avLst/>
            </a:prstGeom>
            <a:solidFill>
              <a:srgbClr val="FFFFFF"/>
            </a:solidFill>
          </p:spPr>
          <p:txBody>
            <a:bodyPr wrap="square" lIns="45720" tIns="45720" rIns="9144" bIns="45720" rtlCol="0">
              <a:noAutofit/>
            </a:bodyPr>
            <a:lstStyle/>
            <a:p>
              <a:r>
                <a:rPr lang="en-US" sz="500" b="1" dirty="0">
                  <a:solidFill>
                    <a:srgbClr val="2E2E2E"/>
                  </a:solidFill>
                  <a:latin typeface="Segoe Pro"/>
                </a:rPr>
                <a:t>Primary neutral</a:t>
              </a:r>
            </a:p>
            <a:p>
              <a:r>
                <a:rPr lang="en-US" sz="500" b="1" dirty="0">
                  <a:solidFill>
                    <a:srgbClr val="2E2E2E"/>
                  </a:solidFill>
                  <a:latin typeface="Segoe Pro"/>
                </a:rPr>
                <a:t>White</a:t>
              </a:r>
              <a:endParaRPr lang="en-US" sz="500" dirty="0">
                <a:solidFill>
                  <a:srgbClr val="2E2E2E"/>
                </a:solidFill>
                <a:latin typeface="Segoe Pro"/>
              </a:endParaRPr>
            </a:p>
          </p:txBody>
        </p:sp>
        <p:sp>
          <p:nvSpPr>
            <p:cNvPr id="138" name="TextBox 137"/>
            <p:cNvSpPr txBox="1"/>
            <p:nvPr/>
          </p:nvSpPr>
          <p:spPr>
            <a:xfrm>
              <a:off x="2474686" y="-330857"/>
              <a:ext cx="1048657" cy="430887"/>
            </a:xfrm>
            <a:prstGeom prst="rect">
              <a:avLst/>
            </a:prstGeom>
            <a:solidFill>
              <a:srgbClr val="000000"/>
            </a:solidFill>
          </p:spPr>
          <p:txBody>
            <a:bodyPr wrap="square" lIns="45720" tIns="45720" rIns="9144" bIns="45720" rtlCol="0">
              <a:noAutofit/>
            </a:bodyPr>
            <a:lstStyle/>
            <a:p>
              <a:r>
                <a:rPr lang="en-US" sz="500" b="1" dirty="0">
                  <a:solidFill>
                    <a:srgbClr val="FFFFFF"/>
                  </a:solidFill>
                  <a:latin typeface="Segoe Pro"/>
                </a:rPr>
                <a:t>Rich black</a:t>
              </a:r>
              <a:endParaRPr lang="en-US" sz="500" dirty="0">
                <a:solidFill>
                  <a:srgbClr val="FFFFFF"/>
                </a:solidFill>
                <a:latin typeface="Segoe Pro"/>
              </a:endParaRPr>
            </a:p>
          </p:txBody>
        </p:sp>
        <p:sp>
          <p:nvSpPr>
            <p:cNvPr id="139" name="TextBox 138"/>
            <p:cNvSpPr txBox="1"/>
            <p:nvPr/>
          </p:nvSpPr>
          <p:spPr>
            <a:xfrm>
              <a:off x="2474686" y="100030"/>
              <a:ext cx="1048657" cy="429768"/>
            </a:xfrm>
            <a:prstGeom prst="rect">
              <a:avLst/>
            </a:prstGeom>
            <a:solidFill>
              <a:srgbClr val="2F2F2F"/>
            </a:solidFill>
          </p:spPr>
          <p:txBody>
            <a:bodyPr wrap="square" lIns="45720" tIns="45720" rIns="9144" bIns="45720" rtlCol="0">
              <a:noAutofit/>
            </a:bodyPr>
            <a:lstStyle/>
            <a:p>
              <a:r>
                <a:rPr lang="en-US" sz="500" b="1" dirty="0">
                  <a:solidFill>
                    <a:srgbClr val="FFFFFF"/>
                  </a:solidFill>
                  <a:latin typeface="Segoe Pro"/>
                </a:rPr>
                <a:t>Screen gray</a:t>
              </a:r>
              <a:endParaRPr lang="en-US" sz="500" dirty="0">
                <a:solidFill>
                  <a:srgbClr val="FFFFFF"/>
                </a:solidFill>
                <a:latin typeface="Segoe Pro"/>
              </a:endParaRPr>
            </a:p>
          </p:txBody>
        </p:sp>
        <p:sp>
          <p:nvSpPr>
            <p:cNvPr id="140" name="TextBox 139"/>
            <p:cNvSpPr txBox="1"/>
            <p:nvPr/>
          </p:nvSpPr>
          <p:spPr>
            <a:xfrm>
              <a:off x="2474685" y="529798"/>
              <a:ext cx="1048658" cy="429768"/>
            </a:xfrm>
            <a:prstGeom prst="rect">
              <a:avLst/>
            </a:prstGeom>
            <a:solidFill>
              <a:srgbClr val="D2D2D2"/>
            </a:solidFill>
          </p:spPr>
          <p:txBody>
            <a:bodyPr wrap="square" lIns="45720" tIns="45720" rIns="9144" bIns="45720" rtlCol="0">
              <a:noAutofit/>
            </a:bodyPr>
            <a:lstStyle/>
            <a:p>
              <a:r>
                <a:rPr lang="en-US" sz="500" b="1" dirty="0">
                  <a:solidFill>
                    <a:srgbClr val="2E2E2E"/>
                  </a:solidFill>
                  <a:latin typeface="Segoe Pro"/>
                </a:rPr>
                <a:t>Gray</a:t>
              </a:r>
              <a:endParaRPr lang="en-US" sz="500" dirty="0">
                <a:solidFill>
                  <a:srgbClr val="2E2E2E"/>
                </a:solidFill>
                <a:latin typeface="Segoe Pro"/>
              </a:endParaRPr>
            </a:p>
          </p:txBody>
        </p:sp>
        <p:sp>
          <p:nvSpPr>
            <p:cNvPr id="141" name="TextBox 140"/>
            <p:cNvSpPr txBox="1"/>
            <p:nvPr/>
          </p:nvSpPr>
          <p:spPr>
            <a:xfrm>
              <a:off x="2474685" y="959566"/>
              <a:ext cx="1048658" cy="429768"/>
            </a:xfrm>
            <a:prstGeom prst="rect">
              <a:avLst/>
            </a:prstGeom>
            <a:solidFill>
              <a:srgbClr val="E6E6E6"/>
            </a:solidFill>
          </p:spPr>
          <p:txBody>
            <a:bodyPr wrap="square" lIns="45720" tIns="45720" rIns="9144" bIns="45720" rtlCol="0">
              <a:noAutofit/>
            </a:bodyPr>
            <a:lstStyle/>
            <a:p>
              <a:r>
                <a:rPr lang="en-US" sz="500" b="1" dirty="0">
                  <a:solidFill>
                    <a:srgbClr val="2E2E2E"/>
                  </a:solidFill>
                  <a:latin typeface="Segoe Pro"/>
                </a:rPr>
                <a:t>Light gray </a:t>
              </a:r>
              <a:endParaRPr lang="en-US" sz="500" dirty="0">
                <a:solidFill>
                  <a:srgbClr val="2E2E2E"/>
                </a:solidFill>
                <a:latin typeface="Segoe Pro"/>
              </a:endParaRPr>
            </a:p>
          </p:txBody>
        </p:sp>
      </p:grpSp>
    </p:spTree>
    <p:extLst>
      <p:ext uri="{BB962C8B-B14F-4D97-AF65-F5344CB8AC3E}">
        <p14:creationId xmlns:p14="http://schemas.microsoft.com/office/powerpoint/2010/main" val="205192171"/>
      </p:ext>
    </p:extLst>
  </p:cSld>
  <p:clrMap bg1="dk1" tx1="lt1" bg2="dk2" tx2="lt2" accent1="accent1" accent2="accent2" accent3="accent3" accent4="accent4" accent5="accent5" accent6="accent6" hlink="hlink" folHlink="folHlink"/>
  <p:sldLayoutIdLst>
    <p:sldLayoutId id="2147483938" r:id="rId1"/>
    <p:sldLayoutId id="2147483939" r:id="rId2"/>
    <p:sldLayoutId id="2147483940" r:id="rId3"/>
    <p:sldLayoutId id="2147483941" r:id="rId4"/>
    <p:sldLayoutId id="2147483942" r:id="rId5"/>
    <p:sldLayoutId id="2147483943" r:id="rId6"/>
    <p:sldLayoutId id="2147483944" r:id="rId7"/>
    <p:sldLayoutId id="2147483945" r:id="rId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4"/>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2422994681"/>
      </p:ext>
    </p:extLst>
  </p:cSld>
  <p:clrMap bg1="lt1" tx1="dk1" bg2="lt2" tx2="dk2" accent1="accent1" accent2="accent2" accent3="accent3" accent4="accent4" accent5="accent5" accent6="accent6" hlink="hlink" folHlink="folHlink"/>
  <p:sldLayoutIdLst>
    <p:sldLayoutId id="2147483705" r:id="rId1"/>
    <p:sldLayoutId id="2147483706" r:id="rId2"/>
    <p:sldLayoutId id="2147483707" r:id="rId3"/>
    <p:sldLayoutId id="2147483708" r:id="rId4"/>
    <p:sldLayoutId id="2147483709" r:id="rId5"/>
    <p:sldLayoutId id="2147483710" r:id="rId6"/>
    <p:sldLayoutId id="2147483711" r:id="rId7"/>
    <p:sldLayoutId id="2147483712" r:id="rId8"/>
    <p:sldLayoutId id="2147483713" r:id="rId9"/>
    <p:sldLayoutId id="2147483714" r:id="rId10"/>
    <p:sldLayoutId id="2147483715" r:id="rId11"/>
    <p:sldLayoutId id="2147483716" r:id="rId12"/>
    <p:sldLayoutId id="2147483717" r:id="rId13"/>
    <p:sldLayoutId id="2147483718" r:id="rId14"/>
    <p:sldLayoutId id="2147483719" r:id="rId15"/>
    <p:sldLayoutId id="2147483720" r:id="rId16"/>
    <p:sldLayoutId id="2147483721" r:id="rId17"/>
    <p:sldLayoutId id="2147483722" r:id="rId18"/>
    <p:sldLayoutId id="2147483723" r:id="rId19"/>
    <p:sldLayoutId id="2147483724" r:id="rId20"/>
    <p:sldLayoutId id="2147483725" r:id="rId21"/>
    <p:sldLayoutId id="2147483726" r:id="rId22"/>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p:nvPicPr>
        <p:blipFill>
          <a:blip r:embed="rId40"/>
          <a:stretch>
            <a:fillRect/>
          </a:stretch>
        </p:blipFill>
        <p:spPr>
          <a:xfrm rot="5400000">
            <a:off x="9208748" y="2991033"/>
            <a:ext cx="6858623" cy="876557"/>
          </a:xfrm>
          <a:prstGeom prst="rect">
            <a:avLst/>
          </a:prstGeom>
        </p:spPr>
      </p:pic>
      <p:pic>
        <p:nvPicPr>
          <p:cNvPr id="5" name="Picture 4"/>
          <p:cNvPicPr>
            <a:picLocks noChangeAspect="1"/>
          </p:cNvPicPr>
          <p:nvPr userDrawn="1"/>
        </p:nvPicPr>
        <p:blipFill>
          <a:blip r:embed="rId40"/>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505280541"/>
      </p:ext>
    </p:extLst>
  </p:cSld>
  <p:clrMap bg1="lt1" tx1="dk1" bg2="lt2" tx2="dk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 id="2147483762" r:id="rId12"/>
    <p:sldLayoutId id="2147483763" r:id="rId13"/>
    <p:sldLayoutId id="2147483764" r:id="rId14"/>
    <p:sldLayoutId id="2147483765" r:id="rId15"/>
    <p:sldLayoutId id="2147483766" r:id="rId16"/>
    <p:sldLayoutId id="2147483767" r:id="rId17"/>
    <p:sldLayoutId id="2147483768" r:id="rId18"/>
    <p:sldLayoutId id="2147483769" r:id="rId19"/>
    <p:sldLayoutId id="2147483770" r:id="rId20"/>
    <p:sldLayoutId id="2147483771" r:id="rId21"/>
    <p:sldLayoutId id="2147483772" r:id="rId22"/>
    <p:sldLayoutId id="2147483773" r:id="rId23"/>
    <p:sldLayoutId id="2147483774" r:id="rId24"/>
    <p:sldLayoutId id="2147483775" r:id="rId25"/>
    <p:sldLayoutId id="2147483776" r:id="rId26"/>
    <p:sldLayoutId id="2147483777" r:id="rId27"/>
    <p:sldLayoutId id="2147483778" r:id="rId28"/>
    <p:sldLayoutId id="2147483779" r:id="rId29"/>
    <p:sldLayoutId id="2147483780" r:id="rId30"/>
    <p:sldLayoutId id="2147483781" r:id="rId31"/>
    <p:sldLayoutId id="2147483782" r:id="rId32"/>
    <p:sldLayoutId id="2147483783" r:id="rId33"/>
    <p:sldLayoutId id="2147483784" r:id="rId34"/>
    <p:sldLayoutId id="2147483785" r:id="rId35"/>
    <p:sldLayoutId id="2147483786" r:id="rId36"/>
    <p:sldLayoutId id="2147483787" r:id="rId37"/>
    <p:sldLayoutId id="2147483788" r:id="rId38"/>
  </p:sldLayoutIdLst>
  <p:transition>
    <p:fade/>
  </p:transition>
  <p:hf hdr="0" ftr="0" dt="0"/>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solidFill>
            <a:schemeClr val="accent1"/>
          </a:soli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guide id="27" orient="horz" pos="2203">
          <p15:clr>
            <a:srgbClr val="F26B43"/>
          </p15:clr>
        </p15:guide>
        <p15:guide id="28" orient="horz" pos="979">
          <p15:clr>
            <a:srgbClr val="F26B43"/>
          </p15:clr>
        </p15:guide>
        <p15:guide id="29" orient="horz" pos="1195">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15" cstate="screen">
            <a:extLst>
              <a:ext uri="{28A0092B-C50C-407E-A947-70E740481C1C}">
                <a14:useLocalDpi xmlns:a14="http://schemas.microsoft.com/office/drawing/2010/main"/>
              </a:ext>
            </a:extLst>
          </a:blip>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527353701"/>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10" r:id="rId9"/>
    <p:sldLayoutId id="2147483813" r:id="rId10"/>
    <p:sldLayoutId id="2147483814" r:id="rId11"/>
    <p:sldLayoutId id="2147483815" r:id="rId12"/>
    <p:sldLayoutId id="2147483816" r:id="rId13"/>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3"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rot="5400000">
            <a:off x="9208748" y="2991035"/>
            <a:ext cx="6858623" cy="876557"/>
          </a:xfrm>
          <a:prstGeom prst="rect">
            <a:avLst/>
          </a:prstGeom>
        </p:spPr>
      </p:pic>
    </p:spTree>
    <p:extLst>
      <p:ext uri="{BB962C8B-B14F-4D97-AF65-F5344CB8AC3E}">
        <p14:creationId xmlns:p14="http://schemas.microsoft.com/office/powerpoint/2010/main" val="4286120885"/>
      </p:ext>
    </p:extLst>
  </p:cSld>
  <p:clrMap bg1="lt1" tx1="dk1" bg2="lt2" tx2="dk2" accent1="accent1" accent2="accent2" accent3="accent3" accent4="accent4" accent5="accent5" accent6="accent6" hlink="hlink" folHlink="folHlink"/>
  <p:sldLayoutIdLst>
    <p:sldLayoutId id="2147483818" r:id="rId1"/>
    <p:sldLayoutId id="2147483819" r:id="rId2"/>
    <p:sldLayoutId id="2147483820" r:id="rId3"/>
    <p:sldLayoutId id="2147483821" r:id="rId4"/>
    <p:sldLayoutId id="2147483822" r:id="rId5"/>
    <p:sldLayoutId id="2147483823" r:id="rId6"/>
    <p:sldLayoutId id="2147483824" r:id="rId7"/>
    <p:sldLayoutId id="2147483825" r:id="rId8"/>
    <p:sldLayoutId id="2147483826" r:id="rId9"/>
    <p:sldLayoutId id="2147483827" r:id="rId10"/>
    <p:sldLayoutId id="2147483828" r:id="rId11"/>
    <p:sldLayoutId id="2147483829" r:id="rId12"/>
  </p:sldLayoutIdLst>
  <p:transition>
    <p:fade/>
  </p:transition>
  <p:txStyles>
    <p:titleStyle>
      <a:lvl1pPr algn="l" defTabSz="914016" rtl="0" eaLnBrk="1" latinLnBrk="0" hangingPunct="1">
        <a:lnSpc>
          <a:spcPct val="90000"/>
        </a:lnSpc>
        <a:spcBef>
          <a:spcPct val="0"/>
        </a:spcBef>
        <a:buNone/>
        <a:defRPr lang="en-US" sz="470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15" marR="0" indent="-336015" algn="l" defTabSz="914016" rtl="0" eaLnBrk="1" fontAlgn="auto" latinLnBrk="0" hangingPunct="1">
        <a:lnSpc>
          <a:spcPct val="90000"/>
        </a:lnSpc>
        <a:spcBef>
          <a:spcPct val="20000"/>
        </a:spcBef>
        <a:spcAft>
          <a:spcPts val="0"/>
        </a:spcAft>
        <a:buClrTx/>
        <a:buSzPct val="90000"/>
        <a:buFont typeface="Arial" pitchFamily="34" charset="0"/>
        <a:buChar char="•"/>
        <a:tabLst/>
        <a:defRPr sz="3723"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72471" marR="0" indent="-236454" algn="l" defTabSz="914016"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784036"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08047"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32058"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13543"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0552"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7561"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569"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016" rtl="0" eaLnBrk="1" latinLnBrk="0" hangingPunct="1">
        <a:defRPr sz="1765" kern="1200">
          <a:solidFill>
            <a:schemeClr val="tx1"/>
          </a:solidFill>
          <a:latin typeface="+mn-lt"/>
          <a:ea typeface="+mn-ea"/>
          <a:cs typeface="+mn-cs"/>
        </a:defRPr>
      </a:lvl1pPr>
      <a:lvl2pPr marL="457007" algn="l" defTabSz="914016" rtl="0" eaLnBrk="1" latinLnBrk="0" hangingPunct="1">
        <a:defRPr sz="1765" kern="1200">
          <a:solidFill>
            <a:schemeClr val="tx1"/>
          </a:solidFill>
          <a:latin typeface="+mn-lt"/>
          <a:ea typeface="+mn-ea"/>
          <a:cs typeface="+mn-cs"/>
        </a:defRPr>
      </a:lvl2pPr>
      <a:lvl3pPr marL="914016" algn="l" defTabSz="914016" rtl="0" eaLnBrk="1" latinLnBrk="0" hangingPunct="1">
        <a:defRPr sz="1765" kern="1200">
          <a:solidFill>
            <a:schemeClr val="tx1"/>
          </a:solidFill>
          <a:latin typeface="+mn-lt"/>
          <a:ea typeface="+mn-ea"/>
          <a:cs typeface="+mn-cs"/>
        </a:defRPr>
      </a:lvl3pPr>
      <a:lvl4pPr marL="1371024" algn="l" defTabSz="914016" rtl="0" eaLnBrk="1" latinLnBrk="0" hangingPunct="1">
        <a:defRPr sz="1765" kern="1200">
          <a:solidFill>
            <a:schemeClr val="tx1"/>
          </a:solidFill>
          <a:latin typeface="+mn-lt"/>
          <a:ea typeface="+mn-ea"/>
          <a:cs typeface="+mn-cs"/>
        </a:defRPr>
      </a:lvl4pPr>
      <a:lvl5pPr marL="1828032" algn="l" defTabSz="914016" rtl="0" eaLnBrk="1" latinLnBrk="0" hangingPunct="1">
        <a:defRPr sz="1765" kern="1200">
          <a:solidFill>
            <a:schemeClr val="tx1"/>
          </a:solidFill>
          <a:latin typeface="+mn-lt"/>
          <a:ea typeface="+mn-ea"/>
          <a:cs typeface="+mn-cs"/>
        </a:defRPr>
      </a:lvl5pPr>
      <a:lvl6pPr marL="2285040" algn="l" defTabSz="914016" rtl="0" eaLnBrk="1" latinLnBrk="0" hangingPunct="1">
        <a:defRPr sz="1765" kern="1200">
          <a:solidFill>
            <a:schemeClr val="tx1"/>
          </a:solidFill>
          <a:latin typeface="+mn-lt"/>
          <a:ea typeface="+mn-ea"/>
          <a:cs typeface="+mn-cs"/>
        </a:defRPr>
      </a:lvl6pPr>
      <a:lvl7pPr marL="2742048" algn="l" defTabSz="914016" rtl="0" eaLnBrk="1" latinLnBrk="0" hangingPunct="1">
        <a:defRPr sz="1765" kern="1200">
          <a:solidFill>
            <a:schemeClr val="tx1"/>
          </a:solidFill>
          <a:latin typeface="+mn-lt"/>
          <a:ea typeface="+mn-ea"/>
          <a:cs typeface="+mn-cs"/>
        </a:defRPr>
      </a:lvl7pPr>
      <a:lvl8pPr marL="3199055" algn="l" defTabSz="914016" rtl="0" eaLnBrk="1" latinLnBrk="0" hangingPunct="1">
        <a:defRPr sz="1765" kern="1200">
          <a:solidFill>
            <a:schemeClr val="tx1"/>
          </a:solidFill>
          <a:latin typeface="+mn-lt"/>
          <a:ea typeface="+mn-ea"/>
          <a:cs typeface="+mn-cs"/>
        </a:defRPr>
      </a:lvl8pPr>
      <a:lvl9pPr marL="3656065" algn="l" defTabSz="914016"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0"/>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1581694609"/>
      </p:ext>
    </p:extLst>
  </p:cSld>
  <p:clrMap bg1="lt1" tx1="dk1" bg2="lt2" tx2="dk2" accent1="accent1" accent2="accent2" accent3="accent3" accent4="accent4" accent5="accent5" accent6="accent6" hlink="hlink" folHlink="folHlink"/>
  <p:sldLayoutIdLst>
    <p:sldLayoutId id="2147483845" r:id="rId1"/>
    <p:sldLayoutId id="2147483846" r:id="rId2"/>
    <p:sldLayoutId id="2147483847" r:id="rId3"/>
    <p:sldLayoutId id="2147483848" r:id="rId4"/>
    <p:sldLayoutId id="2147483849" r:id="rId5"/>
    <p:sldLayoutId id="2147483850" r:id="rId6"/>
    <p:sldLayoutId id="2147483851" r:id="rId7"/>
    <p:sldLayoutId id="2147483852" r:id="rId8"/>
    <p:sldLayoutId id="2147483853" r:id="rId9"/>
    <p:sldLayoutId id="2147483854" r:id="rId10"/>
    <p:sldLayoutId id="2147483855" r:id="rId11"/>
    <p:sldLayoutId id="2147483856" r:id="rId12"/>
    <p:sldLayoutId id="2147483857" r:id="rId13"/>
    <p:sldLayoutId id="2147483858" r:id="rId14"/>
    <p:sldLayoutId id="2147483859" r:id="rId15"/>
    <p:sldLayoutId id="2147483860" r:id="rId16"/>
    <p:sldLayoutId id="2147483861" r:id="rId17"/>
    <p:sldLayoutId id="2147483862"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05221475"/>
      </p:ext>
    </p:extLst>
  </p:cSld>
  <p:clrMap bg1="lt1" tx1="dk1" bg2="lt2" tx2="dk2" accent1="accent1" accent2="accent2" accent3="accent3" accent4="accent4" accent5="accent5" accent6="accent6" hlink="hlink" folHlink="folHlink"/>
  <p:sldLayoutIdLst>
    <p:sldLayoutId id="2147483864" r:id="rId1"/>
    <p:sldLayoutId id="2147483865" r:id="rId2"/>
    <p:sldLayoutId id="2147483866" r:id="rId3"/>
    <p:sldLayoutId id="2147483867" r:id="rId4"/>
    <p:sldLayoutId id="2147483868" r:id="rId5"/>
    <p:sldLayoutId id="2147483869" r:id="rId6"/>
    <p:sldLayoutId id="2147483870" r:id="rId7"/>
    <p:sldLayoutId id="2147483871" r:id="rId8"/>
    <p:sldLayoutId id="2147483872" r:id="rId9"/>
    <p:sldLayoutId id="2147483873" r:id="rId10"/>
    <p:sldLayoutId id="2147483874" r:id="rId11"/>
    <p:sldLayoutId id="2147483875" r:id="rId12"/>
    <p:sldLayoutId id="2147483876" r:id="rId13"/>
    <p:sldLayoutId id="2147483877" r:id="rId14"/>
    <p:sldLayoutId id="2147483878" r:id="rId15"/>
    <p:sldLayoutId id="2147483879" r:id="rId16"/>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3"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rot="5400000">
            <a:off x="9208748" y="2991035"/>
            <a:ext cx="6858623" cy="876557"/>
          </a:xfrm>
          <a:prstGeom prst="rect">
            <a:avLst/>
          </a:prstGeom>
        </p:spPr>
      </p:pic>
    </p:spTree>
    <p:extLst>
      <p:ext uri="{BB962C8B-B14F-4D97-AF65-F5344CB8AC3E}">
        <p14:creationId xmlns:p14="http://schemas.microsoft.com/office/powerpoint/2010/main" val="322133906"/>
      </p:ext>
    </p:extLst>
  </p:cSld>
  <p:clrMap bg1="lt1" tx1="dk1" bg2="lt2" tx2="dk2" accent1="accent1" accent2="accent2" accent3="accent3" accent4="accent4" accent5="accent5" accent6="accent6" hlink="hlink" folHlink="folHlink"/>
  <p:sldLayoutIdLst>
    <p:sldLayoutId id="2147483881" r:id="rId1"/>
    <p:sldLayoutId id="2147483882" r:id="rId2"/>
    <p:sldLayoutId id="2147483883" r:id="rId3"/>
    <p:sldLayoutId id="2147483884" r:id="rId4"/>
    <p:sldLayoutId id="2147483885" r:id="rId5"/>
    <p:sldLayoutId id="2147483886" r:id="rId6"/>
    <p:sldLayoutId id="2147483887" r:id="rId7"/>
    <p:sldLayoutId id="2147483888" r:id="rId8"/>
    <p:sldLayoutId id="2147483889" r:id="rId9"/>
  </p:sldLayoutIdLst>
  <p:transition>
    <p:fade/>
  </p:transition>
  <p:txStyles>
    <p:titleStyle>
      <a:lvl1pPr algn="l" defTabSz="914016" rtl="0" eaLnBrk="1" latinLnBrk="0" hangingPunct="1">
        <a:lnSpc>
          <a:spcPct val="90000"/>
        </a:lnSpc>
        <a:spcBef>
          <a:spcPct val="0"/>
        </a:spcBef>
        <a:buNone/>
        <a:defRPr lang="en-US" sz="4800" b="0" kern="1200" cap="none" spc="-100" baseline="0" dirty="0" smtClean="0">
          <a:ln w="3175">
            <a:noFill/>
          </a:ln>
          <a:solidFill>
            <a:schemeClr val="tx2"/>
          </a:solidFill>
          <a:effectLst/>
          <a:latin typeface="+mj-lt"/>
          <a:ea typeface="+mn-ea"/>
          <a:cs typeface="Segoe UI" pitchFamily="34" charset="0"/>
        </a:defRPr>
      </a:lvl1pPr>
    </p:titleStyle>
    <p:bodyStyle>
      <a:lvl1pPr marL="336015" marR="0" indent="-336015" algn="l" defTabSz="914016" rtl="0" eaLnBrk="1" fontAlgn="auto" latinLnBrk="0" hangingPunct="1">
        <a:lnSpc>
          <a:spcPct val="90000"/>
        </a:lnSpc>
        <a:spcBef>
          <a:spcPct val="20000"/>
        </a:spcBef>
        <a:spcAft>
          <a:spcPts val="0"/>
        </a:spcAft>
        <a:buClrTx/>
        <a:buSzPct val="90000"/>
        <a:buFont typeface="Arial" pitchFamily="34" charset="0"/>
        <a:buChar char="•"/>
        <a:tabLst/>
        <a:defRPr sz="3723"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72471" marR="0" indent="-236454" algn="l" defTabSz="914016"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784036"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08047"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32058"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13543"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0552"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7561"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569"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016" rtl="0" eaLnBrk="1" latinLnBrk="0" hangingPunct="1">
        <a:defRPr sz="1765" kern="1200">
          <a:solidFill>
            <a:schemeClr val="tx1"/>
          </a:solidFill>
          <a:latin typeface="+mn-lt"/>
          <a:ea typeface="+mn-ea"/>
          <a:cs typeface="+mn-cs"/>
        </a:defRPr>
      </a:lvl1pPr>
      <a:lvl2pPr marL="457007" algn="l" defTabSz="914016" rtl="0" eaLnBrk="1" latinLnBrk="0" hangingPunct="1">
        <a:defRPr sz="1765" kern="1200">
          <a:solidFill>
            <a:schemeClr val="tx1"/>
          </a:solidFill>
          <a:latin typeface="+mn-lt"/>
          <a:ea typeface="+mn-ea"/>
          <a:cs typeface="+mn-cs"/>
        </a:defRPr>
      </a:lvl2pPr>
      <a:lvl3pPr marL="914016" algn="l" defTabSz="914016" rtl="0" eaLnBrk="1" latinLnBrk="0" hangingPunct="1">
        <a:defRPr sz="1765" kern="1200">
          <a:solidFill>
            <a:schemeClr val="tx1"/>
          </a:solidFill>
          <a:latin typeface="+mn-lt"/>
          <a:ea typeface="+mn-ea"/>
          <a:cs typeface="+mn-cs"/>
        </a:defRPr>
      </a:lvl3pPr>
      <a:lvl4pPr marL="1371024" algn="l" defTabSz="914016" rtl="0" eaLnBrk="1" latinLnBrk="0" hangingPunct="1">
        <a:defRPr sz="1765" kern="1200">
          <a:solidFill>
            <a:schemeClr val="tx1"/>
          </a:solidFill>
          <a:latin typeface="+mn-lt"/>
          <a:ea typeface="+mn-ea"/>
          <a:cs typeface="+mn-cs"/>
        </a:defRPr>
      </a:lvl4pPr>
      <a:lvl5pPr marL="1828032" algn="l" defTabSz="914016" rtl="0" eaLnBrk="1" latinLnBrk="0" hangingPunct="1">
        <a:defRPr sz="1765" kern="1200">
          <a:solidFill>
            <a:schemeClr val="tx1"/>
          </a:solidFill>
          <a:latin typeface="+mn-lt"/>
          <a:ea typeface="+mn-ea"/>
          <a:cs typeface="+mn-cs"/>
        </a:defRPr>
      </a:lvl5pPr>
      <a:lvl6pPr marL="2285040" algn="l" defTabSz="914016" rtl="0" eaLnBrk="1" latinLnBrk="0" hangingPunct="1">
        <a:defRPr sz="1765" kern="1200">
          <a:solidFill>
            <a:schemeClr val="tx1"/>
          </a:solidFill>
          <a:latin typeface="+mn-lt"/>
          <a:ea typeface="+mn-ea"/>
          <a:cs typeface="+mn-cs"/>
        </a:defRPr>
      </a:lvl6pPr>
      <a:lvl7pPr marL="2742048" algn="l" defTabSz="914016" rtl="0" eaLnBrk="1" latinLnBrk="0" hangingPunct="1">
        <a:defRPr sz="1765" kern="1200">
          <a:solidFill>
            <a:schemeClr val="tx1"/>
          </a:solidFill>
          <a:latin typeface="+mn-lt"/>
          <a:ea typeface="+mn-ea"/>
          <a:cs typeface="+mn-cs"/>
        </a:defRPr>
      </a:lvl7pPr>
      <a:lvl8pPr marL="3199055" algn="l" defTabSz="914016" rtl="0" eaLnBrk="1" latinLnBrk="0" hangingPunct="1">
        <a:defRPr sz="1765" kern="1200">
          <a:solidFill>
            <a:schemeClr val="tx1"/>
          </a:solidFill>
          <a:latin typeface="+mn-lt"/>
          <a:ea typeface="+mn-ea"/>
          <a:cs typeface="+mn-cs"/>
        </a:defRPr>
      </a:lvl8pPr>
      <a:lvl9pPr marL="3656065" algn="l" defTabSz="914016"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B74B2F0-884F-4988-BC4F-133AE617D31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7D4A5D4-8627-4A31-9C35-1ECE1894A87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318854B-585A-40E9-B821-F63C422E63F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428FC35-BB51-43CE-979D-1372BBC4E717}" type="datetimeFigureOut">
              <a:rPr lang="en-US" smtClean="0"/>
              <a:t>6/5/2018</a:t>
            </a:fld>
            <a:endParaRPr lang="en-US"/>
          </a:p>
        </p:txBody>
      </p:sp>
      <p:sp>
        <p:nvSpPr>
          <p:cNvPr id="5" name="Footer Placeholder 4">
            <a:extLst>
              <a:ext uri="{FF2B5EF4-FFF2-40B4-BE49-F238E27FC236}">
                <a16:creationId xmlns:a16="http://schemas.microsoft.com/office/drawing/2014/main" id="{D13ACA8F-75FA-4734-A5F5-A3B2FA6C927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F7A2F04-0CFF-49BA-BCAF-5114E5D0CDC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C838D7-4801-4718-9B61-F442E6004B64}" type="slidenum">
              <a:rPr lang="en-US" smtClean="0"/>
              <a:t>‹#›</a:t>
            </a:fld>
            <a:endParaRPr lang="en-US"/>
          </a:p>
        </p:txBody>
      </p:sp>
    </p:spTree>
    <p:extLst>
      <p:ext uri="{BB962C8B-B14F-4D97-AF65-F5344CB8AC3E}">
        <p14:creationId xmlns:p14="http://schemas.microsoft.com/office/powerpoint/2010/main" val="3037663074"/>
      </p:ext>
    </p:extLst>
  </p:cSld>
  <p:clrMap bg1="lt1" tx1="dk1" bg2="lt2" tx2="dk2" accent1="accent1" accent2="accent2" accent3="accent3" accent4="accent4" accent5="accent5" accent6="accent6" hlink="hlink" folHlink="folHlink"/>
  <p:sldLayoutIdLst>
    <p:sldLayoutId id="2147483891" r:id="rId1"/>
    <p:sldLayoutId id="2147483892" r:id="rId2"/>
    <p:sldLayoutId id="2147483893" r:id="rId3"/>
    <p:sldLayoutId id="2147483894" r:id="rId4"/>
    <p:sldLayoutId id="2147483895" r:id="rId5"/>
    <p:sldLayoutId id="2147483896" r:id="rId6"/>
    <p:sldLayoutId id="2147483897" r:id="rId7"/>
    <p:sldLayoutId id="2147483898" r:id="rId8"/>
    <p:sldLayoutId id="2147483899" r:id="rId9"/>
    <p:sldLayoutId id="2147483900" r:id="rId10"/>
    <p:sldLayoutId id="214748390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2.xml"/></Relationships>
</file>

<file path=ppt/slides/_rels/slide10.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10.xml"/><Relationship Id="rId1" Type="http://schemas.openxmlformats.org/officeDocument/2006/relationships/slideLayout" Target="../slideLayouts/slideLayout57.xml"/><Relationship Id="rId5" Type="http://schemas.openxmlformats.org/officeDocument/2006/relationships/image" Target="../media/image40.jpg"/><Relationship Id="rId4" Type="http://schemas.openxmlformats.org/officeDocument/2006/relationships/image" Target="../media/image39.jpg"/></Relationships>
</file>

<file path=ppt/slides/_rels/slide1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1.xml"/><Relationship Id="rId1" Type="http://schemas.openxmlformats.org/officeDocument/2006/relationships/slideLayout" Target="../slideLayouts/slideLayout143.xml"/></Relationships>
</file>

<file path=ppt/slides/_rels/slide1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2.xml"/><Relationship Id="rId1" Type="http://schemas.openxmlformats.org/officeDocument/2006/relationships/slideLayout" Target="../slideLayouts/slideLayout146.xml"/></Relationships>
</file>

<file path=ppt/slides/_rels/slide1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3.xml"/><Relationship Id="rId1" Type="http://schemas.openxmlformats.org/officeDocument/2006/relationships/slideLayout" Target="../slideLayouts/slideLayout146.xml"/></Relationships>
</file>

<file path=ppt/slides/_rels/slide1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4.xml"/><Relationship Id="rId1" Type="http://schemas.openxmlformats.org/officeDocument/2006/relationships/slideLayout" Target="../slideLayouts/slideLayout146.xml"/></Relationships>
</file>

<file path=ppt/slides/_rels/slide1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5.xml"/><Relationship Id="rId1" Type="http://schemas.openxmlformats.org/officeDocument/2006/relationships/slideLayout" Target="../slideLayouts/slideLayout14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4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4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4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4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9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02.xml"/></Relationships>
</file>

<file path=ppt/slides/_rels/slide2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2.xml"/><Relationship Id="rId1" Type="http://schemas.openxmlformats.org/officeDocument/2006/relationships/slideLayout" Target="../slideLayouts/slideLayout202.xml"/><Relationship Id="rId4" Type="http://schemas.openxmlformats.org/officeDocument/2006/relationships/image" Target="../media/image44.jpe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0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0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0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0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0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6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8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6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5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5.xml"/></Relationships>
</file>

<file path=ppt/slides/_rels/slide35.xml.rels><?xml version="1.0" encoding="UTF-8" standalone="yes"?>
<Relationships xmlns="http://schemas.openxmlformats.org/package/2006/relationships"><Relationship Id="rId3" Type="http://schemas.openxmlformats.org/officeDocument/2006/relationships/hyperlink" Target="https://portal.azure.com/" TargetMode="External"/><Relationship Id="rId2" Type="http://schemas.openxmlformats.org/officeDocument/2006/relationships/notesSlide" Target="../notesSlides/notesSlide35.xml"/><Relationship Id="rId1" Type="http://schemas.openxmlformats.org/officeDocument/2006/relationships/slideLayout" Target="../slideLayouts/slideLayout143.xml"/><Relationship Id="rId6" Type="http://schemas.openxmlformats.org/officeDocument/2006/relationships/image" Target="../media/image45.jpg"/><Relationship Id="rId5" Type="http://schemas.openxmlformats.org/officeDocument/2006/relationships/hyperlink" Target="http://www.azure.com/databricks" TargetMode="External"/><Relationship Id="rId4" Type="http://schemas.openxmlformats.org/officeDocument/2006/relationships/hyperlink" Target="https://azure.microsoft.com/en-us/free/services/databricks/" TargetMode="Externa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5.xml"/></Relationships>
</file>

<file path=ppt/slides/_rels/slide3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7.xml"/><Relationship Id="rId1" Type="http://schemas.openxmlformats.org/officeDocument/2006/relationships/slideLayout" Target="../slideLayouts/slideLayout143.xml"/></Relationships>
</file>

<file path=ppt/slides/_rels/slide3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8.xml"/><Relationship Id="rId1" Type="http://schemas.openxmlformats.org/officeDocument/2006/relationships/slideLayout" Target="../slideLayouts/slideLayout143.xml"/></Relationships>
</file>

<file path=ppt/slides/_rels/slide3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9.xml"/><Relationship Id="rId1" Type="http://schemas.openxmlformats.org/officeDocument/2006/relationships/slideLayout" Target="../slideLayouts/slideLayout14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8.xml"/></Relationships>
</file>

<file path=ppt/slides/_rels/slide4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0.xml"/><Relationship Id="rId1" Type="http://schemas.openxmlformats.org/officeDocument/2006/relationships/slideLayout" Target="../slideLayouts/slideLayout143.xml"/></Relationships>
</file>

<file path=ppt/slides/_rels/slide4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1.xml"/><Relationship Id="rId1" Type="http://schemas.openxmlformats.org/officeDocument/2006/relationships/slideLayout" Target="../slideLayouts/slideLayout143.xml"/></Relationships>
</file>

<file path=ppt/slides/_rels/slide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xml"/><Relationship Id="rId1" Type="http://schemas.openxmlformats.org/officeDocument/2006/relationships/slideLayout" Target="../slideLayouts/slideLayout144.xml"/><Relationship Id="rId4" Type="http://schemas.openxmlformats.org/officeDocument/2006/relationships/image" Target="../media/image33.sv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8.xml"/></Relationships>
</file>

<file path=ppt/slides/_rels/slide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xml"/><Relationship Id="rId1" Type="http://schemas.openxmlformats.org/officeDocument/2006/relationships/slideLayout" Target="../slideLayouts/slideLayout145.xml"/></Relationships>
</file>

<file path=ppt/slides/_rels/slide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8.xml"/><Relationship Id="rId1" Type="http://schemas.openxmlformats.org/officeDocument/2006/relationships/slideLayout" Target="../slideLayouts/slideLayout143.xml"/><Relationship Id="rId6" Type="http://schemas.microsoft.com/office/2007/relationships/hdphoto" Target="../media/hdphoto2.wdp"/><Relationship Id="rId5" Type="http://schemas.openxmlformats.org/officeDocument/2006/relationships/image" Target="../media/image37.png"/><Relationship Id="rId4" Type="http://schemas.openxmlformats.org/officeDocument/2006/relationships/image" Target="../media/image36.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BD81C8-FC8F-473A-9970-F8EC732F11B9}"/>
              </a:ext>
            </a:extLst>
          </p:cNvPr>
          <p:cNvSpPr>
            <a:spLocks noGrp="1"/>
          </p:cNvSpPr>
          <p:nvPr>
            <p:ph type="title"/>
          </p:nvPr>
        </p:nvSpPr>
        <p:spPr>
          <a:xfrm>
            <a:off x="269302" y="2084187"/>
            <a:ext cx="10664309" cy="1793090"/>
          </a:xfrm>
        </p:spPr>
        <p:txBody>
          <a:bodyPr lIns="0" tIns="0" rIns="0" bIns="0" anchor="b">
            <a:noAutofit/>
          </a:bodyPr>
          <a:lstStyle/>
          <a:p>
            <a:pPr>
              <a:lnSpc>
                <a:spcPct val="100000"/>
              </a:lnSpc>
              <a:spcBef>
                <a:spcPts val="0"/>
              </a:spcBef>
              <a:spcAft>
                <a:spcPts val="2000"/>
              </a:spcAft>
            </a:pPr>
            <a:r>
              <a:rPr lang="en-US" sz="5400" cap="none" spc="100" dirty="0">
                <a:latin typeface="+mj-lt"/>
                <a:cs typeface="Segoe UI Semibold" charset="0"/>
              </a:rPr>
              <a:t>Azure Databricks</a:t>
            </a:r>
            <a:br>
              <a:rPr lang="en-US" sz="5400" spc="100" dirty="0">
                <a:cs typeface="Segoe UI Semibold" charset="0"/>
              </a:rPr>
            </a:br>
            <a:r>
              <a:rPr lang="en-US" sz="4000" spc="100" dirty="0">
                <a:cs typeface="Segoe UI Semibold" charset="0"/>
              </a:rPr>
              <a:t>A</a:t>
            </a:r>
            <a:r>
              <a:rPr lang="en-US" sz="4000" cap="none" spc="100" dirty="0">
                <a:latin typeface="+mj-lt"/>
                <a:cs typeface="Segoe UI Semibold" charset="0"/>
              </a:rPr>
              <a:t>n introduction</a:t>
            </a:r>
            <a:endParaRPr lang="en-US" sz="1400" b="1" cap="none" spc="100" dirty="0">
              <a:latin typeface="Segoe UI Semibold" charset="0"/>
              <a:ea typeface="Segoe UI Semibold" charset="0"/>
              <a:cs typeface="Segoe UI Semibold" charset="0"/>
            </a:endParaRPr>
          </a:p>
        </p:txBody>
      </p:sp>
    </p:spTree>
    <p:extLst>
      <p:ext uri="{BB962C8B-B14F-4D97-AF65-F5344CB8AC3E}">
        <p14:creationId xmlns:p14="http://schemas.microsoft.com/office/powerpoint/2010/main" val="314492690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6627" r="16667" b="29721"/>
          <a:stretch/>
        </p:blipFill>
        <p:spPr>
          <a:xfrm>
            <a:off x="4391557" y="1081053"/>
            <a:ext cx="3419856" cy="2088867"/>
          </a:xfrm>
          <a:prstGeom prst="rect">
            <a:avLst/>
          </a:prstGeom>
        </p:spPr>
      </p:pic>
      <p:pic>
        <p:nvPicPr>
          <p:cNvPr id="3" name="Picture 2"/>
          <p:cNvPicPr>
            <a:picLocks noChangeAspect="1"/>
          </p:cNvPicPr>
          <p:nvPr/>
        </p:nvPicPr>
        <p:blipFill rotWithShape="1">
          <a:blip r:embed="rId4">
            <a:extLst>
              <a:ext uri="{28A0092B-C50C-407E-A947-70E740481C1C}">
                <a14:useLocalDpi xmlns:a14="http://schemas.microsoft.com/office/drawing/2010/main" val="0"/>
              </a:ext>
            </a:extLst>
          </a:blip>
          <a:srcRect l="20576" r="2460" b="29778"/>
          <a:stretch/>
        </p:blipFill>
        <p:spPr>
          <a:xfrm>
            <a:off x="514682" y="1081052"/>
            <a:ext cx="3419856" cy="2080159"/>
          </a:xfrm>
          <a:prstGeom prst="rect">
            <a:avLst/>
          </a:prstGeom>
        </p:spPr>
      </p:pic>
      <p:pic>
        <p:nvPicPr>
          <p:cNvPr id="5" name="Picture 4"/>
          <p:cNvPicPr>
            <a:picLocks noChangeAspect="1"/>
          </p:cNvPicPr>
          <p:nvPr/>
        </p:nvPicPr>
        <p:blipFill rotWithShape="1">
          <a:blip r:embed="rId5">
            <a:extLst>
              <a:ext uri="{28A0092B-C50C-407E-A947-70E740481C1C}">
                <a14:useLocalDpi xmlns:a14="http://schemas.microsoft.com/office/drawing/2010/main" val="0"/>
              </a:ext>
            </a:extLst>
          </a:blip>
          <a:srcRect l="26232" t="14392" r="9596" b="26814"/>
          <a:stretch/>
        </p:blipFill>
        <p:spPr>
          <a:xfrm>
            <a:off x="8266978" y="1081051"/>
            <a:ext cx="3419856" cy="2088869"/>
          </a:xfrm>
          <a:prstGeom prst="rect">
            <a:avLst/>
          </a:prstGeom>
        </p:spPr>
      </p:pic>
      <p:sp>
        <p:nvSpPr>
          <p:cNvPr id="50" name="Rectangle 49">
            <a:extLst>
              <a:ext uri="{FF2B5EF4-FFF2-40B4-BE49-F238E27FC236}">
                <a16:creationId xmlns:a16="http://schemas.microsoft.com/office/drawing/2014/main" id="{C211FEFF-48D3-4467-8544-C21B18369323}"/>
              </a:ext>
            </a:extLst>
          </p:cNvPr>
          <p:cNvSpPr/>
          <p:nvPr/>
        </p:nvSpPr>
        <p:spPr>
          <a:xfrm>
            <a:off x="386301" y="218955"/>
            <a:ext cx="11262360" cy="76944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srgbClr val="0078D6"/>
                </a:solidFill>
                <a:effectLst/>
                <a:uLnTx/>
                <a:uFillTx/>
                <a:latin typeface="Segoe UI" panose="020B0502040204020203" pitchFamily="34" charset="0"/>
                <a:ea typeface="+mn-ea"/>
                <a:cs typeface="Segoe UI" panose="020B0502040204020203" pitchFamily="34" charset="0"/>
              </a:rPr>
              <a:t>Azure Databricks key audiences &amp; benefits</a:t>
            </a:r>
          </a:p>
        </p:txBody>
      </p:sp>
      <p:cxnSp>
        <p:nvCxnSpPr>
          <p:cNvPr id="54" name="Straight Arrow Connector 53">
            <a:extLst>
              <a:ext uri="{FF2B5EF4-FFF2-40B4-BE49-F238E27FC236}">
                <a16:creationId xmlns:a16="http://schemas.microsoft.com/office/drawing/2014/main" id="{8F9D6C96-9414-417E-B562-D736C1992132}"/>
              </a:ext>
            </a:extLst>
          </p:cNvPr>
          <p:cNvCxnSpPr/>
          <p:nvPr/>
        </p:nvCxnSpPr>
        <p:spPr>
          <a:xfrm>
            <a:off x="526774" y="6422445"/>
            <a:ext cx="11121887" cy="0"/>
          </a:xfrm>
          <a:prstGeom prst="straightConnector1">
            <a:avLst/>
          </a:prstGeom>
          <a:ln w="12700">
            <a:solidFill>
              <a:schemeClr val="accent2"/>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
        <p:nvSpPr>
          <p:cNvPr id="45" name="Rectangle 44">
            <a:extLst>
              <a:ext uri="{FF2B5EF4-FFF2-40B4-BE49-F238E27FC236}">
                <a16:creationId xmlns:a16="http://schemas.microsoft.com/office/drawing/2014/main" id="{61342E0F-5374-4A63-8C42-42008D0F780A}"/>
              </a:ext>
            </a:extLst>
          </p:cNvPr>
          <p:cNvSpPr/>
          <p:nvPr/>
        </p:nvSpPr>
        <p:spPr>
          <a:xfrm>
            <a:off x="4797684" y="6253168"/>
            <a:ext cx="2580065" cy="338554"/>
          </a:xfrm>
          <a:prstGeom prst="rect">
            <a:avLst/>
          </a:prstGeom>
          <a:solidFill>
            <a:schemeClr val="bg1"/>
          </a:solidFill>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78D6"/>
                </a:solidFill>
                <a:effectLst/>
                <a:uLnTx/>
                <a:uFillTx/>
                <a:latin typeface="Segoe UI Semibold" charset="0"/>
                <a:ea typeface="Segoe UI Semibold" charset="0"/>
                <a:cs typeface="Segoe UI Semibold" charset="0"/>
              </a:rPr>
              <a:t>Unified analytics p</a:t>
            </a:r>
            <a:r>
              <a:rPr kumimoji="0" lang="en-US" sz="1600" b="1" i="0" u="none" strike="noStrike" kern="1200" cap="none" spc="0" normalizeH="0" baseline="0" noProof="0" dirty="0" err="1">
                <a:ln>
                  <a:noFill/>
                </a:ln>
                <a:solidFill>
                  <a:srgbClr val="0078D6"/>
                </a:solidFill>
                <a:effectLst/>
                <a:uLnTx/>
                <a:uFillTx/>
                <a:latin typeface="Segoe UI Semibold" charset="0"/>
                <a:ea typeface="Segoe UI Semibold" charset="0"/>
                <a:cs typeface="Segoe UI Semibold" charset="0"/>
              </a:rPr>
              <a:t>latform</a:t>
            </a:r>
            <a:endParaRPr kumimoji="0" lang="en-US" sz="1600" b="1" i="0" u="none" strike="noStrike" kern="1200" cap="none" spc="0" normalizeH="0" baseline="0" noProof="0" dirty="0">
              <a:ln>
                <a:noFill/>
              </a:ln>
              <a:solidFill>
                <a:srgbClr val="0078D6"/>
              </a:solidFill>
              <a:effectLst/>
              <a:uLnTx/>
              <a:uFillTx/>
              <a:latin typeface="Segoe UI Semibold" charset="0"/>
              <a:ea typeface="Segoe UI Semibold" charset="0"/>
              <a:cs typeface="Segoe UI Semibold" charset="0"/>
            </a:endParaRPr>
          </a:p>
        </p:txBody>
      </p:sp>
      <p:sp>
        <p:nvSpPr>
          <p:cNvPr id="9" name="Rectangle 8">
            <a:extLst>
              <a:ext uri="{FF2B5EF4-FFF2-40B4-BE49-F238E27FC236}">
                <a16:creationId xmlns:a16="http://schemas.microsoft.com/office/drawing/2014/main" id="{E6290500-71AB-415C-BFC9-02F68E07D7CB}"/>
              </a:ext>
            </a:extLst>
          </p:cNvPr>
          <p:cNvSpPr/>
          <p:nvPr/>
        </p:nvSpPr>
        <p:spPr>
          <a:xfrm>
            <a:off x="519254" y="3476776"/>
            <a:ext cx="3410712" cy="2689356"/>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tIns="64008" rtlCol="0" anchor="t"/>
          <a:lstStyle/>
          <a:p>
            <a:pPr marL="0" marR="0" lvl="0" indent="0" algn="l" defTabSz="914400" rtl="0" eaLnBrk="1" fontAlgn="auto" latinLnBrk="0" hangingPunct="1">
              <a:lnSpc>
                <a:spcPct val="100000"/>
              </a:lnSpc>
              <a:spcBef>
                <a:spcPts val="0"/>
              </a:spcBef>
              <a:spcAft>
                <a:spcPts val="1000"/>
              </a:spcAft>
              <a:buClrTx/>
              <a:buSzTx/>
              <a:buFontTx/>
              <a:buNone/>
              <a:tabLst/>
              <a:defRPr/>
            </a:pPr>
            <a:r>
              <a:rPr kumimoji="0" lang="en-US" sz="1200" b="1" i="0" u="none" strike="noStrike" kern="1200" cap="none" spc="0" normalizeH="0" baseline="0" noProof="0" dirty="0">
                <a:ln>
                  <a:noFill/>
                </a:ln>
                <a:solidFill>
                  <a:srgbClr val="505050"/>
                </a:solidFill>
                <a:effectLst/>
                <a:uLnTx/>
                <a:uFillTx/>
                <a:latin typeface="Segoe UI Semibold" charset="0"/>
                <a:ea typeface="+mn-ea"/>
                <a:cs typeface="Segoe UI Semibold" charset="0"/>
              </a:rPr>
              <a:t>Integrated workspace</a:t>
            </a:r>
          </a:p>
          <a:p>
            <a:pPr marL="0" marR="0" lvl="0" indent="0" algn="l" defTabSz="914400" rtl="0" eaLnBrk="1" fontAlgn="auto" latinLnBrk="0" hangingPunct="1">
              <a:lnSpc>
                <a:spcPct val="100000"/>
              </a:lnSpc>
              <a:spcBef>
                <a:spcPts val="0"/>
              </a:spcBef>
              <a:spcAft>
                <a:spcPts val="1000"/>
              </a:spcAft>
              <a:buClrTx/>
              <a:buSzTx/>
              <a:buFontTx/>
              <a:buNone/>
              <a:tabLst/>
              <a:defRPr/>
            </a:pPr>
            <a:r>
              <a:rPr kumimoji="0" lang="en-US" sz="1200" b="1" i="0" u="none" strike="noStrike" kern="1200" cap="none" spc="0" normalizeH="0" baseline="0" noProof="0" dirty="0">
                <a:ln>
                  <a:noFill/>
                </a:ln>
                <a:solidFill>
                  <a:srgbClr val="505050"/>
                </a:solidFill>
                <a:effectLst/>
                <a:uLnTx/>
                <a:uFillTx/>
                <a:latin typeface="Segoe UI Semibold" charset="0"/>
                <a:ea typeface="+mn-ea"/>
                <a:cs typeface="Segoe UI Semibold" charset="0"/>
              </a:rPr>
              <a:t>Easy data exploration</a:t>
            </a:r>
          </a:p>
          <a:p>
            <a:pPr marL="0" marR="0" lvl="0" indent="0" algn="l" defTabSz="914400" rtl="0" eaLnBrk="1" fontAlgn="auto" latinLnBrk="0" hangingPunct="1">
              <a:lnSpc>
                <a:spcPct val="100000"/>
              </a:lnSpc>
              <a:spcBef>
                <a:spcPts val="0"/>
              </a:spcBef>
              <a:spcAft>
                <a:spcPts val="1000"/>
              </a:spcAft>
              <a:buClrTx/>
              <a:buSzTx/>
              <a:buFontTx/>
              <a:buNone/>
              <a:tabLst/>
              <a:defRPr/>
            </a:pPr>
            <a:r>
              <a:rPr kumimoji="0" lang="en-US" sz="1200" b="1" i="0" u="none" strike="noStrike" kern="1200" cap="none" spc="0" normalizeH="0" baseline="0" noProof="0" dirty="0">
                <a:ln>
                  <a:noFill/>
                </a:ln>
                <a:solidFill>
                  <a:srgbClr val="505050"/>
                </a:solidFill>
                <a:effectLst/>
                <a:uLnTx/>
                <a:uFillTx/>
                <a:latin typeface="Segoe UI Semibold" charset="0"/>
                <a:ea typeface="+mn-ea"/>
                <a:cs typeface="Segoe UI Semibold" charset="0"/>
              </a:rPr>
              <a:t>Collaborative experience</a:t>
            </a:r>
          </a:p>
          <a:p>
            <a:pPr marL="0" marR="0" lvl="0" indent="0" algn="l" defTabSz="914400" rtl="0" eaLnBrk="1" fontAlgn="auto" latinLnBrk="0" hangingPunct="1">
              <a:lnSpc>
                <a:spcPct val="100000"/>
              </a:lnSpc>
              <a:spcBef>
                <a:spcPts val="0"/>
              </a:spcBef>
              <a:spcAft>
                <a:spcPts val="1000"/>
              </a:spcAft>
              <a:buClrTx/>
              <a:buSzTx/>
              <a:buFontTx/>
              <a:buNone/>
              <a:tabLst/>
              <a:defRPr/>
            </a:pPr>
            <a:r>
              <a:rPr kumimoji="0" lang="en-US" sz="1200" b="1" i="0" u="none" strike="noStrike" kern="1200" cap="none" spc="0" normalizeH="0" baseline="0" noProof="0" dirty="0">
                <a:ln>
                  <a:noFill/>
                </a:ln>
                <a:solidFill>
                  <a:srgbClr val="505050"/>
                </a:solidFill>
                <a:effectLst/>
                <a:uLnTx/>
                <a:uFillTx/>
                <a:latin typeface="Segoe UI Semibold" charset="0"/>
                <a:ea typeface="+mn-ea"/>
                <a:cs typeface="Segoe UI Semibold" charset="0"/>
              </a:rPr>
              <a:t>Interactive dashboards</a:t>
            </a:r>
          </a:p>
          <a:p>
            <a:pPr marL="0" marR="0" lvl="0" indent="0" algn="l" defTabSz="914400" rtl="0" eaLnBrk="1" fontAlgn="auto" latinLnBrk="0" hangingPunct="1">
              <a:lnSpc>
                <a:spcPct val="100000"/>
              </a:lnSpc>
              <a:spcBef>
                <a:spcPts val="0"/>
              </a:spcBef>
              <a:spcAft>
                <a:spcPts val="1000"/>
              </a:spcAft>
              <a:buClrTx/>
              <a:buSzTx/>
              <a:buFontTx/>
              <a:buNone/>
              <a:tabLst/>
              <a:defRPr/>
            </a:pPr>
            <a:r>
              <a:rPr kumimoji="0" lang="en-US" sz="12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Faster insights</a:t>
            </a:r>
          </a:p>
          <a:p>
            <a:pPr marL="228600" marR="0" lvl="0" indent="-22860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505050"/>
                </a:solidFill>
                <a:effectLst/>
                <a:uLnTx/>
                <a:uFillTx/>
                <a:latin typeface="Segoe UI Semilight" charset="0"/>
                <a:ea typeface="Segoe UI Semilight" charset="0"/>
                <a:cs typeface="Segoe UI Semilight" charset="0"/>
              </a:rPr>
              <a:t>Best Spark &amp; s</a:t>
            </a:r>
            <a:r>
              <a:rPr kumimoji="0" lang="en-US" sz="1200" b="0" i="0" u="none" strike="noStrike" kern="1200" cap="none" spc="0" normalizeH="0" baseline="0" noProof="0" dirty="0" err="1">
                <a:ln>
                  <a:noFill/>
                </a:ln>
                <a:solidFill>
                  <a:srgbClr val="505050"/>
                </a:solidFill>
                <a:effectLst/>
                <a:uLnTx/>
                <a:uFillTx/>
                <a:latin typeface="Segoe UI Semilight" charset="0"/>
                <a:ea typeface="Segoe UI Semilight" charset="0"/>
                <a:cs typeface="Segoe UI Semilight" charset="0"/>
              </a:rPr>
              <a:t>erverless</a:t>
            </a:r>
            <a:endParaRPr kumimoji="0" lang="en-US" sz="1200" b="0" i="0" u="none" strike="noStrike" kern="1200" cap="none" spc="0" normalizeH="0" baseline="0" noProof="0" dirty="0">
              <a:ln>
                <a:noFill/>
              </a:ln>
              <a:solidFill>
                <a:srgbClr val="505050"/>
              </a:solidFill>
              <a:effectLst/>
              <a:uLnTx/>
              <a:uFillTx/>
              <a:latin typeface="Segoe UI Semilight" charset="0"/>
              <a:ea typeface="Segoe UI Semilight" charset="0"/>
              <a:cs typeface="Segoe UI Semilight" charset="0"/>
            </a:endParaRPr>
          </a:p>
          <a:p>
            <a:pPr marL="228600" marR="0" lvl="0" indent="-22860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505050"/>
                </a:solidFill>
                <a:effectLst/>
                <a:uLnTx/>
                <a:uFillTx/>
                <a:latin typeface="Segoe UI Semilight" charset="0"/>
                <a:ea typeface="Segoe UI Semilight" charset="0"/>
                <a:cs typeface="Segoe UI Semilight" charset="0"/>
              </a:rPr>
              <a:t>Databricks managed Spark</a:t>
            </a:r>
          </a:p>
          <a:p>
            <a:pPr marL="742950" marR="0" lvl="1" indent="-28575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defRPr/>
            </a:pPr>
            <a:endParaRPr kumimoji="0" lang="en-US" sz="1200" b="1" i="0" u="none" strike="noStrike" kern="1200" cap="none" spc="100" normalizeH="0" baseline="0" noProof="0" dirty="0">
              <a:ln>
                <a:noFill/>
              </a:ln>
              <a:solidFill>
                <a:srgbClr val="505050"/>
              </a:solidFill>
              <a:effectLst/>
              <a:uLnTx/>
              <a:uFillTx/>
              <a:latin typeface="Segoe UI" charset="0"/>
              <a:ea typeface="Segoe UI" charset="0"/>
              <a:cs typeface="Segoe UI" charset="0"/>
            </a:endParaRPr>
          </a:p>
          <a:p>
            <a:pPr marL="0" marR="0" lvl="0" indent="0" algn="l" defTabSz="914400" rtl="0" eaLnBrk="1" fontAlgn="auto" latinLnBrk="0" hangingPunct="1">
              <a:lnSpc>
                <a:spcPct val="100000"/>
              </a:lnSpc>
              <a:spcBef>
                <a:spcPts val="0"/>
              </a:spcBef>
              <a:spcAft>
                <a:spcPts val="1000"/>
              </a:spcAft>
              <a:buClrTx/>
              <a:buSzTx/>
              <a:buFontTx/>
              <a:buNone/>
              <a:tabLst/>
              <a:defRPr/>
            </a:pPr>
            <a:endParaRPr kumimoji="0" lang="en-US" sz="1200" b="1" i="0" u="none" strike="noStrike" kern="1200" cap="none" spc="100" normalizeH="0" baseline="0" noProof="0" dirty="0">
              <a:ln>
                <a:noFill/>
              </a:ln>
              <a:solidFill>
                <a:srgbClr val="505050"/>
              </a:solidFill>
              <a:effectLst/>
              <a:uLnTx/>
              <a:uFillTx/>
              <a:latin typeface="Segoe UI" charset="0"/>
              <a:ea typeface="Segoe UI" charset="0"/>
              <a:cs typeface="Segoe UI" charset="0"/>
            </a:endParaRPr>
          </a:p>
          <a:p>
            <a:pPr marL="285750" marR="0" lvl="0" indent="-28575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defRPr/>
            </a:pPr>
            <a:endParaRPr kumimoji="0" lang="en-US" sz="1200" b="1" i="0" u="none" strike="noStrike" kern="1200" cap="none" spc="100" normalizeH="0" baseline="0" noProof="0" dirty="0">
              <a:ln>
                <a:noFill/>
              </a:ln>
              <a:solidFill>
                <a:srgbClr val="505050"/>
              </a:solidFill>
              <a:effectLst/>
              <a:uLnTx/>
              <a:uFillTx/>
              <a:latin typeface="Segoe UI" charset="0"/>
              <a:ea typeface="Segoe UI" charset="0"/>
              <a:cs typeface="Segoe UI" charset="0"/>
            </a:endParaRPr>
          </a:p>
        </p:txBody>
      </p:sp>
      <p:sp>
        <p:nvSpPr>
          <p:cNvPr id="42" name="Rectangle 41">
            <a:extLst>
              <a:ext uri="{FF2B5EF4-FFF2-40B4-BE49-F238E27FC236}">
                <a16:creationId xmlns:a16="http://schemas.microsoft.com/office/drawing/2014/main" id="{4732BA7B-7F11-4827-9008-B1B172792573}"/>
              </a:ext>
            </a:extLst>
          </p:cNvPr>
          <p:cNvSpPr/>
          <p:nvPr/>
        </p:nvSpPr>
        <p:spPr>
          <a:xfrm>
            <a:off x="4396129" y="3476777"/>
            <a:ext cx="3410712" cy="268889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tIns="64008" rtlCol="0" anchor="t"/>
          <a:lstStyle/>
          <a:p>
            <a:pPr marL="0" marR="0" lvl="0" indent="0" algn="l" defTabSz="914400" rtl="0" eaLnBrk="1" fontAlgn="auto" latinLnBrk="0" hangingPunct="1">
              <a:lnSpc>
                <a:spcPct val="100000"/>
              </a:lnSpc>
              <a:spcBef>
                <a:spcPts val="0"/>
              </a:spcBef>
              <a:spcAft>
                <a:spcPts val="1000"/>
              </a:spcAft>
              <a:buClrTx/>
              <a:buSzTx/>
              <a:buFontTx/>
              <a:buNone/>
              <a:tabLst/>
              <a:defRPr/>
            </a:pPr>
            <a:r>
              <a:rPr kumimoji="0" lang="en-US" sz="12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Improved ETL performance</a:t>
            </a:r>
          </a:p>
          <a:p>
            <a:pPr marL="228600" marR="0" lvl="0" indent="-22860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505050"/>
                </a:solidFill>
                <a:effectLst/>
                <a:uLnTx/>
                <a:uFillTx/>
                <a:latin typeface="Segoe UI Semilight" charset="0"/>
                <a:ea typeface="Segoe UI Semilight" charset="0"/>
                <a:cs typeface="Segoe UI Semilight" charset="0"/>
              </a:rPr>
              <a:t>Zero management clusters, </a:t>
            </a:r>
            <a:r>
              <a:rPr kumimoji="0" lang="en-US" sz="1200" b="0" i="0" u="none" strike="noStrike" kern="1200" cap="none" spc="0" normalizeH="0" baseline="0" noProof="0" dirty="0" err="1">
                <a:ln>
                  <a:noFill/>
                </a:ln>
                <a:solidFill>
                  <a:srgbClr val="505050"/>
                </a:solidFill>
                <a:effectLst/>
                <a:uLnTx/>
                <a:uFillTx/>
                <a:latin typeface="Segoe UI Semilight" charset="0"/>
                <a:ea typeface="Segoe UI Semilight" charset="0"/>
                <a:cs typeface="Segoe UI Semilight" charset="0"/>
              </a:rPr>
              <a:t>serverless</a:t>
            </a:r>
            <a:endParaRPr kumimoji="0" lang="en-US" sz="1200" b="0" i="0" u="none" strike="noStrike" kern="1200" cap="none" spc="0" normalizeH="0" baseline="0" noProof="0" dirty="0">
              <a:ln>
                <a:noFill/>
              </a:ln>
              <a:solidFill>
                <a:srgbClr val="505050"/>
              </a:solidFill>
              <a:effectLst/>
              <a:uLnTx/>
              <a:uFillTx/>
              <a:latin typeface="Segoe UI Semilight" charset="0"/>
              <a:ea typeface="Segoe UI Semilight" charset="0"/>
              <a:cs typeface="Segoe UI Semilight" charset="0"/>
            </a:endParaRPr>
          </a:p>
          <a:p>
            <a:pPr marL="0" marR="0" lvl="0" indent="0" algn="l" defTabSz="914400" rtl="0" eaLnBrk="1" fontAlgn="auto" latinLnBrk="0" hangingPunct="1">
              <a:lnSpc>
                <a:spcPct val="100000"/>
              </a:lnSpc>
              <a:spcBef>
                <a:spcPts val="0"/>
              </a:spcBef>
              <a:spcAft>
                <a:spcPts val="1000"/>
              </a:spcAft>
              <a:buClrTx/>
              <a:buSzTx/>
              <a:buFontTx/>
              <a:buNone/>
              <a:tabLst/>
              <a:defRPr/>
            </a:pPr>
            <a:r>
              <a:rPr kumimoji="0" lang="en-US" sz="12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Easy to schedule jobs</a:t>
            </a:r>
          </a:p>
          <a:p>
            <a:pPr marL="0" marR="0" lvl="0" indent="0" algn="l" defTabSz="914400" rtl="0" eaLnBrk="1" fontAlgn="auto" latinLnBrk="0" hangingPunct="1">
              <a:lnSpc>
                <a:spcPct val="100000"/>
              </a:lnSpc>
              <a:spcBef>
                <a:spcPts val="0"/>
              </a:spcBef>
              <a:spcAft>
                <a:spcPts val="1000"/>
              </a:spcAft>
              <a:buClrTx/>
              <a:buSzTx/>
              <a:buFontTx/>
              <a:buNone/>
              <a:tabLst/>
              <a:defRPr/>
            </a:pPr>
            <a:r>
              <a:rPr kumimoji="0" lang="en-US" sz="12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Automated workflows</a:t>
            </a:r>
          </a:p>
          <a:p>
            <a:pPr marL="0" marR="0" lvl="0" indent="0" algn="l" defTabSz="914400" rtl="0" eaLnBrk="1" fontAlgn="auto" latinLnBrk="0" hangingPunct="1">
              <a:lnSpc>
                <a:spcPct val="100000"/>
              </a:lnSpc>
              <a:spcBef>
                <a:spcPts val="0"/>
              </a:spcBef>
              <a:spcAft>
                <a:spcPts val="1000"/>
              </a:spcAft>
              <a:buClrTx/>
              <a:buSzTx/>
              <a:buFontTx/>
              <a:buNone/>
              <a:tabLst/>
              <a:defRPr/>
            </a:pPr>
            <a:r>
              <a:rPr kumimoji="0" lang="en-US" sz="12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Enhanced monitoring &amp; troubleshooting</a:t>
            </a:r>
          </a:p>
          <a:p>
            <a:pPr marL="228600" marR="0" lvl="0" indent="-22860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505050"/>
                </a:solidFill>
                <a:effectLst/>
                <a:uLnTx/>
                <a:uFillTx/>
                <a:latin typeface="Segoe UI Semilight" charset="0"/>
                <a:ea typeface="Segoe UI Semilight" charset="0"/>
                <a:cs typeface="Segoe UI Semilight" charset="0"/>
              </a:rPr>
              <a:t>Automated alerts &amp; easy access to logs</a:t>
            </a:r>
          </a:p>
          <a:p>
            <a:pPr marL="0" marR="0" lvl="0" indent="0" algn="l" defTabSz="914400" rtl="0" eaLnBrk="1" fontAlgn="auto" latinLnBrk="0" hangingPunct="1">
              <a:lnSpc>
                <a:spcPct val="100000"/>
              </a:lnSpc>
              <a:spcBef>
                <a:spcPts val="0"/>
              </a:spcBef>
              <a:spcAft>
                <a:spcPts val="1000"/>
              </a:spcAft>
              <a:buClrTx/>
              <a:buSzTx/>
              <a:buFontTx/>
              <a:buNone/>
              <a:tabLst/>
              <a:defRPr/>
            </a:pPr>
            <a:r>
              <a:rPr kumimoji="0" lang="en-US" sz="12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Zero Management Spark</a:t>
            </a:r>
          </a:p>
          <a:p>
            <a:pPr marL="0" marR="0" lvl="0" indent="0" algn="l" defTabSz="914400" rtl="0" eaLnBrk="1" fontAlgn="auto" latinLnBrk="0" hangingPunct="1">
              <a:lnSpc>
                <a:spcPct val="100000"/>
              </a:lnSpc>
              <a:spcBef>
                <a:spcPts val="0"/>
              </a:spcBef>
              <a:spcAft>
                <a:spcPts val="1000"/>
              </a:spcAft>
              <a:buClrTx/>
              <a:buSzTx/>
              <a:buFontTx/>
              <a:buNone/>
              <a:tabLst/>
              <a:defRPr/>
            </a:pPr>
            <a:r>
              <a:rPr kumimoji="0" lang="en-US" sz="12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Cluster democratization (s</a:t>
            </a:r>
            <a:r>
              <a:rPr kumimoji="0" lang="en-US" sz="1200" b="1" i="0" u="none" strike="noStrike" kern="1200" cap="none" spc="0" normalizeH="0" baseline="0" noProof="0" dirty="0" err="1">
                <a:ln>
                  <a:noFill/>
                </a:ln>
                <a:solidFill>
                  <a:srgbClr val="505050"/>
                </a:solidFill>
                <a:effectLst/>
                <a:uLnTx/>
                <a:uFillTx/>
                <a:latin typeface="Segoe UI Semibold" charset="0"/>
                <a:ea typeface="Segoe UI Semibold" charset="0"/>
                <a:cs typeface="Segoe UI Semibold" charset="0"/>
              </a:rPr>
              <a:t>erverless</a:t>
            </a:r>
            <a:r>
              <a:rPr kumimoji="0" lang="en-US" sz="12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a:t>
            </a:r>
          </a:p>
        </p:txBody>
      </p:sp>
      <p:sp>
        <p:nvSpPr>
          <p:cNvPr id="43" name="Rectangle 42">
            <a:extLst>
              <a:ext uri="{FF2B5EF4-FFF2-40B4-BE49-F238E27FC236}">
                <a16:creationId xmlns:a16="http://schemas.microsoft.com/office/drawing/2014/main" id="{5DAFEC04-A886-4789-86B3-3377B7595779}"/>
              </a:ext>
            </a:extLst>
          </p:cNvPr>
          <p:cNvSpPr/>
          <p:nvPr/>
        </p:nvSpPr>
        <p:spPr>
          <a:xfrm>
            <a:off x="8271550" y="3476776"/>
            <a:ext cx="3410712" cy="2688892"/>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tIns="64008" rtlCol="0" anchor="t"/>
          <a:lstStyle/>
          <a:p>
            <a:pPr marL="0" marR="0" lvl="0" indent="0" algn="l" defTabSz="914400" rtl="0" eaLnBrk="1" fontAlgn="auto" latinLnBrk="0" hangingPunct="1">
              <a:lnSpc>
                <a:spcPct val="100000"/>
              </a:lnSpc>
              <a:spcBef>
                <a:spcPts val="0"/>
              </a:spcBef>
              <a:spcAft>
                <a:spcPts val="1000"/>
              </a:spcAft>
              <a:buClrTx/>
              <a:buSzTx/>
              <a:buFontTx/>
              <a:buNone/>
              <a:tabLst/>
              <a:defRPr/>
            </a:pPr>
            <a:r>
              <a:rPr kumimoji="0" lang="en-US" sz="12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Fast, collaborative analytics platform accelerating time to market</a:t>
            </a:r>
          </a:p>
          <a:p>
            <a:pPr marL="0" marR="0" lvl="0" indent="0" algn="l" defTabSz="914400" rtl="0" eaLnBrk="1" fontAlgn="auto" latinLnBrk="0" hangingPunct="1">
              <a:lnSpc>
                <a:spcPct val="100000"/>
              </a:lnSpc>
              <a:spcBef>
                <a:spcPts val="0"/>
              </a:spcBef>
              <a:spcAft>
                <a:spcPts val="1000"/>
              </a:spcAft>
              <a:buClrTx/>
              <a:buSzTx/>
              <a:buFontTx/>
              <a:buNone/>
              <a:tabLst/>
              <a:defRPr/>
            </a:pPr>
            <a:r>
              <a:rPr kumimoji="0" lang="en-US" sz="12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No dev-ops required</a:t>
            </a:r>
          </a:p>
          <a:p>
            <a:pPr marL="0" marR="0" lvl="0" indent="0" algn="l" defTabSz="914400" rtl="0" eaLnBrk="1" fontAlgn="auto" latinLnBrk="0" hangingPunct="1">
              <a:lnSpc>
                <a:spcPct val="100000"/>
              </a:lnSpc>
              <a:spcBef>
                <a:spcPts val="0"/>
              </a:spcBef>
              <a:spcAft>
                <a:spcPts val="1000"/>
              </a:spcAft>
              <a:buClrTx/>
              <a:buSzTx/>
              <a:buFontTx/>
              <a:buNone/>
              <a:tabLst/>
              <a:defRPr/>
            </a:pPr>
            <a:r>
              <a:rPr kumimoji="0" lang="en-US" sz="12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Enterprise grade security</a:t>
            </a:r>
          </a:p>
          <a:p>
            <a:pPr marL="228600" marR="0" lvl="0" indent="-22860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tab pos="228600" algn="l"/>
              </a:tabLst>
              <a:defRPr/>
            </a:pPr>
            <a:r>
              <a:rPr kumimoji="0" lang="en-US" sz="1200" b="0" i="0" u="none" strike="noStrike" kern="1200" cap="none" spc="0" normalizeH="0" baseline="0" noProof="0" dirty="0">
                <a:ln>
                  <a:noFill/>
                </a:ln>
                <a:solidFill>
                  <a:srgbClr val="505050"/>
                </a:solidFill>
                <a:effectLst/>
                <a:uLnTx/>
                <a:uFillTx/>
                <a:latin typeface="Segoe UI Semilight" charset="0"/>
                <a:ea typeface="Segoe UI Semilight" charset="0"/>
                <a:cs typeface="Segoe UI Semilight" charset="0"/>
              </a:rPr>
              <a:t>Encryption</a:t>
            </a:r>
          </a:p>
          <a:p>
            <a:pPr marL="228600" marR="0" lvl="0" indent="-22860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tab pos="228600" algn="l"/>
              </a:tabLst>
              <a:defRPr/>
            </a:pPr>
            <a:r>
              <a:rPr kumimoji="0" lang="en-US" sz="1200" b="0" i="0" u="none" strike="noStrike" kern="1200" cap="none" spc="0" normalizeH="0" baseline="0" noProof="0" dirty="0">
                <a:ln>
                  <a:noFill/>
                </a:ln>
                <a:solidFill>
                  <a:srgbClr val="505050"/>
                </a:solidFill>
                <a:effectLst/>
                <a:uLnTx/>
                <a:uFillTx/>
                <a:latin typeface="Segoe UI Semilight" charset="0"/>
                <a:ea typeface="Segoe UI Semilight" charset="0"/>
                <a:cs typeface="Segoe UI Semilight" charset="0"/>
              </a:rPr>
              <a:t>End-to-end auditing</a:t>
            </a:r>
          </a:p>
          <a:p>
            <a:pPr marL="228600" marR="0" lvl="0" indent="-22860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tab pos="228600" algn="l"/>
              </a:tabLst>
              <a:defRPr/>
            </a:pPr>
            <a:r>
              <a:rPr kumimoji="0" lang="en-US" sz="1200" b="0" i="0" u="none" strike="noStrike" kern="1200" cap="none" spc="0" normalizeH="0" baseline="0" noProof="0" dirty="0">
                <a:ln>
                  <a:noFill/>
                </a:ln>
                <a:solidFill>
                  <a:srgbClr val="505050"/>
                </a:solidFill>
                <a:effectLst/>
                <a:uLnTx/>
                <a:uFillTx/>
                <a:latin typeface="Segoe UI Semilight" charset="0"/>
                <a:ea typeface="Segoe UI Semilight" charset="0"/>
                <a:cs typeface="Segoe UI Semilight" charset="0"/>
              </a:rPr>
              <a:t>Role-based control</a:t>
            </a:r>
          </a:p>
          <a:p>
            <a:pPr marL="228600" marR="0" lvl="0" indent="-22860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tab pos="228600" algn="l"/>
              </a:tabLst>
              <a:defRPr/>
            </a:pPr>
            <a:r>
              <a:rPr kumimoji="0" lang="en-US" sz="1200" b="0" i="0" u="none" strike="noStrike" kern="1200" cap="none" spc="0" normalizeH="0" baseline="0" noProof="0" dirty="0">
                <a:ln>
                  <a:noFill/>
                </a:ln>
                <a:solidFill>
                  <a:srgbClr val="505050"/>
                </a:solidFill>
                <a:effectLst/>
                <a:uLnTx/>
                <a:uFillTx/>
                <a:latin typeface="Segoe UI Semilight" charset="0"/>
                <a:ea typeface="Segoe UI Semilight" charset="0"/>
                <a:cs typeface="Segoe UI Semilight" charset="0"/>
              </a:rPr>
              <a:t>Compliance</a:t>
            </a:r>
          </a:p>
          <a:p>
            <a:pPr marL="742950" marR="0" lvl="1" indent="-28575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defRPr/>
            </a:pPr>
            <a:endParaRPr kumimoji="0" lang="en-US" sz="1200" b="0" i="0" u="none" strike="noStrike" kern="1200" cap="none" spc="100" normalizeH="0" baseline="0" noProof="0" dirty="0">
              <a:ln>
                <a:noFill/>
              </a:ln>
              <a:solidFill>
                <a:srgbClr val="505050"/>
              </a:solidFill>
              <a:effectLst/>
              <a:uLnTx/>
              <a:uFillTx/>
              <a:latin typeface="Segoe UI Semilight" charset="0"/>
              <a:ea typeface="Segoe UI Semilight" charset="0"/>
              <a:cs typeface="Segoe UI Semilight" charset="0"/>
            </a:endParaRPr>
          </a:p>
          <a:p>
            <a:pPr marL="285750" marR="0" lvl="0" indent="-28575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defRPr/>
            </a:pPr>
            <a:endParaRPr kumimoji="0" lang="en-US" sz="1200" b="1" i="0" u="none" strike="noStrike" kern="1200" cap="none" spc="100" normalizeH="0" baseline="0" noProof="0" dirty="0">
              <a:ln>
                <a:noFill/>
              </a:ln>
              <a:solidFill>
                <a:srgbClr val="505050"/>
              </a:solidFill>
              <a:effectLst/>
              <a:uLnTx/>
              <a:uFillTx/>
              <a:latin typeface="Segoe UI" charset="0"/>
              <a:ea typeface="Segoe UI" charset="0"/>
              <a:cs typeface="Segoe UI" charset="0"/>
            </a:endParaRPr>
          </a:p>
          <a:p>
            <a:pPr marL="285750" marR="0" lvl="0" indent="-28575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defRPr/>
            </a:pPr>
            <a:endParaRPr kumimoji="0" lang="en-US" sz="1200" b="1" i="0" u="none" strike="noStrike" kern="1200" cap="none" spc="100" normalizeH="0" baseline="0" noProof="0" dirty="0">
              <a:ln>
                <a:noFill/>
              </a:ln>
              <a:solidFill>
                <a:srgbClr val="505050"/>
              </a:solidFill>
              <a:effectLst/>
              <a:uLnTx/>
              <a:uFillTx/>
              <a:latin typeface="Segoe UI" charset="0"/>
              <a:ea typeface="Segoe UI" charset="0"/>
              <a:cs typeface="Segoe UI" charset="0"/>
            </a:endParaRPr>
          </a:p>
          <a:p>
            <a:pPr marL="285750" marR="0" lvl="0" indent="-28575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defRPr/>
            </a:pPr>
            <a:endParaRPr kumimoji="0" lang="en-US" sz="1200" b="1" i="0" u="none" strike="noStrike" kern="1200" cap="none" spc="100" normalizeH="0" baseline="0" noProof="0" dirty="0">
              <a:ln>
                <a:noFill/>
              </a:ln>
              <a:solidFill>
                <a:srgbClr val="505050"/>
              </a:solidFill>
              <a:effectLst/>
              <a:uLnTx/>
              <a:uFillTx/>
              <a:latin typeface="Segoe UI" charset="0"/>
              <a:ea typeface="Segoe UI" charset="0"/>
              <a:cs typeface="Segoe UI" charset="0"/>
            </a:endParaRPr>
          </a:p>
        </p:txBody>
      </p:sp>
      <p:sp>
        <p:nvSpPr>
          <p:cNvPr id="7" name="TextBox 6">
            <a:extLst>
              <a:ext uri="{FF2B5EF4-FFF2-40B4-BE49-F238E27FC236}">
                <a16:creationId xmlns:a16="http://schemas.microsoft.com/office/drawing/2014/main" id="{E283C150-1D83-4C51-9B03-8BAD658D964D}"/>
              </a:ext>
            </a:extLst>
          </p:cNvPr>
          <p:cNvSpPr txBox="1"/>
          <p:nvPr/>
        </p:nvSpPr>
        <p:spPr>
          <a:xfrm>
            <a:off x="519254" y="3146558"/>
            <a:ext cx="3410712" cy="338554"/>
          </a:xfrm>
          <a:prstGeom prst="rect">
            <a:avLst/>
          </a:prstGeom>
          <a:solidFill>
            <a:schemeClr val="accent2"/>
          </a:solidFill>
          <a:ln>
            <a:solidFill>
              <a:schemeClr val="accent2"/>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solidFill>
                <a:effectLst/>
                <a:uLnTx/>
                <a:uFillTx/>
                <a:latin typeface="Segoe UI Semibold" charset="0"/>
                <a:ea typeface="Segoe UI Semibold" charset="0"/>
                <a:cs typeface="Segoe UI Semibold" charset="0"/>
              </a:rPr>
              <a:t>Data scientist</a:t>
            </a:r>
          </a:p>
        </p:txBody>
      </p:sp>
      <p:sp>
        <p:nvSpPr>
          <p:cNvPr id="51" name="TextBox 50">
            <a:extLst>
              <a:ext uri="{FF2B5EF4-FFF2-40B4-BE49-F238E27FC236}">
                <a16:creationId xmlns:a16="http://schemas.microsoft.com/office/drawing/2014/main" id="{E283C150-1D83-4C51-9B03-8BAD658D964D}"/>
              </a:ext>
            </a:extLst>
          </p:cNvPr>
          <p:cNvSpPr txBox="1"/>
          <p:nvPr/>
        </p:nvSpPr>
        <p:spPr>
          <a:xfrm>
            <a:off x="4396129" y="3146558"/>
            <a:ext cx="3410712" cy="338554"/>
          </a:xfrm>
          <a:prstGeom prst="rect">
            <a:avLst/>
          </a:prstGeom>
          <a:solidFill>
            <a:schemeClr val="accent2"/>
          </a:solidFill>
          <a:ln>
            <a:solidFill>
              <a:schemeClr val="accent2"/>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solidFill>
                <a:effectLst/>
                <a:uLnTx/>
                <a:uFillTx/>
                <a:latin typeface="Segoe UI Semibold" charset="0"/>
                <a:ea typeface="Segoe UI Semibold" charset="0"/>
                <a:cs typeface="Segoe UI Semibold" charset="0"/>
              </a:rPr>
              <a:t>Data engineer</a:t>
            </a:r>
          </a:p>
        </p:txBody>
      </p:sp>
      <p:sp>
        <p:nvSpPr>
          <p:cNvPr id="53" name="TextBox 52">
            <a:extLst>
              <a:ext uri="{FF2B5EF4-FFF2-40B4-BE49-F238E27FC236}">
                <a16:creationId xmlns:a16="http://schemas.microsoft.com/office/drawing/2014/main" id="{E283C150-1D83-4C51-9B03-8BAD658D964D}"/>
              </a:ext>
            </a:extLst>
          </p:cNvPr>
          <p:cNvSpPr txBox="1"/>
          <p:nvPr/>
        </p:nvSpPr>
        <p:spPr>
          <a:xfrm>
            <a:off x="8271550" y="3146558"/>
            <a:ext cx="3410712" cy="338554"/>
          </a:xfrm>
          <a:prstGeom prst="rect">
            <a:avLst/>
          </a:prstGeom>
          <a:solidFill>
            <a:schemeClr val="accent2"/>
          </a:solidFill>
          <a:ln>
            <a:solidFill>
              <a:schemeClr val="accent2"/>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solidFill>
                <a:effectLst/>
                <a:uLnTx/>
                <a:uFillTx/>
                <a:latin typeface="Segoe UI Semibold" charset="0"/>
                <a:ea typeface="Segoe UI Semibold" charset="0"/>
                <a:cs typeface="Segoe UI Semibold" charset="0"/>
              </a:rPr>
              <a:t>CDO, VP of analytics</a:t>
            </a:r>
          </a:p>
        </p:txBody>
      </p:sp>
      <p:sp>
        <p:nvSpPr>
          <p:cNvPr id="17" name="TextBox 16">
            <a:extLst>
              <a:ext uri="{FF2B5EF4-FFF2-40B4-BE49-F238E27FC236}">
                <a16:creationId xmlns:a16="http://schemas.microsoft.com/office/drawing/2014/main" id="{08554F02-0070-4660-9867-DAF578194290}"/>
              </a:ext>
            </a:extLst>
          </p:cNvPr>
          <p:cNvSpPr txBox="1"/>
          <p:nvPr/>
        </p:nvSpPr>
        <p:spPr>
          <a:xfrm>
            <a:off x="25081" y="6465632"/>
            <a:ext cx="3949700" cy="348240"/>
          </a:xfrm>
          <a:prstGeom prst="rect">
            <a:avLst/>
          </a:prstGeom>
          <a:noFill/>
        </p:spPr>
        <p:txBody>
          <a:bodyPr wrap="square" lIns="182880" tIns="146304" rIns="182880" bIns="146304"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505050"/>
                </a:solidFill>
                <a:effectLst/>
                <a:uLnTx/>
                <a:uFillTx/>
                <a:latin typeface="Segoe UI"/>
                <a:ea typeface="Segoe UI" charset="0"/>
                <a:cs typeface="Segoe UI" charset="0"/>
              </a:rPr>
              <a:t>Provided by Microsoft and Databricks under NDA</a:t>
            </a:r>
          </a:p>
        </p:txBody>
      </p:sp>
    </p:spTree>
    <p:extLst>
      <p:ext uri="{BB962C8B-B14F-4D97-AF65-F5344CB8AC3E}">
        <p14:creationId xmlns:p14="http://schemas.microsoft.com/office/powerpoint/2010/main" val="3345009278"/>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2" name="Freeform 4"/>
          <p:cNvSpPr>
            <a:spLocks noChangeArrowheads="1"/>
          </p:cNvSpPr>
          <p:nvPr/>
        </p:nvSpPr>
        <p:spPr bwMode="auto">
          <a:xfrm>
            <a:off x="2740512" y="1355931"/>
            <a:ext cx="6559026" cy="4560641"/>
          </a:xfrm>
          <a:prstGeom prst="rect">
            <a:avLst/>
          </a:prstGeom>
          <a:solidFill>
            <a:schemeClr val="tx2">
              <a:alpha val="5000"/>
            </a:schemeClr>
          </a:solidFill>
          <a:ln w="12700" cap="flat">
            <a:solidFill>
              <a:schemeClr val="tx2"/>
            </a:solidFill>
            <a:prstDash val="solid"/>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578" name="Freeform 4"/>
          <p:cNvSpPr>
            <a:spLocks noChangeArrowheads="1"/>
          </p:cNvSpPr>
          <p:nvPr/>
        </p:nvSpPr>
        <p:spPr bwMode="auto">
          <a:xfrm>
            <a:off x="2837398" y="4583044"/>
            <a:ext cx="6350000" cy="1214672"/>
          </a:xfrm>
          <a:prstGeom prst="rect">
            <a:avLst/>
          </a:prstGeom>
          <a:noFill/>
          <a:ln w="12700" cap="flat">
            <a:solidFill>
              <a:schemeClr val="tx1"/>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nvGrpSpPr>
          <p:cNvPr id="640" name="Group 639"/>
          <p:cNvGrpSpPr/>
          <p:nvPr/>
        </p:nvGrpSpPr>
        <p:grpSpPr>
          <a:xfrm>
            <a:off x="3571135" y="4969331"/>
            <a:ext cx="411025" cy="476588"/>
            <a:chOff x="1271588" y="5613400"/>
            <a:chExt cx="517525" cy="600076"/>
          </a:xfrm>
          <a:solidFill>
            <a:schemeClr val="tx2"/>
          </a:solidFill>
        </p:grpSpPr>
        <p:sp>
          <p:nvSpPr>
            <p:cNvPr id="641" name="Freeform 83"/>
            <p:cNvSpPr>
              <a:spLocks noChangeArrowheads="1"/>
            </p:cNvSpPr>
            <p:nvPr/>
          </p:nvSpPr>
          <p:spPr bwMode="auto">
            <a:xfrm>
              <a:off x="1368425" y="5705476"/>
              <a:ext cx="420688" cy="508000"/>
            </a:xfrm>
            <a:custGeom>
              <a:avLst/>
              <a:gdLst>
                <a:gd name="T0" fmla="*/ 934 w 1168"/>
                <a:gd name="T1" fmla="*/ 687 h 1410"/>
                <a:gd name="T2" fmla="*/ 760 w 1168"/>
                <a:gd name="T3" fmla="*/ 687 h 1410"/>
                <a:gd name="T4" fmla="*/ 585 w 1168"/>
                <a:gd name="T5" fmla="*/ 529 h 1410"/>
                <a:gd name="T6" fmla="*/ 416 w 1168"/>
                <a:gd name="T7" fmla="*/ 687 h 1410"/>
                <a:gd name="T8" fmla="*/ 234 w 1168"/>
                <a:gd name="T9" fmla="*/ 687 h 1410"/>
                <a:gd name="T10" fmla="*/ 46 w 1168"/>
                <a:gd name="T11" fmla="*/ 462 h 1410"/>
                <a:gd name="T12" fmla="*/ 234 w 1168"/>
                <a:gd name="T13" fmla="*/ 238 h 1410"/>
                <a:gd name="T14" fmla="*/ 552 w 1168"/>
                <a:gd name="T15" fmla="*/ 238 h 1410"/>
                <a:gd name="T16" fmla="*/ 552 w 1168"/>
                <a:gd name="T17" fmla="*/ 422 h 1410"/>
                <a:gd name="T18" fmla="*/ 1147 w 1168"/>
                <a:gd name="T19" fmla="*/ 422 h 1410"/>
                <a:gd name="T20" fmla="*/ 1147 w 1168"/>
                <a:gd name="T21" fmla="*/ 0 h 1410"/>
                <a:gd name="T22" fmla="*/ 552 w 1168"/>
                <a:gd name="T23" fmla="*/ 0 h 1410"/>
                <a:gd name="T24" fmla="*/ 552 w 1168"/>
                <a:gd name="T25" fmla="*/ 192 h 1410"/>
                <a:gd name="T26" fmla="*/ 234 w 1168"/>
                <a:gd name="T27" fmla="*/ 192 h 1410"/>
                <a:gd name="T28" fmla="*/ 0 w 1168"/>
                <a:gd name="T29" fmla="*/ 459 h 1410"/>
                <a:gd name="T30" fmla="*/ 234 w 1168"/>
                <a:gd name="T31" fmla="*/ 728 h 1410"/>
                <a:gd name="T32" fmla="*/ 420 w 1168"/>
                <a:gd name="T33" fmla="*/ 728 h 1410"/>
                <a:gd name="T34" fmla="*/ 593 w 1168"/>
                <a:gd name="T35" fmla="*/ 873 h 1410"/>
                <a:gd name="T36" fmla="*/ 760 w 1168"/>
                <a:gd name="T37" fmla="*/ 728 h 1410"/>
                <a:gd name="T38" fmla="*/ 934 w 1168"/>
                <a:gd name="T39" fmla="*/ 728 h 1410"/>
                <a:gd name="T40" fmla="*/ 1121 w 1168"/>
                <a:gd name="T41" fmla="*/ 954 h 1410"/>
                <a:gd name="T42" fmla="*/ 1121 w 1168"/>
                <a:gd name="T43" fmla="*/ 962 h 1410"/>
                <a:gd name="T44" fmla="*/ 934 w 1168"/>
                <a:gd name="T45" fmla="*/ 1186 h 1410"/>
                <a:gd name="T46" fmla="*/ 615 w 1168"/>
                <a:gd name="T47" fmla="*/ 1186 h 1410"/>
                <a:gd name="T48" fmla="*/ 615 w 1168"/>
                <a:gd name="T49" fmla="*/ 997 h 1410"/>
                <a:gd name="T50" fmla="*/ 22 w 1168"/>
                <a:gd name="T51" fmla="*/ 997 h 1410"/>
                <a:gd name="T52" fmla="*/ 22 w 1168"/>
                <a:gd name="T53" fmla="*/ 1409 h 1410"/>
                <a:gd name="T54" fmla="*/ 615 w 1168"/>
                <a:gd name="T55" fmla="*/ 1409 h 1410"/>
                <a:gd name="T56" fmla="*/ 615 w 1168"/>
                <a:gd name="T57" fmla="*/ 1236 h 1410"/>
                <a:gd name="T58" fmla="*/ 934 w 1168"/>
                <a:gd name="T59" fmla="*/ 1236 h 1410"/>
                <a:gd name="T60" fmla="*/ 1167 w 1168"/>
                <a:gd name="T61" fmla="*/ 967 h 1410"/>
                <a:gd name="T62" fmla="*/ 1167 w 1168"/>
                <a:gd name="T63" fmla="*/ 960 h 1410"/>
                <a:gd name="T64" fmla="*/ 934 w 1168"/>
                <a:gd name="T65" fmla="*/ 687 h 1410"/>
                <a:gd name="T66" fmla="*/ 1103 w 1168"/>
                <a:gd name="T67" fmla="*/ 376 h 1410"/>
                <a:gd name="T68" fmla="*/ 1026 w 1168"/>
                <a:gd name="T69" fmla="*/ 376 h 1410"/>
                <a:gd name="T70" fmla="*/ 1026 w 1168"/>
                <a:gd name="T71" fmla="*/ 46 h 1410"/>
                <a:gd name="T72" fmla="*/ 1103 w 1168"/>
                <a:gd name="T73" fmla="*/ 46 h 1410"/>
                <a:gd name="T74" fmla="*/ 1103 w 1168"/>
                <a:gd name="T75" fmla="*/ 376 h 1410"/>
                <a:gd name="T76" fmla="*/ 980 w 1168"/>
                <a:gd name="T77" fmla="*/ 44 h 1410"/>
                <a:gd name="T78" fmla="*/ 980 w 1168"/>
                <a:gd name="T79" fmla="*/ 376 h 1410"/>
                <a:gd name="T80" fmla="*/ 596 w 1168"/>
                <a:gd name="T81" fmla="*/ 376 h 1410"/>
                <a:gd name="T82" fmla="*/ 596 w 1168"/>
                <a:gd name="T83" fmla="*/ 44 h 1410"/>
                <a:gd name="T84" fmla="*/ 980 w 1168"/>
                <a:gd name="T85" fmla="*/ 44 h 1410"/>
                <a:gd name="T86" fmla="*/ 574 w 1168"/>
                <a:gd name="T87" fmla="*/ 798 h 1410"/>
                <a:gd name="T88" fmla="*/ 510 w 1168"/>
                <a:gd name="T89" fmla="*/ 746 h 1410"/>
                <a:gd name="T90" fmla="*/ 538 w 1168"/>
                <a:gd name="T91" fmla="*/ 711 h 1410"/>
                <a:gd name="T92" fmla="*/ 569 w 1168"/>
                <a:gd name="T93" fmla="*/ 737 h 1410"/>
                <a:gd name="T94" fmla="*/ 644 w 1168"/>
                <a:gd name="T95" fmla="*/ 643 h 1410"/>
                <a:gd name="T96" fmla="*/ 679 w 1168"/>
                <a:gd name="T97" fmla="*/ 669 h 1410"/>
                <a:gd name="T98" fmla="*/ 574 w 1168"/>
                <a:gd name="T99" fmla="*/ 798 h 1410"/>
                <a:gd name="T100" fmla="*/ 68 w 1168"/>
                <a:gd name="T101" fmla="*/ 1045 h 1410"/>
                <a:gd name="T102" fmla="*/ 145 w 1168"/>
                <a:gd name="T103" fmla="*/ 1045 h 1410"/>
                <a:gd name="T104" fmla="*/ 145 w 1168"/>
                <a:gd name="T105" fmla="*/ 1372 h 1410"/>
                <a:gd name="T106" fmla="*/ 68 w 1168"/>
                <a:gd name="T107" fmla="*/ 1372 h 1410"/>
                <a:gd name="T108" fmla="*/ 68 w 1168"/>
                <a:gd name="T109" fmla="*/ 1045 h 1410"/>
                <a:gd name="T110" fmla="*/ 573 w 1168"/>
                <a:gd name="T111" fmla="*/ 1372 h 1410"/>
                <a:gd name="T112" fmla="*/ 188 w 1168"/>
                <a:gd name="T113" fmla="*/ 1372 h 1410"/>
                <a:gd name="T114" fmla="*/ 188 w 1168"/>
                <a:gd name="T115" fmla="*/ 1045 h 1410"/>
                <a:gd name="T116" fmla="*/ 573 w 1168"/>
                <a:gd name="T117" fmla="*/ 1045 h 1410"/>
                <a:gd name="T118" fmla="*/ 573 w 1168"/>
                <a:gd name="T119" fmla="*/ 1372 h 1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68" h="1410">
                  <a:moveTo>
                    <a:pt x="934" y="687"/>
                  </a:moveTo>
                  <a:lnTo>
                    <a:pt x="760" y="687"/>
                  </a:lnTo>
                  <a:cubicBezTo>
                    <a:pt x="751" y="599"/>
                    <a:pt x="676" y="529"/>
                    <a:pt x="585" y="529"/>
                  </a:cubicBezTo>
                  <a:cubicBezTo>
                    <a:pt x="497" y="532"/>
                    <a:pt x="423" y="599"/>
                    <a:pt x="416" y="687"/>
                  </a:cubicBezTo>
                  <a:lnTo>
                    <a:pt x="234" y="687"/>
                  </a:lnTo>
                  <a:cubicBezTo>
                    <a:pt x="129" y="687"/>
                    <a:pt x="46" y="586"/>
                    <a:pt x="46" y="462"/>
                  </a:cubicBezTo>
                  <a:cubicBezTo>
                    <a:pt x="46" y="339"/>
                    <a:pt x="132" y="238"/>
                    <a:pt x="234" y="238"/>
                  </a:cubicBezTo>
                  <a:lnTo>
                    <a:pt x="552" y="238"/>
                  </a:lnTo>
                  <a:lnTo>
                    <a:pt x="552" y="422"/>
                  </a:lnTo>
                  <a:lnTo>
                    <a:pt x="1147" y="422"/>
                  </a:lnTo>
                  <a:lnTo>
                    <a:pt x="1147" y="0"/>
                  </a:lnTo>
                  <a:lnTo>
                    <a:pt x="552" y="0"/>
                  </a:lnTo>
                  <a:lnTo>
                    <a:pt x="552" y="192"/>
                  </a:lnTo>
                  <a:lnTo>
                    <a:pt x="234" y="192"/>
                  </a:lnTo>
                  <a:cubicBezTo>
                    <a:pt x="105" y="192"/>
                    <a:pt x="0" y="311"/>
                    <a:pt x="0" y="459"/>
                  </a:cubicBezTo>
                  <a:cubicBezTo>
                    <a:pt x="0" y="607"/>
                    <a:pt x="105" y="728"/>
                    <a:pt x="234" y="728"/>
                  </a:cubicBezTo>
                  <a:lnTo>
                    <a:pt x="420" y="728"/>
                  </a:lnTo>
                  <a:cubicBezTo>
                    <a:pt x="433" y="811"/>
                    <a:pt x="504" y="875"/>
                    <a:pt x="593" y="873"/>
                  </a:cubicBezTo>
                  <a:cubicBezTo>
                    <a:pt x="679" y="870"/>
                    <a:pt x="746" y="809"/>
                    <a:pt x="760" y="728"/>
                  </a:cubicBezTo>
                  <a:lnTo>
                    <a:pt x="934" y="728"/>
                  </a:lnTo>
                  <a:cubicBezTo>
                    <a:pt x="1039" y="728"/>
                    <a:pt x="1121" y="831"/>
                    <a:pt x="1121" y="954"/>
                  </a:cubicBezTo>
                  <a:lnTo>
                    <a:pt x="1121" y="962"/>
                  </a:lnTo>
                  <a:cubicBezTo>
                    <a:pt x="1121" y="1085"/>
                    <a:pt x="1037" y="1186"/>
                    <a:pt x="934" y="1186"/>
                  </a:cubicBezTo>
                  <a:lnTo>
                    <a:pt x="615" y="1186"/>
                  </a:lnTo>
                  <a:lnTo>
                    <a:pt x="615" y="997"/>
                  </a:lnTo>
                  <a:lnTo>
                    <a:pt x="22" y="997"/>
                  </a:lnTo>
                  <a:lnTo>
                    <a:pt x="22" y="1409"/>
                  </a:lnTo>
                  <a:lnTo>
                    <a:pt x="615" y="1409"/>
                  </a:lnTo>
                  <a:lnTo>
                    <a:pt x="615" y="1236"/>
                  </a:lnTo>
                  <a:lnTo>
                    <a:pt x="934" y="1236"/>
                  </a:lnTo>
                  <a:cubicBezTo>
                    <a:pt x="1062" y="1236"/>
                    <a:pt x="1167" y="1115"/>
                    <a:pt x="1167" y="967"/>
                  </a:cubicBezTo>
                  <a:lnTo>
                    <a:pt x="1167" y="960"/>
                  </a:lnTo>
                  <a:cubicBezTo>
                    <a:pt x="1167" y="809"/>
                    <a:pt x="1062" y="687"/>
                    <a:pt x="934" y="687"/>
                  </a:cubicBezTo>
                  <a:close/>
                  <a:moveTo>
                    <a:pt x="1103" y="376"/>
                  </a:moveTo>
                  <a:lnTo>
                    <a:pt x="1026" y="376"/>
                  </a:lnTo>
                  <a:lnTo>
                    <a:pt x="1026" y="46"/>
                  </a:lnTo>
                  <a:lnTo>
                    <a:pt x="1103" y="46"/>
                  </a:lnTo>
                  <a:lnTo>
                    <a:pt x="1103" y="376"/>
                  </a:lnTo>
                  <a:close/>
                  <a:moveTo>
                    <a:pt x="980" y="44"/>
                  </a:moveTo>
                  <a:lnTo>
                    <a:pt x="980" y="376"/>
                  </a:lnTo>
                  <a:lnTo>
                    <a:pt x="596" y="376"/>
                  </a:lnTo>
                  <a:lnTo>
                    <a:pt x="596" y="44"/>
                  </a:lnTo>
                  <a:lnTo>
                    <a:pt x="980" y="44"/>
                  </a:lnTo>
                  <a:close/>
                  <a:moveTo>
                    <a:pt x="574" y="798"/>
                  </a:moveTo>
                  <a:lnTo>
                    <a:pt x="510" y="746"/>
                  </a:lnTo>
                  <a:lnTo>
                    <a:pt x="538" y="711"/>
                  </a:lnTo>
                  <a:lnTo>
                    <a:pt x="569" y="737"/>
                  </a:lnTo>
                  <a:lnTo>
                    <a:pt x="644" y="643"/>
                  </a:lnTo>
                  <a:lnTo>
                    <a:pt x="679" y="669"/>
                  </a:lnTo>
                  <a:lnTo>
                    <a:pt x="574" y="798"/>
                  </a:lnTo>
                  <a:close/>
                  <a:moveTo>
                    <a:pt x="68" y="1045"/>
                  </a:moveTo>
                  <a:lnTo>
                    <a:pt x="145" y="1045"/>
                  </a:lnTo>
                  <a:lnTo>
                    <a:pt x="145" y="1372"/>
                  </a:lnTo>
                  <a:lnTo>
                    <a:pt x="68" y="1372"/>
                  </a:lnTo>
                  <a:lnTo>
                    <a:pt x="68" y="1045"/>
                  </a:lnTo>
                  <a:close/>
                  <a:moveTo>
                    <a:pt x="573" y="1372"/>
                  </a:moveTo>
                  <a:lnTo>
                    <a:pt x="188" y="1372"/>
                  </a:lnTo>
                  <a:lnTo>
                    <a:pt x="188" y="1045"/>
                  </a:lnTo>
                  <a:lnTo>
                    <a:pt x="573" y="1045"/>
                  </a:lnTo>
                  <a:lnTo>
                    <a:pt x="573" y="1372"/>
                  </a:lnTo>
                  <a:close/>
                </a:path>
              </a:pathLst>
            </a:custGeom>
            <a:grpFill/>
            <a:ln>
              <a:noFill/>
            </a:ln>
            <a:effectLst/>
            <a:extLst>
              <a:ext uri="{91240B29-F687-4F45-9708-019B960494DF}">
                <a14:hiddenLine xmlns:a14="http://schemas.microsoft.com/office/drawing/2010/main" w="9525" cap="rnd">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642" name="Freeform 84"/>
            <p:cNvSpPr>
              <a:spLocks noChangeArrowheads="1"/>
            </p:cNvSpPr>
            <p:nvPr/>
          </p:nvSpPr>
          <p:spPr bwMode="auto">
            <a:xfrm>
              <a:off x="1271588" y="5715000"/>
              <a:ext cx="50800" cy="50800"/>
            </a:xfrm>
            <a:custGeom>
              <a:avLst/>
              <a:gdLst>
                <a:gd name="T0" fmla="*/ 70 w 143"/>
                <a:gd name="T1" fmla="*/ 0 h 143"/>
                <a:gd name="T2" fmla="*/ 0 w 143"/>
                <a:gd name="T3" fmla="*/ 72 h 143"/>
                <a:gd name="T4" fmla="*/ 70 w 143"/>
                <a:gd name="T5" fmla="*/ 142 h 143"/>
                <a:gd name="T6" fmla="*/ 70 w 143"/>
                <a:gd name="T7" fmla="*/ 142 h 143"/>
                <a:gd name="T8" fmla="*/ 70 w 143"/>
                <a:gd name="T9" fmla="*/ 142 h 143"/>
                <a:gd name="T10" fmla="*/ 140 w 143"/>
                <a:gd name="T11" fmla="*/ 70 h 143"/>
                <a:gd name="T12" fmla="*/ 70 w 143"/>
                <a:gd name="T13" fmla="*/ 0 h 143"/>
                <a:gd name="T14" fmla="*/ 72 w 143"/>
                <a:gd name="T15" fmla="*/ 99 h 143"/>
                <a:gd name="T16" fmla="*/ 72 w 143"/>
                <a:gd name="T17" fmla="*/ 99 h 143"/>
                <a:gd name="T18" fmla="*/ 43 w 143"/>
                <a:gd name="T19" fmla="*/ 72 h 143"/>
                <a:gd name="T20" fmla="*/ 70 w 143"/>
                <a:gd name="T21" fmla="*/ 42 h 143"/>
                <a:gd name="T22" fmla="*/ 70 w 143"/>
                <a:gd name="T23" fmla="*/ 42 h 143"/>
                <a:gd name="T24" fmla="*/ 96 w 143"/>
                <a:gd name="T25" fmla="*/ 70 h 143"/>
                <a:gd name="T26" fmla="*/ 72 w 143"/>
                <a:gd name="T27" fmla="*/ 99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3" h="143">
                  <a:moveTo>
                    <a:pt x="70" y="0"/>
                  </a:moveTo>
                  <a:cubicBezTo>
                    <a:pt x="30" y="0"/>
                    <a:pt x="0" y="31"/>
                    <a:pt x="0" y="72"/>
                  </a:cubicBezTo>
                  <a:cubicBezTo>
                    <a:pt x="0" y="110"/>
                    <a:pt x="32" y="142"/>
                    <a:pt x="70" y="142"/>
                  </a:cubicBezTo>
                  <a:lnTo>
                    <a:pt x="70" y="142"/>
                  </a:lnTo>
                  <a:lnTo>
                    <a:pt x="70" y="142"/>
                  </a:lnTo>
                  <a:cubicBezTo>
                    <a:pt x="111" y="142"/>
                    <a:pt x="140" y="110"/>
                    <a:pt x="140" y="70"/>
                  </a:cubicBezTo>
                  <a:cubicBezTo>
                    <a:pt x="142" y="31"/>
                    <a:pt x="111" y="0"/>
                    <a:pt x="70" y="0"/>
                  </a:cubicBezTo>
                  <a:close/>
                  <a:moveTo>
                    <a:pt x="72" y="99"/>
                  </a:moveTo>
                  <a:lnTo>
                    <a:pt x="72" y="99"/>
                  </a:lnTo>
                  <a:cubicBezTo>
                    <a:pt x="56" y="99"/>
                    <a:pt x="47" y="85"/>
                    <a:pt x="43" y="72"/>
                  </a:cubicBezTo>
                  <a:cubicBezTo>
                    <a:pt x="43" y="55"/>
                    <a:pt x="54" y="46"/>
                    <a:pt x="70" y="42"/>
                  </a:cubicBezTo>
                  <a:lnTo>
                    <a:pt x="70" y="42"/>
                  </a:lnTo>
                  <a:cubicBezTo>
                    <a:pt x="87" y="42"/>
                    <a:pt x="96" y="55"/>
                    <a:pt x="96" y="70"/>
                  </a:cubicBezTo>
                  <a:cubicBezTo>
                    <a:pt x="100" y="85"/>
                    <a:pt x="89" y="99"/>
                    <a:pt x="72" y="99"/>
                  </a:cubicBezTo>
                  <a:close/>
                </a:path>
              </a:pathLst>
            </a:custGeom>
            <a:grpFill/>
            <a:ln>
              <a:noFill/>
            </a:ln>
            <a:effectLst/>
            <a:extLst>
              <a:ext uri="{91240B29-F687-4F45-9708-019B960494DF}">
                <a14:hiddenLine xmlns:a14="http://schemas.microsoft.com/office/drawing/2010/main" w="9525" cap="rnd">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643" name="Freeform 85"/>
            <p:cNvSpPr>
              <a:spLocks noChangeArrowheads="1"/>
            </p:cNvSpPr>
            <p:nvPr/>
          </p:nvSpPr>
          <p:spPr bwMode="auto">
            <a:xfrm>
              <a:off x="1363663" y="5613400"/>
              <a:ext cx="69850" cy="68263"/>
            </a:xfrm>
            <a:custGeom>
              <a:avLst/>
              <a:gdLst>
                <a:gd name="T0" fmla="*/ 70 w 192"/>
                <a:gd name="T1" fmla="*/ 190 h 191"/>
                <a:gd name="T2" fmla="*/ 79 w 192"/>
                <a:gd name="T3" fmla="*/ 190 h 191"/>
                <a:gd name="T4" fmla="*/ 114 w 192"/>
                <a:gd name="T5" fmla="*/ 190 h 191"/>
                <a:gd name="T6" fmla="*/ 121 w 192"/>
                <a:gd name="T7" fmla="*/ 190 h 191"/>
                <a:gd name="T8" fmla="*/ 191 w 192"/>
                <a:gd name="T9" fmla="*/ 120 h 191"/>
                <a:gd name="T10" fmla="*/ 191 w 192"/>
                <a:gd name="T11" fmla="*/ 112 h 191"/>
                <a:gd name="T12" fmla="*/ 191 w 192"/>
                <a:gd name="T13" fmla="*/ 77 h 191"/>
                <a:gd name="T14" fmla="*/ 191 w 192"/>
                <a:gd name="T15" fmla="*/ 70 h 191"/>
                <a:gd name="T16" fmla="*/ 121 w 192"/>
                <a:gd name="T17" fmla="*/ 0 h 191"/>
                <a:gd name="T18" fmla="*/ 114 w 192"/>
                <a:gd name="T19" fmla="*/ 0 h 191"/>
                <a:gd name="T20" fmla="*/ 79 w 192"/>
                <a:gd name="T21" fmla="*/ 0 h 191"/>
                <a:gd name="T22" fmla="*/ 70 w 192"/>
                <a:gd name="T23" fmla="*/ 0 h 191"/>
                <a:gd name="T24" fmla="*/ 0 w 192"/>
                <a:gd name="T25" fmla="*/ 70 h 191"/>
                <a:gd name="T26" fmla="*/ 0 w 192"/>
                <a:gd name="T27" fmla="*/ 77 h 191"/>
                <a:gd name="T28" fmla="*/ 0 w 192"/>
                <a:gd name="T29" fmla="*/ 112 h 191"/>
                <a:gd name="T30" fmla="*/ 0 w 192"/>
                <a:gd name="T31" fmla="*/ 120 h 191"/>
                <a:gd name="T32" fmla="*/ 70 w 192"/>
                <a:gd name="T33" fmla="*/ 190 h 191"/>
                <a:gd name="T34" fmla="*/ 97 w 192"/>
                <a:gd name="T35" fmla="*/ 59 h 191"/>
                <a:gd name="T36" fmla="*/ 132 w 192"/>
                <a:gd name="T37" fmla="*/ 94 h 191"/>
                <a:gd name="T38" fmla="*/ 97 w 192"/>
                <a:gd name="T39" fmla="*/ 129 h 191"/>
                <a:gd name="T40" fmla="*/ 62 w 192"/>
                <a:gd name="T41" fmla="*/ 94 h 191"/>
                <a:gd name="T42" fmla="*/ 97 w 192"/>
                <a:gd name="T43" fmla="*/ 59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92" h="191">
                  <a:moveTo>
                    <a:pt x="70" y="190"/>
                  </a:moveTo>
                  <a:lnTo>
                    <a:pt x="79" y="190"/>
                  </a:lnTo>
                  <a:lnTo>
                    <a:pt x="114" y="190"/>
                  </a:lnTo>
                  <a:lnTo>
                    <a:pt x="121" y="190"/>
                  </a:lnTo>
                  <a:cubicBezTo>
                    <a:pt x="121" y="153"/>
                    <a:pt x="153" y="120"/>
                    <a:pt x="191" y="120"/>
                  </a:cubicBezTo>
                  <a:lnTo>
                    <a:pt x="191" y="112"/>
                  </a:lnTo>
                  <a:lnTo>
                    <a:pt x="191" y="77"/>
                  </a:lnTo>
                  <a:lnTo>
                    <a:pt x="191" y="70"/>
                  </a:lnTo>
                  <a:cubicBezTo>
                    <a:pt x="153" y="70"/>
                    <a:pt x="121" y="37"/>
                    <a:pt x="121" y="0"/>
                  </a:cubicBezTo>
                  <a:lnTo>
                    <a:pt x="114" y="0"/>
                  </a:lnTo>
                  <a:lnTo>
                    <a:pt x="79" y="0"/>
                  </a:lnTo>
                  <a:lnTo>
                    <a:pt x="70" y="0"/>
                  </a:lnTo>
                  <a:cubicBezTo>
                    <a:pt x="70" y="37"/>
                    <a:pt x="38" y="70"/>
                    <a:pt x="0" y="70"/>
                  </a:cubicBezTo>
                  <a:lnTo>
                    <a:pt x="0" y="77"/>
                  </a:lnTo>
                  <a:lnTo>
                    <a:pt x="0" y="112"/>
                  </a:lnTo>
                  <a:lnTo>
                    <a:pt x="0" y="120"/>
                  </a:lnTo>
                  <a:cubicBezTo>
                    <a:pt x="38" y="120"/>
                    <a:pt x="70" y="153"/>
                    <a:pt x="70" y="190"/>
                  </a:cubicBezTo>
                  <a:close/>
                  <a:moveTo>
                    <a:pt x="97" y="59"/>
                  </a:moveTo>
                  <a:cubicBezTo>
                    <a:pt x="105" y="72"/>
                    <a:pt x="118" y="85"/>
                    <a:pt x="132" y="94"/>
                  </a:cubicBezTo>
                  <a:cubicBezTo>
                    <a:pt x="118" y="101"/>
                    <a:pt x="105" y="114"/>
                    <a:pt x="97" y="129"/>
                  </a:cubicBezTo>
                  <a:cubicBezTo>
                    <a:pt x="88" y="114"/>
                    <a:pt x="75" y="101"/>
                    <a:pt x="62" y="94"/>
                  </a:cubicBezTo>
                  <a:cubicBezTo>
                    <a:pt x="75" y="85"/>
                    <a:pt x="88" y="76"/>
                    <a:pt x="97" y="59"/>
                  </a:cubicBezTo>
                  <a:close/>
                </a:path>
              </a:pathLst>
            </a:custGeom>
            <a:grpFill/>
            <a:ln>
              <a:noFill/>
            </a:ln>
            <a:effectLst/>
            <a:extLst>
              <a:ext uri="{91240B29-F687-4F45-9708-019B960494DF}">
                <a14:hiddenLine xmlns:a14="http://schemas.microsoft.com/office/drawing/2010/main" w="9525" cap="rnd">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sp>
        <p:nvSpPr>
          <p:cNvPr id="645" name="Freeform 86"/>
          <p:cNvSpPr>
            <a:spLocks noChangeArrowheads="1"/>
          </p:cNvSpPr>
          <p:nvPr/>
        </p:nvSpPr>
        <p:spPr bwMode="auto">
          <a:xfrm>
            <a:off x="6651352" y="4978037"/>
            <a:ext cx="610233" cy="394634"/>
          </a:xfrm>
          <a:custGeom>
            <a:avLst/>
            <a:gdLst>
              <a:gd name="T0" fmla="*/ 1728 w 2136"/>
              <a:gd name="T1" fmla="*/ 444 h 1379"/>
              <a:gd name="T2" fmla="*/ 1684 w 2136"/>
              <a:gd name="T3" fmla="*/ 446 h 1379"/>
              <a:gd name="T4" fmla="*/ 1089 w 2136"/>
              <a:gd name="T5" fmla="*/ 0 h 1379"/>
              <a:gd name="T6" fmla="*/ 510 w 2136"/>
              <a:gd name="T7" fmla="*/ 396 h 1379"/>
              <a:gd name="T8" fmla="*/ 462 w 2136"/>
              <a:gd name="T9" fmla="*/ 392 h 1379"/>
              <a:gd name="T10" fmla="*/ 444 w 2136"/>
              <a:gd name="T11" fmla="*/ 392 h 1379"/>
              <a:gd name="T12" fmla="*/ 420 w 2136"/>
              <a:gd name="T13" fmla="*/ 396 h 1379"/>
              <a:gd name="T14" fmla="*/ 416 w 2136"/>
              <a:gd name="T15" fmla="*/ 396 h 1379"/>
              <a:gd name="T16" fmla="*/ 315 w 2136"/>
              <a:gd name="T17" fmla="*/ 416 h 1379"/>
              <a:gd name="T18" fmla="*/ 315 w 2136"/>
              <a:gd name="T19" fmla="*/ 420 h 1379"/>
              <a:gd name="T20" fmla="*/ 0 w 2136"/>
              <a:gd name="T21" fmla="*/ 884 h 1379"/>
              <a:gd name="T22" fmla="*/ 462 w 2136"/>
              <a:gd name="T23" fmla="*/ 1378 h 1379"/>
              <a:gd name="T24" fmla="*/ 1713 w 2136"/>
              <a:gd name="T25" fmla="*/ 1378 h 1379"/>
              <a:gd name="T26" fmla="*/ 2133 w 2136"/>
              <a:gd name="T27" fmla="*/ 882 h 1379"/>
              <a:gd name="T28" fmla="*/ 1728 w 2136"/>
              <a:gd name="T29" fmla="*/ 444 h 1379"/>
              <a:gd name="T30" fmla="*/ 1713 w 2136"/>
              <a:gd name="T31" fmla="*/ 1326 h 1379"/>
              <a:gd name="T32" fmla="*/ 462 w 2136"/>
              <a:gd name="T33" fmla="*/ 1326 h 1379"/>
              <a:gd name="T34" fmla="*/ 55 w 2136"/>
              <a:gd name="T35" fmla="*/ 886 h 1379"/>
              <a:gd name="T36" fmla="*/ 420 w 2136"/>
              <a:gd name="T37" fmla="*/ 450 h 1379"/>
              <a:gd name="T38" fmla="*/ 422 w 2136"/>
              <a:gd name="T39" fmla="*/ 450 h 1379"/>
              <a:gd name="T40" fmla="*/ 444 w 2136"/>
              <a:gd name="T41" fmla="*/ 450 h 1379"/>
              <a:gd name="T42" fmla="*/ 461 w 2136"/>
              <a:gd name="T43" fmla="*/ 450 h 1379"/>
              <a:gd name="T44" fmla="*/ 505 w 2136"/>
              <a:gd name="T45" fmla="*/ 451 h 1379"/>
              <a:gd name="T46" fmla="*/ 505 w 2136"/>
              <a:gd name="T47" fmla="*/ 451 h 1379"/>
              <a:gd name="T48" fmla="*/ 768 w 2136"/>
              <a:gd name="T49" fmla="*/ 602 h 1379"/>
              <a:gd name="T50" fmla="*/ 812 w 2136"/>
              <a:gd name="T51" fmla="*/ 569 h 1379"/>
              <a:gd name="T52" fmla="*/ 562 w 2136"/>
              <a:gd name="T53" fmla="*/ 409 h 1379"/>
              <a:gd name="T54" fmla="*/ 1085 w 2136"/>
              <a:gd name="T55" fmla="*/ 57 h 1379"/>
              <a:gd name="T56" fmla="*/ 1636 w 2136"/>
              <a:gd name="T57" fmla="*/ 485 h 1379"/>
              <a:gd name="T58" fmla="*/ 1641 w 2136"/>
              <a:gd name="T59" fmla="*/ 508 h 1379"/>
              <a:gd name="T60" fmla="*/ 1665 w 2136"/>
              <a:gd name="T61" fmla="*/ 505 h 1379"/>
              <a:gd name="T62" fmla="*/ 1722 w 2136"/>
              <a:gd name="T63" fmla="*/ 501 h 1379"/>
              <a:gd name="T64" fmla="*/ 2076 w 2136"/>
              <a:gd name="T65" fmla="*/ 886 h 1379"/>
              <a:gd name="T66" fmla="*/ 1713 w 2136"/>
              <a:gd name="T67" fmla="*/ 1326 h 1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136" h="1379">
                <a:moveTo>
                  <a:pt x="1728" y="444"/>
                </a:moveTo>
                <a:cubicBezTo>
                  <a:pt x="1713" y="444"/>
                  <a:pt x="1700" y="444"/>
                  <a:pt x="1684" y="446"/>
                </a:cubicBezTo>
                <a:cubicBezTo>
                  <a:pt x="1606" y="184"/>
                  <a:pt x="1365" y="0"/>
                  <a:pt x="1089" y="0"/>
                </a:cubicBezTo>
                <a:cubicBezTo>
                  <a:pt x="833" y="0"/>
                  <a:pt x="602" y="159"/>
                  <a:pt x="510" y="396"/>
                </a:cubicBezTo>
                <a:cubicBezTo>
                  <a:pt x="496" y="392"/>
                  <a:pt x="479" y="392"/>
                  <a:pt x="462" y="392"/>
                </a:cubicBezTo>
                <a:cubicBezTo>
                  <a:pt x="457" y="392"/>
                  <a:pt x="450" y="392"/>
                  <a:pt x="444" y="392"/>
                </a:cubicBezTo>
                <a:cubicBezTo>
                  <a:pt x="437" y="392"/>
                  <a:pt x="427" y="392"/>
                  <a:pt x="420" y="396"/>
                </a:cubicBezTo>
                <a:lnTo>
                  <a:pt x="416" y="396"/>
                </a:lnTo>
                <a:cubicBezTo>
                  <a:pt x="381" y="398"/>
                  <a:pt x="350" y="407"/>
                  <a:pt x="315" y="416"/>
                </a:cubicBezTo>
                <a:lnTo>
                  <a:pt x="315" y="420"/>
                </a:lnTo>
                <a:cubicBezTo>
                  <a:pt x="135" y="490"/>
                  <a:pt x="0" y="678"/>
                  <a:pt x="0" y="884"/>
                </a:cubicBezTo>
                <a:cubicBezTo>
                  <a:pt x="0" y="1148"/>
                  <a:pt x="216" y="1378"/>
                  <a:pt x="462" y="1378"/>
                </a:cubicBezTo>
                <a:lnTo>
                  <a:pt x="1713" y="1378"/>
                </a:lnTo>
                <a:cubicBezTo>
                  <a:pt x="1940" y="1378"/>
                  <a:pt x="2133" y="1103"/>
                  <a:pt x="2133" y="882"/>
                </a:cubicBezTo>
                <a:cubicBezTo>
                  <a:pt x="2135" y="650"/>
                  <a:pt x="1945" y="444"/>
                  <a:pt x="1728" y="444"/>
                </a:cubicBezTo>
                <a:close/>
                <a:moveTo>
                  <a:pt x="1713" y="1326"/>
                </a:moveTo>
                <a:lnTo>
                  <a:pt x="462" y="1326"/>
                </a:lnTo>
                <a:cubicBezTo>
                  <a:pt x="245" y="1326"/>
                  <a:pt x="55" y="1120"/>
                  <a:pt x="55" y="886"/>
                </a:cubicBezTo>
                <a:cubicBezTo>
                  <a:pt x="55" y="667"/>
                  <a:pt x="221" y="474"/>
                  <a:pt x="420" y="450"/>
                </a:cubicBezTo>
                <a:lnTo>
                  <a:pt x="422" y="450"/>
                </a:lnTo>
                <a:cubicBezTo>
                  <a:pt x="427" y="450"/>
                  <a:pt x="437" y="450"/>
                  <a:pt x="444" y="450"/>
                </a:cubicBezTo>
                <a:cubicBezTo>
                  <a:pt x="450" y="450"/>
                  <a:pt x="455" y="450"/>
                  <a:pt x="461" y="450"/>
                </a:cubicBezTo>
                <a:cubicBezTo>
                  <a:pt x="475" y="450"/>
                  <a:pt x="490" y="450"/>
                  <a:pt x="505" y="451"/>
                </a:cubicBezTo>
                <a:lnTo>
                  <a:pt x="505" y="451"/>
                </a:lnTo>
                <a:cubicBezTo>
                  <a:pt x="610" y="466"/>
                  <a:pt x="704" y="516"/>
                  <a:pt x="768" y="602"/>
                </a:cubicBezTo>
                <a:lnTo>
                  <a:pt x="812" y="569"/>
                </a:lnTo>
                <a:cubicBezTo>
                  <a:pt x="748" y="486"/>
                  <a:pt x="661" y="431"/>
                  <a:pt x="562" y="409"/>
                </a:cubicBezTo>
                <a:cubicBezTo>
                  <a:pt x="648" y="197"/>
                  <a:pt x="855" y="57"/>
                  <a:pt x="1085" y="57"/>
                </a:cubicBezTo>
                <a:cubicBezTo>
                  <a:pt x="1347" y="57"/>
                  <a:pt x="1571" y="234"/>
                  <a:pt x="1636" y="485"/>
                </a:cubicBezTo>
                <a:lnTo>
                  <a:pt x="1641" y="508"/>
                </a:lnTo>
                <a:lnTo>
                  <a:pt x="1665" y="505"/>
                </a:lnTo>
                <a:cubicBezTo>
                  <a:pt x="1687" y="503"/>
                  <a:pt x="1706" y="501"/>
                  <a:pt x="1722" y="501"/>
                </a:cubicBezTo>
                <a:cubicBezTo>
                  <a:pt x="1910" y="501"/>
                  <a:pt x="2076" y="680"/>
                  <a:pt x="2076" y="886"/>
                </a:cubicBezTo>
                <a:cubicBezTo>
                  <a:pt x="2081" y="1079"/>
                  <a:pt x="1910" y="1326"/>
                  <a:pt x="1713" y="1326"/>
                </a:cubicBezTo>
                <a:close/>
              </a:path>
            </a:pathLst>
          </a:custGeom>
          <a:solidFill>
            <a:schemeClr val="tx2"/>
          </a:solidFill>
          <a:ln>
            <a:noFill/>
          </a:ln>
          <a:effectLs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660" name="Rectangle 659">
            <a:extLst>
              <a:ext uri="{FF2B5EF4-FFF2-40B4-BE49-F238E27FC236}">
                <a16:creationId xmlns:a16="http://schemas.microsoft.com/office/drawing/2014/main" id="{4106DE2A-0AB7-43B6-A869-E66C5C3CD8C6}"/>
              </a:ext>
            </a:extLst>
          </p:cNvPr>
          <p:cNvSpPr/>
          <p:nvPr/>
        </p:nvSpPr>
        <p:spPr>
          <a:xfrm>
            <a:off x="2879892" y="4591162"/>
            <a:ext cx="6103542" cy="30777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a:solidFill>
                  <a:srgbClr val="0078D6"/>
                </a:solidFill>
                <a:latin typeface="Segoe UI Semibold" panose="020B0702040204020203" pitchFamily="34" charset="0"/>
                <a:ea typeface="Segoe UI" charset="0"/>
                <a:cs typeface="Segoe UI Semibold" panose="020B0702040204020203" pitchFamily="34" charset="0"/>
              </a:rPr>
              <a:t>Optimized </a:t>
            </a:r>
            <a:r>
              <a:rPr kumimoji="0" lang="en-US" sz="1400" b="1" i="0" u="none" strike="noStrike" kern="1200" cap="none" spc="0" normalizeH="0" baseline="0" noProof="0" dirty="0">
                <a:ln>
                  <a:noFill/>
                </a:ln>
                <a:solidFill>
                  <a:srgbClr val="0078D6"/>
                </a:solidFill>
                <a:effectLst/>
                <a:uLnTx/>
                <a:uFillTx/>
                <a:latin typeface="Segoe UI Semibold" panose="020B0702040204020203" pitchFamily="34" charset="0"/>
                <a:ea typeface="Segoe UI" charset="0"/>
                <a:cs typeface="Segoe UI Semibold" panose="020B0702040204020203" pitchFamily="34" charset="0"/>
              </a:rPr>
              <a:t>Databricks Runtime Engine</a:t>
            </a:r>
          </a:p>
        </p:txBody>
      </p:sp>
      <p:sp>
        <p:nvSpPr>
          <p:cNvPr id="663" name="Rectangle 662">
            <a:extLst>
              <a:ext uri="{FF2B5EF4-FFF2-40B4-BE49-F238E27FC236}">
                <a16:creationId xmlns:a16="http://schemas.microsoft.com/office/drawing/2014/main" id="{4106DE2A-0AB7-43B6-A869-E66C5C3CD8C6}"/>
              </a:ext>
            </a:extLst>
          </p:cNvPr>
          <p:cNvSpPr/>
          <p:nvPr/>
        </p:nvSpPr>
        <p:spPr>
          <a:xfrm>
            <a:off x="3169464" y="5493178"/>
            <a:ext cx="1245010"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DATABRICKS I/O</a:t>
            </a:r>
          </a:p>
        </p:txBody>
      </p:sp>
      <p:sp>
        <p:nvSpPr>
          <p:cNvPr id="665" name="Rectangle 664">
            <a:extLst>
              <a:ext uri="{FF2B5EF4-FFF2-40B4-BE49-F238E27FC236}">
                <a16:creationId xmlns:a16="http://schemas.microsoft.com/office/drawing/2014/main" id="{4106DE2A-0AB7-43B6-A869-E66C5C3CD8C6}"/>
              </a:ext>
            </a:extLst>
          </p:cNvPr>
          <p:cNvSpPr/>
          <p:nvPr/>
        </p:nvSpPr>
        <p:spPr>
          <a:xfrm>
            <a:off x="6333964" y="5492128"/>
            <a:ext cx="1245010"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SERVERLESS</a:t>
            </a:r>
          </a:p>
        </p:txBody>
      </p:sp>
      <p:sp>
        <p:nvSpPr>
          <p:cNvPr id="576" name="Freeform 2"/>
          <p:cNvSpPr>
            <a:spLocks noChangeArrowheads="1"/>
          </p:cNvSpPr>
          <p:nvPr/>
        </p:nvSpPr>
        <p:spPr bwMode="auto">
          <a:xfrm>
            <a:off x="2837398" y="3102412"/>
            <a:ext cx="6350000" cy="1378842"/>
          </a:xfrm>
          <a:prstGeom prst="rect">
            <a:avLst/>
          </a:prstGeom>
          <a:noFill/>
          <a:ln w="12700" cap="flat">
            <a:solidFill>
              <a:schemeClr val="tx1"/>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659" name="Rectangle 658">
            <a:extLst>
              <a:ext uri="{FF2B5EF4-FFF2-40B4-BE49-F238E27FC236}">
                <a16:creationId xmlns:a16="http://schemas.microsoft.com/office/drawing/2014/main" id="{4106DE2A-0AB7-43B6-A869-E66C5C3CD8C6}"/>
              </a:ext>
            </a:extLst>
          </p:cNvPr>
          <p:cNvSpPr/>
          <p:nvPr/>
        </p:nvSpPr>
        <p:spPr>
          <a:xfrm>
            <a:off x="2879892" y="1731353"/>
            <a:ext cx="3644480" cy="30777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6"/>
                </a:solidFill>
                <a:effectLst/>
                <a:uLnTx/>
                <a:uFillTx/>
                <a:latin typeface="Segoe UI Semibold" panose="020B0702040204020203" pitchFamily="34" charset="0"/>
                <a:ea typeface="Segoe UI" charset="0"/>
                <a:cs typeface="Segoe UI Semibold" panose="020B0702040204020203" pitchFamily="34" charset="0"/>
              </a:rPr>
              <a:t>Collaborative Workspace</a:t>
            </a:r>
          </a:p>
        </p:txBody>
      </p:sp>
      <p:sp>
        <p:nvSpPr>
          <p:cNvPr id="649" name="TextBox 648"/>
          <p:cNvSpPr txBox="1"/>
          <p:nvPr/>
        </p:nvSpPr>
        <p:spPr>
          <a:xfrm>
            <a:off x="693570" y="3462022"/>
            <a:ext cx="1142909"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160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Cloud storage</a:t>
            </a:r>
          </a:p>
        </p:txBody>
      </p:sp>
      <p:sp>
        <p:nvSpPr>
          <p:cNvPr id="652" name="TextBox 651"/>
          <p:cNvSpPr txBox="1"/>
          <p:nvPr/>
        </p:nvSpPr>
        <p:spPr>
          <a:xfrm>
            <a:off x="529594" y="4410128"/>
            <a:ext cx="1470861"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160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Data warehouses</a:t>
            </a:r>
          </a:p>
        </p:txBody>
      </p:sp>
      <p:sp>
        <p:nvSpPr>
          <p:cNvPr id="655" name="TextBox 654"/>
          <p:cNvSpPr txBox="1"/>
          <p:nvPr/>
        </p:nvSpPr>
        <p:spPr>
          <a:xfrm>
            <a:off x="566895" y="5394379"/>
            <a:ext cx="1396258"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160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Hadoop storage</a:t>
            </a:r>
          </a:p>
        </p:txBody>
      </p:sp>
      <p:sp>
        <p:nvSpPr>
          <p:cNvPr id="657" name="TextBox 656"/>
          <p:cNvSpPr txBox="1"/>
          <p:nvPr/>
        </p:nvSpPr>
        <p:spPr>
          <a:xfrm>
            <a:off x="529594" y="2391075"/>
            <a:ext cx="1470861"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160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IoT / streaming data</a:t>
            </a:r>
          </a:p>
        </p:txBody>
      </p:sp>
      <p:sp>
        <p:nvSpPr>
          <p:cNvPr id="735" name="Rectangle 734">
            <a:extLst>
              <a:ext uri="{FF2B5EF4-FFF2-40B4-BE49-F238E27FC236}">
                <a16:creationId xmlns:a16="http://schemas.microsoft.com/office/drawing/2014/main" id="{4106DE2A-0AB7-43B6-A869-E66C5C3CD8C6}"/>
              </a:ext>
            </a:extLst>
          </p:cNvPr>
          <p:cNvSpPr/>
          <p:nvPr/>
        </p:nvSpPr>
        <p:spPr>
          <a:xfrm>
            <a:off x="7853879" y="5484221"/>
            <a:ext cx="1216197"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Rest APIs</a:t>
            </a:r>
          </a:p>
        </p:txBody>
      </p:sp>
      <p:sp>
        <p:nvSpPr>
          <p:cNvPr id="701" name="TextBox 700"/>
          <p:cNvSpPr txBox="1"/>
          <p:nvPr/>
        </p:nvSpPr>
        <p:spPr>
          <a:xfrm>
            <a:off x="9988928" y="2360508"/>
            <a:ext cx="1784096" cy="246221"/>
          </a:xfrm>
          <a:prstGeom prst="rect">
            <a:avLst/>
          </a:prstGeom>
          <a:noFill/>
        </p:spPr>
        <p:txBody>
          <a:bodyPr wrap="square" rtlCol="0">
            <a:spAutoFit/>
          </a:bodyPr>
          <a:lstStyle>
            <a:defPPr>
              <a:defRPr lang="en-US"/>
            </a:defPPr>
            <a:lvl1pPr algn="ctr">
              <a:spcAft>
                <a:spcPts val="1600"/>
              </a:spcAft>
              <a:defRPr sz="1200" b="1">
                <a:latin typeface="Source Sans Pro Semibold" charset="0"/>
                <a:ea typeface="Source Sans Pro Semibold" charset="0"/>
                <a:cs typeface="Source Sans Pro Semibold" charset="0"/>
              </a:defRPr>
            </a:lvl1pPr>
          </a:lstStyle>
          <a:p>
            <a:pPr marL="0" marR="0" lvl="0" indent="0" algn="ctr" defTabSz="914400" rtl="0" eaLnBrk="1" fontAlgn="auto" latinLnBrk="0" hangingPunct="1">
              <a:lnSpc>
                <a:spcPct val="100000"/>
              </a:lnSpc>
              <a:spcBef>
                <a:spcPts val="0"/>
              </a:spcBef>
              <a:spcAft>
                <a:spcPts val="160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Machine learning models</a:t>
            </a:r>
          </a:p>
        </p:txBody>
      </p:sp>
      <p:sp>
        <p:nvSpPr>
          <p:cNvPr id="699" name="TextBox 698"/>
          <p:cNvSpPr txBox="1"/>
          <p:nvPr/>
        </p:nvSpPr>
        <p:spPr>
          <a:xfrm>
            <a:off x="10359966" y="3387966"/>
            <a:ext cx="1080551" cy="246221"/>
          </a:xfrm>
          <a:prstGeom prst="rect">
            <a:avLst/>
          </a:prstGeom>
          <a:noFill/>
        </p:spPr>
        <p:txBody>
          <a:bodyPr wrap="square" rtlCol="0">
            <a:spAutoFit/>
          </a:bodyPr>
          <a:lstStyle>
            <a:defPPr>
              <a:defRPr lang="en-US"/>
            </a:defPPr>
            <a:lvl1pPr algn="ctr">
              <a:spcAft>
                <a:spcPts val="1600"/>
              </a:spcAft>
              <a:defRPr sz="1200" b="1">
                <a:latin typeface="Source Sans Pro Semibold" charset="0"/>
                <a:ea typeface="Source Sans Pro Semibold" charset="0"/>
                <a:cs typeface="Source Sans Pro Semibold" charset="0"/>
              </a:defRPr>
            </a:lvl1pPr>
          </a:lstStyle>
          <a:p>
            <a:pPr marL="0" marR="0" lvl="0" indent="0" algn="ctr" defTabSz="914400" rtl="0" eaLnBrk="1" fontAlgn="auto" latinLnBrk="0" hangingPunct="1">
              <a:lnSpc>
                <a:spcPct val="100000"/>
              </a:lnSpc>
              <a:spcBef>
                <a:spcPts val="0"/>
              </a:spcBef>
              <a:spcAft>
                <a:spcPts val="160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BI tools</a:t>
            </a:r>
          </a:p>
        </p:txBody>
      </p:sp>
      <p:sp>
        <p:nvSpPr>
          <p:cNvPr id="700" name="TextBox 699"/>
          <p:cNvSpPr txBox="1"/>
          <p:nvPr/>
        </p:nvSpPr>
        <p:spPr>
          <a:xfrm>
            <a:off x="10274676" y="4602238"/>
            <a:ext cx="1230232" cy="246221"/>
          </a:xfrm>
          <a:prstGeom prst="rect">
            <a:avLst/>
          </a:prstGeom>
          <a:noFill/>
        </p:spPr>
        <p:txBody>
          <a:bodyPr wrap="square" rtlCol="0">
            <a:spAutoFit/>
          </a:bodyPr>
          <a:lstStyle>
            <a:defPPr>
              <a:defRPr lang="en-US"/>
            </a:defPPr>
            <a:lvl1pPr algn="ctr">
              <a:spcAft>
                <a:spcPts val="1600"/>
              </a:spcAft>
              <a:defRPr sz="1200" b="1">
                <a:latin typeface="Source Sans Pro Semibold" charset="0"/>
                <a:ea typeface="Source Sans Pro Semibold" charset="0"/>
                <a:cs typeface="Source Sans Pro Semibold" charset="0"/>
              </a:defRPr>
            </a:lvl1pPr>
          </a:lstStyle>
          <a:p>
            <a:pPr marL="0" marR="0" lvl="0" indent="0" algn="ctr" defTabSz="914400" rtl="0" eaLnBrk="1" fontAlgn="auto" latinLnBrk="0" hangingPunct="1">
              <a:lnSpc>
                <a:spcPct val="100000"/>
              </a:lnSpc>
              <a:spcBef>
                <a:spcPts val="0"/>
              </a:spcBef>
              <a:spcAft>
                <a:spcPts val="160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Data exports</a:t>
            </a:r>
          </a:p>
        </p:txBody>
      </p:sp>
      <p:grpSp>
        <p:nvGrpSpPr>
          <p:cNvPr id="12" name="Group 11"/>
          <p:cNvGrpSpPr/>
          <p:nvPr/>
        </p:nvGrpSpPr>
        <p:grpSpPr>
          <a:xfrm>
            <a:off x="10593261" y="4058559"/>
            <a:ext cx="593063" cy="516113"/>
            <a:chOff x="8834092" y="4167766"/>
            <a:chExt cx="1712913" cy="1490662"/>
          </a:xfrm>
        </p:grpSpPr>
        <p:sp>
          <p:nvSpPr>
            <p:cNvPr id="722" name="Freeform 18"/>
            <p:cNvSpPr>
              <a:spLocks noChangeArrowheads="1"/>
            </p:cNvSpPr>
            <p:nvPr/>
          </p:nvSpPr>
          <p:spPr bwMode="auto">
            <a:xfrm>
              <a:off x="8834092" y="4167766"/>
              <a:ext cx="1712913" cy="1339850"/>
            </a:xfrm>
            <a:custGeom>
              <a:avLst/>
              <a:gdLst>
                <a:gd name="T0" fmla="*/ 4759 w 4760"/>
                <a:gd name="T1" fmla="*/ 3395 h 3724"/>
                <a:gd name="T2" fmla="*/ 4449 w 4760"/>
                <a:gd name="T3" fmla="*/ 3723 h 3724"/>
                <a:gd name="T4" fmla="*/ 310 w 4760"/>
                <a:gd name="T5" fmla="*/ 3723 h 3724"/>
                <a:gd name="T6" fmla="*/ 0 w 4760"/>
                <a:gd name="T7" fmla="*/ 3395 h 3724"/>
                <a:gd name="T8" fmla="*/ 0 w 4760"/>
                <a:gd name="T9" fmla="*/ 328 h 3724"/>
                <a:gd name="T10" fmla="*/ 310 w 4760"/>
                <a:gd name="T11" fmla="*/ 0 h 3724"/>
                <a:gd name="T12" fmla="*/ 4449 w 4760"/>
                <a:gd name="T13" fmla="*/ 0 h 3724"/>
                <a:gd name="T14" fmla="*/ 4759 w 4760"/>
                <a:gd name="T15" fmla="*/ 328 h 3724"/>
                <a:gd name="T16" fmla="*/ 4759 w 4760"/>
                <a:gd name="T17" fmla="*/ 3395 h 3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60" h="3724">
                  <a:moveTo>
                    <a:pt x="4759" y="3395"/>
                  </a:moveTo>
                  <a:cubicBezTo>
                    <a:pt x="4759" y="3576"/>
                    <a:pt x="4620" y="3723"/>
                    <a:pt x="4449" y="3723"/>
                  </a:cubicBezTo>
                  <a:lnTo>
                    <a:pt x="310" y="3723"/>
                  </a:lnTo>
                  <a:cubicBezTo>
                    <a:pt x="139" y="3723"/>
                    <a:pt x="0" y="3576"/>
                    <a:pt x="0" y="3395"/>
                  </a:cubicBezTo>
                  <a:lnTo>
                    <a:pt x="0" y="328"/>
                  </a:lnTo>
                  <a:cubicBezTo>
                    <a:pt x="0" y="147"/>
                    <a:pt x="139" y="0"/>
                    <a:pt x="310" y="0"/>
                  </a:cubicBezTo>
                  <a:lnTo>
                    <a:pt x="4449" y="0"/>
                  </a:lnTo>
                  <a:cubicBezTo>
                    <a:pt x="4620" y="0"/>
                    <a:pt x="4759" y="147"/>
                    <a:pt x="4759" y="328"/>
                  </a:cubicBezTo>
                  <a:lnTo>
                    <a:pt x="4759" y="3395"/>
                  </a:lnTo>
                </a:path>
              </a:pathLst>
            </a:custGeom>
            <a:noFill/>
            <a:ln w="12700" cap="sq">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23" name="Line 19"/>
            <p:cNvSpPr>
              <a:spLocks noChangeShapeType="1"/>
            </p:cNvSpPr>
            <p:nvPr/>
          </p:nvSpPr>
          <p:spPr bwMode="auto">
            <a:xfrm>
              <a:off x="9169055" y="5656841"/>
              <a:ext cx="1042987" cy="1587"/>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24" name="Line 20"/>
            <p:cNvSpPr>
              <a:spLocks noChangeShapeType="1"/>
            </p:cNvSpPr>
            <p:nvPr/>
          </p:nvSpPr>
          <p:spPr bwMode="auto">
            <a:xfrm>
              <a:off x="9653242" y="5509203"/>
              <a:ext cx="1588" cy="149225"/>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25" name="Freeform 21"/>
            <p:cNvSpPr>
              <a:spLocks noChangeArrowheads="1"/>
            </p:cNvSpPr>
            <p:nvPr/>
          </p:nvSpPr>
          <p:spPr bwMode="auto">
            <a:xfrm>
              <a:off x="9653242" y="5321878"/>
              <a:ext cx="74613" cy="74613"/>
            </a:xfrm>
            <a:custGeom>
              <a:avLst/>
              <a:gdLst>
                <a:gd name="T0" fmla="*/ 205 w 206"/>
                <a:gd name="T1" fmla="*/ 103 h 207"/>
                <a:gd name="T2" fmla="*/ 192 w 206"/>
                <a:gd name="T3" fmla="*/ 155 h 207"/>
                <a:gd name="T4" fmla="*/ 154 w 206"/>
                <a:gd name="T5" fmla="*/ 192 h 207"/>
                <a:gd name="T6" fmla="*/ 103 w 206"/>
                <a:gd name="T7" fmla="*/ 206 h 207"/>
                <a:gd name="T8" fmla="*/ 51 w 206"/>
                <a:gd name="T9" fmla="*/ 192 h 207"/>
                <a:gd name="T10" fmla="*/ 13 w 206"/>
                <a:gd name="T11" fmla="*/ 155 h 207"/>
                <a:gd name="T12" fmla="*/ 0 w 206"/>
                <a:gd name="T13" fmla="*/ 103 h 207"/>
                <a:gd name="T14" fmla="*/ 13 w 206"/>
                <a:gd name="T15" fmla="*/ 52 h 207"/>
                <a:gd name="T16" fmla="*/ 51 w 206"/>
                <a:gd name="T17" fmla="*/ 14 h 207"/>
                <a:gd name="T18" fmla="*/ 103 w 206"/>
                <a:gd name="T19" fmla="*/ 0 h 207"/>
                <a:gd name="T20" fmla="*/ 154 w 206"/>
                <a:gd name="T21" fmla="*/ 14 h 207"/>
                <a:gd name="T22" fmla="*/ 192 w 206"/>
                <a:gd name="T23" fmla="*/ 52 h 207"/>
                <a:gd name="T24" fmla="*/ 205 w 206"/>
                <a:gd name="T25" fmla="*/ 103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6" h="207">
                  <a:moveTo>
                    <a:pt x="205" y="103"/>
                  </a:moveTo>
                  <a:cubicBezTo>
                    <a:pt x="205" y="122"/>
                    <a:pt x="201" y="139"/>
                    <a:pt x="192" y="155"/>
                  </a:cubicBezTo>
                  <a:cubicBezTo>
                    <a:pt x="182" y="172"/>
                    <a:pt x="170" y="183"/>
                    <a:pt x="154" y="192"/>
                  </a:cubicBezTo>
                  <a:cubicBezTo>
                    <a:pt x="138" y="202"/>
                    <a:pt x="121" y="206"/>
                    <a:pt x="103" y="206"/>
                  </a:cubicBezTo>
                  <a:cubicBezTo>
                    <a:pt x="84" y="206"/>
                    <a:pt x="67" y="202"/>
                    <a:pt x="51" y="192"/>
                  </a:cubicBezTo>
                  <a:cubicBezTo>
                    <a:pt x="35" y="183"/>
                    <a:pt x="22" y="172"/>
                    <a:pt x="13" y="155"/>
                  </a:cubicBezTo>
                  <a:cubicBezTo>
                    <a:pt x="3" y="139"/>
                    <a:pt x="0" y="122"/>
                    <a:pt x="0" y="103"/>
                  </a:cubicBezTo>
                  <a:cubicBezTo>
                    <a:pt x="0" y="84"/>
                    <a:pt x="3" y="69"/>
                    <a:pt x="13" y="52"/>
                  </a:cubicBezTo>
                  <a:cubicBezTo>
                    <a:pt x="22" y="36"/>
                    <a:pt x="35" y="24"/>
                    <a:pt x="51" y="14"/>
                  </a:cubicBezTo>
                  <a:cubicBezTo>
                    <a:pt x="67" y="5"/>
                    <a:pt x="84" y="0"/>
                    <a:pt x="103" y="0"/>
                  </a:cubicBezTo>
                  <a:cubicBezTo>
                    <a:pt x="121" y="0"/>
                    <a:pt x="138" y="5"/>
                    <a:pt x="154" y="14"/>
                  </a:cubicBezTo>
                  <a:cubicBezTo>
                    <a:pt x="170" y="24"/>
                    <a:pt x="182" y="36"/>
                    <a:pt x="192" y="52"/>
                  </a:cubicBezTo>
                  <a:cubicBezTo>
                    <a:pt x="201" y="69"/>
                    <a:pt x="205" y="84"/>
                    <a:pt x="205" y="103"/>
                  </a:cubicBezTo>
                </a:path>
              </a:pathLst>
            </a:custGeom>
            <a:noFill/>
            <a:ln w="12700" cap="sq">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26" name="Line 22"/>
            <p:cNvSpPr>
              <a:spLocks noChangeShapeType="1"/>
            </p:cNvSpPr>
            <p:nvPr/>
          </p:nvSpPr>
          <p:spPr bwMode="auto">
            <a:xfrm>
              <a:off x="8834092" y="5210753"/>
              <a:ext cx="1712913" cy="1588"/>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27" name="Freeform 23"/>
            <p:cNvSpPr>
              <a:spLocks noChangeArrowheads="1"/>
            </p:cNvSpPr>
            <p:nvPr/>
          </p:nvSpPr>
          <p:spPr bwMode="auto">
            <a:xfrm>
              <a:off x="9019830" y="4316991"/>
              <a:ext cx="746125" cy="746125"/>
            </a:xfrm>
            <a:custGeom>
              <a:avLst/>
              <a:gdLst>
                <a:gd name="T0" fmla="*/ 2071 w 2072"/>
                <a:gd name="T1" fmla="*/ 1036 h 2072"/>
                <a:gd name="T2" fmla="*/ 1932 w 2072"/>
                <a:gd name="T3" fmla="*/ 1553 h 2072"/>
                <a:gd name="T4" fmla="*/ 1553 w 2072"/>
                <a:gd name="T5" fmla="*/ 1932 h 2072"/>
                <a:gd name="T6" fmla="*/ 1036 w 2072"/>
                <a:gd name="T7" fmla="*/ 2071 h 2072"/>
                <a:gd name="T8" fmla="*/ 518 w 2072"/>
                <a:gd name="T9" fmla="*/ 1932 h 2072"/>
                <a:gd name="T10" fmla="*/ 139 w 2072"/>
                <a:gd name="T11" fmla="*/ 1553 h 2072"/>
                <a:gd name="T12" fmla="*/ 0 w 2072"/>
                <a:gd name="T13" fmla="*/ 1036 h 2072"/>
                <a:gd name="T14" fmla="*/ 139 w 2072"/>
                <a:gd name="T15" fmla="*/ 518 h 2072"/>
                <a:gd name="T16" fmla="*/ 518 w 2072"/>
                <a:gd name="T17" fmla="*/ 139 h 2072"/>
                <a:gd name="T18" fmla="*/ 1036 w 2072"/>
                <a:gd name="T19" fmla="*/ 0 h 2072"/>
                <a:gd name="T20" fmla="*/ 1553 w 2072"/>
                <a:gd name="T21" fmla="*/ 139 h 2072"/>
                <a:gd name="T22" fmla="*/ 1932 w 2072"/>
                <a:gd name="T23" fmla="*/ 518 h 2072"/>
                <a:gd name="T24" fmla="*/ 2071 w 2072"/>
                <a:gd name="T25" fmla="*/ 1036 h 2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72" h="2072">
                  <a:moveTo>
                    <a:pt x="2071" y="1036"/>
                  </a:moveTo>
                  <a:cubicBezTo>
                    <a:pt x="2071" y="1226"/>
                    <a:pt x="2027" y="1388"/>
                    <a:pt x="1932" y="1553"/>
                  </a:cubicBezTo>
                  <a:cubicBezTo>
                    <a:pt x="1837" y="1718"/>
                    <a:pt x="1718" y="1837"/>
                    <a:pt x="1553" y="1932"/>
                  </a:cubicBezTo>
                  <a:cubicBezTo>
                    <a:pt x="1388" y="2028"/>
                    <a:pt x="1226" y="2071"/>
                    <a:pt x="1036" y="2071"/>
                  </a:cubicBezTo>
                  <a:cubicBezTo>
                    <a:pt x="845" y="2071"/>
                    <a:pt x="683" y="2028"/>
                    <a:pt x="518" y="1932"/>
                  </a:cubicBezTo>
                  <a:cubicBezTo>
                    <a:pt x="353" y="1837"/>
                    <a:pt x="234" y="1718"/>
                    <a:pt x="139" y="1553"/>
                  </a:cubicBezTo>
                  <a:cubicBezTo>
                    <a:pt x="44" y="1388"/>
                    <a:pt x="0" y="1227"/>
                    <a:pt x="0" y="1036"/>
                  </a:cubicBezTo>
                  <a:cubicBezTo>
                    <a:pt x="0" y="846"/>
                    <a:pt x="44" y="683"/>
                    <a:pt x="139" y="518"/>
                  </a:cubicBezTo>
                  <a:cubicBezTo>
                    <a:pt x="234" y="353"/>
                    <a:pt x="353" y="234"/>
                    <a:pt x="518" y="139"/>
                  </a:cubicBezTo>
                  <a:cubicBezTo>
                    <a:pt x="683" y="44"/>
                    <a:pt x="845" y="0"/>
                    <a:pt x="1036" y="0"/>
                  </a:cubicBezTo>
                  <a:cubicBezTo>
                    <a:pt x="1226" y="0"/>
                    <a:pt x="1388" y="44"/>
                    <a:pt x="1553" y="139"/>
                  </a:cubicBezTo>
                  <a:cubicBezTo>
                    <a:pt x="1718" y="234"/>
                    <a:pt x="1837" y="353"/>
                    <a:pt x="1932" y="518"/>
                  </a:cubicBezTo>
                  <a:cubicBezTo>
                    <a:pt x="2027" y="683"/>
                    <a:pt x="2071" y="845"/>
                    <a:pt x="2071" y="1036"/>
                  </a:cubicBezTo>
                </a:path>
              </a:pathLst>
            </a:custGeom>
            <a:noFill/>
            <a:ln w="12700" cap="sq">
              <a:solidFill>
                <a:schemeClr val="tx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28" name="Freeform 24"/>
            <p:cNvSpPr>
              <a:spLocks noChangeArrowheads="1"/>
            </p:cNvSpPr>
            <p:nvPr/>
          </p:nvSpPr>
          <p:spPr bwMode="auto">
            <a:xfrm>
              <a:off x="9392892" y="4382078"/>
              <a:ext cx="239713" cy="593725"/>
            </a:xfrm>
            <a:custGeom>
              <a:avLst/>
              <a:gdLst>
                <a:gd name="T0" fmla="*/ 584 w 664"/>
                <a:gd name="T1" fmla="*/ 0 h 1648"/>
                <a:gd name="T2" fmla="*/ 0 w 664"/>
                <a:gd name="T3" fmla="*/ 854 h 1648"/>
                <a:gd name="T4" fmla="*/ 663 w 664"/>
                <a:gd name="T5" fmla="*/ 1647 h 1648"/>
              </a:gdLst>
              <a:ahLst/>
              <a:cxnLst>
                <a:cxn ang="0">
                  <a:pos x="T0" y="T1"/>
                </a:cxn>
                <a:cxn ang="0">
                  <a:pos x="T2" y="T3"/>
                </a:cxn>
                <a:cxn ang="0">
                  <a:pos x="T4" y="T5"/>
                </a:cxn>
              </a:cxnLst>
              <a:rect l="0" t="0" r="r" b="b"/>
              <a:pathLst>
                <a:path w="664" h="1648">
                  <a:moveTo>
                    <a:pt x="584" y="0"/>
                  </a:moveTo>
                  <a:lnTo>
                    <a:pt x="0" y="854"/>
                  </a:lnTo>
                  <a:lnTo>
                    <a:pt x="663" y="1647"/>
                  </a:lnTo>
                </a:path>
              </a:pathLst>
            </a:custGeom>
            <a:noFill/>
            <a:ln w="12700" cap="sq">
              <a:solidFill>
                <a:schemeClr val="tx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29" name="Line 25"/>
            <p:cNvSpPr>
              <a:spLocks noChangeShapeType="1"/>
            </p:cNvSpPr>
            <p:nvPr/>
          </p:nvSpPr>
          <p:spPr bwMode="auto">
            <a:xfrm flipH="1">
              <a:off x="9018242" y="4690053"/>
              <a:ext cx="376238" cy="1588"/>
            </a:xfrm>
            <a:prstGeom prst="line">
              <a:avLst/>
            </a:prstGeom>
            <a:noFill/>
            <a:ln w="12700" cap="sq">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30" name="Line 26"/>
            <p:cNvSpPr>
              <a:spLocks noChangeShapeType="1"/>
            </p:cNvSpPr>
            <p:nvPr/>
          </p:nvSpPr>
          <p:spPr bwMode="auto">
            <a:xfrm>
              <a:off x="9913592" y="4391603"/>
              <a:ext cx="446088" cy="1588"/>
            </a:xfrm>
            <a:prstGeom prst="line">
              <a:avLst/>
            </a:prstGeom>
            <a:noFill/>
            <a:ln w="12700" cap="sq">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31" name="Line 27"/>
            <p:cNvSpPr>
              <a:spLocks noChangeShapeType="1"/>
            </p:cNvSpPr>
            <p:nvPr/>
          </p:nvSpPr>
          <p:spPr bwMode="auto">
            <a:xfrm flipV="1">
              <a:off x="9913592" y="4612435"/>
              <a:ext cx="466787" cy="3007"/>
            </a:xfrm>
            <a:prstGeom prst="line">
              <a:avLst/>
            </a:prstGeom>
            <a:noFill/>
            <a:ln w="12700" cap="sq">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32" name="Line 28"/>
            <p:cNvSpPr>
              <a:spLocks noChangeShapeType="1"/>
            </p:cNvSpPr>
            <p:nvPr/>
          </p:nvSpPr>
          <p:spPr bwMode="auto">
            <a:xfrm>
              <a:off x="9913592" y="4837691"/>
              <a:ext cx="446088" cy="1587"/>
            </a:xfrm>
            <a:prstGeom prst="line">
              <a:avLst/>
            </a:prstGeom>
            <a:noFill/>
            <a:ln w="12700" cap="sq">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sp>
        <p:nvSpPr>
          <p:cNvPr id="2" name="Rectangle 1">
            <a:extLst>
              <a:ext uri="{FF2B5EF4-FFF2-40B4-BE49-F238E27FC236}">
                <a16:creationId xmlns:a16="http://schemas.microsoft.com/office/drawing/2014/main" id="{98E8BCA7-2A46-4A58-9095-668169DA9494}"/>
              </a:ext>
            </a:extLst>
          </p:cNvPr>
          <p:cNvSpPr/>
          <p:nvPr/>
        </p:nvSpPr>
        <p:spPr>
          <a:xfrm>
            <a:off x="1029082" y="3106875"/>
            <a:ext cx="471885" cy="2388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a:ea typeface="+mn-ea"/>
              <a:cs typeface="+mn-cs"/>
            </a:endParaRPr>
          </a:p>
        </p:txBody>
      </p:sp>
      <p:grpSp>
        <p:nvGrpSpPr>
          <p:cNvPr id="204" name="Group 203">
            <a:extLst>
              <a:ext uri="{FF2B5EF4-FFF2-40B4-BE49-F238E27FC236}">
                <a16:creationId xmlns:a16="http://schemas.microsoft.com/office/drawing/2014/main" id="{4EAEEADD-8CE1-443A-B935-7EE499FFAD45}"/>
              </a:ext>
            </a:extLst>
          </p:cNvPr>
          <p:cNvGrpSpPr/>
          <p:nvPr/>
        </p:nvGrpSpPr>
        <p:grpSpPr>
          <a:xfrm>
            <a:off x="1026957" y="3943993"/>
            <a:ext cx="476134" cy="467582"/>
            <a:chOff x="2549926" y="1227604"/>
            <a:chExt cx="5177116" cy="5084148"/>
          </a:xfrm>
        </p:grpSpPr>
        <p:sp>
          <p:nvSpPr>
            <p:cNvPr id="205" name="Freeform: Shape 583">
              <a:extLst>
                <a:ext uri="{FF2B5EF4-FFF2-40B4-BE49-F238E27FC236}">
                  <a16:creationId xmlns:a16="http://schemas.microsoft.com/office/drawing/2014/main" id="{F2B35AA8-8718-4590-A107-3CFFCFB74F8C}"/>
                </a:ext>
              </a:extLst>
            </p:cNvPr>
            <p:cNvSpPr/>
            <p:nvPr/>
          </p:nvSpPr>
          <p:spPr bwMode="auto">
            <a:xfrm>
              <a:off x="2549926" y="1227604"/>
              <a:ext cx="4001268" cy="3614059"/>
            </a:xfrm>
            <a:custGeom>
              <a:avLst/>
              <a:gdLst>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72234 w 4001268"/>
                <a:gd name="connsiteY5" fmla="*/ 1559139 h 3614059"/>
                <a:gd name="connsiteX6" fmla="*/ 629034 w 4001268"/>
                <a:gd name="connsiteY6" fmla="*/ 1559139 h 3614059"/>
                <a:gd name="connsiteX7" fmla="*/ 629034 w 4001268"/>
                <a:gd name="connsiteY7" fmla="*/ 3614059 h 3614059"/>
                <a:gd name="connsiteX8" fmla="*/ 342168 w 4001268"/>
                <a:gd name="connsiteY8" fmla="*/ 3614059 h 3614059"/>
                <a:gd name="connsiteX9" fmla="*/ 342168 w 4001268"/>
                <a:gd name="connsiteY9" fmla="*/ 1445188 h 3614059"/>
                <a:gd name="connsiteX10" fmla="*/ 0 w 4001268"/>
                <a:gd name="connsiteY10" fmla="*/ 1445188 h 3614059"/>
                <a:gd name="connsiteX11" fmla="*/ 2000634 w 4001268"/>
                <a:gd name="connsiteY11" fmla="*/ 0 h 3614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01268" h="3614059">
                  <a:moveTo>
                    <a:pt x="2000634" y="0"/>
                  </a:moveTo>
                  <a:lnTo>
                    <a:pt x="4001268" y="1445188"/>
                  </a:lnTo>
                  <a:lnTo>
                    <a:pt x="3659101" y="1445188"/>
                  </a:lnTo>
                  <a:lnTo>
                    <a:pt x="3659101" y="3614059"/>
                  </a:lnTo>
                  <a:lnTo>
                    <a:pt x="3372234" y="3614059"/>
                  </a:lnTo>
                  <a:lnTo>
                    <a:pt x="3372234" y="1559139"/>
                  </a:lnTo>
                  <a:lnTo>
                    <a:pt x="629034" y="1559139"/>
                  </a:lnTo>
                  <a:lnTo>
                    <a:pt x="629034" y="3614059"/>
                  </a:lnTo>
                  <a:lnTo>
                    <a:pt x="342168" y="3614059"/>
                  </a:lnTo>
                  <a:lnTo>
                    <a:pt x="342168" y="1445188"/>
                  </a:lnTo>
                  <a:lnTo>
                    <a:pt x="0" y="1445188"/>
                  </a:lnTo>
                  <a:lnTo>
                    <a:pt x="2000634"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206" name="Rectangle 205">
              <a:extLst>
                <a:ext uri="{FF2B5EF4-FFF2-40B4-BE49-F238E27FC236}">
                  <a16:creationId xmlns:a16="http://schemas.microsoft.com/office/drawing/2014/main" id="{A3043977-89CB-4A95-A293-16F283986B94}"/>
                </a:ext>
              </a:extLst>
            </p:cNvPr>
            <p:cNvSpPr/>
            <p:nvPr/>
          </p:nvSpPr>
          <p:spPr bwMode="auto">
            <a:xfrm>
              <a:off x="3364798" y="4227868"/>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207" name="Rectangle 206">
              <a:extLst>
                <a:ext uri="{FF2B5EF4-FFF2-40B4-BE49-F238E27FC236}">
                  <a16:creationId xmlns:a16="http://schemas.microsoft.com/office/drawing/2014/main" id="{7829CCA2-178D-4D6B-9FC5-2630A342B21D}"/>
                </a:ext>
              </a:extLst>
            </p:cNvPr>
            <p:cNvSpPr/>
            <p:nvPr/>
          </p:nvSpPr>
          <p:spPr bwMode="auto">
            <a:xfrm>
              <a:off x="3968585" y="4227868"/>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208" name="Rectangle 207">
              <a:extLst>
                <a:ext uri="{FF2B5EF4-FFF2-40B4-BE49-F238E27FC236}">
                  <a16:creationId xmlns:a16="http://schemas.microsoft.com/office/drawing/2014/main" id="{22563FEF-DAD4-4A23-BB45-EAC541594376}"/>
                </a:ext>
              </a:extLst>
            </p:cNvPr>
            <p:cNvSpPr/>
            <p:nvPr/>
          </p:nvSpPr>
          <p:spPr bwMode="auto">
            <a:xfrm>
              <a:off x="4572371" y="4227868"/>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209" name="Rectangle 208">
              <a:extLst>
                <a:ext uri="{FF2B5EF4-FFF2-40B4-BE49-F238E27FC236}">
                  <a16:creationId xmlns:a16="http://schemas.microsoft.com/office/drawing/2014/main" id="{BDED1F1B-F2B0-4F8B-BFAD-0BAD3388FE23}"/>
                </a:ext>
              </a:extLst>
            </p:cNvPr>
            <p:cNvSpPr/>
            <p:nvPr/>
          </p:nvSpPr>
          <p:spPr bwMode="auto">
            <a:xfrm>
              <a:off x="3364798" y="3624080"/>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210" name="Rectangle 209">
              <a:extLst>
                <a:ext uri="{FF2B5EF4-FFF2-40B4-BE49-F238E27FC236}">
                  <a16:creationId xmlns:a16="http://schemas.microsoft.com/office/drawing/2014/main" id="{D936F1BB-B5F7-4834-A484-F4A349C3F6CA}"/>
                </a:ext>
              </a:extLst>
            </p:cNvPr>
            <p:cNvSpPr/>
            <p:nvPr/>
          </p:nvSpPr>
          <p:spPr bwMode="auto">
            <a:xfrm>
              <a:off x="3968585" y="3624080"/>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211" name="Rectangle 210">
              <a:extLst>
                <a:ext uri="{FF2B5EF4-FFF2-40B4-BE49-F238E27FC236}">
                  <a16:creationId xmlns:a16="http://schemas.microsoft.com/office/drawing/2014/main" id="{68FB4239-4769-4815-B8FE-88E8D3A8B968}"/>
                </a:ext>
              </a:extLst>
            </p:cNvPr>
            <p:cNvSpPr/>
            <p:nvPr/>
          </p:nvSpPr>
          <p:spPr bwMode="auto">
            <a:xfrm>
              <a:off x="3777367" y="3020291"/>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212" name="Cylinder 590">
              <a:extLst>
                <a:ext uri="{FF2B5EF4-FFF2-40B4-BE49-F238E27FC236}">
                  <a16:creationId xmlns:a16="http://schemas.microsoft.com/office/drawing/2014/main" id="{34C16495-DC70-480D-ADF0-7781670E2479}"/>
                </a:ext>
              </a:extLst>
            </p:cNvPr>
            <p:cNvSpPr/>
            <p:nvPr/>
          </p:nvSpPr>
          <p:spPr bwMode="auto">
            <a:xfrm>
              <a:off x="5335724" y="3170126"/>
              <a:ext cx="2391318" cy="3141626"/>
            </a:xfrm>
            <a:prstGeom prst="can">
              <a:avLst>
                <a:gd name="adj" fmla="val 39530"/>
              </a:avLst>
            </a:prstGeom>
            <a:solidFill>
              <a:schemeClr val="bg1"/>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162F33"/>
                </a:solidFill>
                <a:effectLst/>
                <a:uLnTx/>
                <a:uFillTx/>
                <a:latin typeface="Calibri Light" panose="020F0302020204030204"/>
                <a:ea typeface="Segoe UI" pitchFamily="34" charset="0"/>
                <a:cs typeface="Segoe UI" pitchFamily="34" charset="0"/>
              </a:endParaRPr>
            </a:p>
          </p:txBody>
        </p:sp>
      </p:grpSp>
      <p:grpSp>
        <p:nvGrpSpPr>
          <p:cNvPr id="213" name="Group 212"/>
          <p:cNvGrpSpPr/>
          <p:nvPr/>
        </p:nvGrpSpPr>
        <p:grpSpPr>
          <a:xfrm>
            <a:off x="1057440" y="5042294"/>
            <a:ext cx="415168" cy="307754"/>
            <a:chOff x="-2575175" y="-1203589"/>
            <a:chExt cx="3082009" cy="2284626"/>
          </a:xfrm>
          <a:solidFill>
            <a:schemeClr val="tx2"/>
          </a:solidFill>
        </p:grpSpPr>
        <p:sp>
          <p:nvSpPr>
            <p:cNvPr id="214" name="Freeform 42"/>
            <p:cNvSpPr>
              <a:spLocks/>
            </p:cNvSpPr>
            <p:nvPr/>
          </p:nvSpPr>
          <p:spPr bwMode="auto">
            <a:xfrm>
              <a:off x="-2542326" y="188088"/>
              <a:ext cx="462894" cy="621180"/>
            </a:xfrm>
            <a:custGeom>
              <a:avLst/>
              <a:gdLst>
                <a:gd name="T0" fmla="*/ 363 w 2335"/>
                <a:gd name="T1" fmla="*/ 2397 h 3120"/>
                <a:gd name="T2" fmla="*/ 250 w 2335"/>
                <a:gd name="T3" fmla="*/ 2251 h 3120"/>
                <a:gd name="T4" fmla="*/ 168 w 2335"/>
                <a:gd name="T5" fmla="*/ 2133 h 3120"/>
                <a:gd name="T6" fmla="*/ 122 w 2335"/>
                <a:gd name="T7" fmla="*/ 2060 h 3120"/>
                <a:gd name="T8" fmla="*/ 40 w 2335"/>
                <a:gd name="T9" fmla="*/ 1892 h 3120"/>
                <a:gd name="T10" fmla="*/ 5 w 2335"/>
                <a:gd name="T11" fmla="*/ 1733 h 3120"/>
                <a:gd name="T12" fmla="*/ 3 w 2335"/>
                <a:gd name="T13" fmla="*/ 1613 h 3120"/>
                <a:gd name="T14" fmla="*/ 20 w 2335"/>
                <a:gd name="T15" fmla="*/ 1485 h 3120"/>
                <a:gd name="T16" fmla="*/ 63 w 2335"/>
                <a:gd name="T17" fmla="*/ 1347 h 3120"/>
                <a:gd name="T18" fmla="*/ 136 w 2335"/>
                <a:gd name="T19" fmla="*/ 1200 h 3120"/>
                <a:gd name="T20" fmla="*/ 264 w 2335"/>
                <a:gd name="T21" fmla="*/ 1014 h 3120"/>
                <a:gd name="T22" fmla="*/ 411 w 2335"/>
                <a:gd name="T23" fmla="*/ 815 h 3120"/>
                <a:gd name="T24" fmla="*/ 625 w 2335"/>
                <a:gd name="T25" fmla="*/ 551 h 3120"/>
                <a:gd name="T26" fmla="*/ 1110 w 2335"/>
                <a:gd name="T27" fmla="*/ 0 h 3120"/>
                <a:gd name="T28" fmla="*/ 1021 w 2335"/>
                <a:gd name="T29" fmla="*/ 632 h 3120"/>
                <a:gd name="T30" fmla="*/ 993 w 2335"/>
                <a:gd name="T31" fmla="*/ 666 h 3120"/>
                <a:gd name="T32" fmla="*/ 940 w 2335"/>
                <a:gd name="T33" fmla="*/ 730 h 3120"/>
                <a:gd name="T34" fmla="*/ 868 w 2335"/>
                <a:gd name="T35" fmla="*/ 815 h 3120"/>
                <a:gd name="T36" fmla="*/ 691 w 2335"/>
                <a:gd name="T37" fmla="*/ 1029 h 3120"/>
                <a:gd name="T38" fmla="*/ 507 w 2335"/>
                <a:gd name="T39" fmla="*/ 1258 h 3120"/>
                <a:gd name="T40" fmla="*/ 412 w 2335"/>
                <a:gd name="T41" fmla="*/ 1397 h 3120"/>
                <a:gd name="T42" fmla="*/ 370 w 2335"/>
                <a:gd name="T43" fmla="*/ 1498 h 3120"/>
                <a:gd name="T44" fmla="*/ 350 w 2335"/>
                <a:gd name="T45" fmla="*/ 1587 h 3120"/>
                <a:gd name="T46" fmla="*/ 358 w 2335"/>
                <a:gd name="T47" fmla="*/ 1709 h 3120"/>
                <a:gd name="T48" fmla="*/ 390 w 2335"/>
                <a:gd name="T49" fmla="*/ 1792 h 3120"/>
                <a:gd name="T50" fmla="*/ 401 w 2335"/>
                <a:gd name="T51" fmla="*/ 1809 h 3120"/>
                <a:gd name="T52" fmla="*/ 404 w 2335"/>
                <a:gd name="T53" fmla="*/ 1813 h 3120"/>
                <a:gd name="T54" fmla="*/ 418 w 2335"/>
                <a:gd name="T55" fmla="*/ 1833 h 3120"/>
                <a:gd name="T56" fmla="*/ 460 w 2335"/>
                <a:gd name="T57" fmla="*/ 1895 h 3120"/>
                <a:gd name="T58" fmla="*/ 555 w 2335"/>
                <a:gd name="T59" fmla="*/ 2020 h 3120"/>
                <a:gd name="T60" fmla="*/ 684 w 2335"/>
                <a:gd name="T61" fmla="*/ 2179 h 3120"/>
                <a:gd name="T62" fmla="*/ 839 w 2335"/>
                <a:gd name="T63" fmla="*/ 2347 h 3120"/>
                <a:gd name="T64" fmla="*/ 1011 w 2335"/>
                <a:gd name="T65" fmla="*/ 2505 h 3120"/>
                <a:gd name="T66" fmla="*/ 1192 w 2335"/>
                <a:gd name="T67" fmla="*/ 2631 h 3120"/>
                <a:gd name="T68" fmla="*/ 1329 w 2335"/>
                <a:gd name="T69" fmla="*/ 2693 h 3120"/>
                <a:gd name="T70" fmla="*/ 1418 w 2335"/>
                <a:gd name="T71" fmla="*/ 2712 h 3120"/>
                <a:gd name="T72" fmla="*/ 1581 w 2335"/>
                <a:gd name="T73" fmla="*/ 2713 h 3120"/>
                <a:gd name="T74" fmla="*/ 1680 w 2335"/>
                <a:gd name="T75" fmla="*/ 2691 h 3120"/>
                <a:gd name="T76" fmla="*/ 1771 w 2335"/>
                <a:gd name="T77" fmla="*/ 2642 h 3120"/>
                <a:gd name="T78" fmla="*/ 1875 w 2335"/>
                <a:gd name="T79" fmla="*/ 2556 h 3120"/>
                <a:gd name="T80" fmla="*/ 2029 w 2335"/>
                <a:gd name="T81" fmla="*/ 2386 h 3120"/>
                <a:gd name="T82" fmla="*/ 2173 w 2335"/>
                <a:gd name="T83" fmla="*/ 2220 h 3120"/>
                <a:gd name="T84" fmla="*/ 2241 w 2335"/>
                <a:gd name="T85" fmla="*/ 2559 h 3120"/>
                <a:gd name="T86" fmla="*/ 2212 w 2335"/>
                <a:gd name="T87" fmla="*/ 2604 h 3120"/>
                <a:gd name="T88" fmla="*/ 2146 w 2335"/>
                <a:gd name="T89" fmla="*/ 2704 h 3120"/>
                <a:gd name="T90" fmla="*/ 2018 w 2335"/>
                <a:gd name="T91" fmla="*/ 2865 h 3120"/>
                <a:gd name="T92" fmla="*/ 1842 w 2335"/>
                <a:gd name="T93" fmla="*/ 3013 h 3120"/>
                <a:gd name="T94" fmla="*/ 1737 w 2335"/>
                <a:gd name="T95" fmla="*/ 3069 h 3120"/>
                <a:gd name="T96" fmla="*/ 1634 w 2335"/>
                <a:gd name="T97" fmla="*/ 3107 h 3120"/>
                <a:gd name="T98" fmla="*/ 1540 w 2335"/>
                <a:gd name="T99" fmla="*/ 3119 h 3120"/>
                <a:gd name="T100" fmla="*/ 1404 w 2335"/>
                <a:gd name="T101" fmla="*/ 3115 h 3120"/>
                <a:gd name="T102" fmla="*/ 1285 w 2335"/>
                <a:gd name="T103" fmla="*/ 3093 h 3120"/>
                <a:gd name="T104" fmla="*/ 1162 w 2335"/>
                <a:gd name="T105" fmla="*/ 3053 h 3120"/>
                <a:gd name="T106" fmla="*/ 1038 w 2335"/>
                <a:gd name="T107" fmla="*/ 2997 h 3120"/>
                <a:gd name="T108" fmla="*/ 912 w 2335"/>
                <a:gd name="T109" fmla="*/ 2922 h 3120"/>
                <a:gd name="T110" fmla="*/ 784 w 2335"/>
                <a:gd name="T111" fmla="*/ 2830 h 3120"/>
                <a:gd name="T112" fmla="*/ 656 w 2335"/>
                <a:gd name="T113" fmla="*/ 2721 h 3120"/>
                <a:gd name="T114" fmla="*/ 528 w 2335"/>
                <a:gd name="T115" fmla="*/ 2593 h 3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335" h="3120">
                  <a:moveTo>
                    <a:pt x="496" y="2559"/>
                  </a:moveTo>
                  <a:lnTo>
                    <a:pt x="427" y="2478"/>
                  </a:lnTo>
                  <a:lnTo>
                    <a:pt x="395" y="2437"/>
                  </a:lnTo>
                  <a:lnTo>
                    <a:pt x="363" y="2397"/>
                  </a:lnTo>
                  <a:lnTo>
                    <a:pt x="333" y="2359"/>
                  </a:lnTo>
                  <a:lnTo>
                    <a:pt x="304" y="2322"/>
                  </a:lnTo>
                  <a:lnTo>
                    <a:pt x="276" y="2286"/>
                  </a:lnTo>
                  <a:lnTo>
                    <a:pt x="250" y="2251"/>
                  </a:lnTo>
                  <a:lnTo>
                    <a:pt x="227" y="2218"/>
                  </a:lnTo>
                  <a:lnTo>
                    <a:pt x="205" y="2188"/>
                  </a:lnTo>
                  <a:lnTo>
                    <a:pt x="185" y="2159"/>
                  </a:lnTo>
                  <a:lnTo>
                    <a:pt x="168" y="2133"/>
                  </a:lnTo>
                  <a:lnTo>
                    <a:pt x="152" y="2111"/>
                  </a:lnTo>
                  <a:lnTo>
                    <a:pt x="140" y="2090"/>
                  </a:lnTo>
                  <a:lnTo>
                    <a:pt x="130" y="2074"/>
                  </a:lnTo>
                  <a:lnTo>
                    <a:pt x="122" y="2060"/>
                  </a:lnTo>
                  <a:lnTo>
                    <a:pt x="100" y="2023"/>
                  </a:lnTo>
                  <a:lnTo>
                    <a:pt x="77" y="1983"/>
                  </a:lnTo>
                  <a:lnTo>
                    <a:pt x="57" y="1939"/>
                  </a:lnTo>
                  <a:lnTo>
                    <a:pt x="40" y="1892"/>
                  </a:lnTo>
                  <a:lnTo>
                    <a:pt x="24" y="1842"/>
                  </a:lnTo>
                  <a:lnTo>
                    <a:pt x="13" y="1789"/>
                  </a:lnTo>
                  <a:lnTo>
                    <a:pt x="9" y="1762"/>
                  </a:lnTo>
                  <a:lnTo>
                    <a:pt x="5" y="1733"/>
                  </a:lnTo>
                  <a:lnTo>
                    <a:pt x="3" y="1704"/>
                  </a:lnTo>
                  <a:lnTo>
                    <a:pt x="1" y="1675"/>
                  </a:lnTo>
                  <a:lnTo>
                    <a:pt x="0" y="1644"/>
                  </a:lnTo>
                  <a:lnTo>
                    <a:pt x="3" y="1613"/>
                  </a:lnTo>
                  <a:lnTo>
                    <a:pt x="5" y="1582"/>
                  </a:lnTo>
                  <a:lnTo>
                    <a:pt x="9" y="1549"/>
                  </a:lnTo>
                  <a:lnTo>
                    <a:pt x="14" y="1518"/>
                  </a:lnTo>
                  <a:lnTo>
                    <a:pt x="20" y="1485"/>
                  </a:lnTo>
                  <a:lnTo>
                    <a:pt x="28" y="1451"/>
                  </a:lnTo>
                  <a:lnTo>
                    <a:pt x="39" y="1417"/>
                  </a:lnTo>
                  <a:lnTo>
                    <a:pt x="50" y="1382"/>
                  </a:lnTo>
                  <a:lnTo>
                    <a:pt x="63" y="1347"/>
                  </a:lnTo>
                  <a:lnTo>
                    <a:pt x="79" y="1310"/>
                  </a:lnTo>
                  <a:lnTo>
                    <a:pt x="95" y="1274"/>
                  </a:lnTo>
                  <a:lnTo>
                    <a:pt x="115" y="1237"/>
                  </a:lnTo>
                  <a:lnTo>
                    <a:pt x="136" y="1200"/>
                  </a:lnTo>
                  <a:lnTo>
                    <a:pt x="158" y="1163"/>
                  </a:lnTo>
                  <a:lnTo>
                    <a:pt x="184" y="1125"/>
                  </a:lnTo>
                  <a:lnTo>
                    <a:pt x="224" y="1068"/>
                  </a:lnTo>
                  <a:lnTo>
                    <a:pt x="264" y="1014"/>
                  </a:lnTo>
                  <a:lnTo>
                    <a:pt x="302" y="961"/>
                  </a:lnTo>
                  <a:lnTo>
                    <a:pt x="339" y="911"/>
                  </a:lnTo>
                  <a:lnTo>
                    <a:pt x="375" y="861"/>
                  </a:lnTo>
                  <a:lnTo>
                    <a:pt x="411" y="815"/>
                  </a:lnTo>
                  <a:lnTo>
                    <a:pt x="447" y="769"/>
                  </a:lnTo>
                  <a:lnTo>
                    <a:pt x="483" y="723"/>
                  </a:lnTo>
                  <a:lnTo>
                    <a:pt x="554" y="637"/>
                  </a:lnTo>
                  <a:lnTo>
                    <a:pt x="625" y="551"/>
                  </a:lnTo>
                  <a:lnTo>
                    <a:pt x="699" y="465"/>
                  </a:lnTo>
                  <a:lnTo>
                    <a:pt x="738" y="422"/>
                  </a:lnTo>
                  <a:lnTo>
                    <a:pt x="776" y="377"/>
                  </a:lnTo>
                  <a:lnTo>
                    <a:pt x="1110" y="0"/>
                  </a:lnTo>
                  <a:lnTo>
                    <a:pt x="1277" y="433"/>
                  </a:lnTo>
                  <a:lnTo>
                    <a:pt x="1026" y="627"/>
                  </a:lnTo>
                  <a:lnTo>
                    <a:pt x="1025" y="628"/>
                  </a:lnTo>
                  <a:lnTo>
                    <a:pt x="1021" y="632"/>
                  </a:lnTo>
                  <a:lnTo>
                    <a:pt x="1017" y="637"/>
                  </a:lnTo>
                  <a:lnTo>
                    <a:pt x="1011" y="645"/>
                  </a:lnTo>
                  <a:lnTo>
                    <a:pt x="1003" y="654"/>
                  </a:lnTo>
                  <a:lnTo>
                    <a:pt x="993" y="666"/>
                  </a:lnTo>
                  <a:lnTo>
                    <a:pt x="981" y="679"/>
                  </a:lnTo>
                  <a:lnTo>
                    <a:pt x="969" y="695"/>
                  </a:lnTo>
                  <a:lnTo>
                    <a:pt x="954" y="711"/>
                  </a:lnTo>
                  <a:lnTo>
                    <a:pt x="940" y="730"/>
                  </a:lnTo>
                  <a:lnTo>
                    <a:pt x="923" y="749"/>
                  </a:lnTo>
                  <a:lnTo>
                    <a:pt x="906" y="770"/>
                  </a:lnTo>
                  <a:lnTo>
                    <a:pt x="887" y="792"/>
                  </a:lnTo>
                  <a:lnTo>
                    <a:pt x="868" y="815"/>
                  </a:lnTo>
                  <a:lnTo>
                    <a:pt x="827" y="864"/>
                  </a:lnTo>
                  <a:lnTo>
                    <a:pt x="783" y="917"/>
                  </a:lnTo>
                  <a:lnTo>
                    <a:pt x="738" y="973"/>
                  </a:lnTo>
                  <a:lnTo>
                    <a:pt x="691" y="1029"/>
                  </a:lnTo>
                  <a:lnTo>
                    <a:pt x="645" y="1087"/>
                  </a:lnTo>
                  <a:lnTo>
                    <a:pt x="597" y="1145"/>
                  </a:lnTo>
                  <a:lnTo>
                    <a:pt x="552" y="1202"/>
                  </a:lnTo>
                  <a:lnTo>
                    <a:pt x="507" y="1258"/>
                  </a:lnTo>
                  <a:lnTo>
                    <a:pt x="465" y="1313"/>
                  </a:lnTo>
                  <a:lnTo>
                    <a:pt x="445" y="1341"/>
                  </a:lnTo>
                  <a:lnTo>
                    <a:pt x="428" y="1369"/>
                  </a:lnTo>
                  <a:lnTo>
                    <a:pt x="412" y="1397"/>
                  </a:lnTo>
                  <a:lnTo>
                    <a:pt x="399" y="1423"/>
                  </a:lnTo>
                  <a:lnTo>
                    <a:pt x="388" y="1448"/>
                  </a:lnTo>
                  <a:lnTo>
                    <a:pt x="378" y="1474"/>
                  </a:lnTo>
                  <a:lnTo>
                    <a:pt x="370" y="1498"/>
                  </a:lnTo>
                  <a:lnTo>
                    <a:pt x="363" y="1522"/>
                  </a:lnTo>
                  <a:lnTo>
                    <a:pt x="358" y="1544"/>
                  </a:lnTo>
                  <a:lnTo>
                    <a:pt x="354" y="1566"/>
                  </a:lnTo>
                  <a:lnTo>
                    <a:pt x="350" y="1587"/>
                  </a:lnTo>
                  <a:lnTo>
                    <a:pt x="349" y="1607"/>
                  </a:lnTo>
                  <a:lnTo>
                    <a:pt x="348" y="1644"/>
                  </a:lnTo>
                  <a:lnTo>
                    <a:pt x="351" y="1678"/>
                  </a:lnTo>
                  <a:lnTo>
                    <a:pt x="358" y="1709"/>
                  </a:lnTo>
                  <a:lnTo>
                    <a:pt x="365" y="1735"/>
                  </a:lnTo>
                  <a:lnTo>
                    <a:pt x="373" y="1758"/>
                  </a:lnTo>
                  <a:lnTo>
                    <a:pt x="381" y="1777"/>
                  </a:lnTo>
                  <a:lnTo>
                    <a:pt x="390" y="1792"/>
                  </a:lnTo>
                  <a:lnTo>
                    <a:pt x="393" y="1798"/>
                  </a:lnTo>
                  <a:lnTo>
                    <a:pt x="396" y="1802"/>
                  </a:lnTo>
                  <a:lnTo>
                    <a:pt x="399" y="1806"/>
                  </a:lnTo>
                  <a:lnTo>
                    <a:pt x="401" y="1809"/>
                  </a:lnTo>
                  <a:lnTo>
                    <a:pt x="402" y="1810"/>
                  </a:lnTo>
                  <a:lnTo>
                    <a:pt x="402" y="1811"/>
                  </a:lnTo>
                  <a:lnTo>
                    <a:pt x="403" y="1811"/>
                  </a:lnTo>
                  <a:lnTo>
                    <a:pt x="404" y="1813"/>
                  </a:lnTo>
                  <a:lnTo>
                    <a:pt x="406" y="1816"/>
                  </a:lnTo>
                  <a:lnTo>
                    <a:pt x="409" y="1821"/>
                  </a:lnTo>
                  <a:lnTo>
                    <a:pt x="413" y="1827"/>
                  </a:lnTo>
                  <a:lnTo>
                    <a:pt x="418" y="1833"/>
                  </a:lnTo>
                  <a:lnTo>
                    <a:pt x="423" y="1841"/>
                  </a:lnTo>
                  <a:lnTo>
                    <a:pt x="429" y="1849"/>
                  </a:lnTo>
                  <a:lnTo>
                    <a:pt x="443" y="1870"/>
                  </a:lnTo>
                  <a:lnTo>
                    <a:pt x="460" y="1895"/>
                  </a:lnTo>
                  <a:lnTo>
                    <a:pt x="480" y="1921"/>
                  </a:lnTo>
                  <a:lnTo>
                    <a:pt x="502" y="1952"/>
                  </a:lnTo>
                  <a:lnTo>
                    <a:pt x="528" y="1985"/>
                  </a:lnTo>
                  <a:lnTo>
                    <a:pt x="555" y="2020"/>
                  </a:lnTo>
                  <a:lnTo>
                    <a:pt x="584" y="2058"/>
                  </a:lnTo>
                  <a:lnTo>
                    <a:pt x="616" y="2096"/>
                  </a:lnTo>
                  <a:lnTo>
                    <a:pt x="649" y="2138"/>
                  </a:lnTo>
                  <a:lnTo>
                    <a:pt x="684" y="2179"/>
                  </a:lnTo>
                  <a:lnTo>
                    <a:pt x="720" y="2220"/>
                  </a:lnTo>
                  <a:lnTo>
                    <a:pt x="758" y="2263"/>
                  </a:lnTo>
                  <a:lnTo>
                    <a:pt x="797" y="2305"/>
                  </a:lnTo>
                  <a:lnTo>
                    <a:pt x="839" y="2347"/>
                  </a:lnTo>
                  <a:lnTo>
                    <a:pt x="880" y="2388"/>
                  </a:lnTo>
                  <a:lnTo>
                    <a:pt x="922" y="2429"/>
                  </a:lnTo>
                  <a:lnTo>
                    <a:pt x="967" y="2468"/>
                  </a:lnTo>
                  <a:lnTo>
                    <a:pt x="1011" y="2505"/>
                  </a:lnTo>
                  <a:lnTo>
                    <a:pt x="1055" y="2540"/>
                  </a:lnTo>
                  <a:lnTo>
                    <a:pt x="1101" y="2573"/>
                  </a:lnTo>
                  <a:lnTo>
                    <a:pt x="1146" y="2604"/>
                  </a:lnTo>
                  <a:lnTo>
                    <a:pt x="1192" y="2631"/>
                  </a:lnTo>
                  <a:lnTo>
                    <a:pt x="1237" y="2656"/>
                  </a:lnTo>
                  <a:lnTo>
                    <a:pt x="1284" y="2676"/>
                  </a:lnTo>
                  <a:lnTo>
                    <a:pt x="1306" y="2685"/>
                  </a:lnTo>
                  <a:lnTo>
                    <a:pt x="1329" y="2693"/>
                  </a:lnTo>
                  <a:lnTo>
                    <a:pt x="1351" y="2699"/>
                  </a:lnTo>
                  <a:lnTo>
                    <a:pt x="1373" y="2704"/>
                  </a:lnTo>
                  <a:lnTo>
                    <a:pt x="1396" y="2709"/>
                  </a:lnTo>
                  <a:lnTo>
                    <a:pt x="1418" y="2712"/>
                  </a:lnTo>
                  <a:lnTo>
                    <a:pt x="1441" y="2714"/>
                  </a:lnTo>
                  <a:lnTo>
                    <a:pt x="1462" y="2714"/>
                  </a:lnTo>
                  <a:lnTo>
                    <a:pt x="1555" y="2714"/>
                  </a:lnTo>
                  <a:lnTo>
                    <a:pt x="1581" y="2713"/>
                  </a:lnTo>
                  <a:lnTo>
                    <a:pt x="1607" y="2710"/>
                  </a:lnTo>
                  <a:lnTo>
                    <a:pt x="1632" y="2706"/>
                  </a:lnTo>
                  <a:lnTo>
                    <a:pt x="1656" y="2699"/>
                  </a:lnTo>
                  <a:lnTo>
                    <a:pt x="1680" y="2691"/>
                  </a:lnTo>
                  <a:lnTo>
                    <a:pt x="1704" y="2681"/>
                  </a:lnTo>
                  <a:lnTo>
                    <a:pt x="1727" y="2669"/>
                  </a:lnTo>
                  <a:lnTo>
                    <a:pt x="1749" y="2657"/>
                  </a:lnTo>
                  <a:lnTo>
                    <a:pt x="1771" y="2642"/>
                  </a:lnTo>
                  <a:lnTo>
                    <a:pt x="1793" y="2628"/>
                  </a:lnTo>
                  <a:lnTo>
                    <a:pt x="1814" y="2611"/>
                  </a:lnTo>
                  <a:lnTo>
                    <a:pt x="1835" y="2594"/>
                  </a:lnTo>
                  <a:lnTo>
                    <a:pt x="1875" y="2556"/>
                  </a:lnTo>
                  <a:lnTo>
                    <a:pt x="1915" y="2516"/>
                  </a:lnTo>
                  <a:lnTo>
                    <a:pt x="1954" y="2473"/>
                  </a:lnTo>
                  <a:lnTo>
                    <a:pt x="1992" y="2430"/>
                  </a:lnTo>
                  <a:lnTo>
                    <a:pt x="2029" y="2386"/>
                  </a:lnTo>
                  <a:lnTo>
                    <a:pt x="2065" y="2343"/>
                  </a:lnTo>
                  <a:lnTo>
                    <a:pt x="2101" y="2299"/>
                  </a:lnTo>
                  <a:lnTo>
                    <a:pt x="2137" y="2258"/>
                  </a:lnTo>
                  <a:lnTo>
                    <a:pt x="2173" y="2220"/>
                  </a:lnTo>
                  <a:lnTo>
                    <a:pt x="2192" y="2202"/>
                  </a:lnTo>
                  <a:lnTo>
                    <a:pt x="2210" y="2185"/>
                  </a:lnTo>
                  <a:lnTo>
                    <a:pt x="2335" y="2371"/>
                  </a:lnTo>
                  <a:lnTo>
                    <a:pt x="2241" y="2559"/>
                  </a:lnTo>
                  <a:lnTo>
                    <a:pt x="2234" y="2568"/>
                  </a:lnTo>
                  <a:lnTo>
                    <a:pt x="2228" y="2579"/>
                  </a:lnTo>
                  <a:lnTo>
                    <a:pt x="2220" y="2591"/>
                  </a:lnTo>
                  <a:lnTo>
                    <a:pt x="2212" y="2604"/>
                  </a:lnTo>
                  <a:lnTo>
                    <a:pt x="2202" y="2619"/>
                  </a:lnTo>
                  <a:lnTo>
                    <a:pt x="2193" y="2634"/>
                  </a:lnTo>
                  <a:lnTo>
                    <a:pt x="2171" y="2668"/>
                  </a:lnTo>
                  <a:lnTo>
                    <a:pt x="2146" y="2704"/>
                  </a:lnTo>
                  <a:lnTo>
                    <a:pt x="2119" y="2743"/>
                  </a:lnTo>
                  <a:lnTo>
                    <a:pt x="2088" y="2783"/>
                  </a:lnTo>
                  <a:lnTo>
                    <a:pt x="2054" y="2824"/>
                  </a:lnTo>
                  <a:lnTo>
                    <a:pt x="2018" y="2865"/>
                  </a:lnTo>
                  <a:lnTo>
                    <a:pt x="1978" y="2905"/>
                  </a:lnTo>
                  <a:lnTo>
                    <a:pt x="1936" y="2943"/>
                  </a:lnTo>
                  <a:lnTo>
                    <a:pt x="1891" y="2980"/>
                  </a:lnTo>
                  <a:lnTo>
                    <a:pt x="1842" y="3013"/>
                  </a:lnTo>
                  <a:lnTo>
                    <a:pt x="1817" y="3029"/>
                  </a:lnTo>
                  <a:lnTo>
                    <a:pt x="1792" y="3043"/>
                  </a:lnTo>
                  <a:lnTo>
                    <a:pt x="1765" y="3056"/>
                  </a:lnTo>
                  <a:lnTo>
                    <a:pt x="1737" y="3069"/>
                  </a:lnTo>
                  <a:lnTo>
                    <a:pt x="1709" y="3079"/>
                  </a:lnTo>
                  <a:lnTo>
                    <a:pt x="1680" y="3088"/>
                  </a:lnTo>
                  <a:lnTo>
                    <a:pt x="1657" y="3099"/>
                  </a:lnTo>
                  <a:lnTo>
                    <a:pt x="1634" y="3107"/>
                  </a:lnTo>
                  <a:lnTo>
                    <a:pt x="1610" y="3112"/>
                  </a:lnTo>
                  <a:lnTo>
                    <a:pt x="1587" y="3116"/>
                  </a:lnTo>
                  <a:lnTo>
                    <a:pt x="1563" y="3118"/>
                  </a:lnTo>
                  <a:lnTo>
                    <a:pt x="1540" y="3119"/>
                  </a:lnTo>
                  <a:lnTo>
                    <a:pt x="1493" y="3120"/>
                  </a:lnTo>
                  <a:lnTo>
                    <a:pt x="1463" y="3119"/>
                  </a:lnTo>
                  <a:lnTo>
                    <a:pt x="1434" y="3118"/>
                  </a:lnTo>
                  <a:lnTo>
                    <a:pt x="1404" y="3115"/>
                  </a:lnTo>
                  <a:lnTo>
                    <a:pt x="1374" y="3111"/>
                  </a:lnTo>
                  <a:lnTo>
                    <a:pt x="1345" y="3106"/>
                  </a:lnTo>
                  <a:lnTo>
                    <a:pt x="1315" y="3101"/>
                  </a:lnTo>
                  <a:lnTo>
                    <a:pt x="1285" y="3093"/>
                  </a:lnTo>
                  <a:lnTo>
                    <a:pt x="1254" y="3085"/>
                  </a:lnTo>
                  <a:lnTo>
                    <a:pt x="1224" y="3076"/>
                  </a:lnTo>
                  <a:lnTo>
                    <a:pt x="1193" y="3066"/>
                  </a:lnTo>
                  <a:lnTo>
                    <a:pt x="1162" y="3053"/>
                  </a:lnTo>
                  <a:lnTo>
                    <a:pt x="1131" y="3041"/>
                  </a:lnTo>
                  <a:lnTo>
                    <a:pt x="1100" y="3028"/>
                  </a:lnTo>
                  <a:lnTo>
                    <a:pt x="1069" y="3013"/>
                  </a:lnTo>
                  <a:lnTo>
                    <a:pt x="1038" y="2997"/>
                  </a:lnTo>
                  <a:lnTo>
                    <a:pt x="1006" y="2980"/>
                  </a:lnTo>
                  <a:lnTo>
                    <a:pt x="975" y="2962"/>
                  </a:lnTo>
                  <a:lnTo>
                    <a:pt x="943" y="2942"/>
                  </a:lnTo>
                  <a:lnTo>
                    <a:pt x="912" y="2922"/>
                  </a:lnTo>
                  <a:lnTo>
                    <a:pt x="880" y="2901"/>
                  </a:lnTo>
                  <a:lnTo>
                    <a:pt x="848" y="2878"/>
                  </a:lnTo>
                  <a:lnTo>
                    <a:pt x="816" y="2855"/>
                  </a:lnTo>
                  <a:lnTo>
                    <a:pt x="784" y="2830"/>
                  </a:lnTo>
                  <a:lnTo>
                    <a:pt x="752" y="2804"/>
                  </a:lnTo>
                  <a:lnTo>
                    <a:pt x="720" y="2777"/>
                  </a:lnTo>
                  <a:lnTo>
                    <a:pt x="688" y="2749"/>
                  </a:lnTo>
                  <a:lnTo>
                    <a:pt x="656" y="2721"/>
                  </a:lnTo>
                  <a:lnTo>
                    <a:pt x="624" y="2691"/>
                  </a:lnTo>
                  <a:lnTo>
                    <a:pt x="592" y="2659"/>
                  </a:lnTo>
                  <a:lnTo>
                    <a:pt x="560" y="2627"/>
                  </a:lnTo>
                  <a:lnTo>
                    <a:pt x="528" y="2593"/>
                  </a:lnTo>
                  <a:lnTo>
                    <a:pt x="496" y="2559"/>
                  </a:lnTo>
                  <a:lnTo>
                    <a:pt x="496" y="255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Calibri Light" panose="020F0302020204030204"/>
                <a:ea typeface="+mn-ea"/>
                <a:cs typeface="+mn-cs"/>
              </a:endParaRPr>
            </a:p>
          </p:txBody>
        </p:sp>
        <p:sp>
          <p:nvSpPr>
            <p:cNvPr id="215" name="Freeform 43"/>
            <p:cNvSpPr>
              <a:spLocks/>
            </p:cNvSpPr>
            <p:nvPr/>
          </p:nvSpPr>
          <p:spPr bwMode="auto">
            <a:xfrm>
              <a:off x="-986393" y="340397"/>
              <a:ext cx="477830" cy="651045"/>
            </a:xfrm>
            <a:custGeom>
              <a:avLst/>
              <a:gdLst>
                <a:gd name="T0" fmla="*/ 77 w 2403"/>
                <a:gd name="T1" fmla="*/ 3032 h 3283"/>
                <a:gd name="T2" fmla="*/ 19 w 2403"/>
                <a:gd name="T3" fmla="*/ 2902 h 3283"/>
                <a:gd name="T4" fmla="*/ 1 w 2403"/>
                <a:gd name="T5" fmla="*/ 2781 h 3283"/>
                <a:gd name="T6" fmla="*/ 2 w 2403"/>
                <a:gd name="T7" fmla="*/ 2687 h 3283"/>
                <a:gd name="T8" fmla="*/ 377 w 2403"/>
                <a:gd name="T9" fmla="*/ 2720 h 3283"/>
                <a:gd name="T10" fmla="*/ 376 w 2403"/>
                <a:gd name="T11" fmla="*/ 2729 h 3283"/>
                <a:gd name="T12" fmla="*/ 378 w 2403"/>
                <a:gd name="T13" fmla="*/ 2789 h 3283"/>
                <a:gd name="T14" fmla="*/ 409 w 2403"/>
                <a:gd name="T15" fmla="*/ 2868 h 3283"/>
                <a:gd name="T16" fmla="*/ 453 w 2403"/>
                <a:gd name="T17" fmla="*/ 2911 h 3283"/>
                <a:gd name="T18" fmla="*/ 508 w 2403"/>
                <a:gd name="T19" fmla="*/ 2932 h 3283"/>
                <a:gd name="T20" fmla="*/ 1748 w 2403"/>
                <a:gd name="T21" fmla="*/ 2941 h 3283"/>
                <a:gd name="T22" fmla="*/ 1875 w 2403"/>
                <a:gd name="T23" fmla="*/ 2914 h 3283"/>
                <a:gd name="T24" fmla="*/ 1974 w 2403"/>
                <a:gd name="T25" fmla="*/ 2840 h 3283"/>
                <a:gd name="T26" fmla="*/ 2037 w 2403"/>
                <a:gd name="T27" fmla="*/ 2731 h 3283"/>
                <a:gd name="T28" fmla="*/ 2060 w 2403"/>
                <a:gd name="T29" fmla="*/ 2598 h 3283"/>
                <a:gd name="T30" fmla="*/ 2036 w 2403"/>
                <a:gd name="T31" fmla="*/ 2461 h 3283"/>
                <a:gd name="T32" fmla="*/ 1982 w 2403"/>
                <a:gd name="T33" fmla="*/ 2342 h 3283"/>
                <a:gd name="T34" fmla="*/ 1930 w 2403"/>
                <a:gd name="T35" fmla="*/ 2257 h 3283"/>
                <a:gd name="T36" fmla="*/ 1907 w 2403"/>
                <a:gd name="T37" fmla="*/ 2226 h 3283"/>
                <a:gd name="T38" fmla="*/ 1906 w 2403"/>
                <a:gd name="T39" fmla="*/ 2217 h 3283"/>
                <a:gd name="T40" fmla="*/ 1908 w 2403"/>
                <a:gd name="T41" fmla="*/ 2166 h 3283"/>
                <a:gd name="T42" fmla="*/ 1911 w 2403"/>
                <a:gd name="T43" fmla="*/ 2073 h 3283"/>
                <a:gd name="T44" fmla="*/ 1913 w 2403"/>
                <a:gd name="T45" fmla="*/ 1952 h 3283"/>
                <a:gd name="T46" fmla="*/ 1910 w 2403"/>
                <a:gd name="T47" fmla="*/ 1675 h 3283"/>
                <a:gd name="T48" fmla="*/ 1899 w 2403"/>
                <a:gd name="T49" fmla="*/ 1512 h 3283"/>
                <a:gd name="T50" fmla="*/ 1882 w 2403"/>
                <a:gd name="T51" fmla="*/ 1404 h 3283"/>
                <a:gd name="T52" fmla="*/ 1827 w 2403"/>
                <a:gd name="T53" fmla="*/ 1248 h 3283"/>
                <a:gd name="T54" fmla="*/ 1769 w 2403"/>
                <a:gd name="T55" fmla="*/ 1094 h 3283"/>
                <a:gd name="T56" fmla="*/ 1714 w 2403"/>
                <a:gd name="T57" fmla="*/ 965 h 3283"/>
                <a:gd name="T58" fmla="*/ 1618 w 2403"/>
                <a:gd name="T59" fmla="*/ 773 h 3283"/>
                <a:gd name="T60" fmla="*/ 1484 w 2403"/>
                <a:gd name="T61" fmla="*/ 567 h 3283"/>
                <a:gd name="T62" fmla="*/ 1373 w 2403"/>
                <a:gd name="T63" fmla="*/ 423 h 3283"/>
                <a:gd name="T64" fmla="*/ 1853 w 2403"/>
                <a:gd name="T65" fmla="*/ 489 h 3283"/>
                <a:gd name="T66" fmla="*/ 1888 w 2403"/>
                <a:gd name="T67" fmla="*/ 544 h 3283"/>
                <a:gd name="T68" fmla="*/ 1936 w 2403"/>
                <a:gd name="T69" fmla="*/ 622 h 3283"/>
                <a:gd name="T70" fmla="*/ 2034 w 2403"/>
                <a:gd name="T71" fmla="*/ 796 h 3283"/>
                <a:gd name="T72" fmla="*/ 2144 w 2403"/>
                <a:gd name="T73" fmla="*/ 1019 h 3283"/>
                <a:gd name="T74" fmla="*/ 2214 w 2403"/>
                <a:gd name="T75" fmla="*/ 1205 h 3283"/>
                <a:gd name="T76" fmla="*/ 2238 w 2403"/>
                <a:gd name="T77" fmla="*/ 1318 h 3283"/>
                <a:gd name="T78" fmla="*/ 2256 w 2403"/>
                <a:gd name="T79" fmla="*/ 1534 h 3283"/>
                <a:gd name="T80" fmla="*/ 2254 w 2403"/>
                <a:gd name="T81" fmla="*/ 1832 h 3283"/>
                <a:gd name="T82" fmla="*/ 2249 w 2403"/>
                <a:gd name="T83" fmla="*/ 2052 h 3283"/>
                <a:gd name="T84" fmla="*/ 2338 w 2403"/>
                <a:gd name="T85" fmla="*/ 2254 h 3283"/>
                <a:gd name="T86" fmla="*/ 2379 w 2403"/>
                <a:gd name="T87" fmla="*/ 2372 h 3283"/>
                <a:gd name="T88" fmla="*/ 2400 w 2403"/>
                <a:gd name="T89" fmla="*/ 2500 h 3283"/>
                <a:gd name="T90" fmla="*/ 2399 w 2403"/>
                <a:gd name="T91" fmla="*/ 2644 h 3283"/>
                <a:gd name="T92" fmla="*/ 2375 w 2403"/>
                <a:gd name="T93" fmla="*/ 2785 h 3283"/>
                <a:gd name="T94" fmla="*/ 2326 w 2403"/>
                <a:gd name="T95" fmla="*/ 2914 h 3283"/>
                <a:gd name="T96" fmla="*/ 2257 w 2403"/>
                <a:gd name="T97" fmla="*/ 3028 h 3283"/>
                <a:gd name="T98" fmla="*/ 2169 w 2403"/>
                <a:gd name="T99" fmla="*/ 3124 h 3283"/>
                <a:gd name="T100" fmla="*/ 2065 w 2403"/>
                <a:gd name="T101" fmla="*/ 3200 h 3283"/>
                <a:gd name="T102" fmla="*/ 1946 w 2403"/>
                <a:gd name="T103" fmla="*/ 3252 h 3283"/>
                <a:gd name="T104" fmla="*/ 1816 w 2403"/>
                <a:gd name="T105" fmla="*/ 3280 h 3283"/>
                <a:gd name="T106" fmla="*/ 528 w 2403"/>
                <a:gd name="T107" fmla="*/ 3280 h 3283"/>
                <a:gd name="T108" fmla="*/ 398 w 2403"/>
                <a:gd name="T109" fmla="*/ 3263 h 3283"/>
                <a:gd name="T110" fmla="*/ 282 w 2403"/>
                <a:gd name="T111" fmla="*/ 3221 h 3283"/>
                <a:gd name="T112" fmla="*/ 185 w 2403"/>
                <a:gd name="T113" fmla="*/ 3157 h 3283"/>
                <a:gd name="T114" fmla="*/ 126 w 2403"/>
                <a:gd name="T115" fmla="*/ 3093 h 3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403" h="3283">
                  <a:moveTo>
                    <a:pt x="126" y="3093"/>
                  </a:moveTo>
                  <a:lnTo>
                    <a:pt x="113" y="3078"/>
                  </a:lnTo>
                  <a:lnTo>
                    <a:pt x="99" y="3063"/>
                  </a:lnTo>
                  <a:lnTo>
                    <a:pt x="77" y="3032"/>
                  </a:lnTo>
                  <a:lnTo>
                    <a:pt x="57" y="3000"/>
                  </a:lnTo>
                  <a:lnTo>
                    <a:pt x="42" y="2967"/>
                  </a:lnTo>
                  <a:lnTo>
                    <a:pt x="29" y="2935"/>
                  </a:lnTo>
                  <a:lnTo>
                    <a:pt x="19" y="2902"/>
                  </a:lnTo>
                  <a:lnTo>
                    <a:pt x="12" y="2870"/>
                  </a:lnTo>
                  <a:lnTo>
                    <a:pt x="6" y="2839"/>
                  </a:lnTo>
                  <a:lnTo>
                    <a:pt x="3" y="2809"/>
                  </a:lnTo>
                  <a:lnTo>
                    <a:pt x="1" y="2781"/>
                  </a:lnTo>
                  <a:lnTo>
                    <a:pt x="0" y="2754"/>
                  </a:lnTo>
                  <a:lnTo>
                    <a:pt x="0" y="2729"/>
                  </a:lnTo>
                  <a:lnTo>
                    <a:pt x="1" y="2706"/>
                  </a:lnTo>
                  <a:lnTo>
                    <a:pt x="2" y="2687"/>
                  </a:lnTo>
                  <a:lnTo>
                    <a:pt x="2" y="2669"/>
                  </a:lnTo>
                  <a:lnTo>
                    <a:pt x="3" y="2656"/>
                  </a:lnTo>
                  <a:lnTo>
                    <a:pt x="341" y="2331"/>
                  </a:lnTo>
                  <a:lnTo>
                    <a:pt x="377" y="2720"/>
                  </a:lnTo>
                  <a:lnTo>
                    <a:pt x="377" y="2720"/>
                  </a:lnTo>
                  <a:lnTo>
                    <a:pt x="376" y="2722"/>
                  </a:lnTo>
                  <a:lnTo>
                    <a:pt x="376" y="2725"/>
                  </a:lnTo>
                  <a:lnTo>
                    <a:pt x="376" y="2729"/>
                  </a:lnTo>
                  <a:lnTo>
                    <a:pt x="375" y="2739"/>
                  </a:lnTo>
                  <a:lnTo>
                    <a:pt x="375" y="2754"/>
                  </a:lnTo>
                  <a:lnTo>
                    <a:pt x="376" y="2770"/>
                  </a:lnTo>
                  <a:lnTo>
                    <a:pt x="378" y="2789"/>
                  </a:lnTo>
                  <a:lnTo>
                    <a:pt x="382" y="2808"/>
                  </a:lnTo>
                  <a:lnTo>
                    <a:pt x="388" y="2829"/>
                  </a:lnTo>
                  <a:lnTo>
                    <a:pt x="397" y="2849"/>
                  </a:lnTo>
                  <a:lnTo>
                    <a:pt x="409" y="2868"/>
                  </a:lnTo>
                  <a:lnTo>
                    <a:pt x="424" y="2887"/>
                  </a:lnTo>
                  <a:lnTo>
                    <a:pt x="433" y="2896"/>
                  </a:lnTo>
                  <a:lnTo>
                    <a:pt x="442" y="2903"/>
                  </a:lnTo>
                  <a:lnTo>
                    <a:pt x="453" y="2911"/>
                  </a:lnTo>
                  <a:lnTo>
                    <a:pt x="466" y="2918"/>
                  </a:lnTo>
                  <a:lnTo>
                    <a:pt x="478" y="2924"/>
                  </a:lnTo>
                  <a:lnTo>
                    <a:pt x="493" y="2929"/>
                  </a:lnTo>
                  <a:lnTo>
                    <a:pt x="508" y="2932"/>
                  </a:lnTo>
                  <a:lnTo>
                    <a:pt x="526" y="2935"/>
                  </a:lnTo>
                  <a:lnTo>
                    <a:pt x="544" y="2937"/>
                  </a:lnTo>
                  <a:lnTo>
                    <a:pt x="564" y="2938"/>
                  </a:lnTo>
                  <a:lnTo>
                    <a:pt x="1748" y="2941"/>
                  </a:lnTo>
                  <a:lnTo>
                    <a:pt x="1782" y="2939"/>
                  </a:lnTo>
                  <a:lnTo>
                    <a:pt x="1815" y="2934"/>
                  </a:lnTo>
                  <a:lnTo>
                    <a:pt x="1846" y="2926"/>
                  </a:lnTo>
                  <a:lnTo>
                    <a:pt x="1875" y="2914"/>
                  </a:lnTo>
                  <a:lnTo>
                    <a:pt x="1903" y="2900"/>
                  </a:lnTo>
                  <a:lnTo>
                    <a:pt x="1929" y="2883"/>
                  </a:lnTo>
                  <a:lnTo>
                    <a:pt x="1952" y="2863"/>
                  </a:lnTo>
                  <a:lnTo>
                    <a:pt x="1974" y="2840"/>
                  </a:lnTo>
                  <a:lnTo>
                    <a:pt x="1993" y="2816"/>
                  </a:lnTo>
                  <a:lnTo>
                    <a:pt x="2010" y="2790"/>
                  </a:lnTo>
                  <a:lnTo>
                    <a:pt x="2025" y="2761"/>
                  </a:lnTo>
                  <a:lnTo>
                    <a:pt x="2037" y="2731"/>
                  </a:lnTo>
                  <a:lnTo>
                    <a:pt x="2047" y="2700"/>
                  </a:lnTo>
                  <a:lnTo>
                    <a:pt x="2055" y="2667"/>
                  </a:lnTo>
                  <a:lnTo>
                    <a:pt x="2059" y="2633"/>
                  </a:lnTo>
                  <a:lnTo>
                    <a:pt x="2060" y="2598"/>
                  </a:lnTo>
                  <a:lnTo>
                    <a:pt x="2059" y="2563"/>
                  </a:lnTo>
                  <a:lnTo>
                    <a:pt x="2054" y="2529"/>
                  </a:lnTo>
                  <a:lnTo>
                    <a:pt x="2046" y="2495"/>
                  </a:lnTo>
                  <a:lnTo>
                    <a:pt x="2036" y="2461"/>
                  </a:lnTo>
                  <a:lnTo>
                    <a:pt x="2025" y="2429"/>
                  </a:lnTo>
                  <a:lnTo>
                    <a:pt x="2011" y="2398"/>
                  </a:lnTo>
                  <a:lnTo>
                    <a:pt x="1997" y="2369"/>
                  </a:lnTo>
                  <a:lnTo>
                    <a:pt x="1982" y="2342"/>
                  </a:lnTo>
                  <a:lnTo>
                    <a:pt x="1968" y="2316"/>
                  </a:lnTo>
                  <a:lnTo>
                    <a:pt x="1954" y="2293"/>
                  </a:lnTo>
                  <a:lnTo>
                    <a:pt x="1941" y="2274"/>
                  </a:lnTo>
                  <a:lnTo>
                    <a:pt x="1930" y="2257"/>
                  </a:lnTo>
                  <a:lnTo>
                    <a:pt x="1919" y="2243"/>
                  </a:lnTo>
                  <a:lnTo>
                    <a:pt x="1912" y="2233"/>
                  </a:lnTo>
                  <a:lnTo>
                    <a:pt x="1909" y="2229"/>
                  </a:lnTo>
                  <a:lnTo>
                    <a:pt x="1907" y="2226"/>
                  </a:lnTo>
                  <a:lnTo>
                    <a:pt x="1906" y="2225"/>
                  </a:lnTo>
                  <a:lnTo>
                    <a:pt x="1905" y="2224"/>
                  </a:lnTo>
                  <a:lnTo>
                    <a:pt x="1905" y="2223"/>
                  </a:lnTo>
                  <a:lnTo>
                    <a:pt x="1906" y="2217"/>
                  </a:lnTo>
                  <a:lnTo>
                    <a:pt x="1906" y="2209"/>
                  </a:lnTo>
                  <a:lnTo>
                    <a:pt x="1907" y="2198"/>
                  </a:lnTo>
                  <a:lnTo>
                    <a:pt x="1907" y="2183"/>
                  </a:lnTo>
                  <a:lnTo>
                    <a:pt x="1908" y="2166"/>
                  </a:lnTo>
                  <a:lnTo>
                    <a:pt x="1909" y="2146"/>
                  </a:lnTo>
                  <a:lnTo>
                    <a:pt x="1909" y="2123"/>
                  </a:lnTo>
                  <a:lnTo>
                    <a:pt x="1910" y="2100"/>
                  </a:lnTo>
                  <a:lnTo>
                    <a:pt x="1911" y="2073"/>
                  </a:lnTo>
                  <a:lnTo>
                    <a:pt x="1911" y="2045"/>
                  </a:lnTo>
                  <a:lnTo>
                    <a:pt x="1912" y="2016"/>
                  </a:lnTo>
                  <a:lnTo>
                    <a:pt x="1913" y="1985"/>
                  </a:lnTo>
                  <a:lnTo>
                    <a:pt x="1913" y="1952"/>
                  </a:lnTo>
                  <a:lnTo>
                    <a:pt x="1914" y="1885"/>
                  </a:lnTo>
                  <a:lnTo>
                    <a:pt x="1913" y="1816"/>
                  </a:lnTo>
                  <a:lnTo>
                    <a:pt x="1912" y="1745"/>
                  </a:lnTo>
                  <a:lnTo>
                    <a:pt x="1910" y="1675"/>
                  </a:lnTo>
                  <a:lnTo>
                    <a:pt x="1907" y="1606"/>
                  </a:lnTo>
                  <a:lnTo>
                    <a:pt x="1905" y="1573"/>
                  </a:lnTo>
                  <a:lnTo>
                    <a:pt x="1902" y="1541"/>
                  </a:lnTo>
                  <a:lnTo>
                    <a:pt x="1899" y="1512"/>
                  </a:lnTo>
                  <a:lnTo>
                    <a:pt x="1896" y="1482"/>
                  </a:lnTo>
                  <a:lnTo>
                    <a:pt x="1891" y="1454"/>
                  </a:lnTo>
                  <a:lnTo>
                    <a:pt x="1886" y="1428"/>
                  </a:lnTo>
                  <a:lnTo>
                    <a:pt x="1882" y="1404"/>
                  </a:lnTo>
                  <a:lnTo>
                    <a:pt x="1876" y="1383"/>
                  </a:lnTo>
                  <a:lnTo>
                    <a:pt x="1859" y="1336"/>
                  </a:lnTo>
                  <a:lnTo>
                    <a:pt x="1843" y="1291"/>
                  </a:lnTo>
                  <a:lnTo>
                    <a:pt x="1827" y="1248"/>
                  </a:lnTo>
                  <a:lnTo>
                    <a:pt x="1812" y="1207"/>
                  </a:lnTo>
                  <a:lnTo>
                    <a:pt x="1796" y="1167"/>
                  </a:lnTo>
                  <a:lnTo>
                    <a:pt x="1782" y="1130"/>
                  </a:lnTo>
                  <a:lnTo>
                    <a:pt x="1769" y="1094"/>
                  </a:lnTo>
                  <a:lnTo>
                    <a:pt x="1754" y="1060"/>
                  </a:lnTo>
                  <a:lnTo>
                    <a:pt x="1741" y="1026"/>
                  </a:lnTo>
                  <a:lnTo>
                    <a:pt x="1727" y="995"/>
                  </a:lnTo>
                  <a:lnTo>
                    <a:pt x="1714" y="965"/>
                  </a:lnTo>
                  <a:lnTo>
                    <a:pt x="1700" y="935"/>
                  </a:lnTo>
                  <a:lnTo>
                    <a:pt x="1674" y="878"/>
                  </a:lnTo>
                  <a:lnTo>
                    <a:pt x="1647" y="824"/>
                  </a:lnTo>
                  <a:lnTo>
                    <a:pt x="1618" y="773"/>
                  </a:lnTo>
                  <a:lnTo>
                    <a:pt x="1588" y="721"/>
                  </a:lnTo>
                  <a:lnTo>
                    <a:pt x="1556" y="671"/>
                  </a:lnTo>
                  <a:lnTo>
                    <a:pt x="1522" y="621"/>
                  </a:lnTo>
                  <a:lnTo>
                    <a:pt x="1484" y="567"/>
                  </a:lnTo>
                  <a:lnTo>
                    <a:pt x="1442" y="512"/>
                  </a:lnTo>
                  <a:lnTo>
                    <a:pt x="1421" y="484"/>
                  </a:lnTo>
                  <a:lnTo>
                    <a:pt x="1398" y="454"/>
                  </a:lnTo>
                  <a:lnTo>
                    <a:pt x="1373" y="423"/>
                  </a:lnTo>
                  <a:lnTo>
                    <a:pt x="1348" y="391"/>
                  </a:lnTo>
                  <a:lnTo>
                    <a:pt x="1488" y="0"/>
                  </a:lnTo>
                  <a:lnTo>
                    <a:pt x="1847" y="479"/>
                  </a:lnTo>
                  <a:lnTo>
                    <a:pt x="1853" y="489"/>
                  </a:lnTo>
                  <a:lnTo>
                    <a:pt x="1862" y="500"/>
                  </a:lnTo>
                  <a:lnTo>
                    <a:pt x="1870" y="513"/>
                  </a:lnTo>
                  <a:lnTo>
                    <a:pt x="1879" y="528"/>
                  </a:lnTo>
                  <a:lnTo>
                    <a:pt x="1888" y="544"/>
                  </a:lnTo>
                  <a:lnTo>
                    <a:pt x="1900" y="562"/>
                  </a:lnTo>
                  <a:lnTo>
                    <a:pt x="1911" y="580"/>
                  </a:lnTo>
                  <a:lnTo>
                    <a:pt x="1922" y="601"/>
                  </a:lnTo>
                  <a:lnTo>
                    <a:pt x="1936" y="622"/>
                  </a:lnTo>
                  <a:lnTo>
                    <a:pt x="1948" y="644"/>
                  </a:lnTo>
                  <a:lnTo>
                    <a:pt x="1976" y="692"/>
                  </a:lnTo>
                  <a:lnTo>
                    <a:pt x="2004" y="742"/>
                  </a:lnTo>
                  <a:lnTo>
                    <a:pt x="2034" y="796"/>
                  </a:lnTo>
                  <a:lnTo>
                    <a:pt x="2063" y="850"/>
                  </a:lnTo>
                  <a:lnTo>
                    <a:pt x="2091" y="906"/>
                  </a:lnTo>
                  <a:lnTo>
                    <a:pt x="2119" y="963"/>
                  </a:lnTo>
                  <a:lnTo>
                    <a:pt x="2144" y="1019"/>
                  </a:lnTo>
                  <a:lnTo>
                    <a:pt x="2167" y="1075"/>
                  </a:lnTo>
                  <a:lnTo>
                    <a:pt x="2189" y="1128"/>
                  </a:lnTo>
                  <a:lnTo>
                    <a:pt x="2206" y="1180"/>
                  </a:lnTo>
                  <a:lnTo>
                    <a:pt x="2214" y="1205"/>
                  </a:lnTo>
                  <a:lnTo>
                    <a:pt x="2220" y="1228"/>
                  </a:lnTo>
                  <a:lnTo>
                    <a:pt x="2225" y="1249"/>
                  </a:lnTo>
                  <a:lnTo>
                    <a:pt x="2230" y="1272"/>
                  </a:lnTo>
                  <a:lnTo>
                    <a:pt x="2238" y="1318"/>
                  </a:lnTo>
                  <a:lnTo>
                    <a:pt x="2246" y="1368"/>
                  </a:lnTo>
                  <a:lnTo>
                    <a:pt x="2250" y="1422"/>
                  </a:lnTo>
                  <a:lnTo>
                    <a:pt x="2254" y="1477"/>
                  </a:lnTo>
                  <a:lnTo>
                    <a:pt x="2256" y="1534"/>
                  </a:lnTo>
                  <a:lnTo>
                    <a:pt x="2257" y="1593"/>
                  </a:lnTo>
                  <a:lnTo>
                    <a:pt x="2257" y="1653"/>
                  </a:lnTo>
                  <a:lnTo>
                    <a:pt x="2256" y="1772"/>
                  </a:lnTo>
                  <a:lnTo>
                    <a:pt x="2254" y="1832"/>
                  </a:lnTo>
                  <a:lnTo>
                    <a:pt x="2253" y="1890"/>
                  </a:lnTo>
                  <a:lnTo>
                    <a:pt x="2251" y="1946"/>
                  </a:lnTo>
                  <a:lnTo>
                    <a:pt x="2250" y="2001"/>
                  </a:lnTo>
                  <a:lnTo>
                    <a:pt x="2249" y="2052"/>
                  </a:lnTo>
                  <a:lnTo>
                    <a:pt x="2249" y="2101"/>
                  </a:lnTo>
                  <a:lnTo>
                    <a:pt x="2282" y="2149"/>
                  </a:lnTo>
                  <a:lnTo>
                    <a:pt x="2312" y="2201"/>
                  </a:lnTo>
                  <a:lnTo>
                    <a:pt x="2338" y="2254"/>
                  </a:lnTo>
                  <a:lnTo>
                    <a:pt x="2350" y="2282"/>
                  </a:lnTo>
                  <a:lnTo>
                    <a:pt x="2361" y="2312"/>
                  </a:lnTo>
                  <a:lnTo>
                    <a:pt x="2370" y="2341"/>
                  </a:lnTo>
                  <a:lnTo>
                    <a:pt x="2379" y="2372"/>
                  </a:lnTo>
                  <a:lnTo>
                    <a:pt x="2386" y="2403"/>
                  </a:lnTo>
                  <a:lnTo>
                    <a:pt x="2392" y="2434"/>
                  </a:lnTo>
                  <a:lnTo>
                    <a:pt x="2397" y="2466"/>
                  </a:lnTo>
                  <a:lnTo>
                    <a:pt x="2400" y="2500"/>
                  </a:lnTo>
                  <a:lnTo>
                    <a:pt x="2402" y="2534"/>
                  </a:lnTo>
                  <a:lnTo>
                    <a:pt x="2403" y="2568"/>
                  </a:lnTo>
                  <a:lnTo>
                    <a:pt x="2402" y="2606"/>
                  </a:lnTo>
                  <a:lnTo>
                    <a:pt x="2399" y="2644"/>
                  </a:lnTo>
                  <a:lnTo>
                    <a:pt x="2395" y="2680"/>
                  </a:lnTo>
                  <a:lnTo>
                    <a:pt x="2390" y="2716"/>
                  </a:lnTo>
                  <a:lnTo>
                    <a:pt x="2383" y="2751"/>
                  </a:lnTo>
                  <a:lnTo>
                    <a:pt x="2375" y="2785"/>
                  </a:lnTo>
                  <a:lnTo>
                    <a:pt x="2364" y="2819"/>
                  </a:lnTo>
                  <a:lnTo>
                    <a:pt x="2353" y="2852"/>
                  </a:lnTo>
                  <a:lnTo>
                    <a:pt x="2341" y="2884"/>
                  </a:lnTo>
                  <a:lnTo>
                    <a:pt x="2326" y="2914"/>
                  </a:lnTo>
                  <a:lnTo>
                    <a:pt x="2311" y="2944"/>
                  </a:lnTo>
                  <a:lnTo>
                    <a:pt x="2294" y="2973"/>
                  </a:lnTo>
                  <a:lnTo>
                    <a:pt x="2275" y="3001"/>
                  </a:lnTo>
                  <a:lnTo>
                    <a:pt x="2257" y="3028"/>
                  </a:lnTo>
                  <a:lnTo>
                    <a:pt x="2236" y="3054"/>
                  </a:lnTo>
                  <a:lnTo>
                    <a:pt x="2215" y="3078"/>
                  </a:lnTo>
                  <a:lnTo>
                    <a:pt x="2193" y="3102"/>
                  </a:lnTo>
                  <a:lnTo>
                    <a:pt x="2169" y="3124"/>
                  </a:lnTo>
                  <a:lnTo>
                    <a:pt x="2144" y="3145"/>
                  </a:lnTo>
                  <a:lnTo>
                    <a:pt x="2119" y="3165"/>
                  </a:lnTo>
                  <a:lnTo>
                    <a:pt x="2092" y="3183"/>
                  </a:lnTo>
                  <a:lnTo>
                    <a:pt x="2065" y="3200"/>
                  </a:lnTo>
                  <a:lnTo>
                    <a:pt x="2036" y="3215"/>
                  </a:lnTo>
                  <a:lnTo>
                    <a:pt x="2007" y="3230"/>
                  </a:lnTo>
                  <a:lnTo>
                    <a:pt x="1977" y="3242"/>
                  </a:lnTo>
                  <a:lnTo>
                    <a:pt x="1946" y="3252"/>
                  </a:lnTo>
                  <a:lnTo>
                    <a:pt x="1914" y="3262"/>
                  </a:lnTo>
                  <a:lnTo>
                    <a:pt x="1882" y="3270"/>
                  </a:lnTo>
                  <a:lnTo>
                    <a:pt x="1849" y="3276"/>
                  </a:lnTo>
                  <a:lnTo>
                    <a:pt x="1816" y="3280"/>
                  </a:lnTo>
                  <a:lnTo>
                    <a:pt x="1781" y="3282"/>
                  </a:lnTo>
                  <a:lnTo>
                    <a:pt x="1747" y="3283"/>
                  </a:lnTo>
                  <a:lnTo>
                    <a:pt x="563" y="3281"/>
                  </a:lnTo>
                  <a:lnTo>
                    <a:pt x="528" y="3280"/>
                  </a:lnTo>
                  <a:lnTo>
                    <a:pt x="494" y="3278"/>
                  </a:lnTo>
                  <a:lnTo>
                    <a:pt x="461" y="3274"/>
                  </a:lnTo>
                  <a:lnTo>
                    <a:pt x="429" y="3269"/>
                  </a:lnTo>
                  <a:lnTo>
                    <a:pt x="398" y="3263"/>
                  </a:lnTo>
                  <a:lnTo>
                    <a:pt x="367" y="3254"/>
                  </a:lnTo>
                  <a:lnTo>
                    <a:pt x="338" y="3244"/>
                  </a:lnTo>
                  <a:lnTo>
                    <a:pt x="309" y="3234"/>
                  </a:lnTo>
                  <a:lnTo>
                    <a:pt x="282" y="3221"/>
                  </a:lnTo>
                  <a:lnTo>
                    <a:pt x="256" y="3207"/>
                  </a:lnTo>
                  <a:lnTo>
                    <a:pt x="231" y="3192"/>
                  </a:lnTo>
                  <a:lnTo>
                    <a:pt x="208" y="3175"/>
                  </a:lnTo>
                  <a:lnTo>
                    <a:pt x="185" y="3157"/>
                  </a:lnTo>
                  <a:lnTo>
                    <a:pt x="164" y="3137"/>
                  </a:lnTo>
                  <a:lnTo>
                    <a:pt x="145" y="3115"/>
                  </a:lnTo>
                  <a:lnTo>
                    <a:pt x="126" y="3093"/>
                  </a:lnTo>
                  <a:lnTo>
                    <a:pt x="126" y="309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Calibri Light" panose="020F0302020204030204"/>
                <a:ea typeface="+mn-ea"/>
                <a:cs typeface="+mn-cs"/>
              </a:endParaRPr>
            </a:p>
          </p:txBody>
        </p:sp>
        <p:sp>
          <p:nvSpPr>
            <p:cNvPr id="216" name="Freeform 44"/>
            <p:cNvSpPr>
              <a:spLocks noEditPoints="1"/>
            </p:cNvSpPr>
            <p:nvPr/>
          </p:nvSpPr>
          <p:spPr bwMode="auto">
            <a:xfrm>
              <a:off x="-2575175" y="-1203589"/>
              <a:ext cx="3082009" cy="2284626"/>
            </a:xfrm>
            <a:custGeom>
              <a:avLst/>
              <a:gdLst>
                <a:gd name="T0" fmla="*/ 10977 w 15471"/>
                <a:gd name="T1" fmla="*/ 1806 h 11467"/>
                <a:gd name="T2" fmla="*/ 11863 w 15471"/>
                <a:gd name="T3" fmla="*/ 2687 h 11467"/>
                <a:gd name="T4" fmla="*/ 11965 w 15471"/>
                <a:gd name="T5" fmla="*/ 3282 h 11467"/>
                <a:gd name="T6" fmla="*/ 12755 w 15471"/>
                <a:gd name="T7" fmla="*/ 3676 h 11467"/>
                <a:gd name="T8" fmla="*/ 12767 w 15471"/>
                <a:gd name="T9" fmla="*/ 4735 h 11467"/>
                <a:gd name="T10" fmla="*/ 13108 w 15471"/>
                <a:gd name="T11" fmla="*/ 1674 h 11467"/>
                <a:gd name="T12" fmla="*/ 14652 w 15471"/>
                <a:gd name="T13" fmla="*/ 942 h 11467"/>
                <a:gd name="T14" fmla="*/ 15075 w 15471"/>
                <a:gd name="T15" fmla="*/ 4776 h 11467"/>
                <a:gd name="T16" fmla="*/ 12080 w 15471"/>
                <a:gd name="T17" fmla="*/ 6929 h 11467"/>
                <a:gd name="T18" fmla="*/ 10191 w 15471"/>
                <a:gd name="T19" fmla="*/ 5810 h 11467"/>
                <a:gd name="T20" fmla="*/ 11264 w 15471"/>
                <a:gd name="T21" fmla="*/ 7535 h 11467"/>
                <a:gd name="T22" fmla="*/ 10824 w 15471"/>
                <a:gd name="T23" fmla="*/ 8068 h 11467"/>
                <a:gd name="T24" fmla="*/ 8547 w 15471"/>
                <a:gd name="T25" fmla="*/ 6706 h 11467"/>
                <a:gd name="T26" fmla="*/ 9172 w 15471"/>
                <a:gd name="T27" fmla="*/ 8211 h 11467"/>
                <a:gd name="T28" fmla="*/ 6576 w 15471"/>
                <a:gd name="T29" fmla="*/ 11116 h 11467"/>
                <a:gd name="T30" fmla="*/ 6156 w 15471"/>
                <a:gd name="T31" fmla="*/ 9541 h 11467"/>
                <a:gd name="T32" fmla="*/ 6205 w 15471"/>
                <a:gd name="T33" fmla="*/ 9052 h 11467"/>
                <a:gd name="T34" fmla="*/ 4485 w 15471"/>
                <a:gd name="T35" fmla="*/ 9219 h 11467"/>
                <a:gd name="T36" fmla="*/ 3981 w 15471"/>
                <a:gd name="T37" fmla="*/ 10956 h 11467"/>
                <a:gd name="T38" fmla="*/ 2377 w 15471"/>
                <a:gd name="T39" fmla="*/ 9801 h 11467"/>
                <a:gd name="T40" fmla="*/ 1530 w 15471"/>
                <a:gd name="T41" fmla="*/ 7314 h 11467"/>
                <a:gd name="T42" fmla="*/ 1041 w 15471"/>
                <a:gd name="T43" fmla="*/ 5673 h 11467"/>
                <a:gd name="T44" fmla="*/ 412 w 15471"/>
                <a:gd name="T45" fmla="*/ 4456 h 11467"/>
                <a:gd name="T46" fmla="*/ 938 w 15471"/>
                <a:gd name="T47" fmla="*/ 4506 h 11467"/>
                <a:gd name="T48" fmla="*/ 1436 w 15471"/>
                <a:gd name="T49" fmla="*/ 5064 h 11467"/>
                <a:gd name="T50" fmla="*/ 4800 w 15471"/>
                <a:gd name="T51" fmla="*/ 2713 h 11467"/>
                <a:gd name="T52" fmla="*/ 3605 w 15471"/>
                <a:gd name="T53" fmla="*/ 4402 h 11467"/>
                <a:gd name="T54" fmla="*/ 3968 w 15471"/>
                <a:gd name="T55" fmla="*/ 6936 h 11467"/>
                <a:gd name="T56" fmla="*/ 6878 w 15471"/>
                <a:gd name="T57" fmla="*/ 7007 h 11467"/>
                <a:gd name="T58" fmla="*/ 8016 w 15471"/>
                <a:gd name="T59" fmla="*/ 5640 h 11467"/>
                <a:gd name="T60" fmla="*/ 7464 w 15471"/>
                <a:gd name="T61" fmla="*/ 4107 h 11467"/>
                <a:gd name="T62" fmla="*/ 7291 w 15471"/>
                <a:gd name="T63" fmla="*/ 6616 h 11467"/>
                <a:gd name="T64" fmla="*/ 4638 w 15471"/>
                <a:gd name="T65" fmla="*/ 7120 h 11467"/>
                <a:gd name="T66" fmla="*/ 3893 w 15471"/>
                <a:gd name="T67" fmla="*/ 4655 h 11467"/>
                <a:gd name="T68" fmla="*/ 7348 w 15471"/>
                <a:gd name="T69" fmla="*/ 1684 h 11467"/>
                <a:gd name="T70" fmla="*/ 7505 w 15471"/>
                <a:gd name="T71" fmla="*/ 821 h 11467"/>
                <a:gd name="T72" fmla="*/ 14394 w 15471"/>
                <a:gd name="T73" fmla="*/ 1187 h 11467"/>
                <a:gd name="T74" fmla="*/ 13401 w 15471"/>
                <a:gd name="T75" fmla="*/ 1768 h 11467"/>
                <a:gd name="T76" fmla="*/ 9509 w 15471"/>
                <a:gd name="T77" fmla="*/ 2321 h 11467"/>
                <a:gd name="T78" fmla="*/ 9002 w 15471"/>
                <a:gd name="T79" fmla="*/ 2398 h 11467"/>
                <a:gd name="T80" fmla="*/ 9753 w 15471"/>
                <a:gd name="T81" fmla="*/ 3768 h 11467"/>
                <a:gd name="T82" fmla="*/ 9917 w 15471"/>
                <a:gd name="T83" fmla="*/ 4293 h 11467"/>
                <a:gd name="T84" fmla="*/ 10789 w 15471"/>
                <a:gd name="T85" fmla="*/ 3533 h 11467"/>
                <a:gd name="T86" fmla="*/ 10668 w 15471"/>
                <a:gd name="T87" fmla="*/ 3016 h 11467"/>
                <a:gd name="T88" fmla="*/ 9418 w 15471"/>
                <a:gd name="T89" fmla="*/ 3866 h 11467"/>
                <a:gd name="T90" fmla="*/ 6560 w 15471"/>
                <a:gd name="T91" fmla="*/ 1283 h 11467"/>
                <a:gd name="T92" fmla="*/ 4869 w 15471"/>
                <a:gd name="T93" fmla="*/ 2378 h 11467"/>
                <a:gd name="T94" fmla="*/ 1533 w 15471"/>
                <a:gd name="T95" fmla="*/ 4436 h 11467"/>
                <a:gd name="T96" fmla="*/ 865 w 15471"/>
                <a:gd name="T97" fmla="*/ 3460 h 11467"/>
                <a:gd name="T98" fmla="*/ 523 w 15471"/>
                <a:gd name="T99" fmla="*/ 5835 h 11467"/>
                <a:gd name="T100" fmla="*/ 2021 w 15471"/>
                <a:gd name="T101" fmla="*/ 9156 h 11467"/>
                <a:gd name="T102" fmla="*/ 2536 w 15471"/>
                <a:gd name="T103" fmla="*/ 11188 h 11467"/>
                <a:gd name="T104" fmla="*/ 4423 w 15471"/>
                <a:gd name="T105" fmla="*/ 10332 h 11467"/>
                <a:gd name="T106" fmla="*/ 5268 w 15471"/>
                <a:gd name="T107" fmla="*/ 9942 h 11467"/>
                <a:gd name="T108" fmla="*/ 7052 w 15471"/>
                <a:gd name="T109" fmla="*/ 11297 h 11467"/>
                <a:gd name="T110" fmla="*/ 9714 w 15471"/>
                <a:gd name="T111" fmla="*/ 7999 h 11467"/>
                <a:gd name="T112" fmla="*/ 11839 w 15471"/>
                <a:gd name="T113" fmla="*/ 7522 h 11467"/>
                <a:gd name="T114" fmla="*/ 14957 w 15471"/>
                <a:gd name="T115" fmla="*/ 5826 h 11467"/>
                <a:gd name="T116" fmla="*/ 14949 w 15471"/>
                <a:gd name="T117" fmla="*/ 867 h 11467"/>
                <a:gd name="T118" fmla="*/ 13419 w 15471"/>
                <a:gd name="T119" fmla="*/ 1053 h 11467"/>
                <a:gd name="T120" fmla="*/ 12890 w 15471"/>
                <a:gd name="T121" fmla="*/ 3396 h 11467"/>
                <a:gd name="T122" fmla="*/ 12179 w 15471"/>
                <a:gd name="T123" fmla="*/ 1882 h 11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471" h="11467">
                  <a:moveTo>
                    <a:pt x="9231" y="342"/>
                  </a:moveTo>
                  <a:lnTo>
                    <a:pt x="9450" y="342"/>
                  </a:lnTo>
                  <a:lnTo>
                    <a:pt x="9501" y="346"/>
                  </a:lnTo>
                  <a:lnTo>
                    <a:pt x="9553" y="351"/>
                  </a:lnTo>
                  <a:lnTo>
                    <a:pt x="9604" y="357"/>
                  </a:lnTo>
                  <a:lnTo>
                    <a:pt x="9654" y="364"/>
                  </a:lnTo>
                  <a:lnTo>
                    <a:pt x="9703" y="373"/>
                  </a:lnTo>
                  <a:lnTo>
                    <a:pt x="9752" y="383"/>
                  </a:lnTo>
                  <a:lnTo>
                    <a:pt x="9801" y="394"/>
                  </a:lnTo>
                  <a:lnTo>
                    <a:pt x="9848" y="405"/>
                  </a:lnTo>
                  <a:lnTo>
                    <a:pt x="9894" y="419"/>
                  </a:lnTo>
                  <a:lnTo>
                    <a:pt x="9941" y="433"/>
                  </a:lnTo>
                  <a:lnTo>
                    <a:pt x="10031" y="464"/>
                  </a:lnTo>
                  <a:lnTo>
                    <a:pt x="10118" y="499"/>
                  </a:lnTo>
                  <a:lnTo>
                    <a:pt x="10203" y="537"/>
                  </a:lnTo>
                  <a:lnTo>
                    <a:pt x="10285" y="579"/>
                  </a:lnTo>
                  <a:lnTo>
                    <a:pt x="10364" y="623"/>
                  </a:lnTo>
                  <a:lnTo>
                    <a:pt x="10441" y="669"/>
                  </a:lnTo>
                  <a:lnTo>
                    <a:pt x="10514" y="718"/>
                  </a:lnTo>
                  <a:lnTo>
                    <a:pt x="10585" y="768"/>
                  </a:lnTo>
                  <a:lnTo>
                    <a:pt x="10653" y="820"/>
                  </a:lnTo>
                  <a:lnTo>
                    <a:pt x="10719" y="873"/>
                  </a:lnTo>
                  <a:lnTo>
                    <a:pt x="10781" y="927"/>
                  </a:lnTo>
                  <a:lnTo>
                    <a:pt x="10841" y="980"/>
                  </a:lnTo>
                  <a:lnTo>
                    <a:pt x="10899" y="1035"/>
                  </a:lnTo>
                  <a:lnTo>
                    <a:pt x="10954" y="1089"/>
                  </a:lnTo>
                  <a:lnTo>
                    <a:pt x="11005" y="1144"/>
                  </a:lnTo>
                  <a:lnTo>
                    <a:pt x="11054" y="1198"/>
                  </a:lnTo>
                  <a:lnTo>
                    <a:pt x="11100" y="1249"/>
                  </a:lnTo>
                  <a:lnTo>
                    <a:pt x="11144" y="1301"/>
                  </a:lnTo>
                  <a:lnTo>
                    <a:pt x="11185" y="1350"/>
                  </a:lnTo>
                  <a:lnTo>
                    <a:pt x="11223" y="1397"/>
                  </a:lnTo>
                  <a:lnTo>
                    <a:pt x="11258" y="1443"/>
                  </a:lnTo>
                  <a:lnTo>
                    <a:pt x="11291" y="1486"/>
                  </a:lnTo>
                  <a:lnTo>
                    <a:pt x="11321" y="1526"/>
                  </a:lnTo>
                  <a:lnTo>
                    <a:pt x="11348" y="1562"/>
                  </a:lnTo>
                  <a:lnTo>
                    <a:pt x="11373" y="1596"/>
                  </a:lnTo>
                  <a:lnTo>
                    <a:pt x="11393" y="1626"/>
                  </a:lnTo>
                  <a:lnTo>
                    <a:pt x="11404" y="1638"/>
                  </a:lnTo>
                  <a:lnTo>
                    <a:pt x="11413" y="1651"/>
                  </a:lnTo>
                  <a:lnTo>
                    <a:pt x="11381" y="1651"/>
                  </a:lnTo>
                  <a:lnTo>
                    <a:pt x="11351" y="1653"/>
                  </a:lnTo>
                  <a:lnTo>
                    <a:pt x="11319" y="1658"/>
                  </a:lnTo>
                  <a:lnTo>
                    <a:pt x="11286" y="1665"/>
                  </a:lnTo>
                  <a:lnTo>
                    <a:pt x="11253" y="1676"/>
                  </a:lnTo>
                  <a:lnTo>
                    <a:pt x="11219" y="1687"/>
                  </a:lnTo>
                  <a:lnTo>
                    <a:pt x="11185" y="1700"/>
                  </a:lnTo>
                  <a:lnTo>
                    <a:pt x="11152" y="1715"/>
                  </a:lnTo>
                  <a:lnTo>
                    <a:pt x="11121" y="1729"/>
                  </a:lnTo>
                  <a:lnTo>
                    <a:pt x="11091" y="1743"/>
                  </a:lnTo>
                  <a:lnTo>
                    <a:pt x="11064" y="1758"/>
                  </a:lnTo>
                  <a:lnTo>
                    <a:pt x="11039" y="1770"/>
                  </a:lnTo>
                  <a:lnTo>
                    <a:pt x="11018" y="1783"/>
                  </a:lnTo>
                  <a:lnTo>
                    <a:pt x="11008" y="1788"/>
                  </a:lnTo>
                  <a:lnTo>
                    <a:pt x="11001" y="1792"/>
                  </a:lnTo>
                  <a:lnTo>
                    <a:pt x="10994" y="1796"/>
                  </a:lnTo>
                  <a:lnTo>
                    <a:pt x="10988" y="1800"/>
                  </a:lnTo>
                  <a:lnTo>
                    <a:pt x="10983" y="1803"/>
                  </a:lnTo>
                  <a:lnTo>
                    <a:pt x="10979" y="1805"/>
                  </a:lnTo>
                  <a:lnTo>
                    <a:pt x="10977" y="1806"/>
                  </a:lnTo>
                  <a:lnTo>
                    <a:pt x="10976" y="1806"/>
                  </a:lnTo>
                  <a:lnTo>
                    <a:pt x="11257" y="1806"/>
                  </a:lnTo>
                  <a:lnTo>
                    <a:pt x="11303" y="1806"/>
                  </a:lnTo>
                  <a:lnTo>
                    <a:pt x="11345" y="1807"/>
                  </a:lnTo>
                  <a:lnTo>
                    <a:pt x="11385" y="1808"/>
                  </a:lnTo>
                  <a:lnTo>
                    <a:pt x="11424" y="1810"/>
                  </a:lnTo>
                  <a:lnTo>
                    <a:pt x="11462" y="1815"/>
                  </a:lnTo>
                  <a:lnTo>
                    <a:pt x="11498" y="1820"/>
                  </a:lnTo>
                  <a:lnTo>
                    <a:pt x="11534" y="1828"/>
                  </a:lnTo>
                  <a:lnTo>
                    <a:pt x="11569" y="1838"/>
                  </a:lnTo>
                  <a:lnTo>
                    <a:pt x="11603" y="1851"/>
                  </a:lnTo>
                  <a:lnTo>
                    <a:pt x="11637" y="1863"/>
                  </a:lnTo>
                  <a:lnTo>
                    <a:pt x="11671" y="1877"/>
                  </a:lnTo>
                  <a:lnTo>
                    <a:pt x="11704" y="1893"/>
                  </a:lnTo>
                  <a:lnTo>
                    <a:pt x="11737" y="1910"/>
                  </a:lnTo>
                  <a:lnTo>
                    <a:pt x="11771" y="1930"/>
                  </a:lnTo>
                  <a:lnTo>
                    <a:pt x="11804" y="1951"/>
                  </a:lnTo>
                  <a:lnTo>
                    <a:pt x="11837" y="1974"/>
                  </a:lnTo>
                  <a:lnTo>
                    <a:pt x="11871" y="2000"/>
                  </a:lnTo>
                  <a:lnTo>
                    <a:pt x="11905" y="2029"/>
                  </a:lnTo>
                  <a:lnTo>
                    <a:pt x="11941" y="2061"/>
                  </a:lnTo>
                  <a:lnTo>
                    <a:pt x="11977" y="2097"/>
                  </a:lnTo>
                  <a:lnTo>
                    <a:pt x="12013" y="2135"/>
                  </a:lnTo>
                  <a:lnTo>
                    <a:pt x="12051" y="2177"/>
                  </a:lnTo>
                  <a:lnTo>
                    <a:pt x="12070" y="2200"/>
                  </a:lnTo>
                  <a:lnTo>
                    <a:pt x="12089" y="2223"/>
                  </a:lnTo>
                  <a:lnTo>
                    <a:pt x="12110" y="2248"/>
                  </a:lnTo>
                  <a:lnTo>
                    <a:pt x="12129" y="2274"/>
                  </a:lnTo>
                  <a:lnTo>
                    <a:pt x="12157" y="2310"/>
                  </a:lnTo>
                  <a:lnTo>
                    <a:pt x="12182" y="2345"/>
                  </a:lnTo>
                  <a:lnTo>
                    <a:pt x="12204" y="2381"/>
                  </a:lnTo>
                  <a:lnTo>
                    <a:pt x="12221" y="2416"/>
                  </a:lnTo>
                  <a:lnTo>
                    <a:pt x="12237" y="2451"/>
                  </a:lnTo>
                  <a:lnTo>
                    <a:pt x="12247" y="2484"/>
                  </a:lnTo>
                  <a:lnTo>
                    <a:pt x="12254" y="2517"/>
                  </a:lnTo>
                  <a:lnTo>
                    <a:pt x="12258" y="2547"/>
                  </a:lnTo>
                  <a:lnTo>
                    <a:pt x="12258" y="2561"/>
                  </a:lnTo>
                  <a:lnTo>
                    <a:pt x="12257" y="2575"/>
                  </a:lnTo>
                  <a:lnTo>
                    <a:pt x="12255" y="2588"/>
                  </a:lnTo>
                  <a:lnTo>
                    <a:pt x="12253" y="2600"/>
                  </a:lnTo>
                  <a:lnTo>
                    <a:pt x="12249" y="2612"/>
                  </a:lnTo>
                  <a:lnTo>
                    <a:pt x="12244" y="2623"/>
                  </a:lnTo>
                  <a:lnTo>
                    <a:pt x="12238" y="2632"/>
                  </a:lnTo>
                  <a:lnTo>
                    <a:pt x="12231" y="2642"/>
                  </a:lnTo>
                  <a:lnTo>
                    <a:pt x="12222" y="2650"/>
                  </a:lnTo>
                  <a:lnTo>
                    <a:pt x="12212" y="2658"/>
                  </a:lnTo>
                  <a:lnTo>
                    <a:pt x="12202" y="2664"/>
                  </a:lnTo>
                  <a:lnTo>
                    <a:pt x="12189" y="2670"/>
                  </a:lnTo>
                  <a:lnTo>
                    <a:pt x="12177" y="2674"/>
                  </a:lnTo>
                  <a:lnTo>
                    <a:pt x="12162" y="2677"/>
                  </a:lnTo>
                  <a:lnTo>
                    <a:pt x="12147" y="2679"/>
                  </a:lnTo>
                  <a:lnTo>
                    <a:pt x="12129" y="2679"/>
                  </a:lnTo>
                  <a:lnTo>
                    <a:pt x="12035" y="2679"/>
                  </a:lnTo>
                  <a:lnTo>
                    <a:pt x="12008" y="2679"/>
                  </a:lnTo>
                  <a:lnTo>
                    <a:pt x="11980" y="2680"/>
                  </a:lnTo>
                  <a:lnTo>
                    <a:pt x="11954" y="2681"/>
                  </a:lnTo>
                  <a:lnTo>
                    <a:pt x="11930" y="2682"/>
                  </a:lnTo>
                  <a:lnTo>
                    <a:pt x="11906" y="2684"/>
                  </a:lnTo>
                  <a:lnTo>
                    <a:pt x="11885" y="2685"/>
                  </a:lnTo>
                  <a:lnTo>
                    <a:pt x="11863" y="2687"/>
                  </a:lnTo>
                  <a:lnTo>
                    <a:pt x="11843" y="2690"/>
                  </a:lnTo>
                  <a:lnTo>
                    <a:pt x="11806" y="2695"/>
                  </a:lnTo>
                  <a:lnTo>
                    <a:pt x="11772" y="2702"/>
                  </a:lnTo>
                  <a:lnTo>
                    <a:pt x="11741" y="2710"/>
                  </a:lnTo>
                  <a:lnTo>
                    <a:pt x="11712" y="2718"/>
                  </a:lnTo>
                  <a:lnTo>
                    <a:pt x="11686" y="2727"/>
                  </a:lnTo>
                  <a:lnTo>
                    <a:pt x="11660" y="2737"/>
                  </a:lnTo>
                  <a:lnTo>
                    <a:pt x="11611" y="2758"/>
                  </a:lnTo>
                  <a:lnTo>
                    <a:pt x="11586" y="2769"/>
                  </a:lnTo>
                  <a:lnTo>
                    <a:pt x="11561" y="2781"/>
                  </a:lnTo>
                  <a:lnTo>
                    <a:pt x="11535" y="2792"/>
                  </a:lnTo>
                  <a:lnTo>
                    <a:pt x="11506" y="2803"/>
                  </a:lnTo>
                  <a:lnTo>
                    <a:pt x="11519" y="2802"/>
                  </a:lnTo>
                  <a:lnTo>
                    <a:pt x="11535" y="2799"/>
                  </a:lnTo>
                  <a:lnTo>
                    <a:pt x="11552" y="2794"/>
                  </a:lnTo>
                  <a:lnTo>
                    <a:pt x="11572" y="2788"/>
                  </a:lnTo>
                  <a:lnTo>
                    <a:pt x="11594" y="2783"/>
                  </a:lnTo>
                  <a:lnTo>
                    <a:pt x="11615" y="2778"/>
                  </a:lnTo>
                  <a:lnTo>
                    <a:pt x="11639" y="2775"/>
                  </a:lnTo>
                  <a:lnTo>
                    <a:pt x="11662" y="2773"/>
                  </a:lnTo>
                  <a:lnTo>
                    <a:pt x="11709" y="2774"/>
                  </a:lnTo>
                  <a:lnTo>
                    <a:pt x="11733" y="2775"/>
                  </a:lnTo>
                  <a:lnTo>
                    <a:pt x="11757" y="2777"/>
                  </a:lnTo>
                  <a:lnTo>
                    <a:pt x="11781" y="2781"/>
                  </a:lnTo>
                  <a:lnTo>
                    <a:pt x="11803" y="2787"/>
                  </a:lnTo>
                  <a:lnTo>
                    <a:pt x="11826" y="2795"/>
                  </a:lnTo>
                  <a:lnTo>
                    <a:pt x="11849" y="2805"/>
                  </a:lnTo>
                  <a:lnTo>
                    <a:pt x="11870" y="2819"/>
                  </a:lnTo>
                  <a:lnTo>
                    <a:pt x="11890" y="2835"/>
                  </a:lnTo>
                  <a:lnTo>
                    <a:pt x="11910" y="2856"/>
                  </a:lnTo>
                  <a:lnTo>
                    <a:pt x="11920" y="2867"/>
                  </a:lnTo>
                  <a:lnTo>
                    <a:pt x="11928" y="2880"/>
                  </a:lnTo>
                  <a:lnTo>
                    <a:pt x="11937" y="2894"/>
                  </a:lnTo>
                  <a:lnTo>
                    <a:pt x="11946" y="2908"/>
                  </a:lnTo>
                  <a:lnTo>
                    <a:pt x="11954" y="2925"/>
                  </a:lnTo>
                  <a:lnTo>
                    <a:pt x="11961" y="2942"/>
                  </a:lnTo>
                  <a:lnTo>
                    <a:pt x="11968" y="2961"/>
                  </a:lnTo>
                  <a:lnTo>
                    <a:pt x="11976" y="2981"/>
                  </a:lnTo>
                  <a:lnTo>
                    <a:pt x="11982" y="3002"/>
                  </a:lnTo>
                  <a:lnTo>
                    <a:pt x="11988" y="3025"/>
                  </a:lnTo>
                  <a:lnTo>
                    <a:pt x="11989" y="3058"/>
                  </a:lnTo>
                  <a:lnTo>
                    <a:pt x="11988" y="3088"/>
                  </a:lnTo>
                  <a:lnTo>
                    <a:pt x="11987" y="3117"/>
                  </a:lnTo>
                  <a:lnTo>
                    <a:pt x="11986" y="3142"/>
                  </a:lnTo>
                  <a:lnTo>
                    <a:pt x="11983" y="3166"/>
                  </a:lnTo>
                  <a:lnTo>
                    <a:pt x="11980" y="3188"/>
                  </a:lnTo>
                  <a:lnTo>
                    <a:pt x="11976" y="3207"/>
                  </a:lnTo>
                  <a:lnTo>
                    <a:pt x="11970" y="3226"/>
                  </a:lnTo>
                  <a:lnTo>
                    <a:pt x="11963" y="3241"/>
                  </a:lnTo>
                  <a:lnTo>
                    <a:pt x="11956" y="3256"/>
                  </a:lnTo>
                  <a:lnTo>
                    <a:pt x="11947" y="3268"/>
                  </a:lnTo>
                  <a:lnTo>
                    <a:pt x="11936" y="3278"/>
                  </a:lnTo>
                  <a:lnTo>
                    <a:pt x="11925" y="3288"/>
                  </a:lnTo>
                  <a:lnTo>
                    <a:pt x="11912" y="3296"/>
                  </a:lnTo>
                  <a:lnTo>
                    <a:pt x="11897" y="3302"/>
                  </a:lnTo>
                  <a:lnTo>
                    <a:pt x="11881" y="3307"/>
                  </a:lnTo>
                  <a:lnTo>
                    <a:pt x="11905" y="3298"/>
                  </a:lnTo>
                  <a:lnTo>
                    <a:pt x="11928" y="3291"/>
                  </a:lnTo>
                  <a:lnTo>
                    <a:pt x="11952" y="3284"/>
                  </a:lnTo>
                  <a:lnTo>
                    <a:pt x="11965" y="3282"/>
                  </a:lnTo>
                  <a:lnTo>
                    <a:pt x="11979" y="3280"/>
                  </a:lnTo>
                  <a:lnTo>
                    <a:pt x="11994" y="3278"/>
                  </a:lnTo>
                  <a:lnTo>
                    <a:pt x="12011" y="3277"/>
                  </a:lnTo>
                  <a:lnTo>
                    <a:pt x="12029" y="3275"/>
                  </a:lnTo>
                  <a:lnTo>
                    <a:pt x="12050" y="3274"/>
                  </a:lnTo>
                  <a:lnTo>
                    <a:pt x="12074" y="3273"/>
                  </a:lnTo>
                  <a:lnTo>
                    <a:pt x="12100" y="3273"/>
                  </a:lnTo>
                  <a:lnTo>
                    <a:pt x="12128" y="3272"/>
                  </a:lnTo>
                  <a:lnTo>
                    <a:pt x="12160" y="3271"/>
                  </a:lnTo>
                  <a:lnTo>
                    <a:pt x="12184" y="3272"/>
                  </a:lnTo>
                  <a:lnTo>
                    <a:pt x="12208" y="3275"/>
                  </a:lnTo>
                  <a:lnTo>
                    <a:pt x="12232" y="3279"/>
                  </a:lnTo>
                  <a:lnTo>
                    <a:pt x="12255" y="3284"/>
                  </a:lnTo>
                  <a:lnTo>
                    <a:pt x="12279" y="3293"/>
                  </a:lnTo>
                  <a:lnTo>
                    <a:pt x="12302" y="3301"/>
                  </a:lnTo>
                  <a:lnTo>
                    <a:pt x="12325" y="3311"/>
                  </a:lnTo>
                  <a:lnTo>
                    <a:pt x="12346" y="3324"/>
                  </a:lnTo>
                  <a:lnTo>
                    <a:pt x="12367" y="3336"/>
                  </a:lnTo>
                  <a:lnTo>
                    <a:pt x="12386" y="3350"/>
                  </a:lnTo>
                  <a:lnTo>
                    <a:pt x="12404" y="3366"/>
                  </a:lnTo>
                  <a:lnTo>
                    <a:pt x="12422" y="3382"/>
                  </a:lnTo>
                  <a:lnTo>
                    <a:pt x="12437" y="3400"/>
                  </a:lnTo>
                  <a:lnTo>
                    <a:pt x="12450" y="3418"/>
                  </a:lnTo>
                  <a:lnTo>
                    <a:pt x="12463" y="3438"/>
                  </a:lnTo>
                  <a:lnTo>
                    <a:pt x="12472" y="3459"/>
                  </a:lnTo>
                  <a:lnTo>
                    <a:pt x="12481" y="3479"/>
                  </a:lnTo>
                  <a:lnTo>
                    <a:pt x="12490" y="3499"/>
                  </a:lnTo>
                  <a:lnTo>
                    <a:pt x="12498" y="3518"/>
                  </a:lnTo>
                  <a:lnTo>
                    <a:pt x="12505" y="3537"/>
                  </a:lnTo>
                  <a:lnTo>
                    <a:pt x="12511" y="3555"/>
                  </a:lnTo>
                  <a:lnTo>
                    <a:pt x="12516" y="3574"/>
                  </a:lnTo>
                  <a:lnTo>
                    <a:pt x="12518" y="3592"/>
                  </a:lnTo>
                  <a:lnTo>
                    <a:pt x="12518" y="3612"/>
                  </a:lnTo>
                  <a:lnTo>
                    <a:pt x="12514" y="3633"/>
                  </a:lnTo>
                  <a:lnTo>
                    <a:pt x="12508" y="3654"/>
                  </a:lnTo>
                  <a:lnTo>
                    <a:pt x="12499" y="3677"/>
                  </a:lnTo>
                  <a:lnTo>
                    <a:pt x="12493" y="3688"/>
                  </a:lnTo>
                  <a:lnTo>
                    <a:pt x="12486" y="3701"/>
                  </a:lnTo>
                  <a:lnTo>
                    <a:pt x="12477" y="3714"/>
                  </a:lnTo>
                  <a:lnTo>
                    <a:pt x="12468" y="3727"/>
                  </a:lnTo>
                  <a:lnTo>
                    <a:pt x="12458" y="3742"/>
                  </a:lnTo>
                  <a:lnTo>
                    <a:pt x="12445" y="3756"/>
                  </a:lnTo>
                  <a:lnTo>
                    <a:pt x="12433" y="3771"/>
                  </a:lnTo>
                  <a:lnTo>
                    <a:pt x="12418" y="3787"/>
                  </a:lnTo>
                  <a:lnTo>
                    <a:pt x="12403" y="3804"/>
                  </a:lnTo>
                  <a:lnTo>
                    <a:pt x="12386" y="3820"/>
                  </a:lnTo>
                  <a:lnTo>
                    <a:pt x="12404" y="3804"/>
                  </a:lnTo>
                  <a:lnTo>
                    <a:pt x="12423" y="3788"/>
                  </a:lnTo>
                  <a:lnTo>
                    <a:pt x="12441" y="3774"/>
                  </a:lnTo>
                  <a:lnTo>
                    <a:pt x="12461" y="3760"/>
                  </a:lnTo>
                  <a:lnTo>
                    <a:pt x="12481" y="3748"/>
                  </a:lnTo>
                  <a:lnTo>
                    <a:pt x="12501" y="3737"/>
                  </a:lnTo>
                  <a:lnTo>
                    <a:pt x="12523" y="3726"/>
                  </a:lnTo>
                  <a:lnTo>
                    <a:pt x="12543" y="3717"/>
                  </a:lnTo>
                  <a:lnTo>
                    <a:pt x="12587" y="3702"/>
                  </a:lnTo>
                  <a:lnTo>
                    <a:pt x="12631" y="3690"/>
                  </a:lnTo>
                  <a:lnTo>
                    <a:pt x="12677" y="3682"/>
                  </a:lnTo>
                  <a:lnTo>
                    <a:pt x="12722" y="3677"/>
                  </a:lnTo>
                  <a:lnTo>
                    <a:pt x="12739" y="3676"/>
                  </a:lnTo>
                  <a:lnTo>
                    <a:pt x="12755" y="3676"/>
                  </a:lnTo>
                  <a:lnTo>
                    <a:pt x="12773" y="3677"/>
                  </a:lnTo>
                  <a:lnTo>
                    <a:pt x="12789" y="3679"/>
                  </a:lnTo>
                  <a:lnTo>
                    <a:pt x="12806" y="3683"/>
                  </a:lnTo>
                  <a:lnTo>
                    <a:pt x="12821" y="3689"/>
                  </a:lnTo>
                  <a:lnTo>
                    <a:pt x="12835" y="3697"/>
                  </a:lnTo>
                  <a:lnTo>
                    <a:pt x="12846" y="3708"/>
                  </a:lnTo>
                  <a:lnTo>
                    <a:pt x="12861" y="3724"/>
                  </a:lnTo>
                  <a:lnTo>
                    <a:pt x="12875" y="3740"/>
                  </a:lnTo>
                  <a:lnTo>
                    <a:pt x="12887" y="3755"/>
                  </a:lnTo>
                  <a:lnTo>
                    <a:pt x="12899" y="3770"/>
                  </a:lnTo>
                  <a:lnTo>
                    <a:pt x="12908" y="3784"/>
                  </a:lnTo>
                  <a:lnTo>
                    <a:pt x="12916" y="3799"/>
                  </a:lnTo>
                  <a:lnTo>
                    <a:pt x="12922" y="3816"/>
                  </a:lnTo>
                  <a:lnTo>
                    <a:pt x="12927" y="3834"/>
                  </a:lnTo>
                  <a:lnTo>
                    <a:pt x="12931" y="3854"/>
                  </a:lnTo>
                  <a:lnTo>
                    <a:pt x="12932" y="3876"/>
                  </a:lnTo>
                  <a:lnTo>
                    <a:pt x="12931" y="3900"/>
                  </a:lnTo>
                  <a:lnTo>
                    <a:pt x="12928" y="3928"/>
                  </a:lnTo>
                  <a:lnTo>
                    <a:pt x="12924" y="3959"/>
                  </a:lnTo>
                  <a:lnTo>
                    <a:pt x="12921" y="3977"/>
                  </a:lnTo>
                  <a:lnTo>
                    <a:pt x="12917" y="3995"/>
                  </a:lnTo>
                  <a:lnTo>
                    <a:pt x="12913" y="4014"/>
                  </a:lnTo>
                  <a:lnTo>
                    <a:pt x="12909" y="4034"/>
                  </a:lnTo>
                  <a:lnTo>
                    <a:pt x="12904" y="4056"/>
                  </a:lnTo>
                  <a:lnTo>
                    <a:pt x="12899" y="4079"/>
                  </a:lnTo>
                  <a:lnTo>
                    <a:pt x="12892" y="4108"/>
                  </a:lnTo>
                  <a:lnTo>
                    <a:pt x="12885" y="4139"/>
                  </a:lnTo>
                  <a:lnTo>
                    <a:pt x="12870" y="4203"/>
                  </a:lnTo>
                  <a:lnTo>
                    <a:pt x="12853" y="4269"/>
                  </a:lnTo>
                  <a:lnTo>
                    <a:pt x="12835" y="4337"/>
                  </a:lnTo>
                  <a:lnTo>
                    <a:pt x="12815" y="4405"/>
                  </a:lnTo>
                  <a:lnTo>
                    <a:pt x="12795" y="4473"/>
                  </a:lnTo>
                  <a:lnTo>
                    <a:pt x="12775" y="4539"/>
                  </a:lnTo>
                  <a:lnTo>
                    <a:pt x="12755" y="4602"/>
                  </a:lnTo>
                  <a:lnTo>
                    <a:pt x="12746" y="4633"/>
                  </a:lnTo>
                  <a:lnTo>
                    <a:pt x="12736" y="4662"/>
                  </a:lnTo>
                  <a:lnTo>
                    <a:pt x="12727" y="4690"/>
                  </a:lnTo>
                  <a:lnTo>
                    <a:pt x="12719" y="4717"/>
                  </a:lnTo>
                  <a:lnTo>
                    <a:pt x="12710" y="4742"/>
                  </a:lnTo>
                  <a:lnTo>
                    <a:pt x="12702" y="4766"/>
                  </a:lnTo>
                  <a:lnTo>
                    <a:pt x="12695" y="4788"/>
                  </a:lnTo>
                  <a:lnTo>
                    <a:pt x="12688" y="4809"/>
                  </a:lnTo>
                  <a:lnTo>
                    <a:pt x="12682" y="4827"/>
                  </a:lnTo>
                  <a:lnTo>
                    <a:pt x="12676" y="4844"/>
                  </a:lnTo>
                  <a:lnTo>
                    <a:pt x="12671" y="4858"/>
                  </a:lnTo>
                  <a:lnTo>
                    <a:pt x="12667" y="4870"/>
                  </a:lnTo>
                  <a:lnTo>
                    <a:pt x="12664" y="4879"/>
                  </a:lnTo>
                  <a:lnTo>
                    <a:pt x="12661" y="4886"/>
                  </a:lnTo>
                  <a:lnTo>
                    <a:pt x="12660" y="4890"/>
                  </a:lnTo>
                  <a:lnTo>
                    <a:pt x="12659" y="4892"/>
                  </a:lnTo>
                  <a:lnTo>
                    <a:pt x="12661" y="4890"/>
                  </a:lnTo>
                  <a:lnTo>
                    <a:pt x="12664" y="4886"/>
                  </a:lnTo>
                  <a:lnTo>
                    <a:pt x="12670" y="4878"/>
                  </a:lnTo>
                  <a:lnTo>
                    <a:pt x="12679" y="4867"/>
                  </a:lnTo>
                  <a:lnTo>
                    <a:pt x="12689" y="4852"/>
                  </a:lnTo>
                  <a:lnTo>
                    <a:pt x="12701" y="4836"/>
                  </a:lnTo>
                  <a:lnTo>
                    <a:pt x="12716" y="4815"/>
                  </a:lnTo>
                  <a:lnTo>
                    <a:pt x="12731" y="4791"/>
                  </a:lnTo>
                  <a:lnTo>
                    <a:pt x="12749" y="4765"/>
                  </a:lnTo>
                  <a:lnTo>
                    <a:pt x="12767" y="4735"/>
                  </a:lnTo>
                  <a:lnTo>
                    <a:pt x="12786" y="4702"/>
                  </a:lnTo>
                  <a:lnTo>
                    <a:pt x="12807" y="4666"/>
                  </a:lnTo>
                  <a:lnTo>
                    <a:pt x="12828" y="4627"/>
                  </a:lnTo>
                  <a:lnTo>
                    <a:pt x="12850" y="4584"/>
                  </a:lnTo>
                  <a:lnTo>
                    <a:pt x="12873" y="4538"/>
                  </a:lnTo>
                  <a:lnTo>
                    <a:pt x="12895" y="4490"/>
                  </a:lnTo>
                  <a:lnTo>
                    <a:pt x="12918" y="4438"/>
                  </a:lnTo>
                  <a:lnTo>
                    <a:pt x="12941" y="4384"/>
                  </a:lnTo>
                  <a:lnTo>
                    <a:pt x="12964" y="4326"/>
                  </a:lnTo>
                  <a:lnTo>
                    <a:pt x="12986" y="4264"/>
                  </a:lnTo>
                  <a:lnTo>
                    <a:pt x="13008" y="4200"/>
                  </a:lnTo>
                  <a:lnTo>
                    <a:pt x="13030" y="4133"/>
                  </a:lnTo>
                  <a:lnTo>
                    <a:pt x="13050" y="4063"/>
                  </a:lnTo>
                  <a:lnTo>
                    <a:pt x="13070" y="3990"/>
                  </a:lnTo>
                  <a:lnTo>
                    <a:pt x="13088" y="3914"/>
                  </a:lnTo>
                  <a:lnTo>
                    <a:pt x="13106" y="3833"/>
                  </a:lnTo>
                  <a:lnTo>
                    <a:pt x="13123" y="3751"/>
                  </a:lnTo>
                  <a:lnTo>
                    <a:pt x="13137" y="3666"/>
                  </a:lnTo>
                  <a:lnTo>
                    <a:pt x="13150" y="3577"/>
                  </a:lnTo>
                  <a:lnTo>
                    <a:pt x="13161" y="3485"/>
                  </a:lnTo>
                  <a:lnTo>
                    <a:pt x="13170" y="3391"/>
                  </a:lnTo>
                  <a:lnTo>
                    <a:pt x="13177" y="3293"/>
                  </a:lnTo>
                  <a:lnTo>
                    <a:pt x="13179" y="3239"/>
                  </a:lnTo>
                  <a:lnTo>
                    <a:pt x="13181" y="3188"/>
                  </a:lnTo>
                  <a:lnTo>
                    <a:pt x="13183" y="3136"/>
                  </a:lnTo>
                  <a:lnTo>
                    <a:pt x="13184" y="3087"/>
                  </a:lnTo>
                  <a:lnTo>
                    <a:pt x="13186" y="3037"/>
                  </a:lnTo>
                  <a:lnTo>
                    <a:pt x="13186" y="2990"/>
                  </a:lnTo>
                  <a:lnTo>
                    <a:pt x="13186" y="2944"/>
                  </a:lnTo>
                  <a:lnTo>
                    <a:pt x="13186" y="2898"/>
                  </a:lnTo>
                  <a:lnTo>
                    <a:pt x="13184" y="2854"/>
                  </a:lnTo>
                  <a:lnTo>
                    <a:pt x="13182" y="2811"/>
                  </a:lnTo>
                  <a:lnTo>
                    <a:pt x="13181" y="2768"/>
                  </a:lnTo>
                  <a:lnTo>
                    <a:pt x="13179" y="2727"/>
                  </a:lnTo>
                  <a:lnTo>
                    <a:pt x="13177" y="2687"/>
                  </a:lnTo>
                  <a:lnTo>
                    <a:pt x="13174" y="2648"/>
                  </a:lnTo>
                  <a:lnTo>
                    <a:pt x="13169" y="2573"/>
                  </a:lnTo>
                  <a:lnTo>
                    <a:pt x="13162" y="2502"/>
                  </a:lnTo>
                  <a:lnTo>
                    <a:pt x="13155" y="2435"/>
                  </a:lnTo>
                  <a:lnTo>
                    <a:pt x="13147" y="2371"/>
                  </a:lnTo>
                  <a:lnTo>
                    <a:pt x="13139" y="2310"/>
                  </a:lnTo>
                  <a:lnTo>
                    <a:pt x="13130" y="2253"/>
                  </a:lnTo>
                  <a:lnTo>
                    <a:pt x="13121" y="2200"/>
                  </a:lnTo>
                  <a:lnTo>
                    <a:pt x="13112" y="2149"/>
                  </a:lnTo>
                  <a:lnTo>
                    <a:pt x="13104" y="2102"/>
                  </a:lnTo>
                  <a:lnTo>
                    <a:pt x="13096" y="2058"/>
                  </a:lnTo>
                  <a:lnTo>
                    <a:pt x="13088" y="2015"/>
                  </a:lnTo>
                  <a:lnTo>
                    <a:pt x="13081" y="1977"/>
                  </a:lnTo>
                  <a:lnTo>
                    <a:pt x="13075" y="1940"/>
                  </a:lnTo>
                  <a:lnTo>
                    <a:pt x="13070" y="1906"/>
                  </a:lnTo>
                  <a:lnTo>
                    <a:pt x="13067" y="1875"/>
                  </a:lnTo>
                  <a:lnTo>
                    <a:pt x="13064" y="1845"/>
                  </a:lnTo>
                  <a:lnTo>
                    <a:pt x="13063" y="1818"/>
                  </a:lnTo>
                  <a:lnTo>
                    <a:pt x="13063" y="1793"/>
                  </a:lnTo>
                  <a:lnTo>
                    <a:pt x="13065" y="1769"/>
                  </a:lnTo>
                  <a:lnTo>
                    <a:pt x="13069" y="1748"/>
                  </a:lnTo>
                  <a:lnTo>
                    <a:pt x="13075" y="1727"/>
                  </a:lnTo>
                  <a:lnTo>
                    <a:pt x="13084" y="1708"/>
                  </a:lnTo>
                  <a:lnTo>
                    <a:pt x="13095" y="1691"/>
                  </a:lnTo>
                  <a:lnTo>
                    <a:pt x="13108" y="1674"/>
                  </a:lnTo>
                  <a:lnTo>
                    <a:pt x="13125" y="1659"/>
                  </a:lnTo>
                  <a:lnTo>
                    <a:pt x="13140" y="1643"/>
                  </a:lnTo>
                  <a:lnTo>
                    <a:pt x="13157" y="1627"/>
                  </a:lnTo>
                  <a:lnTo>
                    <a:pt x="13174" y="1613"/>
                  </a:lnTo>
                  <a:lnTo>
                    <a:pt x="13193" y="1599"/>
                  </a:lnTo>
                  <a:lnTo>
                    <a:pt x="13212" y="1587"/>
                  </a:lnTo>
                  <a:lnTo>
                    <a:pt x="13233" y="1576"/>
                  </a:lnTo>
                  <a:lnTo>
                    <a:pt x="13277" y="1556"/>
                  </a:lnTo>
                  <a:lnTo>
                    <a:pt x="13326" y="1539"/>
                  </a:lnTo>
                  <a:lnTo>
                    <a:pt x="13376" y="1522"/>
                  </a:lnTo>
                  <a:lnTo>
                    <a:pt x="13429" y="1507"/>
                  </a:lnTo>
                  <a:lnTo>
                    <a:pt x="13484" y="1491"/>
                  </a:lnTo>
                  <a:lnTo>
                    <a:pt x="13541" y="1476"/>
                  </a:lnTo>
                  <a:lnTo>
                    <a:pt x="13597" y="1458"/>
                  </a:lnTo>
                  <a:lnTo>
                    <a:pt x="13655" y="1439"/>
                  </a:lnTo>
                  <a:lnTo>
                    <a:pt x="13714" y="1416"/>
                  </a:lnTo>
                  <a:lnTo>
                    <a:pt x="13742" y="1403"/>
                  </a:lnTo>
                  <a:lnTo>
                    <a:pt x="13771" y="1389"/>
                  </a:lnTo>
                  <a:lnTo>
                    <a:pt x="13800" y="1374"/>
                  </a:lnTo>
                  <a:lnTo>
                    <a:pt x="13828" y="1357"/>
                  </a:lnTo>
                  <a:lnTo>
                    <a:pt x="13855" y="1340"/>
                  </a:lnTo>
                  <a:lnTo>
                    <a:pt x="13883" y="1320"/>
                  </a:lnTo>
                  <a:lnTo>
                    <a:pt x="13910" y="1300"/>
                  </a:lnTo>
                  <a:lnTo>
                    <a:pt x="13937" y="1277"/>
                  </a:lnTo>
                  <a:lnTo>
                    <a:pt x="13957" y="1262"/>
                  </a:lnTo>
                  <a:lnTo>
                    <a:pt x="13976" y="1246"/>
                  </a:lnTo>
                  <a:lnTo>
                    <a:pt x="14012" y="1211"/>
                  </a:lnTo>
                  <a:lnTo>
                    <a:pt x="14045" y="1173"/>
                  </a:lnTo>
                  <a:lnTo>
                    <a:pt x="14076" y="1134"/>
                  </a:lnTo>
                  <a:lnTo>
                    <a:pt x="14105" y="1093"/>
                  </a:lnTo>
                  <a:lnTo>
                    <a:pt x="14133" y="1050"/>
                  </a:lnTo>
                  <a:lnTo>
                    <a:pt x="14160" y="1009"/>
                  </a:lnTo>
                  <a:lnTo>
                    <a:pt x="14187" y="969"/>
                  </a:lnTo>
                  <a:lnTo>
                    <a:pt x="14213" y="931"/>
                  </a:lnTo>
                  <a:lnTo>
                    <a:pt x="14240" y="895"/>
                  </a:lnTo>
                  <a:lnTo>
                    <a:pt x="14253" y="878"/>
                  </a:lnTo>
                  <a:lnTo>
                    <a:pt x="14267" y="863"/>
                  </a:lnTo>
                  <a:lnTo>
                    <a:pt x="14282" y="847"/>
                  </a:lnTo>
                  <a:lnTo>
                    <a:pt x="14296" y="834"/>
                  </a:lnTo>
                  <a:lnTo>
                    <a:pt x="14312" y="822"/>
                  </a:lnTo>
                  <a:lnTo>
                    <a:pt x="14327" y="811"/>
                  </a:lnTo>
                  <a:lnTo>
                    <a:pt x="14344" y="801"/>
                  </a:lnTo>
                  <a:lnTo>
                    <a:pt x="14360" y="793"/>
                  </a:lnTo>
                  <a:lnTo>
                    <a:pt x="14379" y="787"/>
                  </a:lnTo>
                  <a:lnTo>
                    <a:pt x="14396" y="782"/>
                  </a:lnTo>
                  <a:lnTo>
                    <a:pt x="14416" y="779"/>
                  </a:lnTo>
                  <a:lnTo>
                    <a:pt x="14436" y="778"/>
                  </a:lnTo>
                  <a:lnTo>
                    <a:pt x="14451" y="779"/>
                  </a:lnTo>
                  <a:lnTo>
                    <a:pt x="14470" y="785"/>
                  </a:lnTo>
                  <a:lnTo>
                    <a:pt x="14489" y="793"/>
                  </a:lnTo>
                  <a:lnTo>
                    <a:pt x="14510" y="805"/>
                  </a:lnTo>
                  <a:lnTo>
                    <a:pt x="14534" y="821"/>
                  </a:lnTo>
                  <a:lnTo>
                    <a:pt x="14557" y="840"/>
                  </a:lnTo>
                  <a:lnTo>
                    <a:pt x="14571" y="851"/>
                  </a:lnTo>
                  <a:lnTo>
                    <a:pt x="14583" y="864"/>
                  </a:lnTo>
                  <a:lnTo>
                    <a:pt x="14597" y="877"/>
                  </a:lnTo>
                  <a:lnTo>
                    <a:pt x="14610" y="892"/>
                  </a:lnTo>
                  <a:lnTo>
                    <a:pt x="14625" y="907"/>
                  </a:lnTo>
                  <a:lnTo>
                    <a:pt x="14638" y="924"/>
                  </a:lnTo>
                  <a:lnTo>
                    <a:pt x="14652" y="942"/>
                  </a:lnTo>
                  <a:lnTo>
                    <a:pt x="14667" y="961"/>
                  </a:lnTo>
                  <a:lnTo>
                    <a:pt x="14681" y="981"/>
                  </a:lnTo>
                  <a:lnTo>
                    <a:pt x="14696" y="1003"/>
                  </a:lnTo>
                  <a:lnTo>
                    <a:pt x="14711" y="1026"/>
                  </a:lnTo>
                  <a:lnTo>
                    <a:pt x="14727" y="1049"/>
                  </a:lnTo>
                  <a:lnTo>
                    <a:pt x="14741" y="1075"/>
                  </a:lnTo>
                  <a:lnTo>
                    <a:pt x="14757" y="1101"/>
                  </a:lnTo>
                  <a:lnTo>
                    <a:pt x="14772" y="1129"/>
                  </a:lnTo>
                  <a:lnTo>
                    <a:pt x="14788" y="1158"/>
                  </a:lnTo>
                  <a:lnTo>
                    <a:pt x="14803" y="1188"/>
                  </a:lnTo>
                  <a:lnTo>
                    <a:pt x="14818" y="1220"/>
                  </a:lnTo>
                  <a:lnTo>
                    <a:pt x="14833" y="1254"/>
                  </a:lnTo>
                  <a:lnTo>
                    <a:pt x="14849" y="1288"/>
                  </a:lnTo>
                  <a:lnTo>
                    <a:pt x="14864" y="1324"/>
                  </a:lnTo>
                  <a:lnTo>
                    <a:pt x="14880" y="1362"/>
                  </a:lnTo>
                  <a:lnTo>
                    <a:pt x="14894" y="1402"/>
                  </a:lnTo>
                  <a:lnTo>
                    <a:pt x="14909" y="1442"/>
                  </a:lnTo>
                  <a:lnTo>
                    <a:pt x="14925" y="1484"/>
                  </a:lnTo>
                  <a:lnTo>
                    <a:pt x="14939" y="1527"/>
                  </a:lnTo>
                  <a:lnTo>
                    <a:pt x="14954" y="1573"/>
                  </a:lnTo>
                  <a:lnTo>
                    <a:pt x="14968" y="1620"/>
                  </a:lnTo>
                  <a:lnTo>
                    <a:pt x="14983" y="1668"/>
                  </a:lnTo>
                  <a:lnTo>
                    <a:pt x="14997" y="1718"/>
                  </a:lnTo>
                  <a:lnTo>
                    <a:pt x="15011" y="1770"/>
                  </a:lnTo>
                  <a:lnTo>
                    <a:pt x="15024" y="1823"/>
                  </a:lnTo>
                  <a:lnTo>
                    <a:pt x="15037" y="1878"/>
                  </a:lnTo>
                  <a:lnTo>
                    <a:pt x="15051" y="1935"/>
                  </a:lnTo>
                  <a:lnTo>
                    <a:pt x="15063" y="1994"/>
                  </a:lnTo>
                  <a:lnTo>
                    <a:pt x="15076" y="2054"/>
                  </a:lnTo>
                  <a:lnTo>
                    <a:pt x="15088" y="2115"/>
                  </a:lnTo>
                  <a:lnTo>
                    <a:pt x="15099" y="2179"/>
                  </a:lnTo>
                  <a:lnTo>
                    <a:pt x="15111" y="2245"/>
                  </a:lnTo>
                  <a:lnTo>
                    <a:pt x="15121" y="2312"/>
                  </a:lnTo>
                  <a:lnTo>
                    <a:pt x="15132" y="2381"/>
                  </a:lnTo>
                  <a:lnTo>
                    <a:pt x="15142" y="2452"/>
                  </a:lnTo>
                  <a:lnTo>
                    <a:pt x="15152" y="2525"/>
                  </a:lnTo>
                  <a:lnTo>
                    <a:pt x="15161" y="2600"/>
                  </a:lnTo>
                  <a:lnTo>
                    <a:pt x="15170" y="2678"/>
                  </a:lnTo>
                  <a:lnTo>
                    <a:pt x="15178" y="2756"/>
                  </a:lnTo>
                  <a:lnTo>
                    <a:pt x="15185" y="2837"/>
                  </a:lnTo>
                  <a:lnTo>
                    <a:pt x="15192" y="2920"/>
                  </a:lnTo>
                  <a:lnTo>
                    <a:pt x="15199" y="3004"/>
                  </a:lnTo>
                  <a:lnTo>
                    <a:pt x="15205" y="3092"/>
                  </a:lnTo>
                  <a:lnTo>
                    <a:pt x="15210" y="3180"/>
                  </a:lnTo>
                  <a:lnTo>
                    <a:pt x="15215" y="3271"/>
                  </a:lnTo>
                  <a:lnTo>
                    <a:pt x="15218" y="3383"/>
                  </a:lnTo>
                  <a:lnTo>
                    <a:pt x="15219" y="3494"/>
                  </a:lnTo>
                  <a:lnTo>
                    <a:pt x="15219" y="3602"/>
                  </a:lnTo>
                  <a:lnTo>
                    <a:pt x="15217" y="3709"/>
                  </a:lnTo>
                  <a:lnTo>
                    <a:pt x="15212" y="3814"/>
                  </a:lnTo>
                  <a:lnTo>
                    <a:pt x="15206" y="3917"/>
                  </a:lnTo>
                  <a:lnTo>
                    <a:pt x="15199" y="4019"/>
                  </a:lnTo>
                  <a:lnTo>
                    <a:pt x="15188" y="4120"/>
                  </a:lnTo>
                  <a:lnTo>
                    <a:pt x="15177" y="4219"/>
                  </a:lnTo>
                  <a:lnTo>
                    <a:pt x="15164" y="4316"/>
                  </a:lnTo>
                  <a:lnTo>
                    <a:pt x="15149" y="4411"/>
                  </a:lnTo>
                  <a:lnTo>
                    <a:pt x="15133" y="4505"/>
                  </a:lnTo>
                  <a:lnTo>
                    <a:pt x="15115" y="4597"/>
                  </a:lnTo>
                  <a:lnTo>
                    <a:pt x="15095" y="4687"/>
                  </a:lnTo>
                  <a:lnTo>
                    <a:pt x="15075" y="4776"/>
                  </a:lnTo>
                  <a:lnTo>
                    <a:pt x="15052" y="4864"/>
                  </a:lnTo>
                  <a:lnTo>
                    <a:pt x="15028" y="4949"/>
                  </a:lnTo>
                  <a:lnTo>
                    <a:pt x="15003" y="5033"/>
                  </a:lnTo>
                  <a:lnTo>
                    <a:pt x="14977" y="5115"/>
                  </a:lnTo>
                  <a:lnTo>
                    <a:pt x="14949" y="5196"/>
                  </a:lnTo>
                  <a:lnTo>
                    <a:pt x="14919" y="5274"/>
                  </a:lnTo>
                  <a:lnTo>
                    <a:pt x="14889" y="5352"/>
                  </a:lnTo>
                  <a:lnTo>
                    <a:pt x="14857" y="5427"/>
                  </a:lnTo>
                  <a:lnTo>
                    <a:pt x="14824" y="5501"/>
                  </a:lnTo>
                  <a:lnTo>
                    <a:pt x="14790" y="5573"/>
                  </a:lnTo>
                  <a:lnTo>
                    <a:pt x="14755" y="5643"/>
                  </a:lnTo>
                  <a:lnTo>
                    <a:pt x="14718" y="5712"/>
                  </a:lnTo>
                  <a:lnTo>
                    <a:pt x="14680" y="5779"/>
                  </a:lnTo>
                  <a:lnTo>
                    <a:pt x="14642" y="5844"/>
                  </a:lnTo>
                  <a:lnTo>
                    <a:pt x="14603" y="5908"/>
                  </a:lnTo>
                  <a:lnTo>
                    <a:pt x="14563" y="5970"/>
                  </a:lnTo>
                  <a:lnTo>
                    <a:pt x="14521" y="6030"/>
                  </a:lnTo>
                  <a:lnTo>
                    <a:pt x="14479" y="6087"/>
                  </a:lnTo>
                  <a:lnTo>
                    <a:pt x="14437" y="6144"/>
                  </a:lnTo>
                  <a:lnTo>
                    <a:pt x="14393" y="6199"/>
                  </a:lnTo>
                  <a:lnTo>
                    <a:pt x="14349" y="6252"/>
                  </a:lnTo>
                  <a:lnTo>
                    <a:pt x="14304" y="6304"/>
                  </a:lnTo>
                  <a:lnTo>
                    <a:pt x="14257" y="6353"/>
                  </a:lnTo>
                  <a:lnTo>
                    <a:pt x="14211" y="6400"/>
                  </a:lnTo>
                  <a:lnTo>
                    <a:pt x="14164" y="6447"/>
                  </a:lnTo>
                  <a:lnTo>
                    <a:pt x="14116" y="6491"/>
                  </a:lnTo>
                  <a:lnTo>
                    <a:pt x="14068" y="6533"/>
                  </a:lnTo>
                  <a:lnTo>
                    <a:pt x="14019" y="6574"/>
                  </a:lnTo>
                  <a:lnTo>
                    <a:pt x="13970" y="6614"/>
                  </a:lnTo>
                  <a:lnTo>
                    <a:pt x="13921" y="6651"/>
                  </a:lnTo>
                  <a:lnTo>
                    <a:pt x="13870" y="6686"/>
                  </a:lnTo>
                  <a:lnTo>
                    <a:pt x="13819" y="6720"/>
                  </a:lnTo>
                  <a:lnTo>
                    <a:pt x="13769" y="6751"/>
                  </a:lnTo>
                  <a:lnTo>
                    <a:pt x="13718" y="6781"/>
                  </a:lnTo>
                  <a:lnTo>
                    <a:pt x="13667" y="6809"/>
                  </a:lnTo>
                  <a:lnTo>
                    <a:pt x="13615" y="6835"/>
                  </a:lnTo>
                  <a:lnTo>
                    <a:pt x="13563" y="6860"/>
                  </a:lnTo>
                  <a:lnTo>
                    <a:pt x="13511" y="6882"/>
                  </a:lnTo>
                  <a:lnTo>
                    <a:pt x="13459" y="6904"/>
                  </a:lnTo>
                  <a:lnTo>
                    <a:pt x="13407" y="6923"/>
                  </a:lnTo>
                  <a:lnTo>
                    <a:pt x="13355" y="6940"/>
                  </a:lnTo>
                  <a:lnTo>
                    <a:pt x="13302" y="6956"/>
                  </a:lnTo>
                  <a:lnTo>
                    <a:pt x="13251" y="6969"/>
                  </a:lnTo>
                  <a:lnTo>
                    <a:pt x="13198" y="6980"/>
                  </a:lnTo>
                  <a:lnTo>
                    <a:pt x="13146" y="6991"/>
                  </a:lnTo>
                  <a:lnTo>
                    <a:pt x="13095" y="6998"/>
                  </a:lnTo>
                  <a:lnTo>
                    <a:pt x="13043" y="7004"/>
                  </a:lnTo>
                  <a:lnTo>
                    <a:pt x="12991" y="7008"/>
                  </a:lnTo>
                  <a:lnTo>
                    <a:pt x="12940" y="7011"/>
                  </a:lnTo>
                  <a:lnTo>
                    <a:pt x="12846" y="7011"/>
                  </a:lnTo>
                  <a:lnTo>
                    <a:pt x="12763" y="7010"/>
                  </a:lnTo>
                  <a:lnTo>
                    <a:pt x="12683" y="7007"/>
                  </a:lnTo>
                  <a:lnTo>
                    <a:pt x="12602" y="7003"/>
                  </a:lnTo>
                  <a:lnTo>
                    <a:pt x="12524" y="6997"/>
                  </a:lnTo>
                  <a:lnTo>
                    <a:pt x="12446" y="6990"/>
                  </a:lnTo>
                  <a:lnTo>
                    <a:pt x="12370" y="6980"/>
                  </a:lnTo>
                  <a:lnTo>
                    <a:pt x="12296" y="6970"/>
                  </a:lnTo>
                  <a:lnTo>
                    <a:pt x="12222" y="6958"/>
                  </a:lnTo>
                  <a:lnTo>
                    <a:pt x="12150" y="6944"/>
                  </a:lnTo>
                  <a:lnTo>
                    <a:pt x="12080" y="6929"/>
                  </a:lnTo>
                  <a:lnTo>
                    <a:pt x="12011" y="6913"/>
                  </a:lnTo>
                  <a:lnTo>
                    <a:pt x="11943" y="6896"/>
                  </a:lnTo>
                  <a:lnTo>
                    <a:pt x="11875" y="6877"/>
                  </a:lnTo>
                  <a:lnTo>
                    <a:pt x="11810" y="6858"/>
                  </a:lnTo>
                  <a:lnTo>
                    <a:pt x="11745" y="6838"/>
                  </a:lnTo>
                  <a:lnTo>
                    <a:pt x="11683" y="6816"/>
                  </a:lnTo>
                  <a:lnTo>
                    <a:pt x="11622" y="6794"/>
                  </a:lnTo>
                  <a:lnTo>
                    <a:pt x="11562" y="6770"/>
                  </a:lnTo>
                  <a:lnTo>
                    <a:pt x="11503" y="6746"/>
                  </a:lnTo>
                  <a:lnTo>
                    <a:pt x="11445" y="6722"/>
                  </a:lnTo>
                  <a:lnTo>
                    <a:pt x="11388" y="6696"/>
                  </a:lnTo>
                  <a:lnTo>
                    <a:pt x="11334" y="6670"/>
                  </a:lnTo>
                  <a:lnTo>
                    <a:pt x="11280" y="6643"/>
                  </a:lnTo>
                  <a:lnTo>
                    <a:pt x="11227" y="6617"/>
                  </a:lnTo>
                  <a:lnTo>
                    <a:pt x="11177" y="6589"/>
                  </a:lnTo>
                  <a:lnTo>
                    <a:pt x="11127" y="6561"/>
                  </a:lnTo>
                  <a:lnTo>
                    <a:pt x="11079" y="6532"/>
                  </a:lnTo>
                  <a:lnTo>
                    <a:pt x="11031" y="6504"/>
                  </a:lnTo>
                  <a:lnTo>
                    <a:pt x="10986" y="6476"/>
                  </a:lnTo>
                  <a:lnTo>
                    <a:pt x="10941" y="6446"/>
                  </a:lnTo>
                  <a:lnTo>
                    <a:pt x="10898" y="6417"/>
                  </a:lnTo>
                  <a:lnTo>
                    <a:pt x="10856" y="6388"/>
                  </a:lnTo>
                  <a:lnTo>
                    <a:pt x="10815" y="6358"/>
                  </a:lnTo>
                  <a:lnTo>
                    <a:pt x="10776" y="6329"/>
                  </a:lnTo>
                  <a:lnTo>
                    <a:pt x="10738" y="6300"/>
                  </a:lnTo>
                  <a:lnTo>
                    <a:pt x="10701" y="6272"/>
                  </a:lnTo>
                  <a:lnTo>
                    <a:pt x="10666" y="6243"/>
                  </a:lnTo>
                  <a:lnTo>
                    <a:pt x="10632" y="6215"/>
                  </a:lnTo>
                  <a:lnTo>
                    <a:pt x="10599" y="6186"/>
                  </a:lnTo>
                  <a:lnTo>
                    <a:pt x="10568" y="6159"/>
                  </a:lnTo>
                  <a:lnTo>
                    <a:pt x="10537" y="6131"/>
                  </a:lnTo>
                  <a:lnTo>
                    <a:pt x="10508" y="6105"/>
                  </a:lnTo>
                  <a:lnTo>
                    <a:pt x="10480" y="6079"/>
                  </a:lnTo>
                  <a:lnTo>
                    <a:pt x="10454" y="6053"/>
                  </a:lnTo>
                  <a:lnTo>
                    <a:pt x="10429" y="6028"/>
                  </a:lnTo>
                  <a:lnTo>
                    <a:pt x="10405" y="6005"/>
                  </a:lnTo>
                  <a:lnTo>
                    <a:pt x="10383" y="5982"/>
                  </a:lnTo>
                  <a:lnTo>
                    <a:pt x="10361" y="5959"/>
                  </a:lnTo>
                  <a:lnTo>
                    <a:pt x="10341" y="5938"/>
                  </a:lnTo>
                  <a:lnTo>
                    <a:pt x="10323" y="5917"/>
                  </a:lnTo>
                  <a:lnTo>
                    <a:pt x="10305" y="5898"/>
                  </a:lnTo>
                  <a:lnTo>
                    <a:pt x="10290" y="5879"/>
                  </a:lnTo>
                  <a:lnTo>
                    <a:pt x="10274" y="5863"/>
                  </a:lnTo>
                  <a:lnTo>
                    <a:pt x="10261" y="5846"/>
                  </a:lnTo>
                  <a:lnTo>
                    <a:pt x="10250" y="5832"/>
                  </a:lnTo>
                  <a:lnTo>
                    <a:pt x="10238" y="5818"/>
                  </a:lnTo>
                  <a:lnTo>
                    <a:pt x="10229" y="5806"/>
                  </a:lnTo>
                  <a:lnTo>
                    <a:pt x="10221" y="5796"/>
                  </a:lnTo>
                  <a:lnTo>
                    <a:pt x="10213" y="5786"/>
                  </a:lnTo>
                  <a:lnTo>
                    <a:pt x="10207" y="5778"/>
                  </a:lnTo>
                  <a:lnTo>
                    <a:pt x="10203" y="5773"/>
                  </a:lnTo>
                  <a:lnTo>
                    <a:pt x="10200" y="5768"/>
                  </a:lnTo>
                  <a:lnTo>
                    <a:pt x="10198" y="5766"/>
                  </a:lnTo>
                  <a:lnTo>
                    <a:pt x="10197" y="5765"/>
                  </a:lnTo>
                  <a:lnTo>
                    <a:pt x="10197" y="5766"/>
                  </a:lnTo>
                  <a:lnTo>
                    <a:pt x="10197" y="5770"/>
                  </a:lnTo>
                  <a:lnTo>
                    <a:pt x="10196" y="5776"/>
                  </a:lnTo>
                  <a:lnTo>
                    <a:pt x="10194" y="5785"/>
                  </a:lnTo>
                  <a:lnTo>
                    <a:pt x="10193" y="5797"/>
                  </a:lnTo>
                  <a:lnTo>
                    <a:pt x="10191" y="5810"/>
                  </a:lnTo>
                  <a:lnTo>
                    <a:pt x="10189" y="5826"/>
                  </a:lnTo>
                  <a:lnTo>
                    <a:pt x="10187" y="5844"/>
                  </a:lnTo>
                  <a:lnTo>
                    <a:pt x="10185" y="5864"/>
                  </a:lnTo>
                  <a:lnTo>
                    <a:pt x="10182" y="5885"/>
                  </a:lnTo>
                  <a:lnTo>
                    <a:pt x="10179" y="5909"/>
                  </a:lnTo>
                  <a:lnTo>
                    <a:pt x="10177" y="5935"/>
                  </a:lnTo>
                  <a:lnTo>
                    <a:pt x="10175" y="5963"/>
                  </a:lnTo>
                  <a:lnTo>
                    <a:pt x="10172" y="5991"/>
                  </a:lnTo>
                  <a:lnTo>
                    <a:pt x="10170" y="6021"/>
                  </a:lnTo>
                  <a:lnTo>
                    <a:pt x="10168" y="6053"/>
                  </a:lnTo>
                  <a:lnTo>
                    <a:pt x="10165" y="6086"/>
                  </a:lnTo>
                  <a:lnTo>
                    <a:pt x="10163" y="6121"/>
                  </a:lnTo>
                  <a:lnTo>
                    <a:pt x="10162" y="6157"/>
                  </a:lnTo>
                  <a:lnTo>
                    <a:pt x="10160" y="6194"/>
                  </a:lnTo>
                  <a:lnTo>
                    <a:pt x="10159" y="6231"/>
                  </a:lnTo>
                  <a:lnTo>
                    <a:pt x="10158" y="6271"/>
                  </a:lnTo>
                  <a:lnTo>
                    <a:pt x="10157" y="6351"/>
                  </a:lnTo>
                  <a:lnTo>
                    <a:pt x="10157" y="6434"/>
                  </a:lnTo>
                  <a:lnTo>
                    <a:pt x="10159" y="6520"/>
                  </a:lnTo>
                  <a:lnTo>
                    <a:pt x="10163" y="6607"/>
                  </a:lnTo>
                  <a:lnTo>
                    <a:pt x="10170" y="6696"/>
                  </a:lnTo>
                  <a:lnTo>
                    <a:pt x="10179" y="6784"/>
                  </a:lnTo>
                  <a:lnTo>
                    <a:pt x="10192" y="6872"/>
                  </a:lnTo>
                  <a:lnTo>
                    <a:pt x="10207" y="6959"/>
                  </a:lnTo>
                  <a:lnTo>
                    <a:pt x="10226" y="7044"/>
                  </a:lnTo>
                  <a:lnTo>
                    <a:pt x="10249" y="7128"/>
                  </a:lnTo>
                  <a:lnTo>
                    <a:pt x="10262" y="7168"/>
                  </a:lnTo>
                  <a:lnTo>
                    <a:pt x="10275" y="7207"/>
                  </a:lnTo>
                  <a:lnTo>
                    <a:pt x="10291" y="7246"/>
                  </a:lnTo>
                  <a:lnTo>
                    <a:pt x="10306" y="7283"/>
                  </a:lnTo>
                  <a:lnTo>
                    <a:pt x="10324" y="7320"/>
                  </a:lnTo>
                  <a:lnTo>
                    <a:pt x="10342" y="7355"/>
                  </a:lnTo>
                  <a:lnTo>
                    <a:pt x="10361" y="7389"/>
                  </a:lnTo>
                  <a:lnTo>
                    <a:pt x="10383" y="7422"/>
                  </a:lnTo>
                  <a:lnTo>
                    <a:pt x="10404" y="7454"/>
                  </a:lnTo>
                  <a:lnTo>
                    <a:pt x="10427" y="7484"/>
                  </a:lnTo>
                  <a:lnTo>
                    <a:pt x="10452" y="7512"/>
                  </a:lnTo>
                  <a:lnTo>
                    <a:pt x="10478" y="7539"/>
                  </a:lnTo>
                  <a:lnTo>
                    <a:pt x="10506" y="7564"/>
                  </a:lnTo>
                  <a:lnTo>
                    <a:pt x="10535" y="7587"/>
                  </a:lnTo>
                  <a:lnTo>
                    <a:pt x="10564" y="7609"/>
                  </a:lnTo>
                  <a:lnTo>
                    <a:pt x="10596" y="7627"/>
                  </a:lnTo>
                  <a:lnTo>
                    <a:pt x="10629" y="7645"/>
                  </a:lnTo>
                  <a:lnTo>
                    <a:pt x="10665" y="7660"/>
                  </a:lnTo>
                  <a:lnTo>
                    <a:pt x="10702" y="7672"/>
                  </a:lnTo>
                  <a:lnTo>
                    <a:pt x="10740" y="7683"/>
                  </a:lnTo>
                  <a:lnTo>
                    <a:pt x="10779" y="7691"/>
                  </a:lnTo>
                  <a:lnTo>
                    <a:pt x="10820" y="7697"/>
                  </a:lnTo>
                  <a:lnTo>
                    <a:pt x="10882" y="7697"/>
                  </a:lnTo>
                  <a:lnTo>
                    <a:pt x="10923" y="7695"/>
                  </a:lnTo>
                  <a:lnTo>
                    <a:pt x="10962" y="7690"/>
                  </a:lnTo>
                  <a:lnTo>
                    <a:pt x="11000" y="7683"/>
                  </a:lnTo>
                  <a:lnTo>
                    <a:pt x="11037" y="7671"/>
                  </a:lnTo>
                  <a:lnTo>
                    <a:pt x="11073" y="7658"/>
                  </a:lnTo>
                  <a:lnTo>
                    <a:pt x="11108" y="7643"/>
                  </a:lnTo>
                  <a:lnTo>
                    <a:pt x="11142" y="7624"/>
                  </a:lnTo>
                  <a:lnTo>
                    <a:pt x="11175" y="7604"/>
                  </a:lnTo>
                  <a:lnTo>
                    <a:pt x="11206" y="7583"/>
                  </a:lnTo>
                  <a:lnTo>
                    <a:pt x="11235" y="7559"/>
                  </a:lnTo>
                  <a:lnTo>
                    <a:pt x="11264" y="7535"/>
                  </a:lnTo>
                  <a:lnTo>
                    <a:pt x="11291" y="7510"/>
                  </a:lnTo>
                  <a:lnTo>
                    <a:pt x="11318" y="7483"/>
                  </a:lnTo>
                  <a:lnTo>
                    <a:pt x="11343" y="7456"/>
                  </a:lnTo>
                  <a:lnTo>
                    <a:pt x="11367" y="7428"/>
                  </a:lnTo>
                  <a:lnTo>
                    <a:pt x="11389" y="7401"/>
                  </a:lnTo>
                  <a:lnTo>
                    <a:pt x="11411" y="7373"/>
                  </a:lnTo>
                  <a:lnTo>
                    <a:pt x="11431" y="7346"/>
                  </a:lnTo>
                  <a:lnTo>
                    <a:pt x="11449" y="7318"/>
                  </a:lnTo>
                  <a:lnTo>
                    <a:pt x="11467" y="7292"/>
                  </a:lnTo>
                  <a:lnTo>
                    <a:pt x="11483" y="7267"/>
                  </a:lnTo>
                  <a:lnTo>
                    <a:pt x="11498" y="7242"/>
                  </a:lnTo>
                  <a:lnTo>
                    <a:pt x="11511" y="7219"/>
                  </a:lnTo>
                  <a:lnTo>
                    <a:pt x="11522" y="7198"/>
                  </a:lnTo>
                  <a:lnTo>
                    <a:pt x="11534" y="7177"/>
                  </a:lnTo>
                  <a:lnTo>
                    <a:pt x="11543" y="7159"/>
                  </a:lnTo>
                  <a:lnTo>
                    <a:pt x="11550" y="7144"/>
                  </a:lnTo>
                  <a:lnTo>
                    <a:pt x="11558" y="7130"/>
                  </a:lnTo>
                  <a:lnTo>
                    <a:pt x="11562" y="7119"/>
                  </a:lnTo>
                  <a:lnTo>
                    <a:pt x="11566" y="7111"/>
                  </a:lnTo>
                  <a:lnTo>
                    <a:pt x="11568" y="7106"/>
                  </a:lnTo>
                  <a:lnTo>
                    <a:pt x="11569" y="7105"/>
                  </a:lnTo>
                  <a:lnTo>
                    <a:pt x="11724" y="7136"/>
                  </a:lnTo>
                  <a:lnTo>
                    <a:pt x="11724" y="7136"/>
                  </a:lnTo>
                  <a:lnTo>
                    <a:pt x="11724" y="7138"/>
                  </a:lnTo>
                  <a:lnTo>
                    <a:pt x="11723" y="7142"/>
                  </a:lnTo>
                  <a:lnTo>
                    <a:pt x="11721" y="7146"/>
                  </a:lnTo>
                  <a:lnTo>
                    <a:pt x="11720" y="7152"/>
                  </a:lnTo>
                  <a:lnTo>
                    <a:pt x="11718" y="7158"/>
                  </a:lnTo>
                  <a:lnTo>
                    <a:pt x="11714" y="7167"/>
                  </a:lnTo>
                  <a:lnTo>
                    <a:pt x="11712" y="7176"/>
                  </a:lnTo>
                  <a:lnTo>
                    <a:pt x="11705" y="7197"/>
                  </a:lnTo>
                  <a:lnTo>
                    <a:pt x="11696" y="7222"/>
                  </a:lnTo>
                  <a:lnTo>
                    <a:pt x="11686" y="7250"/>
                  </a:lnTo>
                  <a:lnTo>
                    <a:pt x="11674" y="7282"/>
                  </a:lnTo>
                  <a:lnTo>
                    <a:pt x="11660" y="7316"/>
                  </a:lnTo>
                  <a:lnTo>
                    <a:pt x="11644" y="7352"/>
                  </a:lnTo>
                  <a:lnTo>
                    <a:pt x="11627" y="7391"/>
                  </a:lnTo>
                  <a:lnTo>
                    <a:pt x="11607" y="7431"/>
                  </a:lnTo>
                  <a:lnTo>
                    <a:pt x="11586" y="7474"/>
                  </a:lnTo>
                  <a:lnTo>
                    <a:pt x="11563" y="7516"/>
                  </a:lnTo>
                  <a:lnTo>
                    <a:pt x="11538" y="7559"/>
                  </a:lnTo>
                  <a:lnTo>
                    <a:pt x="11510" y="7603"/>
                  </a:lnTo>
                  <a:lnTo>
                    <a:pt x="11480" y="7647"/>
                  </a:lnTo>
                  <a:lnTo>
                    <a:pt x="11449" y="7690"/>
                  </a:lnTo>
                  <a:lnTo>
                    <a:pt x="11415" y="7733"/>
                  </a:lnTo>
                  <a:lnTo>
                    <a:pt x="11379" y="7774"/>
                  </a:lnTo>
                  <a:lnTo>
                    <a:pt x="11341" y="7816"/>
                  </a:lnTo>
                  <a:lnTo>
                    <a:pt x="11299" y="7854"/>
                  </a:lnTo>
                  <a:lnTo>
                    <a:pt x="11257" y="7891"/>
                  </a:lnTo>
                  <a:lnTo>
                    <a:pt x="11212" y="7925"/>
                  </a:lnTo>
                  <a:lnTo>
                    <a:pt x="11164" y="7956"/>
                  </a:lnTo>
                  <a:lnTo>
                    <a:pt x="11114" y="7985"/>
                  </a:lnTo>
                  <a:lnTo>
                    <a:pt x="11061" y="8009"/>
                  </a:lnTo>
                  <a:lnTo>
                    <a:pt x="11005" y="8031"/>
                  </a:lnTo>
                  <a:lnTo>
                    <a:pt x="10977" y="8040"/>
                  </a:lnTo>
                  <a:lnTo>
                    <a:pt x="10947" y="8047"/>
                  </a:lnTo>
                  <a:lnTo>
                    <a:pt x="10917" y="8055"/>
                  </a:lnTo>
                  <a:lnTo>
                    <a:pt x="10888" y="8061"/>
                  </a:lnTo>
                  <a:lnTo>
                    <a:pt x="10856" y="8065"/>
                  </a:lnTo>
                  <a:lnTo>
                    <a:pt x="10824" y="8068"/>
                  </a:lnTo>
                  <a:lnTo>
                    <a:pt x="10792" y="8070"/>
                  </a:lnTo>
                  <a:lnTo>
                    <a:pt x="10759" y="8071"/>
                  </a:lnTo>
                  <a:lnTo>
                    <a:pt x="10711" y="8069"/>
                  </a:lnTo>
                  <a:lnTo>
                    <a:pt x="10665" y="8065"/>
                  </a:lnTo>
                  <a:lnTo>
                    <a:pt x="10618" y="8058"/>
                  </a:lnTo>
                  <a:lnTo>
                    <a:pt x="10572" y="8047"/>
                  </a:lnTo>
                  <a:lnTo>
                    <a:pt x="10524" y="8034"/>
                  </a:lnTo>
                  <a:lnTo>
                    <a:pt x="10478" y="8019"/>
                  </a:lnTo>
                  <a:lnTo>
                    <a:pt x="10431" y="7999"/>
                  </a:lnTo>
                  <a:lnTo>
                    <a:pt x="10384" y="7977"/>
                  </a:lnTo>
                  <a:lnTo>
                    <a:pt x="10331" y="7952"/>
                  </a:lnTo>
                  <a:lnTo>
                    <a:pt x="10276" y="7924"/>
                  </a:lnTo>
                  <a:lnTo>
                    <a:pt x="10222" y="7892"/>
                  </a:lnTo>
                  <a:lnTo>
                    <a:pt x="10166" y="7857"/>
                  </a:lnTo>
                  <a:lnTo>
                    <a:pt x="10109" y="7821"/>
                  </a:lnTo>
                  <a:lnTo>
                    <a:pt x="10053" y="7781"/>
                  </a:lnTo>
                  <a:lnTo>
                    <a:pt x="9999" y="7739"/>
                  </a:lnTo>
                  <a:lnTo>
                    <a:pt x="9944" y="7696"/>
                  </a:lnTo>
                  <a:lnTo>
                    <a:pt x="9890" y="7652"/>
                  </a:lnTo>
                  <a:lnTo>
                    <a:pt x="9839" y="7607"/>
                  </a:lnTo>
                  <a:lnTo>
                    <a:pt x="9788" y="7560"/>
                  </a:lnTo>
                  <a:lnTo>
                    <a:pt x="9740" y="7513"/>
                  </a:lnTo>
                  <a:lnTo>
                    <a:pt x="9694" y="7465"/>
                  </a:lnTo>
                  <a:lnTo>
                    <a:pt x="9651" y="7417"/>
                  </a:lnTo>
                  <a:lnTo>
                    <a:pt x="9611" y="7370"/>
                  </a:lnTo>
                  <a:lnTo>
                    <a:pt x="9573" y="7323"/>
                  </a:lnTo>
                  <a:lnTo>
                    <a:pt x="9524" y="7310"/>
                  </a:lnTo>
                  <a:lnTo>
                    <a:pt x="9475" y="7295"/>
                  </a:lnTo>
                  <a:lnTo>
                    <a:pt x="9426" y="7279"/>
                  </a:lnTo>
                  <a:lnTo>
                    <a:pt x="9377" y="7260"/>
                  </a:lnTo>
                  <a:lnTo>
                    <a:pt x="9330" y="7241"/>
                  </a:lnTo>
                  <a:lnTo>
                    <a:pt x="9282" y="7219"/>
                  </a:lnTo>
                  <a:lnTo>
                    <a:pt x="9236" y="7197"/>
                  </a:lnTo>
                  <a:lnTo>
                    <a:pt x="9189" y="7173"/>
                  </a:lnTo>
                  <a:lnTo>
                    <a:pt x="9145" y="7148"/>
                  </a:lnTo>
                  <a:lnTo>
                    <a:pt x="9101" y="7123"/>
                  </a:lnTo>
                  <a:lnTo>
                    <a:pt x="9057" y="7098"/>
                  </a:lnTo>
                  <a:lnTo>
                    <a:pt x="9016" y="7071"/>
                  </a:lnTo>
                  <a:lnTo>
                    <a:pt x="8975" y="7044"/>
                  </a:lnTo>
                  <a:lnTo>
                    <a:pt x="8935" y="7017"/>
                  </a:lnTo>
                  <a:lnTo>
                    <a:pt x="8897" y="6991"/>
                  </a:lnTo>
                  <a:lnTo>
                    <a:pt x="8861" y="6965"/>
                  </a:lnTo>
                  <a:lnTo>
                    <a:pt x="8826" y="6938"/>
                  </a:lnTo>
                  <a:lnTo>
                    <a:pt x="8793" y="6912"/>
                  </a:lnTo>
                  <a:lnTo>
                    <a:pt x="8761" y="6888"/>
                  </a:lnTo>
                  <a:lnTo>
                    <a:pt x="8731" y="6864"/>
                  </a:lnTo>
                  <a:lnTo>
                    <a:pt x="8703" y="6841"/>
                  </a:lnTo>
                  <a:lnTo>
                    <a:pt x="8677" y="6819"/>
                  </a:lnTo>
                  <a:lnTo>
                    <a:pt x="8654" y="6798"/>
                  </a:lnTo>
                  <a:lnTo>
                    <a:pt x="8632" y="6779"/>
                  </a:lnTo>
                  <a:lnTo>
                    <a:pt x="8612" y="6762"/>
                  </a:lnTo>
                  <a:lnTo>
                    <a:pt x="8595" y="6746"/>
                  </a:lnTo>
                  <a:lnTo>
                    <a:pt x="8580" y="6733"/>
                  </a:lnTo>
                  <a:lnTo>
                    <a:pt x="8568" y="6721"/>
                  </a:lnTo>
                  <a:lnTo>
                    <a:pt x="8559" y="6711"/>
                  </a:lnTo>
                  <a:lnTo>
                    <a:pt x="8551" y="6705"/>
                  </a:lnTo>
                  <a:lnTo>
                    <a:pt x="8547" y="6701"/>
                  </a:lnTo>
                  <a:lnTo>
                    <a:pt x="8545" y="6699"/>
                  </a:lnTo>
                  <a:lnTo>
                    <a:pt x="8546" y="6701"/>
                  </a:lnTo>
                  <a:lnTo>
                    <a:pt x="8547" y="6706"/>
                  </a:lnTo>
                  <a:lnTo>
                    <a:pt x="8549" y="6716"/>
                  </a:lnTo>
                  <a:lnTo>
                    <a:pt x="8553" y="6728"/>
                  </a:lnTo>
                  <a:lnTo>
                    <a:pt x="8559" y="6743"/>
                  </a:lnTo>
                  <a:lnTo>
                    <a:pt x="8565" y="6762"/>
                  </a:lnTo>
                  <a:lnTo>
                    <a:pt x="8574" y="6784"/>
                  </a:lnTo>
                  <a:lnTo>
                    <a:pt x="8584" y="6808"/>
                  </a:lnTo>
                  <a:lnTo>
                    <a:pt x="8597" y="6836"/>
                  </a:lnTo>
                  <a:lnTo>
                    <a:pt x="8612" y="6867"/>
                  </a:lnTo>
                  <a:lnTo>
                    <a:pt x="8630" y="6900"/>
                  </a:lnTo>
                  <a:lnTo>
                    <a:pt x="8651" y="6936"/>
                  </a:lnTo>
                  <a:lnTo>
                    <a:pt x="8674" y="6975"/>
                  </a:lnTo>
                  <a:lnTo>
                    <a:pt x="8701" y="7015"/>
                  </a:lnTo>
                  <a:lnTo>
                    <a:pt x="8730" y="7059"/>
                  </a:lnTo>
                  <a:lnTo>
                    <a:pt x="8764" y="7105"/>
                  </a:lnTo>
                  <a:lnTo>
                    <a:pt x="8812" y="7163"/>
                  </a:lnTo>
                  <a:lnTo>
                    <a:pt x="8862" y="7218"/>
                  </a:lnTo>
                  <a:lnTo>
                    <a:pt x="8914" y="7272"/>
                  </a:lnTo>
                  <a:lnTo>
                    <a:pt x="8966" y="7323"/>
                  </a:lnTo>
                  <a:lnTo>
                    <a:pt x="9019" y="7373"/>
                  </a:lnTo>
                  <a:lnTo>
                    <a:pt x="9071" y="7419"/>
                  </a:lnTo>
                  <a:lnTo>
                    <a:pt x="9121" y="7462"/>
                  </a:lnTo>
                  <a:lnTo>
                    <a:pt x="9169" y="7501"/>
                  </a:lnTo>
                  <a:lnTo>
                    <a:pt x="9214" y="7539"/>
                  </a:lnTo>
                  <a:lnTo>
                    <a:pt x="9235" y="7555"/>
                  </a:lnTo>
                  <a:lnTo>
                    <a:pt x="9255" y="7570"/>
                  </a:lnTo>
                  <a:lnTo>
                    <a:pt x="9275" y="7585"/>
                  </a:lnTo>
                  <a:lnTo>
                    <a:pt x="9293" y="7598"/>
                  </a:lnTo>
                  <a:lnTo>
                    <a:pt x="9309" y="7611"/>
                  </a:lnTo>
                  <a:lnTo>
                    <a:pt x="9325" y="7622"/>
                  </a:lnTo>
                  <a:lnTo>
                    <a:pt x="9338" y="7631"/>
                  </a:lnTo>
                  <a:lnTo>
                    <a:pt x="9350" y="7641"/>
                  </a:lnTo>
                  <a:lnTo>
                    <a:pt x="9362" y="7648"/>
                  </a:lnTo>
                  <a:lnTo>
                    <a:pt x="9370" y="7654"/>
                  </a:lnTo>
                  <a:lnTo>
                    <a:pt x="9377" y="7659"/>
                  </a:lnTo>
                  <a:lnTo>
                    <a:pt x="9382" y="7662"/>
                  </a:lnTo>
                  <a:lnTo>
                    <a:pt x="9386" y="7665"/>
                  </a:lnTo>
                  <a:lnTo>
                    <a:pt x="9387" y="7665"/>
                  </a:lnTo>
                  <a:lnTo>
                    <a:pt x="9387" y="7666"/>
                  </a:lnTo>
                  <a:lnTo>
                    <a:pt x="9386" y="7670"/>
                  </a:lnTo>
                  <a:lnTo>
                    <a:pt x="9382" y="7677"/>
                  </a:lnTo>
                  <a:lnTo>
                    <a:pt x="9379" y="7684"/>
                  </a:lnTo>
                  <a:lnTo>
                    <a:pt x="9376" y="7694"/>
                  </a:lnTo>
                  <a:lnTo>
                    <a:pt x="9371" y="7706"/>
                  </a:lnTo>
                  <a:lnTo>
                    <a:pt x="9366" y="7721"/>
                  </a:lnTo>
                  <a:lnTo>
                    <a:pt x="9360" y="7737"/>
                  </a:lnTo>
                  <a:lnTo>
                    <a:pt x="9352" y="7756"/>
                  </a:lnTo>
                  <a:lnTo>
                    <a:pt x="9344" y="7775"/>
                  </a:lnTo>
                  <a:lnTo>
                    <a:pt x="9336" y="7797"/>
                  </a:lnTo>
                  <a:lnTo>
                    <a:pt x="9327" y="7821"/>
                  </a:lnTo>
                  <a:lnTo>
                    <a:pt x="9317" y="7845"/>
                  </a:lnTo>
                  <a:lnTo>
                    <a:pt x="9307" y="7872"/>
                  </a:lnTo>
                  <a:lnTo>
                    <a:pt x="9296" y="7901"/>
                  </a:lnTo>
                  <a:lnTo>
                    <a:pt x="9284" y="7930"/>
                  </a:lnTo>
                  <a:lnTo>
                    <a:pt x="9272" y="7962"/>
                  </a:lnTo>
                  <a:lnTo>
                    <a:pt x="9260" y="7994"/>
                  </a:lnTo>
                  <a:lnTo>
                    <a:pt x="9246" y="8027"/>
                  </a:lnTo>
                  <a:lnTo>
                    <a:pt x="9232" y="8062"/>
                  </a:lnTo>
                  <a:lnTo>
                    <a:pt x="9217" y="8098"/>
                  </a:lnTo>
                  <a:lnTo>
                    <a:pt x="9203" y="8135"/>
                  </a:lnTo>
                  <a:lnTo>
                    <a:pt x="9172" y="8211"/>
                  </a:lnTo>
                  <a:lnTo>
                    <a:pt x="9139" y="8291"/>
                  </a:lnTo>
                  <a:lnTo>
                    <a:pt x="9105" y="8374"/>
                  </a:lnTo>
                  <a:lnTo>
                    <a:pt x="9070" y="8459"/>
                  </a:lnTo>
                  <a:lnTo>
                    <a:pt x="9032" y="8546"/>
                  </a:lnTo>
                  <a:lnTo>
                    <a:pt x="8994" y="8635"/>
                  </a:lnTo>
                  <a:lnTo>
                    <a:pt x="8956" y="8723"/>
                  </a:lnTo>
                  <a:lnTo>
                    <a:pt x="8878" y="8901"/>
                  </a:lnTo>
                  <a:lnTo>
                    <a:pt x="8837" y="8989"/>
                  </a:lnTo>
                  <a:lnTo>
                    <a:pt x="8797" y="9075"/>
                  </a:lnTo>
                  <a:lnTo>
                    <a:pt x="8757" y="9161"/>
                  </a:lnTo>
                  <a:lnTo>
                    <a:pt x="8717" y="9243"/>
                  </a:lnTo>
                  <a:lnTo>
                    <a:pt x="8676" y="9323"/>
                  </a:lnTo>
                  <a:lnTo>
                    <a:pt x="8637" y="9399"/>
                  </a:lnTo>
                  <a:lnTo>
                    <a:pt x="8617" y="9435"/>
                  </a:lnTo>
                  <a:lnTo>
                    <a:pt x="8599" y="9471"/>
                  </a:lnTo>
                  <a:lnTo>
                    <a:pt x="8579" y="9505"/>
                  </a:lnTo>
                  <a:lnTo>
                    <a:pt x="8561" y="9539"/>
                  </a:lnTo>
                  <a:lnTo>
                    <a:pt x="8542" y="9571"/>
                  </a:lnTo>
                  <a:lnTo>
                    <a:pt x="8524" y="9601"/>
                  </a:lnTo>
                  <a:lnTo>
                    <a:pt x="8506" y="9631"/>
                  </a:lnTo>
                  <a:lnTo>
                    <a:pt x="8488" y="9658"/>
                  </a:lnTo>
                  <a:lnTo>
                    <a:pt x="8471" y="9684"/>
                  </a:lnTo>
                  <a:lnTo>
                    <a:pt x="8453" y="9709"/>
                  </a:lnTo>
                  <a:lnTo>
                    <a:pt x="8437" y="9733"/>
                  </a:lnTo>
                  <a:lnTo>
                    <a:pt x="8420" y="9753"/>
                  </a:lnTo>
                  <a:lnTo>
                    <a:pt x="8388" y="9794"/>
                  </a:lnTo>
                  <a:lnTo>
                    <a:pt x="8354" y="9835"/>
                  </a:lnTo>
                  <a:lnTo>
                    <a:pt x="8284" y="9913"/>
                  </a:lnTo>
                  <a:lnTo>
                    <a:pt x="8210" y="9990"/>
                  </a:lnTo>
                  <a:lnTo>
                    <a:pt x="8132" y="10065"/>
                  </a:lnTo>
                  <a:lnTo>
                    <a:pt x="8052" y="10138"/>
                  </a:lnTo>
                  <a:lnTo>
                    <a:pt x="7969" y="10212"/>
                  </a:lnTo>
                  <a:lnTo>
                    <a:pt x="7885" y="10283"/>
                  </a:lnTo>
                  <a:lnTo>
                    <a:pt x="7798" y="10354"/>
                  </a:lnTo>
                  <a:lnTo>
                    <a:pt x="7709" y="10423"/>
                  </a:lnTo>
                  <a:lnTo>
                    <a:pt x="7620" y="10493"/>
                  </a:lnTo>
                  <a:lnTo>
                    <a:pt x="7440" y="10630"/>
                  </a:lnTo>
                  <a:lnTo>
                    <a:pt x="7258" y="10768"/>
                  </a:lnTo>
                  <a:lnTo>
                    <a:pt x="7169" y="10837"/>
                  </a:lnTo>
                  <a:lnTo>
                    <a:pt x="7080" y="10907"/>
                  </a:lnTo>
                  <a:lnTo>
                    <a:pt x="7046" y="10935"/>
                  </a:lnTo>
                  <a:lnTo>
                    <a:pt x="7013" y="10960"/>
                  </a:lnTo>
                  <a:lnTo>
                    <a:pt x="6981" y="10984"/>
                  </a:lnTo>
                  <a:lnTo>
                    <a:pt x="6951" y="11007"/>
                  </a:lnTo>
                  <a:lnTo>
                    <a:pt x="6921" y="11026"/>
                  </a:lnTo>
                  <a:lnTo>
                    <a:pt x="6894" y="11044"/>
                  </a:lnTo>
                  <a:lnTo>
                    <a:pt x="6866" y="11060"/>
                  </a:lnTo>
                  <a:lnTo>
                    <a:pt x="6839" y="11074"/>
                  </a:lnTo>
                  <a:lnTo>
                    <a:pt x="6813" y="11086"/>
                  </a:lnTo>
                  <a:lnTo>
                    <a:pt x="6788" y="11097"/>
                  </a:lnTo>
                  <a:lnTo>
                    <a:pt x="6763" y="11106"/>
                  </a:lnTo>
                  <a:lnTo>
                    <a:pt x="6739" y="11113"/>
                  </a:lnTo>
                  <a:lnTo>
                    <a:pt x="6715" y="11118"/>
                  </a:lnTo>
                  <a:lnTo>
                    <a:pt x="6691" y="11122"/>
                  </a:lnTo>
                  <a:lnTo>
                    <a:pt x="6667" y="11124"/>
                  </a:lnTo>
                  <a:lnTo>
                    <a:pt x="6645" y="11125"/>
                  </a:lnTo>
                  <a:lnTo>
                    <a:pt x="6627" y="11124"/>
                  </a:lnTo>
                  <a:lnTo>
                    <a:pt x="6610" y="11123"/>
                  </a:lnTo>
                  <a:lnTo>
                    <a:pt x="6592" y="11120"/>
                  </a:lnTo>
                  <a:lnTo>
                    <a:pt x="6576" y="11116"/>
                  </a:lnTo>
                  <a:lnTo>
                    <a:pt x="6558" y="11111"/>
                  </a:lnTo>
                  <a:lnTo>
                    <a:pt x="6541" y="11105"/>
                  </a:lnTo>
                  <a:lnTo>
                    <a:pt x="6524" y="11097"/>
                  </a:lnTo>
                  <a:lnTo>
                    <a:pt x="6506" y="11089"/>
                  </a:lnTo>
                  <a:lnTo>
                    <a:pt x="6489" y="11080"/>
                  </a:lnTo>
                  <a:lnTo>
                    <a:pt x="6471" y="11070"/>
                  </a:lnTo>
                  <a:lnTo>
                    <a:pt x="6454" y="11057"/>
                  </a:lnTo>
                  <a:lnTo>
                    <a:pt x="6436" y="11044"/>
                  </a:lnTo>
                  <a:lnTo>
                    <a:pt x="6418" y="11030"/>
                  </a:lnTo>
                  <a:lnTo>
                    <a:pt x="6399" y="11015"/>
                  </a:lnTo>
                  <a:lnTo>
                    <a:pt x="6379" y="10998"/>
                  </a:lnTo>
                  <a:lnTo>
                    <a:pt x="6360" y="10981"/>
                  </a:lnTo>
                  <a:lnTo>
                    <a:pt x="6340" y="10961"/>
                  </a:lnTo>
                  <a:lnTo>
                    <a:pt x="6320" y="10942"/>
                  </a:lnTo>
                  <a:lnTo>
                    <a:pt x="6299" y="10920"/>
                  </a:lnTo>
                  <a:lnTo>
                    <a:pt x="6277" y="10898"/>
                  </a:lnTo>
                  <a:lnTo>
                    <a:pt x="6255" y="10874"/>
                  </a:lnTo>
                  <a:lnTo>
                    <a:pt x="6232" y="10849"/>
                  </a:lnTo>
                  <a:lnTo>
                    <a:pt x="6208" y="10823"/>
                  </a:lnTo>
                  <a:lnTo>
                    <a:pt x="6184" y="10796"/>
                  </a:lnTo>
                  <a:lnTo>
                    <a:pt x="6160" y="10768"/>
                  </a:lnTo>
                  <a:lnTo>
                    <a:pt x="6134" y="10738"/>
                  </a:lnTo>
                  <a:lnTo>
                    <a:pt x="6107" y="10707"/>
                  </a:lnTo>
                  <a:lnTo>
                    <a:pt x="6079" y="10674"/>
                  </a:lnTo>
                  <a:lnTo>
                    <a:pt x="6050" y="10641"/>
                  </a:lnTo>
                  <a:lnTo>
                    <a:pt x="6021" y="10606"/>
                  </a:lnTo>
                  <a:lnTo>
                    <a:pt x="5990" y="10570"/>
                  </a:lnTo>
                  <a:lnTo>
                    <a:pt x="5958" y="10533"/>
                  </a:lnTo>
                  <a:lnTo>
                    <a:pt x="5938" y="10505"/>
                  </a:lnTo>
                  <a:lnTo>
                    <a:pt x="5917" y="10478"/>
                  </a:lnTo>
                  <a:lnTo>
                    <a:pt x="5897" y="10453"/>
                  </a:lnTo>
                  <a:lnTo>
                    <a:pt x="5880" y="10427"/>
                  </a:lnTo>
                  <a:lnTo>
                    <a:pt x="5846" y="10377"/>
                  </a:lnTo>
                  <a:lnTo>
                    <a:pt x="5817" y="10330"/>
                  </a:lnTo>
                  <a:lnTo>
                    <a:pt x="5791" y="10286"/>
                  </a:lnTo>
                  <a:lnTo>
                    <a:pt x="5769" y="10242"/>
                  </a:lnTo>
                  <a:lnTo>
                    <a:pt x="5751" y="10202"/>
                  </a:lnTo>
                  <a:lnTo>
                    <a:pt x="5735" y="10163"/>
                  </a:lnTo>
                  <a:lnTo>
                    <a:pt x="5724" y="10127"/>
                  </a:lnTo>
                  <a:lnTo>
                    <a:pt x="5715" y="10092"/>
                  </a:lnTo>
                  <a:lnTo>
                    <a:pt x="5708" y="10059"/>
                  </a:lnTo>
                  <a:lnTo>
                    <a:pt x="5705" y="10027"/>
                  </a:lnTo>
                  <a:lnTo>
                    <a:pt x="5705" y="9997"/>
                  </a:lnTo>
                  <a:lnTo>
                    <a:pt x="5706" y="9969"/>
                  </a:lnTo>
                  <a:lnTo>
                    <a:pt x="5710" y="9943"/>
                  </a:lnTo>
                  <a:lnTo>
                    <a:pt x="5718" y="9917"/>
                  </a:lnTo>
                  <a:lnTo>
                    <a:pt x="5726" y="9893"/>
                  </a:lnTo>
                  <a:lnTo>
                    <a:pt x="5735" y="9870"/>
                  </a:lnTo>
                  <a:lnTo>
                    <a:pt x="5748" y="9848"/>
                  </a:lnTo>
                  <a:lnTo>
                    <a:pt x="5761" y="9827"/>
                  </a:lnTo>
                  <a:lnTo>
                    <a:pt x="5776" y="9808"/>
                  </a:lnTo>
                  <a:lnTo>
                    <a:pt x="5792" y="9788"/>
                  </a:lnTo>
                  <a:lnTo>
                    <a:pt x="5810" y="9770"/>
                  </a:lnTo>
                  <a:lnTo>
                    <a:pt x="5827" y="9752"/>
                  </a:lnTo>
                  <a:lnTo>
                    <a:pt x="5866" y="9719"/>
                  </a:lnTo>
                  <a:lnTo>
                    <a:pt x="5907" y="9688"/>
                  </a:lnTo>
                  <a:lnTo>
                    <a:pt x="5949" y="9658"/>
                  </a:lnTo>
                  <a:lnTo>
                    <a:pt x="5990" y="9628"/>
                  </a:lnTo>
                  <a:lnTo>
                    <a:pt x="6073" y="9583"/>
                  </a:lnTo>
                  <a:lnTo>
                    <a:pt x="6156" y="9541"/>
                  </a:lnTo>
                  <a:lnTo>
                    <a:pt x="6197" y="9520"/>
                  </a:lnTo>
                  <a:lnTo>
                    <a:pt x="6237" y="9500"/>
                  </a:lnTo>
                  <a:lnTo>
                    <a:pt x="6276" y="9480"/>
                  </a:lnTo>
                  <a:lnTo>
                    <a:pt x="6313" y="9462"/>
                  </a:lnTo>
                  <a:lnTo>
                    <a:pt x="6348" y="9442"/>
                  </a:lnTo>
                  <a:lnTo>
                    <a:pt x="6383" y="9424"/>
                  </a:lnTo>
                  <a:lnTo>
                    <a:pt x="6413" y="9406"/>
                  </a:lnTo>
                  <a:lnTo>
                    <a:pt x="6441" y="9387"/>
                  </a:lnTo>
                  <a:lnTo>
                    <a:pt x="6466" y="9370"/>
                  </a:lnTo>
                  <a:lnTo>
                    <a:pt x="6488" y="9352"/>
                  </a:lnTo>
                  <a:lnTo>
                    <a:pt x="6505" y="9335"/>
                  </a:lnTo>
                  <a:lnTo>
                    <a:pt x="6514" y="9326"/>
                  </a:lnTo>
                  <a:lnTo>
                    <a:pt x="6520" y="9317"/>
                  </a:lnTo>
                  <a:lnTo>
                    <a:pt x="6525" y="9307"/>
                  </a:lnTo>
                  <a:lnTo>
                    <a:pt x="6530" y="9295"/>
                  </a:lnTo>
                  <a:lnTo>
                    <a:pt x="6535" y="9279"/>
                  </a:lnTo>
                  <a:lnTo>
                    <a:pt x="6538" y="9262"/>
                  </a:lnTo>
                  <a:lnTo>
                    <a:pt x="6543" y="9242"/>
                  </a:lnTo>
                  <a:lnTo>
                    <a:pt x="6546" y="9222"/>
                  </a:lnTo>
                  <a:lnTo>
                    <a:pt x="6549" y="9198"/>
                  </a:lnTo>
                  <a:lnTo>
                    <a:pt x="6551" y="9173"/>
                  </a:lnTo>
                  <a:lnTo>
                    <a:pt x="6553" y="9147"/>
                  </a:lnTo>
                  <a:lnTo>
                    <a:pt x="6555" y="9120"/>
                  </a:lnTo>
                  <a:lnTo>
                    <a:pt x="6556" y="9092"/>
                  </a:lnTo>
                  <a:lnTo>
                    <a:pt x="6557" y="9062"/>
                  </a:lnTo>
                  <a:lnTo>
                    <a:pt x="6558" y="9001"/>
                  </a:lnTo>
                  <a:lnTo>
                    <a:pt x="6559" y="8939"/>
                  </a:lnTo>
                  <a:lnTo>
                    <a:pt x="6558" y="8877"/>
                  </a:lnTo>
                  <a:lnTo>
                    <a:pt x="6558" y="8815"/>
                  </a:lnTo>
                  <a:lnTo>
                    <a:pt x="6556" y="8755"/>
                  </a:lnTo>
                  <a:lnTo>
                    <a:pt x="6556" y="8726"/>
                  </a:lnTo>
                  <a:lnTo>
                    <a:pt x="6555" y="8699"/>
                  </a:lnTo>
                  <a:lnTo>
                    <a:pt x="6554" y="8673"/>
                  </a:lnTo>
                  <a:lnTo>
                    <a:pt x="6554" y="8648"/>
                  </a:lnTo>
                  <a:lnTo>
                    <a:pt x="6553" y="8625"/>
                  </a:lnTo>
                  <a:lnTo>
                    <a:pt x="6552" y="8604"/>
                  </a:lnTo>
                  <a:lnTo>
                    <a:pt x="6552" y="8584"/>
                  </a:lnTo>
                  <a:lnTo>
                    <a:pt x="6552" y="8567"/>
                  </a:lnTo>
                  <a:lnTo>
                    <a:pt x="6551" y="8551"/>
                  </a:lnTo>
                  <a:lnTo>
                    <a:pt x="6551" y="8538"/>
                  </a:lnTo>
                  <a:lnTo>
                    <a:pt x="6548" y="8561"/>
                  </a:lnTo>
                  <a:lnTo>
                    <a:pt x="6543" y="8586"/>
                  </a:lnTo>
                  <a:lnTo>
                    <a:pt x="6537" y="8612"/>
                  </a:lnTo>
                  <a:lnTo>
                    <a:pt x="6530" y="8638"/>
                  </a:lnTo>
                  <a:lnTo>
                    <a:pt x="6522" y="8664"/>
                  </a:lnTo>
                  <a:lnTo>
                    <a:pt x="6512" y="8691"/>
                  </a:lnTo>
                  <a:lnTo>
                    <a:pt x="6500" y="8718"/>
                  </a:lnTo>
                  <a:lnTo>
                    <a:pt x="6488" y="8746"/>
                  </a:lnTo>
                  <a:lnTo>
                    <a:pt x="6474" y="8773"/>
                  </a:lnTo>
                  <a:lnTo>
                    <a:pt x="6458" y="8800"/>
                  </a:lnTo>
                  <a:lnTo>
                    <a:pt x="6441" y="8827"/>
                  </a:lnTo>
                  <a:lnTo>
                    <a:pt x="6422" y="8855"/>
                  </a:lnTo>
                  <a:lnTo>
                    <a:pt x="6401" y="8882"/>
                  </a:lnTo>
                  <a:lnTo>
                    <a:pt x="6379" y="8907"/>
                  </a:lnTo>
                  <a:lnTo>
                    <a:pt x="6355" y="8933"/>
                  </a:lnTo>
                  <a:lnTo>
                    <a:pt x="6329" y="8959"/>
                  </a:lnTo>
                  <a:lnTo>
                    <a:pt x="6301" y="8984"/>
                  </a:lnTo>
                  <a:lnTo>
                    <a:pt x="6271" y="9006"/>
                  </a:lnTo>
                  <a:lnTo>
                    <a:pt x="6239" y="9029"/>
                  </a:lnTo>
                  <a:lnTo>
                    <a:pt x="6205" y="9052"/>
                  </a:lnTo>
                  <a:lnTo>
                    <a:pt x="6169" y="9071"/>
                  </a:lnTo>
                  <a:lnTo>
                    <a:pt x="6131" y="9091"/>
                  </a:lnTo>
                  <a:lnTo>
                    <a:pt x="6089" y="9109"/>
                  </a:lnTo>
                  <a:lnTo>
                    <a:pt x="6047" y="9126"/>
                  </a:lnTo>
                  <a:lnTo>
                    <a:pt x="6002" y="9140"/>
                  </a:lnTo>
                  <a:lnTo>
                    <a:pt x="5954" y="9154"/>
                  </a:lnTo>
                  <a:lnTo>
                    <a:pt x="5905" y="9165"/>
                  </a:lnTo>
                  <a:lnTo>
                    <a:pt x="5852" y="9174"/>
                  </a:lnTo>
                  <a:lnTo>
                    <a:pt x="5796" y="9182"/>
                  </a:lnTo>
                  <a:lnTo>
                    <a:pt x="5739" y="9188"/>
                  </a:lnTo>
                  <a:lnTo>
                    <a:pt x="5678" y="9192"/>
                  </a:lnTo>
                  <a:lnTo>
                    <a:pt x="5616" y="9193"/>
                  </a:lnTo>
                  <a:lnTo>
                    <a:pt x="5554" y="9193"/>
                  </a:lnTo>
                  <a:lnTo>
                    <a:pt x="5477" y="9188"/>
                  </a:lnTo>
                  <a:lnTo>
                    <a:pt x="5403" y="9180"/>
                  </a:lnTo>
                  <a:lnTo>
                    <a:pt x="5334" y="9170"/>
                  </a:lnTo>
                  <a:lnTo>
                    <a:pt x="5267" y="9158"/>
                  </a:lnTo>
                  <a:lnTo>
                    <a:pt x="5204" y="9142"/>
                  </a:lnTo>
                  <a:lnTo>
                    <a:pt x="5144" y="9126"/>
                  </a:lnTo>
                  <a:lnTo>
                    <a:pt x="5086" y="9106"/>
                  </a:lnTo>
                  <a:lnTo>
                    <a:pt x="5032" y="9085"/>
                  </a:lnTo>
                  <a:lnTo>
                    <a:pt x="4982" y="9062"/>
                  </a:lnTo>
                  <a:lnTo>
                    <a:pt x="4934" y="9037"/>
                  </a:lnTo>
                  <a:lnTo>
                    <a:pt x="4889" y="9012"/>
                  </a:lnTo>
                  <a:lnTo>
                    <a:pt x="4847" y="8985"/>
                  </a:lnTo>
                  <a:lnTo>
                    <a:pt x="4807" y="8957"/>
                  </a:lnTo>
                  <a:lnTo>
                    <a:pt x="4771" y="8928"/>
                  </a:lnTo>
                  <a:lnTo>
                    <a:pt x="4736" y="8899"/>
                  </a:lnTo>
                  <a:lnTo>
                    <a:pt x="4704" y="8869"/>
                  </a:lnTo>
                  <a:lnTo>
                    <a:pt x="4675" y="8839"/>
                  </a:lnTo>
                  <a:lnTo>
                    <a:pt x="4647" y="8809"/>
                  </a:lnTo>
                  <a:lnTo>
                    <a:pt x="4622" y="8779"/>
                  </a:lnTo>
                  <a:lnTo>
                    <a:pt x="4600" y="8749"/>
                  </a:lnTo>
                  <a:lnTo>
                    <a:pt x="4579" y="8720"/>
                  </a:lnTo>
                  <a:lnTo>
                    <a:pt x="4560" y="8691"/>
                  </a:lnTo>
                  <a:lnTo>
                    <a:pt x="4543" y="8663"/>
                  </a:lnTo>
                  <a:lnTo>
                    <a:pt x="4528" y="8636"/>
                  </a:lnTo>
                  <a:lnTo>
                    <a:pt x="4515" y="8610"/>
                  </a:lnTo>
                  <a:lnTo>
                    <a:pt x="4503" y="8585"/>
                  </a:lnTo>
                  <a:lnTo>
                    <a:pt x="4492" y="8562"/>
                  </a:lnTo>
                  <a:lnTo>
                    <a:pt x="4484" y="8541"/>
                  </a:lnTo>
                  <a:lnTo>
                    <a:pt x="4477" y="8521"/>
                  </a:lnTo>
                  <a:lnTo>
                    <a:pt x="4471" y="8504"/>
                  </a:lnTo>
                  <a:lnTo>
                    <a:pt x="4467" y="8488"/>
                  </a:lnTo>
                  <a:lnTo>
                    <a:pt x="4462" y="8476"/>
                  </a:lnTo>
                  <a:lnTo>
                    <a:pt x="4465" y="8501"/>
                  </a:lnTo>
                  <a:lnTo>
                    <a:pt x="4469" y="8528"/>
                  </a:lnTo>
                  <a:lnTo>
                    <a:pt x="4471" y="8558"/>
                  </a:lnTo>
                  <a:lnTo>
                    <a:pt x="4473" y="8590"/>
                  </a:lnTo>
                  <a:lnTo>
                    <a:pt x="4475" y="8625"/>
                  </a:lnTo>
                  <a:lnTo>
                    <a:pt x="4477" y="8661"/>
                  </a:lnTo>
                  <a:lnTo>
                    <a:pt x="4479" y="8699"/>
                  </a:lnTo>
                  <a:lnTo>
                    <a:pt x="4480" y="8740"/>
                  </a:lnTo>
                  <a:lnTo>
                    <a:pt x="4482" y="8780"/>
                  </a:lnTo>
                  <a:lnTo>
                    <a:pt x="4483" y="8822"/>
                  </a:lnTo>
                  <a:lnTo>
                    <a:pt x="4485" y="8910"/>
                  </a:lnTo>
                  <a:lnTo>
                    <a:pt x="4486" y="8998"/>
                  </a:lnTo>
                  <a:lnTo>
                    <a:pt x="4486" y="9088"/>
                  </a:lnTo>
                  <a:lnTo>
                    <a:pt x="4486" y="9175"/>
                  </a:lnTo>
                  <a:lnTo>
                    <a:pt x="4485" y="9219"/>
                  </a:lnTo>
                  <a:lnTo>
                    <a:pt x="4485" y="9262"/>
                  </a:lnTo>
                  <a:lnTo>
                    <a:pt x="4484" y="9303"/>
                  </a:lnTo>
                  <a:lnTo>
                    <a:pt x="4483" y="9342"/>
                  </a:lnTo>
                  <a:lnTo>
                    <a:pt x="4482" y="9381"/>
                  </a:lnTo>
                  <a:lnTo>
                    <a:pt x="4480" y="9418"/>
                  </a:lnTo>
                  <a:lnTo>
                    <a:pt x="4479" y="9453"/>
                  </a:lnTo>
                  <a:lnTo>
                    <a:pt x="4477" y="9486"/>
                  </a:lnTo>
                  <a:lnTo>
                    <a:pt x="4475" y="9516"/>
                  </a:lnTo>
                  <a:lnTo>
                    <a:pt x="4473" y="9545"/>
                  </a:lnTo>
                  <a:lnTo>
                    <a:pt x="4471" y="9571"/>
                  </a:lnTo>
                  <a:lnTo>
                    <a:pt x="4469" y="9592"/>
                  </a:lnTo>
                  <a:lnTo>
                    <a:pt x="4465" y="9612"/>
                  </a:lnTo>
                  <a:lnTo>
                    <a:pt x="4462" y="9628"/>
                  </a:lnTo>
                  <a:lnTo>
                    <a:pt x="4459" y="9642"/>
                  </a:lnTo>
                  <a:lnTo>
                    <a:pt x="4454" y="9656"/>
                  </a:lnTo>
                  <a:lnTo>
                    <a:pt x="4448" y="9673"/>
                  </a:lnTo>
                  <a:lnTo>
                    <a:pt x="4441" y="9691"/>
                  </a:lnTo>
                  <a:lnTo>
                    <a:pt x="4431" y="9712"/>
                  </a:lnTo>
                  <a:lnTo>
                    <a:pt x="4422" y="9734"/>
                  </a:lnTo>
                  <a:lnTo>
                    <a:pt x="4412" y="9756"/>
                  </a:lnTo>
                  <a:lnTo>
                    <a:pt x="4400" y="9781"/>
                  </a:lnTo>
                  <a:lnTo>
                    <a:pt x="4388" y="9806"/>
                  </a:lnTo>
                  <a:lnTo>
                    <a:pt x="4376" y="9832"/>
                  </a:lnTo>
                  <a:lnTo>
                    <a:pt x="4349" y="9887"/>
                  </a:lnTo>
                  <a:lnTo>
                    <a:pt x="4320" y="9945"/>
                  </a:lnTo>
                  <a:lnTo>
                    <a:pt x="4291" y="10002"/>
                  </a:lnTo>
                  <a:lnTo>
                    <a:pt x="4262" y="10061"/>
                  </a:lnTo>
                  <a:lnTo>
                    <a:pt x="4234" y="10118"/>
                  </a:lnTo>
                  <a:lnTo>
                    <a:pt x="4207" y="10173"/>
                  </a:lnTo>
                  <a:lnTo>
                    <a:pt x="4194" y="10199"/>
                  </a:lnTo>
                  <a:lnTo>
                    <a:pt x="4183" y="10225"/>
                  </a:lnTo>
                  <a:lnTo>
                    <a:pt x="4171" y="10249"/>
                  </a:lnTo>
                  <a:lnTo>
                    <a:pt x="4160" y="10272"/>
                  </a:lnTo>
                  <a:lnTo>
                    <a:pt x="4151" y="10294"/>
                  </a:lnTo>
                  <a:lnTo>
                    <a:pt x="4142" y="10313"/>
                  </a:lnTo>
                  <a:lnTo>
                    <a:pt x="4135" y="10332"/>
                  </a:lnTo>
                  <a:lnTo>
                    <a:pt x="4129" y="10350"/>
                  </a:lnTo>
                  <a:lnTo>
                    <a:pt x="4124" y="10364"/>
                  </a:lnTo>
                  <a:lnTo>
                    <a:pt x="4120" y="10376"/>
                  </a:lnTo>
                  <a:lnTo>
                    <a:pt x="4118" y="10389"/>
                  </a:lnTo>
                  <a:lnTo>
                    <a:pt x="4116" y="10402"/>
                  </a:lnTo>
                  <a:lnTo>
                    <a:pt x="4113" y="10418"/>
                  </a:lnTo>
                  <a:lnTo>
                    <a:pt x="4112" y="10433"/>
                  </a:lnTo>
                  <a:lnTo>
                    <a:pt x="4110" y="10467"/>
                  </a:lnTo>
                  <a:lnTo>
                    <a:pt x="4108" y="10504"/>
                  </a:lnTo>
                  <a:lnTo>
                    <a:pt x="4107" y="10544"/>
                  </a:lnTo>
                  <a:lnTo>
                    <a:pt x="4106" y="10585"/>
                  </a:lnTo>
                  <a:lnTo>
                    <a:pt x="4104" y="10629"/>
                  </a:lnTo>
                  <a:lnTo>
                    <a:pt x="4100" y="10673"/>
                  </a:lnTo>
                  <a:lnTo>
                    <a:pt x="4095" y="10716"/>
                  </a:lnTo>
                  <a:lnTo>
                    <a:pt x="4088" y="10759"/>
                  </a:lnTo>
                  <a:lnTo>
                    <a:pt x="4076" y="10802"/>
                  </a:lnTo>
                  <a:lnTo>
                    <a:pt x="4063" y="10841"/>
                  </a:lnTo>
                  <a:lnTo>
                    <a:pt x="4055" y="10860"/>
                  </a:lnTo>
                  <a:lnTo>
                    <a:pt x="4045" y="10879"/>
                  </a:lnTo>
                  <a:lnTo>
                    <a:pt x="4035" y="10896"/>
                  </a:lnTo>
                  <a:lnTo>
                    <a:pt x="4024" y="10913"/>
                  </a:lnTo>
                  <a:lnTo>
                    <a:pt x="4010" y="10928"/>
                  </a:lnTo>
                  <a:lnTo>
                    <a:pt x="3996" y="10943"/>
                  </a:lnTo>
                  <a:lnTo>
                    <a:pt x="3981" y="10956"/>
                  </a:lnTo>
                  <a:lnTo>
                    <a:pt x="3964" y="10969"/>
                  </a:lnTo>
                  <a:lnTo>
                    <a:pt x="3951" y="10975"/>
                  </a:lnTo>
                  <a:lnTo>
                    <a:pt x="3938" y="10981"/>
                  </a:lnTo>
                  <a:lnTo>
                    <a:pt x="3922" y="10986"/>
                  </a:lnTo>
                  <a:lnTo>
                    <a:pt x="3906" y="10992"/>
                  </a:lnTo>
                  <a:lnTo>
                    <a:pt x="3888" y="10997"/>
                  </a:lnTo>
                  <a:lnTo>
                    <a:pt x="3869" y="11003"/>
                  </a:lnTo>
                  <a:lnTo>
                    <a:pt x="3849" y="11008"/>
                  </a:lnTo>
                  <a:lnTo>
                    <a:pt x="3828" y="11012"/>
                  </a:lnTo>
                  <a:lnTo>
                    <a:pt x="3805" y="11016"/>
                  </a:lnTo>
                  <a:lnTo>
                    <a:pt x="3782" y="11020"/>
                  </a:lnTo>
                  <a:lnTo>
                    <a:pt x="3732" y="11026"/>
                  </a:lnTo>
                  <a:lnTo>
                    <a:pt x="3678" y="11029"/>
                  </a:lnTo>
                  <a:lnTo>
                    <a:pt x="3621" y="11031"/>
                  </a:lnTo>
                  <a:lnTo>
                    <a:pt x="3556" y="11029"/>
                  </a:lnTo>
                  <a:lnTo>
                    <a:pt x="3490" y="11025"/>
                  </a:lnTo>
                  <a:lnTo>
                    <a:pt x="3423" y="11019"/>
                  </a:lnTo>
                  <a:lnTo>
                    <a:pt x="3355" y="11010"/>
                  </a:lnTo>
                  <a:lnTo>
                    <a:pt x="3286" y="10998"/>
                  </a:lnTo>
                  <a:lnTo>
                    <a:pt x="3215" y="10984"/>
                  </a:lnTo>
                  <a:lnTo>
                    <a:pt x="3145" y="10969"/>
                  </a:lnTo>
                  <a:lnTo>
                    <a:pt x="3075" y="10950"/>
                  </a:lnTo>
                  <a:lnTo>
                    <a:pt x="3005" y="10930"/>
                  </a:lnTo>
                  <a:lnTo>
                    <a:pt x="2936" y="10909"/>
                  </a:lnTo>
                  <a:lnTo>
                    <a:pt x="2865" y="10886"/>
                  </a:lnTo>
                  <a:lnTo>
                    <a:pt x="2796" y="10861"/>
                  </a:lnTo>
                  <a:lnTo>
                    <a:pt x="2728" y="10836"/>
                  </a:lnTo>
                  <a:lnTo>
                    <a:pt x="2661" y="10808"/>
                  </a:lnTo>
                  <a:lnTo>
                    <a:pt x="2595" y="10780"/>
                  </a:lnTo>
                  <a:lnTo>
                    <a:pt x="2531" y="10751"/>
                  </a:lnTo>
                  <a:lnTo>
                    <a:pt x="2507" y="10741"/>
                  </a:lnTo>
                  <a:lnTo>
                    <a:pt x="2482" y="10732"/>
                  </a:lnTo>
                  <a:lnTo>
                    <a:pt x="2457" y="10721"/>
                  </a:lnTo>
                  <a:lnTo>
                    <a:pt x="2429" y="10712"/>
                  </a:lnTo>
                  <a:lnTo>
                    <a:pt x="2374" y="10693"/>
                  </a:lnTo>
                  <a:lnTo>
                    <a:pt x="2348" y="10681"/>
                  </a:lnTo>
                  <a:lnTo>
                    <a:pt x="2322" y="10670"/>
                  </a:lnTo>
                  <a:lnTo>
                    <a:pt x="2298" y="10658"/>
                  </a:lnTo>
                  <a:lnTo>
                    <a:pt x="2276" y="10643"/>
                  </a:lnTo>
                  <a:lnTo>
                    <a:pt x="2256" y="10629"/>
                  </a:lnTo>
                  <a:lnTo>
                    <a:pt x="2240" y="10611"/>
                  </a:lnTo>
                  <a:lnTo>
                    <a:pt x="2226" y="10593"/>
                  </a:lnTo>
                  <a:lnTo>
                    <a:pt x="2221" y="10583"/>
                  </a:lnTo>
                  <a:lnTo>
                    <a:pt x="2216" y="10573"/>
                  </a:lnTo>
                  <a:lnTo>
                    <a:pt x="2213" y="10562"/>
                  </a:lnTo>
                  <a:lnTo>
                    <a:pt x="2211" y="10550"/>
                  </a:lnTo>
                  <a:lnTo>
                    <a:pt x="2210" y="10538"/>
                  </a:lnTo>
                  <a:lnTo>
                    <a:pt x="2211" y="10525"/>
                  </a:lnTo>
                  <a:lnTo>
                    <a:pt x="2214" y="10490"/>
                  </a:lnTo>
                  <a:lnTo>
                    <a:pt x="2219" y="10452"/>
                  </a:lnTo>
                  <a:lnTo>
                    <a:pt x="2225" y="10411"/>
                  </a:lnTo>
                  <a:lnTo>
                    <a:pt x="2233" y="10369"/>
                  </a:lnTo>
                  <a:lnTo>
                    <a:pt x="2241" y="10326"/>
                  </a:lnTo>
                  <a:lnTo>
                    <a:pt x="2250" y="10281"/>
                  </a:lnTo>
                  <a:lnTo>
                    <a:pt x="2260" y="10234"/>
                  </a:lnTo>
                  <a:lnTo>
                    <a:pt x="2271" y="10187"/>
                  </a:lnTo>
                  <a:lnTo>
                    <a:pt x="2296" y="10091"/>
                  </a:lnTo>
                  <a:lnTo>
                    <a:pt x="2321" y="9993"/>
                  </a:lnTo>
                  <a:lnTo>
                    <a:pt x="2349" y="9895"/>
                  </a:lnTo>
                  <a:lnTo>
                    <a:pt x="2377" y="9801"/>
                  </a:lnTo>
                  <a:lnTo>
                    <a:pt x="2391" y="9754"/>
                  </a:lnTo>
                  <a:lnTo>
                    <a:pt x="2405" y="9709"/>
                  </a:lnTo>
                  <a:lnTo>
                    <a:pt x="2418" y="9666"/>
                  </a:lnTo>
                  <a:lnTo>
                    <a:pt x="2432" y="9623"/>
                  </a:lnTo>
                  <a:lnTo>
                    <a:pt x="2444" y="9583"/>
                  </a:lnTo>
                  <a:lnTo>
                    <a:pt x="2457" y="9545"/>
                  </a:lnTo>
                  <a:lnTo>
                    <a:pt x="2469" y="9509"/>
                  </a:lnTo>
                  <a:lnTo>
                    <a:pt x="2479" y="9476"/>
                  </a:lnTo>
                  <a:lnTo>
                    <a:pt x="2490" y="9445"/>
                  </a:lnTo>
                  <a:lnTo>
                    <a:pt x="2499" y="9417"/>
                  </a:lnTo>
                  <a:lnTo>
                    <a:pt x="2508" y="9393"/>
                  </a:lnTo>
                  <a:lnTo>
                    <a:pt x="2515" y="9372"/>
                  </a:lnTo>
                  <a:lnTo>
                    <a:pt x="2522" y="9355"/>
                  </a:lnTo>
                  <a:lnTo>
                    <a:pt x="2526" y="9340"/>
                  </a:lnTo>
                  <a:lnTo>
                    <a:pt x="2528" y="9335"/>
                  </a:lnTo>
                  <a:lnTo>
                    <a:pt x="2530" y="9331"/>
                  </a:lnTo>
                  <a:lnTo>
                    <a:pt x="2531" y="9327"/>
                  </a:lnTo>
                  <a:lnTo>
                    <a:pt x="2532" y="9325"/>
                  </a:lnTo>
                  <a:lnTo>
                    <a:pt x="2531" y="9325"/>
                  </a:lnTo>
                  <a:lnTo>
                    <a:pt x="2530" y="9322"/>
                  </a:lnTo>
                  <a:lnTo>
                    <a:pt x="2528" y="9318"/>
                  </a:lnTo>
                  <a:lnTo>
                    <a:pt x="2525" y="9313"/>
                  </a:lnTo>
                  <a:lnTo>
                    <a:pt x="2521" y="9307"/>
                  </a:lnTo>
                  <a:lnTo>
                    <a:pt x="2515" y="9300"/>
                  </a:lnTo>
                  <a:lnTo>
                    <a:pt x="2509" y="9291"/>
                  </a:lnTo>
                  <a:lnTo>
                    <a:pt x="2503" y="9280"/>
                  </a:lnTo>
                  <a:lnTo>
                    <a:pt x="2496" y="9269"/>
                  </a:lnTo>
                  <a:lnTo>
                    <a:pt x="2488" y="9256"/>
                  </a:lnTo>
                  <a:lnTo>
                    <a:pt x="2479" y="9242"/>
                  </a:lnTo>
                  <a:lnTo>
                    <a:pt x="2469" y="9227"/>
                  </a:lnTo>
                  <a:lnTo>
                    <a:pt x="2460" y="9211"/>
                  </a:lnTo>
                  <a:lnTo>
                    <a:pt x="2448" y="9194"/>
                  </a:lnTo>
                  <a:lnTo>
                    <a:pt x="2437" y="9175"/>
                  </a:lnTo>
                  <a:lnTo>
                    <a:pt x="2425" y="9156"/>
                  </a:lnTo>
                  <a:lnTo>
                    <a:pt x="2399" y="9113"/>
                  </a:lnTo>
                  <a:lnTo>
                    <a:pt x="2371" y="9068"/>
                  </a:lnTo>
                  <a:lnTo>
                    <a:pt x="2341" y="9019"/>
                  </a:lnTo>
                  <a:lnTo>
                    <a:pt x="2310" y="8966"/>
                  </a:lnTo>
                  <a:lnTo>
                    <a:pt x="2276" y="8910"/>
                  </a:lnTo>
                  <a:lnTo>
                    <a:pt x="2242" y="8851"/>
                  </a:lnTo>
                  <a:lnTo>
                    <a:pt x="2206" y="8789"/>
                  </a:lnTo>
                  <a:lnTo>
                    <a:pt x="2169" y="8725"/>
                  </a:lnTo>
                  <a:lnTo>
                    <a:pt x="2131" y="8658"/>
                  </a:lnTo>
                  <a:lnTo>
                    <a:pt x="2093" y="8590"/>
                  </a:lnTo>
                  <a:lnTo>
                    <a:pt x="2054" y="8520"/>
                  </a:lnTo>
                  <a:lnTo>
                    <a:pt x="2015" y="8448"/>
                  </a:lnTo>
                  <a:lnTo>
                    <a:pt x="1976" y="8375"/>
                  </a:lnTo>
                  <a:lnTo>
                    <a:pt x="1937" y="8300"/>
                  </a:lnTo>
                  <a:lnTo>
                    <a:pt x="1860" y="8148"/>
                  </a:lnTo>
                  <a:lnTo>
                    <a:pt x="1823" y="8072"/>
                  </a:lnTo>
                  <a:lnTo>
                    <a:pt x="1786" y="7995"/>
                  </a:lnTo>
                  <a:lnTo>
                    <a:pt x="1750" y="7918"/>
                  </a:lnTo>
                  <a:lnTo>
                    <a:pt x="1716" y="7841"/>
                  </a:lnTo>
                  <a:lnTo>
                    <a:pt x="1683" y="7765"/>
                  </a:lnTo>
                  <a:lnTo>
                    <a:pt x="1652" y="7689"/>
                  </a:lnTo>
                  <a:lnTo>
                    <a:pt x="1622" y="7615"/>
                  </a:lnTo>
                  <a:lnTo>
                    <a:pt x="1596" y="7541"/>
                  </a:lnTo>
                  <a:lnTo>
                    <a:pt x="1571" y="7466"/>
                  </a:lnTo>
                  <a:lnTo>
                    <a:pt x="1548" y="7391"/>
                  </a:lnTo>
                  <a:lnTo>
                    <a:pt x="1530" y="7314"/>
                  </a:lnTo>
                  <a:lnTo>
                    <a:pt x="1512" y="7236"/>
                  </a:lnTo>
                  <a:lnTo>
                    <a:pt x="1498" y="7156"/>
                  </a:lnTo>
                  <a:lnTo>
                    <a:pt x="1485" y="7076"/>
                  </a:lnTo>
                  <a:lnTo>
                    <a:pt x="1476" y="6996"/>
                  </a:lnTo>
                  <a:lnTo>
                    <a:pt x="1468" y="6915"/>
                  </a:lnTo>
                  <a:lnTo>
                    <a:pt x="1461" y="6835"/>
                  </a:lnTo>
                  <a:lnTo>
                    <a:pt x="1457" y="6755"/>
                  </a:lnTo>
                  <a:lnTo>
                    <a:pt x="1454" y="6675"/>
                  </a:lnTo>
                  <a:lnTo>
                    <a:pt x="1452" y="6597"/>
                  </a:lnTo>
                  <a:lnTo>
                    <a:pt x="1452" y="6520"/>
                  </a:lnTo>
                  <a:lnTo>
                    <a:pt x="1454" y="6444"/>
                  </a:lnTo>
                  <a:lnTo>
                    <a:pt x="1456" y="6370"/>
                  </a:lnTo>
                  <a:lnTo>
                    <a:pt x="1459" y="6298"/>
                  </a:lnTo>
                  <a:lnTo>
                    <a:pt x="1464" y="6228"/>
                  </a:lnTo>
                  <a:lnTo>
                    <a:pt x="1468" y="6161"/>
                  </a:lnTo>
                  <a:lnTo>
                    <a:pt x="1474" y="6098"/>
                  </a:lnTo>
                  <a:lnTo>
                    <a:pt x="1479" y="6036"/>
                  </a:lnTo>
                  <a:lnTo>
                    <a:pt x="1485" y="5978"/>
                  </a:lnTo>
                  <a:lnTo>
                    <a:pt x="1491" y="5923"/>
                  </a:lnTo>
                  <a:lnTo>
                    <a:pt x="1494" y="5899"/>
                  </a:lnTo>
                  <a:lnTo>
                    <a:pt x="1498" y="5874"/>
                  </a:lnTo>
                  <a:lnTo>
                    <a:pt x="1501" y="5850"/>
                  </a:lnTo>
                  <a:lnTo>
                    <a:pt x="1504" y="5828"/>
                  </a:lnTo>
                  <a:lnTo>
                    <a:pt x="1507" y="5806"/>
                  </a:lnTo>
                  <a:lnTo>
                    <a:pt x="1510" y="5785"/>
                  </a:lnTo>
                  <a:lnTo>
                    <a:pt x="1512" y="5767"/>
                  </a:lnTo>
                  <a:lnTo>
                    <a:pt x="1515" y="5748"/>
                  </a:lnTo>
                  <a:lnTo>
                    <a:pt x="1518" y="5732"/>
                  </a:lnTo>
                  <a:lnTo>
                    <a:pt x="1520" y="5716"/>
                  </a:lnTo>
                  <a:lnTo>
                    <a:pt x="1522" y="5702"/>
                  </a:lnTo>
                  <a:lnTo>
                    <a:pt x="1524" y="5690"/>
                  </a:lnTo>
                  <a:lnTo>
                    <a:pt x="1526" y="5678"/>
                  </a:lnTo>
                  <a:lnTo>
                    <a:pt x="1529" y="5668"/>
                  </a:lnTo>
                  <a:lnTo>
                    <a:pt x="1530" y="5660"/>
                  </a:lnTo>
                  <a:lnTo>
                    <a:pt x="1531" y="5653"/>
                  </a:lnTo>
                  <a:lnTo>
                    <a:pt x="1532" y="5647"/>
                  </a:lnTo>
                  <a:lnTo>
                    <a:pt x="1533" y="5643"/>
                  </a:lnTo>
                  <a:lnTo>
                    <a:pt x="1534" y="5641"/>
                  </a:lnTo>
                  <a:lnTo>
                    <a:pt x="1534" y="5640"/>
                  </a:lnTo>
                  <a:lnTo>
                    <a:pt x="1533" y="5640"/>
                  </a:lnTo>
                  <a:lnTo>
                    <a:pt x="1530" y="5642"/>
                  </a:lnTo>
                  <a:lnTo>
                    <a:pt x="1523" y="5645"/>
                  </a:lnTo>
                  <a:lnTo>
                    <a:pt x="1516" y="5649"/>
                  </a:lnTo>
                  <a:lnTo>
                    <a:pt x="1506" y="5655"/>
                  </a:lnTo>
                  <a:lnTo>
                    <a:pt x="1493" y="5660"/>
                  </a:lnTo>
                  <a:lnTo>
                    <a:pt x="1480" y="5665"/>
                  </a:lnTo>
                  <a:lnTo>
                    <a:pt x="1464" y="5671"/>
                  </a:lnTo>
                  <a:lnTo>
                    <a:pt x="1445" y="5677"/>
                  </a:lnTo>
                  <a:lnTo>
                    <a:pt x="1423" y="5682"/>
                  </a:lnTo>
                  <a:lnTo>
                    <a:pt x="1401" y="5688"/>
                  </a:lnTo>
                  <a:lnTo>
                    <a:pt x="1376" y="5693"/>
                  </a:lnTo>
                  <a:lnTo>
                    <a:pt x="1348" y="5697"/>
                  </a:lnTo>
                  <a:lnTo>
                    <a:pt x="1318" y="5700"/>
                  </a:lnTo>
                  <a:lnTo>
                    <a:pt x="1287" y="5702"/>
                  </a:lnTo>
                  <a:lnTo>
                    <a:pt x="1253" y="5702"/>
                  </a:lnTo>
                  <a:lnTo>
                    <a:pt x="1216" y="5701"/>
                  </a:lnTo>
                  <a:lnTo>
                    <a:pt x="1177" y="5697"/>
                  </a:lnTo>
                  <a:lnTo>
                    <a:pt x="1134" y="5691"/>
                  </a:lnTo>
                  <a:lnTo>
                    <a:pt x="1089" y="5682"/>
                  </a:lnTo>
                  <a:lnTo>
                    <a:pt x="1041" y="5673"/>
                  </a:lnTo>
                  <a:lnTo>
                    <a:pt x="990" y="5663"/>
                  </a:lnTo>
                  <a:lnTo>
                    <a:pt x="936" y="5651"/>
                  </a:lnTo>
                  <a:lnTo>
                    <a:pt x="879" y="5640"/>
                  </a:lnTo>
                  <a:lnTo>
                    <a:pt x="848" y="5624"/>
                  </a:lnTo>
                  <a:lnTo>
                    <a:pt x="818" y="5606"/>
                  </a:lnTo>
                  <a:lnTo>
                    <a:pt x="791" y="5587"/>
                  </a:lnTo>
                  <a:lnTo>
                    <a:pt x="766" y="5564"/>
                  </a:lnTo>
                  <a:lnTo>
                    <a:pt x="742" y="5541"/>
                  </a:lnTo>
                  <a:lnTo>
                    <a:pt x="720" y="5516"/>
                  </a:lnTo>
                  <a:lnTo>
                    <a:pt x="700" y="5490"/>
                  </a:lnTo>
                  <a:lnTo>
                    <a:pt x="681" y="5462"/>
                  </a:lnTo>
                  <a:lnTo>
                    <a:pt x="663" y="5434"/>
                  </a:lnTo>
                  <a:lnTo>
                    <a:pt x="647" y="5404"/>
                  </a:lnTo>
                  <a:lnTo>
                    <a:pt x="632" y="5374"/>
                  </a:lnTo>
                  <a:lnTo>
                    <a:pt x="619" y="5345"/>
                  </a:lnTo>
                  <a:lnTo>
                    <a:pt x="608" y="5314"/>
                  </a:lnTo>
                  <a:lnTo>
                    <a:pt x="596" y="5284"/>
                  </a:lnTo>
                  <a:lnTo>
                    <a:pt x="587" y="5253"/>
                  </a:lnTo>
                  <a:lnTo>
                    <a:pt x="579" y="5223"/>
                  </a:lnTo>
                  <a:lnTo>
                    <a:pt x="564" y="5164"/>
                  </a:lnTo>
                  <a:lnTo>
                    <a:pt x="559" y="5136"/>
                  </a:lnTo>
                  <a:lnTo>
                    <a:pt x="554" y="5109"/>
                  </a:lnTo>
                  <a:lnTo>
                    <a:pt x="550" y="5083"/>
                  </a:lnTo>
                  <a:lnTo>
                    <a:pt x="546" y="5058"/>
                  </a:lnTo>
                  <a:lnTo>
                    <a:pt x="544" y="5034"/>
                  </a:lnTo>
                  <a:lnTo>
                    <a:pt x="541" y="5013"/>
                  </a:lnTo>
                  <a:lnTo>
                    <a:pt x="540" y="4993"/>
                  </a:lnTo>
                  <a:lnTo>
                    <a:pt x="538" y="4976"/>
                  </a:lnTo>
                  <a:lnTo>
                    <a:pt x="538" y="4960"/>
                  </a:lnTo>
                  <a:lnTo>
                    <a:pt x="536" y="4947"/>
                  </a:lnTo>
                  <a:lnTo>
                    <a:pt x="536" y="4937"/>
                  </a:lnTo>
                  <a:lnTo>
                    <a:pt x="535" y="4929"/>
                  </a:lnTo>
                  <a:lnTo>
                    <a:pt x="535" y="4924"/>
                  </a:lnTo>
                  <a:lnTo>
                    <a:pt x="535" y="4923"/>
                  </a:lnTo>
                  <a:lnTo>
                    <a:pt x="535" y="4922"/>
                  </a:lnTo>
                  <a:lnTo>
                    <a:pt x="533" y="4921"/>
                  </a:lnTo>
                  <a:lnTo>
                    <a:pt x="530" y="4920"/>
                  </a:lnTo>
                  <a:lnTo>
                    <a:pt x="526" y="4917"/>
                  </a:lnTo>
                  <a:lnTo>
                    <a:pt x="516" y="4909"/>
                  </a:lnTo>
                  <a:lnTo>
                    <a:pt x="503" y="4899"/>
                  </a:lnTo>
                  <a:lnTo>
                    <a:pt x="488" y="4884"/>
                  </a:lnTo>
                  <a:lnTo>
                    <a:pt x="471" y="4866"/>
                  </a:lnTo>
                  <a:lnTo>
                    <a:pt x="455" y="4844"/>
                  </a:lnTo>
                  <a:lnTo>
                    <a:pt x="438" y="4818"/>
                  </a:lnTo>
                  <a:lnTo>
                    <a:pt x="430" y="4804"/>
                  </a:lnTo>
                  <a:lnTo>
                    <a:pt x="423" y="4788"/>
                  </a:lnTo>
                  <a:lnTo>
                    <a:pt x="416" y="4772"/>
                  </a:lnTo>
                  <a:lnTo>
                    <a:pt x="410" y="4754"/>
                  </a:lnTo>
                  <a:lnTo>
                    <a:pt x="404" y="4736"/>
                  </a:lnTo>
                  <a:lnTo>
                    <a:pt x="399" y="4716"/>
                  </a:lnTo>
                  <a:lnTo>
                    <a:pt x="395" y="4696"/>
                  </a:lnTo>
                  <a:lnTo>
                    <a:pt x="391" y="4673"/>
                  </a:lnTo>
                  <a:lnTo>
                    <a:pt x="389" y="4650"/>
                  </a:lnTo>
                  <a:lnTo>
                    <a:pt x="388" y="4627"/>
                  </a:lnTo>
                  <a:lnTo>
                    <a:pt x="388" y="4601"/>
                  </a:lnTo>
                  <a:lnTo>
                    <a:pt x="390" y="4574"/>
                  </a:lnTo>
                  <a:lnTo>
                    <a:pt x="393" y="4546"/>
                  </a:lnTo>
                  <a:lnTo>
                    <a:pt x="397" y="4517"/>
                  </a:lnTo>
                  <a:lnTo>
                    <a:pt x="403" y="4488"/>
                  </a:lnTo>
                  <a:lnTo>
                    <a:pt x="412" y="4456"/>
                  </a:lnTo>
                  <a:lnTo>
                    <a:pt x="421" y="4424"/>
                  </a:lnTo>
                  <a:lnTo>
                    <a:pt x="433" y="4392"/>
                  </a:lnTo>
                  <a:lnTo>
                    <a:pt x="449" y="4361"/>
                  </a:lnTo>
                  <a:lnTo>
                    <a:pt x="465" y="4329"/>
                  </a:lnTo>
                  <a:lnTo>
                    <a:pt x="484" y="4298"/>
                  </a:lnTo>
                  <a:lnTo>
                    <a:pt x="503" y="4268"/>
                  </a:lnTo>
                  <a:lnTo>
                    <a:pt x="525" y="4238"/>
                  </a:lnTo>
                  <a:lnTo>
                    <a:pt x="548" y="4209"/>
                  </a:lnTo>
                  <a:lnTo>
                    <a:pt x="573" y="4181"/>
                  </a:lnTo>
                  <a:lnTo>
                    <a:pt x="597" y="4152"/>
                  </a:lnTo>
                  <a:lnTo>
                    <a:pt x="650" y="4098"/>
                  </a:lnTo>
                  <a:lnTo>
                    <a:pt x="704" y="4048"/>
                  </a:lnTo>
                  <a:lnTo>
                    <a:pt x="758" y="4000"/>
                  </a:lnTo>
                  <a:lnTo>
                    <a:pt x="785" y="3978"/>
                  </a:lnTo>
                  <a:lnTo>
                    <a:pt x="811" y="3957"/>
                  </a:lnTo>
                  <a:lnTo>
                    <a:pt x="837" y="3936"/>
                  </a:lnTo>
                  <a:lnTo>
                    <a:pt x="863" y="3918"/>
                  </a:lnTo>
                  <a:lnTo>
                    <a:pt x="886" y="3900"/>
                  </a:lnTo>
                  <a:lnTo>
                    <a:pt x="909" y="3884"/>
                  </a:lnTo>
                  <a:lnTo>
                    <a:pt x="931" y="3870"/>
                  </a:lnTo>
                  <a:lnTo>
                    <a:pt x="950" y="3855"/>
                  </a:lnTo>
                  <a:lnTo>
                    <a:pt x="969" y="3843"/>
                  </a:lnTo>
                  <a:lnTo>
                    <a:pt x="986" y="3832"/>
                  </a:lnTo>
                  <a:lnTo>
                    <a:pt x="1000" y="3823"/>
                  </a:lnTo>
                  <a:lnTo>
                    <a:pt x="1012" y="3815"/>
                  </a:lnTo>
                  <a:lnTo>
                    <a:pt x="1022" y="3810"/>
                  </a:lnTo>
                  <a:lnTo>
                    <a:pt x="1029" y="3805"/>
                  </a:lnTo>
                  <a:lnTo>
                    <a:pt x="1033" y="3803"/>
                  </a:lnTo>
                  <a:lnTo>
                    <a:pt x="1035" y="3802"/>
                  </a:lnTo>
                  <a:lnTo>
                    <a:pt x="1034" y="3803"/>
                  </a:lnTo>
                  <a:lnTo>
                    <a:pt x="1033" y="3805"/>
                  </a:lnTo>
                  <a:lnTo>
                    <a:pt x="1032" y="3809"/>
                  </a:lnTo>
                  <a:lnTo>
                    <a:pt x="1030" y="3814"/>
                  </a:lnTo>
                  <a:lnTo>
                    <a:pt x="1027" y="3821"/>
                  </a:lnTo>
                  <a:lnTo>
                    <a:pt x="1024" y="3830"/>
                  </a:lnTo>
                  <a:lnTo>
                    <a:pt x="1020" y="3841"/>
                  </a:lnTo>
                  <a:lnTo>
                    <a:pt x="1015" y="3852"/>
                  </a:lnTo>
                  <a:lnTo>
                    <a:pt x="1011" y="3865"/>
                  </a:lnTo>
                  <a:lnTo>
                    <a:pt x="1007" y="3881"/>
                  </a:lnTo>
                  <a:lnTo>
                    <a:pt x="1002" y="3897"/>
                  </a:lnTo>
                  <a:lnTo>
                    <a:pt x="997" y="3915"/>
                  </a:lnTo>
                  <a:lnTo>
                    <a:pt x="992" y="3933"/>
                  </a:lnTo>
                  <a:lnTo>
                    <a:pt x="987" y="3954"/>
                  </a:lnTo>
                  <a:lnTo>
                    <a:pt x="981" y="3977"/>
                  </a:lnTo>
                  <a:lnTo>
                    <a:pt x="976" y="4000"/>
                  </a:lnTo>
                  <a:lnTo>
                    <a:pt x="971" y="4025"/>
                  </a:lnTo>
                  <a:lnTo>
                    <a:pt x="966" y="4051"/>
                  </a:lnTo>
                  <a:lnTo>
                    <a:pt x="962" y="4079"/>
                  </a:lnTo>
                  <a:lnTo>
                    <a:pt x="957" y="4107"/>
                  </a:lnTo>
                  <a:lnTo>
                    <a:pt x="953" y="4137"/>
                  </a:lnTo>
                  <a:lnTo>
                    <a:pt x="949" y="4168"/>
                  </a:lnTo>
                  <a:lnTo>
                    <a:pt x="945" y="4201"/>
                  </a:lnTo>
                  <a:lnTo>
                    <a:pt x="942" y="4235"/>
                  </a:lnTo>
                  <a:lnTo>
                    <a:pt x="940" y="4270"/>
                  </a:lnTo>
                  <a:lnTo>
                    <a:pt x="938" y="4306"/>
                  </a:lnTo>
                  <a:lnTo>
                    <a:pt x="937" y="4344"/>
                  </a:lnTo>
                  <a:lnTo>
                    <a:pt x="936" y="4382"/>
                  </a:lnTo>
                  <a:lnTo>
                    <a:pt x="936" y="4423"/>
                  </a:lnTo>
                  <a:lnTo>
                    <a:pt x="937" y="4464"/>
                  </a:lnTo>
                  <a:lnTo>
                    <a:pt x="938" y="4506"/>
                  </a:lnTo>
                  <a:lnTo>
                    <a:pt x="941" y="4549"/>
                  </a:lnTo>
                  <a:lnTo>
                    <a:pt x="943" y="4575"/>
                  </a:lnTo>
                  <a:lnTo>
                    <a:pt x="943" y="4599"/>
                  </a:lnTo>
                  <a:lnTo>
                    <a:pt x="943" y="4621"/>
                  </a:lnTo>
                  <a:lnTo>
                    <a:pt x="940" y="4643"/>
                  </a:lnTo>
                  <a:lnTo>
                    <a:pt x="937" y="4664"/>
                  </a:lnTo>
                  <a:lnTo>
                    <a:pt x="933" y="4682"/>
                  </a:lnTo>
                  <a:lnTo>
                    <a:pt x="927" y="4700"/>
                  </a:lnTo>
                  <a:lnTo>
                    <a:pt x="921" y="4716"/>
                  </a:lnTo>
                  <a:lnTo>
                    <a:pt x="912" y="4732"/>
                  </a:lnTo>
                  <a:lnTo>
                    <a:pt x="904" y="4746"/>
                  </a:lnTo>
                  <a:lnTo>
                    <a:pt x="896" y="4758"/>
                  </a:lnTo>
                  <a:lnTo>
                    <a:pt x="885" y="4771"/>
                  </a:lnTo>
                  <a:lnTo>
                    <a:pt x="866" y="4792"/>
                  </a:lnTo>
                  <a:lnTo>
                    <a:pt x="844" y="4810"/>
                  </a:lnTo>
                  <a:lnTo>
                    <a:pt x="821" y="4824"/>
                  </a:lnTo>
                  <a:lnTo>
                    <a:pt x="801" y="4836"/>
                  </a:lnTo>
                  <a:lnTo>
                    <a:pt x="780" y="4845"/>
                  </a:lnTo>
                  <a:lnTo>
                    <a:pt x="762" y="4851"/>
                  </a:lnTo>
                  <a:lnTo>
                    <a:pt x="746" y="4856"/>
                  </a:lnTo>
                  <a:lnTo>
                    <a:pt x="740" y="4857"/>
                  </a:lnTo>
                  <a:lnTo>
                    <a:pt x="734" y="4858"/>
                  </a:lnTo>
                  <a:lnTo>
                    <a:pt x="730" y="4859"/>
                  </a:lnTo>
                  <a:lnTo>
                    <a:pt x="725" y="4860"/>
                  </a:lnTo>
                  <a:lnTo>
                    <a:pt x="723" y="4860"/>
                  </a:lnTo>
                  <a:lnTo>
                    <a:pt x="723" y="4860"/>
                  </a:lnTo>
                  <a:lnTo>
                    <a:pt x="723" y="4861"/>
                  </a:lnTo>
                  <a:lnTo>
                    <a:pt x="724" y="4865"/>
                  </a:lnTo>
                  <a:lnTo>
                    <a:pt x="726" y="4869"/>
                  </a:lnTo>
                  <a:lnTo>
                    <a:pt x="728" y="4874"/>
                  </a:lnTo>
                  <a:lnTo>
                    <a:pt x="733" y="4881"/>
                  </a:lnTo>
                  <a:lnTo>
                    <a:pt x="737" y="4889"/>
                  </a:lnTo>
                  <a:lnTo>
                    <a:pt x="741" y="4899"/>
                  </a:lnTo>
                  <a:lnTo>
                    <a:pt x="747" y="4910"/>
                  </a:lnTo>
                  <a:lnTo>
                    <a:pt x="760" y="4933"/>
                  </a:lnTo>
                  <a:lnTo>
                    <a:pt x="777" y="4959"/>
                  </a:lnTo>
                  <a:lnTo>
                    <a:pt x="798" y="4987"/>
                  </a:lnTo>
                  <a:lnTo>
                    <a:pt x="820" y="5017"/>
                  </a:lnTo>
                  <a:lnTo>
                    <a:pt x="847" y="5046"/>
                  </a:lnTo>
                  <a:lnTo>
                    <a:pt x="877" y="5074"/>
                  </a:lnTo>
                  <a:lnTo>
                    <a:pt x="910" y="5100"/>
                  </a:lnTo>
                  <a:lnTo>
                    <a:pt x="946" y="5124"/>
                  </a:lnTo>
                  <a:lnTo>
                    <a:pt x="966" y="5134"/>
                  </a:lnTo>
                  <a:lnTo>
                    <a:pt x="987" y="5144"/>
                  </a:lnTo>
                  <a:lnTo>
                    <a:pt x="1008" y="5152"/>
                  </a:lnTo>
                  <a:lnTo>
                    <a:pt x="1030" y="5159"/>
                  </a:lnTo>
                  <a:lnTo>
                    <a:pt x="1054" y="5164"/>
                  </a:lnTo>
                  <a:lnTo>
                    <a:pt x="1077" y="5168"/>
                  </a:lnTo>
                  <a:lnTo>
                    <a:pt x="1102" y="5171"/>
                  </a:lnTo>
                  <a:lnTo>
                    <a:pt x="1128" y="5173"/>
                  </a:lnTo>
                  <a:lnTo>
                    <a:pt x="1190" y="5173"/>
                  </a:lnTo>
                  <a:lnTo>
                    <a:pt x="1219" y="5168"/>
                  </a:lnTo>
                  <a:lnTo>
                    <a:pt x="1247" y="5163"/>
                  </a:lnTo>
                  <a:lnTo>
                    <a:pt x="1275" y="5155"/>
                  </a:lnTo>
                  <a:lnTo>
                    <a:pt x="1301" y="5146"/>
                  </a:lnTo>
                  <a:lnTo>
                    <a:pt x="1328" y="5133"/>
                  </a:lnTo>
                  <a:lnTo>
                    <a:pt x="1355" y="5120"/>
                  </a:lnTo>
                  <a:lnTo>
                    <a:pt x="1382" y="5104"/>
                  </a:lnTo>
                  <a:lnTo>
                    <a:pt x="1409" y="5085"/>
                  </a:lnTo>
                  <a:lnTo>
                    <a:pt x="1436" y="5064"/>
                  </a:lnTo>
                  <a:lnTo>
                    <a:pt x="1464" y="5041"/>
                  </a:lnTo>
                  <a:lnTo>
                    <a:pt x="1492" y="5015"/>
                  </a:lnTo>
                  <a:lnTo>
                    <a:pt x="1521" y="4986"/>
                  </a:lnTo>
                  <a:lnTo>
                    <a:pt x="1551" y="4955"/>
                  </a:lnTo>
                  <a:lnTo>
                    <a:pt x="1583" y="4921"/>
                  </a:lnTo>
                  <a:lnTo>
                    <a:pt x="1616" y="4885"/>
                  </a:lnTo>
                  <a:lnTo>
                    <a:pt x="1650" y="4845"/>
                  </a:lnTo>
                  <a:lnTo>
                    <a:pt x="1686" y="4803"/>
                  </a:lnTo>
                  <a:lnTo>
                    <a:pt x="1724" y="4757"/>
                  </a:lnTo>
                  <a:lnTo>
                    <a:pt x="1763" y="4709"/>
                  </a:lnTo>
                  <a:lnTo>
                    <a:pt x="1805" y="4657"/>
                  </a:lnTo>
                  <a:lnTo>
                    <a:pt x="1850" y="4603"/>
                  </a:lnTo>
                  <a:lnTo>
                    <a:pt x="1896" y="4544"/>
                  </a:lnTo>
                  <a:lnTo>
                    <a:pt x="1945" y="4483"/>
                  </a:lnTo>
                  <a:lnTo>
                    <a:pt x="1997" y="4419"/>
                  </a:lnTo>
                  <a:lnTo>
                    <a:pt x="2052" y="4351"/>
                  </a:lnTo>
                  <a:lnTo>
                    <a:pt x="2110" y="4278"/>
                  </a:lnTo>
                  <a:lnTo>
                    <a:pt x="2171" y="4203"/>
                  </a:lnTo>
                  <a:lnTo>
                    <a:pt x="2236" y="4124"/>
                  </a:lnTo>
                  <a:lnTo>
                    <a:pt x="2304" y="4042"/>
                  </a:lnTo>
                  <a:lnTo>
                    <a:pt x="2375" y="3955"/>
                  </a:lnTo>
                  <a:lnTo>
                    <a:pt x="2451" y="3864"/>
                  </a:lnTo>
                  <a:lnTo>
                    <a:pt x="2491" y="3818"/>
                  </a:lnTo>
                  <a:lnTo>
                    <a:pt x="2531" y="3770"/>
                  </a:lnTo>
                  <a:lnTo>
                    <a:pt x="2565" y="3730"/>
                  </a:lnTo>
                  <a:lnTo>
                    <a:pt x="2601" y="3692"/>
                  </a:lnTo>
                  <a:lnTo>
                    <a:pt x="2638" y="3655"/>
                  </a:lnTo>
                  <a:lnTo>
                    <a:pt x="2676" y="3619"/>
                  </a:lnTo>
                  <a:lnTo>
                    <a:pt x="2717" y="3583"/>
                  </a:lnTo>
                  <a:lnTo>
                    <a:pt x="2757" y="3548"/>
                  </a:lnTo>
                  <a:lnTo>
                    <a:pt x="2799" y="3514"/>
                  </a:lnTo>
                  <a:lnTo>
                    <a:pt x="2843" y="3481"/>
                  </a:lnTo>
                  <a:lnTo>
                    <a:pt x="2931" y="3417"/>
                  </a:lnTo>
                  <a:lnTo>
                    <a:pt x="3024" y="3357"/>
                  </a:lnTo>
                  <a:lnTo>
                    <a:pt x="3119" y="3299"/>
                  </a:lnTo>
                  <a:lnTo>
                    <a:pt x="3217" y="3244"/>
                  </a:lnTo>
                  <a:lnTo>
                    <a:pt x="3318" y="3193"/>
                  </a:lnTo>
                  <a:lnTo>
                    <a:pt x="3420" y="3144"/>
                  </a:lnTo>
                  <a:lnTo>
                    <a:pt x="3522" y="3098"/>
                  </a:lnTo>
                  <a:lnTo>
                    <a:pt x="3625" y="3055"/>
                  </a:lnTo>
                  <a:lnTo>
                    <a:pt x="3727" y="3015"/>
                  </a:lnTo>
                  <a:lnTo>
                    <a:pt x="3830" y="2976"/>
                  </a:lnTo>
                  <a:lnTo>
                    <a:pt x="3931" y="2941"/>
                  </a:lnTo>
                  <a:lnTo>
                    <a:pt x="4031" y="2908"/>
                  </a:lnTo>
                  <a:lnTo>
                    <a:pt x="4128" y="2879"/>
                  </a:lnTo>
                  <a:lnTo>
                    <a:pt x="4223" y="2851"/>
                  </a:lnTo>
                  <a:lnTo>
                    <a:pt x="4315" y="2825"/>
                  </a:lnTo>
                  <a:lnTo>
                    <a:pt x="4359" y="2814"/>
                  </a:lnTo>
                  <a:lnTo>
                    <a:pt x="4403" y="2802"/>
                  </a:lnTo>
                  <a:lnTo>
                    <a:pt x="4445" y="2792"/>
                  </a:lnTo>
                  <a:lnTo>
                    <a:pt x="4487" y="2782"/>
                  </a:lnTo>
                  <a:lnTo>
                    <a:pt x="4527" y="2771"/>
                  </a:lnTo>
                  <a:lnTo>
                    <a:pt x="4567" y="2762"/>
                  </a:lnTo>
                  <a:lnTo>
                    <a:pt x="4604" y="2754"/>
                  </a:lnTo>
                  <a:lnTo>
                    <a:pt x="4640" y="2746"/>
                  </a:lnTo>
                  <a:lnTo>
                    <a:pt x="4675" y="2739"/>
                  </a:lnTo>
                  <a:lnTo>
                    <a:pt x="4709" y="2731"/>
                  </a:lnTo>
                  <a:lnTo>
                    <a:pt x="4741" y="2724"/>
                  </a:lnTo>
                  <a:lnTo>
                    <a:pt x="4771" y="2719"/>
                  </a:lnTo>
                  <a:lnTo>
                    <a:pt x="4800" y="2713"/>
                  </a:lnTo>
                  <a:lnTo>
                    <a:pt x="4827" y="2708"/>
                  </a:lnTo>
                  <a:lnTo>
                    <a:pt x="4853" y="2702"/>
                  </a:lnTo>
                  <a:lnTo>
                    <a:pt x="4875" y="2698"/>
                  </a:lnTo>
                  <a:lnTo>
                    <a:pt x="4897" y="2695"/>
                  </a:lnTo>
                  <a:lnTo>
                    <a:pt x="4917" y="2691"/>
                  </a:lnTo>
                  <a:lnTo>
                    <a:pt x="4934" y="2688"/>
                  </a:lnTo>
                  <a:lnTo>
                    <a:pt x="4949" y="2686"/>
                  </a:lnTo>
                  <a:lnTo>
                    <a:pt x="4962" y="2684"/>
                  </a:lnTo>
                  <a:lnTo>
                    <a:pt x="4973" y="2682"/>
                  </a:lnTo>
                  <a:lnTo>
                    <a:pt x="4982" y="2681"/>
                  </a:lnTo>
                  <a:lnTo>
                    <a:pt x="4988" y="2680"/>
                  </a:lnTo>
                  <a:lnTo>
                    <a:pt x="4992" y="2679"/>
                  </a:lnTo>
                  <a:lnTo>
                    <a:pt x="4993" y="2679"/>
                  </a:lnTo>
                  <a:lnTo>
                    <a:pt x="4991" y="2681"/>
                  </a:lnTo>
                  <a:lnTo>
                    <a:pt x="4986" y="2686"/>
                  </a:lnTo>
                  <a:lnTo>
                    <a:pt x="4978" y="2695"/>
                  </a:lnTo>
                  <a:lnTo>
                    <a:pt x="4967" y="2708"/>
                  </a:lnTo>
                  <a:lnTo>
                    <a:pt x="4953" y="2723"/>
                  </a:lnTo>
                  <a:lnTo>
                    <a:pt x="4936" y="2742"/>
                  </a:lnTo>
                  <a:lnTo>
                    <a:pt x="4918" y="2762"/>
                  </a:lnTo>
                  <a:lnTo>
                    <a:pt x="4897" y="2785"/>
                  </a:lnTo>
                  <a:lnTo>
                    <a:pt x="4873" y="2811"/>
                  </a:lnTo>
                  <a:lnTo>
                    <a:pt x="4848" y="2838"/>
                  </a:lnTo>
                  <a:lnTo>
                    <a:pt x="4822" y="2868"/>
                  </a:lnTo>
                  <a:lnTo>
                    <a:pt x="4794" y="2899"/>
                  </a:lnTo>
                  <a:lnTo>
                    <a:pt x="4765" y="2932"/>
                  </a:lnTo>
                  <a:lnTo>
                    <a:pt x="4734" y="2966"/>
                  </a:lnTo>
                  <a:lnTo>
                    <a:pt x="4702" y="3001"/>
                  </a:lnTo>
                  <a:lnTo>
                    <a:pt x="4670" y="3037"/>
                  </a:lnTo>
                  <a:lnTo>
                    <a:pt x="4603" y="3111"/>
                  </a:lnTo>
                  <a:lnTo>
                    <a:pt x="4535" y="3188"/>
                  </a:lnTo>
                  <a:lnTo>
                    <a:pt x="4468" y="3263"/>
                  </a:lnTo>
                  <a:lnTo>
                    <a:pt x="4401" y="3337"/>
                  </a:lnTo>
                  <a:lnTo>
                    <a:pt x="4369" y="3372"/>
                  </a:lnTo>
                  <a:lnTo>
                    <a:pt x="4339" y="3407"/>
                  </a:lnTo>
                  <a:lnTo>
                    <a:pt x="4309" y="3440"/>
                  </a:lnTo>
                  <a:lnTo>
                    <a:pt x="4280" y="3473"/>
                  </a:lnTo>
                  <a:lnTo>
                    <a:pt x="4253" y="3503"/>
                  </a:lnTo>
                  <a:lnTo>
                    <a:pt x="4227" y="3532"/>
                  </a:lnTo>
                  <a:lnTo>
                    <a:pt x="4204" y="3558"/>
                  </a:lnTo>
                  <a:lnTo>
                    <a:pt x="4183" y="3583"/>
                  </a:lnTo>
                  <a:lnTo>
                    <a:pt x="4164" y="3607"/>
                  </a:lnTo>
                  <a:lnTo>
                    <a:pt x="4143" y="3634"/>
                  </a:lnTo>
                  <a:lnTo>
                    <a:pt x="4121" y="3661"/>
                  </a:lnTo>
                  <a:lnTo>
                    <a:pt x="4097" y="3691"/>
                  </a:lnTo>
                  <a:lnTo>
                    <a:pt x="4071" y="3723"/>
                  </a:lnTo>
                  <a:lnTo>
                    <a:pt x="4044" y="3756"/>
                  </a:lnTo>
                  <a:lnTo>
                    <a:pt x="4016" y="3791"/>
                  </a:lnTo>
                  <a:lnTo>
                    <a:pt x="3988" y="3828"/>
                  </a:lnTo>
                  <a:lnTo>
                    <a:pt x="3958" y="3865"/>
                  </a:lnTo>
                  <a:lnTo>
                    <a:pt x="3927" y="3905"/>
                  </a:lnTo>
                  <a:lnTo>
                    <a:pt x="3897" y="3945"/>
                  </a:lnTo>
                  <a:lnTo>
                    <a:pt x="3866" y="3987"/>
                  </a:lnTo>
                  <a:lnTo>
                    <a:pt x="3834" y="4029"/>
                  </a:lnTo>
                  <a:lnTo>
                    <a:pt x="3803" y="4073"/>
                  </a:lnTo>
                  <a:lnTo>
                    <a:pt x="3742" y="4163"/>
                  </a:lnTo>
                  <a:lnTo>
                    <a:pt x="3684" y="4257"/>
                  </a:lnTo>
                  <a:lnTo>
                    <a:pt x="3656" y="4305"/>
                  </a:lnTo>
                  <a:lnTo>
                    <a:pt x="3629" y="4354"/>
                  </a:lnTo>
                  <a:lnTo>
                    <a:pt x="3605" y="4402"/>
                  </a:lnTo>
                  <a:lnTo>
                    <a:pt x="3581" y="4451"/>
                  </a:lnTo>
                  <a:lnTo>
                    <a:pt x="3558" y="4502"/>
                  </a:lnTo>
                  <a:lnTo>
                    <a:pt x="3538" y="4551"/>
                  </a:lnTo>
                  <a:lnTo>
                    <a:pt x="3520" y="4602"/>
                  </a:lnTo>
                  <a:lnTo>
                    <a:pt x="3504" y="4652"/>
                  </a:lnTo>
                  <a:lnTo>
                    <a:pt x="3491" y="4703"/>
                  </a:lnTo>
                  <a:lnTo>
                    <a:pt x="3480" y="4753"/>
                  </a:lnTo>
                  <a:lnTo>
                    <a:pt x="3471" y="4804"/>
                  </a:lnTo>
                  <a:lnTo>
                    <a:pt x="3466" y="4854"/>
                  </a:lnTo>
                  <a:lnTo>
                    <a:pt x="3464" y="4905"/>
                  </a:lnTo>
                  <a:lnTo>
                    <a:pt x="3465" y="4954"/>
                  </a:lnTo>
                  <a:lnTo>
                    <a:pt x="3469" y="4984"/>
                  </a:lnTo>
                  <a:lnTo>
                    <a:pt x="3474" y="5014"/>
                  </a:lnTo>
                  <a:lnTo>
                    <a:pt x="3482" y="5045"/>
                  </a:lnTo>
                  <a:lnTo>
                    <a:pt x="3491" y="5076"/>
                  </a:lnTo>
                  <a:lnTo>
                    <a:pt x="3501" y="5107"/>
                  </a:lnTo>
                  <a:lnTo>
                    <a:pt x="3513" y="5139"/>
                  </a:lnTo>
                  <a:lnTo>
                    <a:pt x="3526" y="5170"/>
                  </a:lnTo>
                  <a:lnTo>
                    <a:pt x="3541" y="5202"/>
                  </a:lnTo>
                  <a:lnTo>
                    <a:pt x="3557" y="5234"/>
                  </a:lnTo>
                  <a:lnTo>
                    <a:pt x="3574" y="5267"/>
                  </a:lnTo>
                  <a:lnTo>
                    <a:pt x="3591" y="5300"/>
                  </a:lnTo>
                  <a:lnTo>
                    <a:pt x="3611" y="5333"/>
                  </a:lnTo>
                  <a:lnTo>
                    <a:pt x="3651" y="5399"/>
                  </a:lnTo>
                  <a:lnTo>
                    <a:pt x="3695" y="5465"/>
                  </a:lnTo>
                  <a:lnTo>
                    <a:pt x="3742" y="5530"/>
                  </a:lnTo>
                  <a:lnTo>
                    <a:pt x="3790" y="5595"/>
                  </a:lnTo>
                  <a:lnTo>
                    <a:pt x="3840" y="5659"/>
                  </a:lnTo>
                  <a:lnTo>
                    <a:pt x="3890" y="5722"/>
                  </a:lnTo>
                  <a:lnTo>
                    <a:pt x="3941" y="5782"/>
                  </a:lnTo>
                  <a:lnTo>
                    <a:pt x="3992" y="5841"/>
                  </a:lnTo>
                  <a:lnTo>
                    <a:pt x="4041" y="5898"/>
                  </a:lnTo>
                  <a:lnTo>
                    <a:pt x="4089" y="5951"/>
                  </a:lnTo>
                  <a:lnTo>
                    <a:pt x="4117" y="5986"/>
                  </a:lnTo>
                  <a:lnTo>
                    <a:pt x="4141" y="6020"/>
                  </a:lnTo>
                  <a:lnTo>
                    <a:pt x="4164" y="6052"/>
                  </a:lnTo>
                  <a:lnTo>
                    <a:pt x="4184" y="6084"/>
                  </a:lnTo>
                  <a:lnTo>
                    <a:pt x="4201" y="6114"/>
                  </a:lnTo>
                  <a:lnTo>
                    <a:pt x="4217" y="6142"/>
                  </a:lnTo>
                  <a:lnTo>
                    <a:pt x="4230" y="6169"/>
                  </a:lnTo>
                  <a:lnTo>
                    <a:pt x="4240" y="6193"/>
                  </a:lnTo>
                  <a:lnTo>
                    <a:pt x="4250" y="6215"/>
                  </a:lnTo>
                  <a:lnTo>
                    <a:pt x="4258" y="6236"/>
                  </a:lnTo>
                  <a:lnTo>
                    <a:pt x="4264" y="6253"/>
                  </a:lnTo>
                  <a:lnTo>
                    <a:pt x="4268" y="6267"/>
                  </a:lnTo>
                  <a:lnTo>
                    <a:pt x="4272" y="6279"/>
                  </a:lnTo>
                  <a:lnTo>
                    <a:pt x="4275" y="6287"/>
                  </a:lnTo>
                  <a:lnTo>
                    <a:pt x="4276" y="6293"/>
                  </a:lnTo>
                  <a:lnTo>
                    <a:pt x="4276" y="6294"/>
                  </a:lnTo>
                  <a:lnTo>
                    <a:pt x="3902" y="6856"/>
                  </a:lnTo>
                  <a:lnTo>
                    <a:pt x="3902" y="6856"/>
                  </a:lnTo>
                  <a:lnTo>
                    <a:pt x="3904" y="6858"/>
                  </a:lnTo>
                  <a:lnTo>
                    <a:pt x="3906" y="6861"/>
                  </a:lnTo>
                  <a:lnTo>
                    <a:pt x="3909" y="6865"/>
                  </a:lnTo>
                  <a:lnTo>
                    <a:pt x="3914" y="6870"/>
                  </a:lnTo>
                  <a:lnTo>
                    <a:pt x="3919" y="6877"/>
                  </a:lnTo>
                  <a:lnTo>
                    <a:pt x="3926" y="6884"/>
                  </a:lnTo>
                  <a:lnTo>
                    <a:pt x="3932" y="6893"/>
                  </a:lnTo>
                  <a:lnTo>
                    <a:pt x="3948" y="6912"/>
                  </a:lnTo>
                  <a:lnTo>
                    <a:pt x="3968" y="6936"/>
                  </a:lnTo>
                  <a:lnTo>
                    <a:pt x="3992" y="6963"/>
                  </a:lnTo>
                  <a:lnTo>
                    <a:pt x="4017" y="6993"/>
                  </a:lnTo>
                  <a:lnTo>
                    <a:pt x="4045" y="7025"/>
                  </a:lnTo>
                  <a:lnTo>
                    <a:pt x="4077" y="7059"/>
                  </a:lnTo>
                  <a:lnTo>
                    <a:pt x="4110" y="7095"/>
                  </a:lnTo>
                  <a:lnTo>
                    <a:pt x="4147" y="7133"/>
                  </a:lnTo>
                  <a:lnTo>
                    <a:pt x="4185" y="7173"/>
                  </a:lnTo>
                  <a:lnTo>
                    <a:pt x="4225" y="7213"/>
                  </a:lnTo>
                  <a:lnTo>
                    <a:pt x="4267" y="7254"/>
                  </a:lnTo>
                  <a:lnTo>
                    <a:pt x="4311" y="7295"/>
                  </a:lnTo>
                  <a:lnTo>
                    <a:pt x="4356" y="7338"/>
                  </a:lnTo>
                  <a:lnTo>
                    <a:pt x="4403" y="7379"/>
                  </a:lnTo>
                  <a:lnTo>
                    <a:pt x="4451" y="7419"/>
                  </a:lnTo>
                  <a:lnTo>
                    <a:pt x="4500" y="7459"/>
                  </a:lnTo>
                  <a:lnTo>
                    <a:pt x="4550" y="7498"/>
                  </a:lnTo>
                  <a:lnTo>
                    <a:pt x="4601" y="7535"/>
                  </a:lnTo>
                  <a:lnTo>
                    <a:pt x="4652" y="7571"/>
                  </a:lnTo>
                  <a:lnTo>
                    <a:pt x="4704" y="7604"/>
                  </a:lnTo>
                  <a:lnTo>
                    <a:pt x="4756" y="7635"/>
                  </a:lnTo>
                  <a:lnTo>
                    <a:pt x="4808" y="7664"/>
                  </a:lnTo>
                  <a:lnTo>
                    <a:pt x="4861" y="7690"/>
                  </a:lnTo>
                  <a:lnTo>
                    <a:pt x="4912" y="7712"/>
                  </a:lnTo>
                  <a:lnTo>
                    <a:pt x="4965" y="7730"/>
                  </a:lnTo>
                  <a:lnTo>
                    <a:pt x="4991" y="7737"/>
                  </a:lnTo>
                  <a:lnTo>
                    <a:pt x="5017" y="7744"/>
                  </a:lnTo>
                  <a:lnTo>
                    <a:pt x="5042" y="7750"/>
                  </a:lnTo>
                  <a:lnTo>
                    <a:pt x="5067" y="7754"/>
                  </a:lnTo>
                  <a:lnTo>
                    <a:pt x="5092" y="7757"/>
                  </a:lnTo>
                  <a:lnTo>
                    <a:pt x="5117" y="7759"/>
                  </a:lnTo>
                  <a:lnTo>
                    <a:pt x="5163" y="7758"/>
                  </a:lnTo>
                  <a:lnTo>
                    <a:pt x="5210" y="7755"/>
                  </a:lnTo>
                  <a:lnTo>
                    <a:pt x="5256" y="7750"/>
                  </a:lnTo>
                  <a:lnTo>
                    <a:pt x="5302" y="7742"/>
                  </a:lnTo>
                  <a:lnTo>
                    <a:pt x="5347" y="7733"/>
                  </a:lnTo>
                  <a:lnTo>
                    <a:pt x="5393" y="7723"/>
                  </a:lnTo>
                  <a:lnTo>
                    <a:pt x="5437" y="7711"/>
                  </a:lnTo>
                  <a:lnTo>
                    <a:pt x="5482" y="7696"/>
                  </a:lnTo>
                  <a:lnTo>
                    <a:pt x="5527" y="7681"/>
                  </a:lnTo>
                  <a:lnTo>
                    <a:pt x="5571" y="7664"/>
                  </a:lnTo>
                  <a:lnTo>
                    <a:pt x="5616" y="7646"/>
                  </a:lnTo>
                  <a:lnTo>
                    <a:pt x="5660" y="7626"/>
                  </a:lnTo>
                  <a:lnTo>
                    <a:pt x="5704" y="7605"/>
                  </a:lnTo>
                  <a:lnTo>
                    <a:pt x="5749" y="7584"/>
                  </a:lnTo>
                  <a:lnTo>
                    <a:pt x="5838" y="7538"/>
                  </a:lnTo>
                  <a:lnTo>
                    <a:pt x="5927" y="7487"/>
                  </a:lnTo>
                  <a:lnTo>
                    <a:pt x="6017" y="7435"/>
                  </a:lnTo>
                  <a:lnTo>
                    <a:pt x="6108" y="7381"/>
                  </a:lnTo>
                  <a:lnTo>
                    <a:pt x="6200" y="7325"/>
                  </a:lnTo>
                  <a:lnTo>
                    <a:pt x="6293" y="7269"/>
                  </a:lnTo>
                  <a:lnTo>
                    <a:pt x="6388" y="7213"/>
                  </a:lnTo>
                  <a:lnTo>
                    <a:pt x="6484" y="7158"/>
                  </a:lnTo>
                  <a:lnTo>
                    <a:pt x="6582" y="7105"/>
                  </a:lnTo>
                  <a:lnTo>
                    <a:pt x="6618" y="7087"/>
                  </a:lnTo>
                  <a:lnTo>
                    <a:pt x="6653" y="7072"/>
                  </a:lnTo>
                  <a:lnTo>
                    <a:pt x="6690" y="7059"/>
                  </a:lnTo>
                  <a:lnTo>
                    <a:pt x="6727" y="7045"/>
                  </a:lnTo>
                  <a:lnTo>
                    <a:pt x="6764" y="7034"/>
                  </a:lnTo>
                  <a:lnTo>
                    <a:pt x="6803" y="7025"/>
                  </a:lnTo>
                  <a:lnTo>
                    <a:pt x="6840" y="7015"/>
                  </a:lnTo>
                  <a:lnTo>
                    <a:pt x="6878" y="7007"/>
                  </a:lnTo>
                  <a:lnTo>
                    <a:pt x="6916" y="7001"/>
                  </a:lnTo>
                  <a:lnTo>
                    <a:pt x="6954" y="6995"/>
                  </a:lnTo>
                  <a:lnTo>
                    <a:pt x="7029" y="6986"/>
                  </a:lnTo>
                  <a:lnTo>
                    <a:pt x="7103" y="6981"/>
                  </a:lnTo>
                  <a:lnTo>
                    <a:pt x="7174" y="6980"/>
                  </a:lnTo>
                  <a:lnTo>
                    <a:pt x="7237" y="6981"/>
                  </a:lnTo>
                  <a:lnTo>
                    <a:pt x="7298" y="6984"/>
                  </a:lnTo>
                  <a:lnTo>
                    <a:pt x="7356" y="6988"/>
                  </a:lnTo>
                  <a:lnTo>
                    <a:pt x="7411" y="6995"/>
                  </a:lnTo>
                  <a:lnTo>
                    <a:pt x="7463" y="7002"/>
                  </a:lnTo>
                  <a:lnTo>
                    <a:pt x="7512" y="7009"/>
                  </a:lnTo>
                  <a:lnTo>
                    <a:pt x="7557" y="7018"/>
                  </a:lnTo>
                  <a:lnTo>
                    <a:pt x="7599" y="7027"/>
                  </a:lnTo>
                  <a:lnTo>
                    <a:pt x="7618" y="7031"/>
                  </a:lnTo>
                  <a:lnTo>
                    <a:pt x="7636" y="7035"/>
                  </a:lnTo>
                  <a:lnTo>
                    <a:pt x="7653" y="7040"/>
                  </a:lnTo>
                  <a:lnTo>
                    <a:pt x="7669" y="7044"/>
                  </a:lnTo>
                  <a:lnTo>
                    <a:pt x="7684" y="7048"/>
                  </a:lnTo>
                  <a:lnTo>
                    <a:pt x="7698" y="7051"/>
                  </a:lnTo>
                  <a:lnTo>
                    <a:pt x="7710" y="7055"/>
                  </a:lnTo>
                  <a:lnTo>
                    <a:pt x="7721" y="7059"/>
                  </a:lnTo>
                  <a:lnTo>
                    <a:pt x="7732" y="7062"/>
                  </a:lnTo>
                  <a:lnTo>
                    <a:pt x="7741" y="7065"/>
                  </a:lnTo>
                  <a:lnTo>
                    <a:pt x="7748" y="7067"/>
                  </a:lnTo>
                  <a:lnTo>
                    <a:pt x="7754" y="7069"/>
                  </a:lnTo>
                  <a:lnTo>
                    <a:pt x="7760" y="7071"/>
                  </a:lnTo>
                  <a:lnTo>
                    <a:pt x="7763" y="7072"/>
                  </a:lnTo>
                  <a:lnTo>
                    <a:pt x="7766" y="7073"/>
                  </a:lnTo>
                  <a:lnTo>
                    <a:pt x="7766" y="7073"/>
                  </a:lnTo>
                  <a:lnTo>
                    <a:pt x="7766" y="7073"/>
                  </a:lnTo>
                  <a:lnTo>
                    <a:pt x="7767" y="7071"/>
                  </a:lnTo>
                  <a:lnTo>
                    <a:pt x="7768" y="7069"/>
                  </a:lnTo>
                  <a:lnTo>
                    <a:pt x="7769" y="7065"/>
                  </a:lnTo>
                  <a:lnTo>
                    <a:pt x="7772" y="7054"/>
                  </a:lnTo>
                  <a:lnTo>
                    <a:pt x="7775" y="7040"/>
                  </a:lnTo>
                  <a:lnTo>
                    <a:pt x="7780" y="7021"/>
                  </a:lnTo>
                  <a:lnTo>
                    <a:pt x="7786" y="7000"/>
                  </a:lnTo>
                  <a:lnTo>
                    <a:pt x="7794" y="6974"/>
                  </a:lnTo>
                  <a:lnTo>
                    <a:pt x="7801" y="6945"/>
                  </a:lnTo>
                  <a:lnTo>
                    <a:pt x="7809" y="6913"/>
                  </a:lnTo>
                  <a:lnTo>
                    <a:pt x="7817" y="6879"/>
                  </a:lnTo>
                  <a:lnTo>
                    <a:pt x="7827" y="6841"/>
                  </a:lnTo>
                  <a:lnTo>
                    <a:pt x="7837" y="6800"/>
                  </a:lnTo>
                  <a:lnTo>
                    <a:pt x="7847" y="6758"/>
                  </a:lnTo>
                  <a:lnTo>
                    <a:pt x="7858" y="6711"/>
                  </a:lnTo>
                  <a:lnTo>
                    <a:pt x="7868" y="6664"/>
                  </a:lnTo>
                  <a:lnTo>
                    <a:pt x="7879" y="6614"/>
                  </a:lnTo>
                  <a:lnTo>
                    <a:pt x="7890" y="6562"/>
                  </a:lnTo>
                  <a:lnTo>
                    <a:pt x="7901" y="6507"/>
                  </a:lnTo>
                  <a:lnTo>
                    <a:pt x="7912" y="6452"/>
                  </a:lnTo>
                  <a:lnTo>
                    <a:pt x="7923" y="6395"/>
                  </a:lnTo>
                  <a:lnTo>
                    <a:pt x="7933" y="6336"/>
                  </a:lnTo>
                  <a:lnTo>
                    <a:pt x="7943" y="6276"/>
                  </a:lnTo>
                  <a:lnTo>
                    <a:pt x="7954" y="6215"/>
                  </a:lnTo>
                  <a:lnTo>
                    <a:pt x="7963" y="6153"/>
                  </a:lnTo>
                  <a:lnTo>
                    <a:pt x="7981" y="6026"/>
                  </a:lnTo>
                  <a:lnTo>
                    <a:pt x="7996" y="5899"/>
                  </a:lnTo>
                  <a:lnTo>
                    <a:pt x="8007" y="5769"/>
                  </a:lnTo>
                  <a:lnTo>
                    <a:pt x="8012" y="5704"/>
                  </a:lnTo>
                  <a:lnTo>
                    <a:pt x="8016" y="5640"/>
                  </a:lnTo>
                  <a:lnTo>
                    <a:pt x="8017" y="5597"/>
                  </a:lnTo>
                  <a:lnTo>
                    <a:pt x="8017" y="5555"/>
                  </a:lnTo>
                  <a:lnTo>
                    <a:pt x="8017" y="5513"/>
                  </a:lnTo>
                  <a:lnTo>
                    <a:pt x="8016" y="5473"/>
                  </a:lnTo>
                  <a:lnTo>
                    <a:pt x="8012" y="5397"/>
                  </a:lnTo>
                  <a:lnTo>
                    <a:pt x="8004" y="5323"/>
                  </a:lnTo>
                  <a:lnTo>
                    <a:pt x="7996" y="5253"/>
                  </a:lnTo>
                  <a:lnTo>
                    <a:pt x="7986" y="5186"/>
                  </a:lnTo>
                  <a:lnTo>
                    <a:pt x="7972" y="5121"/>
                  </a:lnTo>
                  <a:lnTo>
                    <a:pt x="7959" y="5058"/>
                  </a:lnTo>
                  <a:lnTo>
                    <a:pt x="7943" y="4997"/>
                  </a:lnTo>
                  <a:lnTo>
                    <a:pt x="7927" y="4938"/>
                  </a:lnTo>
                  <a:lnTo>
                    <a:pt x="7892" y="4820"/>
                  </a:lnTo>
                  <a:lnTo>
                    <a:pt x="7855" y="4704"/>
                  </a:lnTo>
                  <a:lnTo>
                    <a:pt x="7835" y="4644"/>
                  </a:lnTo>
                  <a:lnTo>
                    <a:pt x="7817" y="4584"/>
                  </a:lnTo>
                  <a:lnTo>
                    <a:pt x="7799" y="4523"/>
                  </a:lnTo>
                  <a:lnTo>
                    <a:pt x="7781" y="4460"/>
                  </a:lnTo>
                  <a:lnTo>
                    <a:pt x="7765" y="4395"/>
                  </a:lnTo>
                  <a:lnTo>
                    <a:pt x="7750" y="4327"/>
                  </a:lnTo>
                  <a:lnTo>
                    <a:pt x="7736" y="4256"/>
                  </a:lnTo>
                  <a:lnTo>
                    <a:pt x="7723" y="4183"/>
                  </a:lnTo>
                  <a:lnTo>
                    <a:pt x="7713" y="4104"/>
                  </a:lnTo>
                  <a:lnTo>
                    <a:pt x="7709" y="4064"/>
                  </a:lnTo>
                  <a:lnTo>
                    <a:pt x="7705" y="4023"/>
                  </a:lnTo>
                  <a:lnTo>
                    <a:pt x="7701" y="3981"/>
                  </a:lnTo>
                  <a:lnTo>
                    <a:pt x="7698" y="3936"/>
                  </a:lnTo>
                  <a:lnTo>
                    <a:pt x="7696" y="3892"/>
                  </a:lnTo>
                  <a:lnTo>
                    <a:pt x="7695" y="3846"/>
                  </a:lnTo>
                  <a:lnTo>
                    <a:pt x="7694" y="3798"/>
                  </a:lnTo>
                  <a:lnTo>
                    <a:pt x="7694" y="3750"/>
                  </a:lnTo>
                  <a:lnTo>
                    <a:pt x="7694" y="3700"/>
                  </a:lnTo>
                  <a:lnTo>
                    <a:pt x="7695" y="3648"/>
                  </a:lnTo>
                  <a:lnTo>
                    <a:pt x="7697" y="3596"/>
                  </a:lnTo>
                  <a:lnTo>
                    <a:pt x="7700" y="3541"/>
                  </a:lnTo>
                  <a:lnTo>
                    <a:pt x="7703" y="3484"/>
                  </a:lnTo>
                  <a:lnTo>
                    <a:pt x="7708" y="3427"/>
                  </a:lnTo>
                  <a:lnTo>
                    <a:pt x="7713" y="3367"/>
                  </a:lnTo>
                  <a:lnTo>
                    <a:pt x="7719" y="3306"/>
                  </a:lnTo>
                  <a:lnTo>
                    <a:pt x="7727" y="3243"/>
                  </a:lnTo>
                  <a:lnTo>
                    <a:pt x="7735" y="3178"/>
                  </a:lnTo>
                  <a:lnTo>
                    <a:pt x="7715" y="3213"/>
                  </a:lnTo>
                  <a:lnTo>
                    <a:pt x="7695" y="3250"/>
                  </a:lnTo>
                  <a:lnTo>
                    <a:pt x="7675" y="3289"/>
                  </a:lnTo>
                  <a:lnTo>
                    <a:pt x="7655" y="3328"/>
                  </a:lnTo>
                  <a:lnTo>
                    <a:pt x="7637" y="3368"/>
                  </a:lnTo>
                  <a:lnTo>
                    <a:pt x="7618" y="3410"/>
                  </a:lnTo>
                  <a:lnTo>
                    <a:pt x="7601" y="3453"/>
                  </a:lnTo>
                  <a:lnTo>
                    <a:pt x="7584" y="3499"/>
                  </a:lnTo>
                  <a:lnTo>
                    <a:pt x="7568" y="3545"/>
                  </a:lnTo>
                  <a:lnTo>
                    <a:pt x="7552" y="3592"/>
                  </a:lnTo>
                  <a:lnTo>
                    <a:pt x="7538" y="3643"/>
                  </a:lnTo>
                  <a:lnTo>
                    <a:pt x="7524" y="3694"/>
                  </a:lnTo>
                  <a:lnTo>
                    <a:pt x="7512" y="3747"/>
                  </a:lnTo>
                  <a:lnTo>
                    <a:pt x="7501" y="3803"/>
                  </a:lnTo>
                  <a:lnTo>
                    <a:pt x="7490" y="3859"/>
                  </a:lnTo>
                  <a:lnTo>
                    <a:pt x="7482" y="3918"/>
                  </a:lnTo>
                  <a:lnTo>
                    <a:pt x="7475" y="3979"/>
                  </a:lnTo>
                  <a:lnTo>
                    <a:pt x="7469" y="4042"/>
                  </a:lnTo>
                  <a:lnTo>
                    <a:pt x="7464" y="4107"/>
                  </a:lnTo>
                  <a:lnTo>
                    <a:pt x="7461" y="4174"/>
                  </a:lnTo>
                  <a:lnTo>
                    <a:pt x="7460" y="4243"/>
                  </a:lnTo>
                  <a:lnTo>
                    <a:pt x="7461" y="4316"/>
                  </a:lnTo>
                  <a:lnTo>
                    <a:pt x="7463" y="4390"/>
                  </a:lnTo>
                  <a:lnTo>
                    <a:pt x="7467" y="4466"/>
                  </a:lnTo>
                  <a:lnTo>
                    <a:pt x="7474" y="4545"/>
                  </a:lnTo>
                  <a:lnTo>
                    <a:pt x="7482" y="4627"/>
                  </a:lnTo>
                  <a:lnTo>
                    <a:pt x="7493" y="4711"/>
                  </a:lnTo>
                  <a:lnTo>
                    <a:pt x="7506" y="4798"/>
                  </a:lnTo>
                  <a:lnTo>
                    <a:pt x="7520" y="4887"/>
                  </a:lnTo>
                  <a:lnTo>
                    <a:pt x="7538" y="4980"/>
                  </a:lnTo>
                  <a:lnTo>
                    <a:pt x="7557" y="5075"/>
                  </a:lnTo>
                  <a:lnTo>
                    <a:pt x="7579" y="5173"/>
                  </a:lnTo>
                  <a:lnTo>
                    <a:pt x="7592" y="5228"/>
                  </a:lnTo>
                  <a:lnTo>
                    <a:pt x="7603" y="5287"/>
                  </a:lnTo>
                  <a:lnTo>
                    <a:pt x="7611" y="5346"/>
                  </a:lnTo>
                  <a:lnTo>
                    <a:pt x="7616" y="5405"/>
                  </a:lnTo>
                  <a:lnTo>
                    <a:pt x="7619" y="5466"/>
                  </a:lnTo>
                  <a:lnTo>
                    <a:pt x="7620" y="5528"/>
                  </a:lnTo>
                  <a:lnTo>
                    <a:pt x="7619" y="5589"/>
                  </a:lnTo>
                  <a:lnTo>
                    <a:pt x="7616" y="5651"/>
                  </a:lnTo>
                  <a:lnTo>
                    <a:pt x="7611" y="5713"/>
                  </a:lnTo>
                  <a:lnTo>
                    <a:pt x="7605" y="5774"/>
                  </a:lnTo>
                  <a:lnTo>
                    <a:pt x="7598" y="5836"/>
                  </a:lnTo>
                  <a:lnTo>
                    <a:pt x="7588" y="5896"/>
                  </a:lnTo>
                  <a:lnTo>
                    <a:pt x="7579" y="5955"/>
                  </a:lnTo>
                  <a:lnTo>
                    <a:pt x="7568" y="6014"/>
                  </a:lnTo>
                  <a:lnTo>
                    <a:pt x="7556" y="6071"/>
                  </a:lnTo>
                  <a:lnTo>
                    <a:pt x="7544" y="6126"/>
                  </a:lnTo>
                  <a:lnTo>
                    <a:pt x="7531" y="6181"/>
                  </a:lnTo>
                  <a:lnTo>
                    <a:pt x="7519" y="6232"/>
                  </a:lnTo>
                  <a:lnTo>
                    <a:pt x="7506" y="6282"/>
                  </a:lnTo>
                  <a:lnTo>
                    <a:pt x="7492" y="6329"/>
                  </a:lnTo>
                  <a:lnTo>
                    <a:pt x="7480" y="6375"/>
                  </a:lnTo>
                  <a:lnTo>
                    <a:pt x="7467" y="6417"/>
                  </a:lnTo>
                  <a:lnTo>
                    <a:pt x="7455" y="6456"/>
                  </a:lnTo>
                  <a:lnTo>
                    <a:pt x="7444" y="6491"/>
                  </a:lnTo>
                  <a:lnTo>
                    <a:pt x="7432" y="6524"/>
                  </a:lnTo>
                  <a:lnTo>
                    <a:pt x="7423" y="6553"/>
                  </a:lnTo>
                  <a:lnTo>
                    <a:pt x="7414" y="6578"/>
                  </a:lnTo>
                  <a:lnTo>
                    <a:pt x="7411" y="6589"/>
                  </a:lnTo>
                  <a:lnTo>
                    <a:pt x="7407" y="6598"/>
                  </a:lnTo>
                  <a:lnTo>
                    <a:pt x="7403" y="6607"/>
                  </a:lnTo>
                  <a:lnTo>
                    <a:pt x="7400" y="6615"/>
                  </a:lnTo>
                  <a:lnTo>
                    <a:pt x="7398" y="6622"/>
                  </a:lnTo>
                  <a:lnTo>
                    <a:pt x="7396" y="6627"/>
                  </a:lnTo>
                  <a:lnTo>
                    <a:pt x="7394" y="6631"/>
                  </a:lnTo>
                  <a:lnTo>
                    <a:pt x="7393" y="6634"/>
                  </a:lnTo>
                  <a:lnTo>
                    <a:pt x="7393" y="6636"/>
                  </a:lnTo>
                  <a:lnTo>
                    <a:pt x="7392" y="6637"/>
                  </a:lnTo>
                  <a:lnTo>
                    <a:pt x="7391" y="6636"/>
                  </a:lnTo>
                  <a:lnTo>
                    <a:pt x="7388" y="6635"/>
                  </a:lnTo>
                  <a:lnTo>
                    <a:pt x="7383" y="6634"/>
                  </a:lnTo>
                  <a:lnTo>
                    <a:pt x="7376" y="6632"/>
                  </a:lnTo>
                  <a:lnTo>
                    <a:pt x="7366" y="6630"/>
                  </a:lnTo>
                  <a:lnTo>
                    <a:pt x="7355" y="6627"/>
                  </a:lnTo>
                  <a:lnTo>
                    <a:pt x="7342" y="6625"/>
                  </a:lnTo>
                  <a:lnTo>
                    <a:pt x="7326" y="6622"/>
                  </a:lnTo>
                  <a:lnTo>
                    <a:pt x="7310" y="6619"/>
                  </a:lnTo>
                  <a:lnTo>
                    <a:pt x="7291" y="6616"/>
                  </a:lnTo>
                  <a:lnTo>
                    <a:pt x="7270" y="6614"/>
                  </a:lnTo>
                  <a:lnTo>
                    <a:pt x="7248" y="6610"/>
                  </a:lnTo>
                  <a:lnTo>
                    <a:pt x="7224" y="6609"/>
                  </a:lnTo>
                  <a:lnTo>
                    <a:pt x="7199" y="6607"/>
                  </a:lnTo>
                  <a:lnTo>
                    <a:pt x="7171" y="6606"/>
                  </a:lnTo>
                  <a:lnTo>
                    <a:pt x="7143" y="6606"/>
                  </a:lnTo>
                  <a:lnTo>
                    <a:pt x="7125" y="6606"/>
                  </a:lnTo>
                  <a:lnTo>
                    <a:pt x="7105" y="6606"/>
                  </a:lnTo>
                  <a:lnTo>
                    <a:pt x="7084" y="6606"/>
                  </a:lnTo>
                  <a:lnTo>
                    <a:pt x="7063" y="6606"/>
                  </a:lnTo>
                  <a:lnTo>
                    <a:pt x="7039" y="6607"/>
                  </a:lnTo>
                  <a:lnTo>
                    <a:pt x="7015" y="6607"/>
                  </a:lnTo>
                  <a:lnTo>
                    <a:pt x="6964" y="6610"/>
                  </a:lnTo>
                  <a:lnTo>
                    <a:pt x="6910" y="6614"/>
                  </a:lnTo>
                  <a:lnTo>
                    <a:pt x="6854" y="6619"/>
                  </a:lnTo>
                  <a:lnTo>
                    <a:pt x="6796" y="6627"/>
                  </a:lnTo>
                  <a:lnTo>
                    <a:pt x="6738" y="6637"/>
                  </a:lnTo>
                  <a:lnTo>
                    <a:pt x="6693" y="6648"/>
                  </a:lnTo>
                  <a:lnTo>
                    <a:pt x="6648" y="6660"/>
                  </a:lnTo>
                  <a:lnTo>
                    <a:pt x="6600" y="6675"/>
                  </a:lnTo>
                  <a:lnTo>
                    <a:pt x="6552" y="6692"/>
                  </a:lnTo>
                  <a:lnTo>
                    <a:pt x="6503" y="6711"/>
                  </a:lnTo>
                  <a:lnTo>
                    <a:pt x="6453" y="6733"/>
                  </a:lnTo>
                  <a:lnTo>
                    <a:pt x="6402" y="6756"/>
                  </a:lnTo>
                  <a:lnTo>
                    <a:pt x="6351" y="6779"/>
                  </a:lnTo>
                  <a:lnTo>
                    <a:pt x="6299" y="6805"/>
                  </a:lnTo>
                  <a:lnTo>
                    <a:pt x="6246" y="6832"/>
                  </a:lnTo>
                  <a:lnTo>
                    <a:pt x="6141" y="6889"/>
                  </a:lnTo>
                  <a:lnTo>
                    <a:pt x="6036" y="6947"/>
                  </a:lnTo>
                  <a:lnTo>
                    <a:pt x="5931" y="7007"/>
                  </a:lnTo>
                  <a:lnTo>
                    <a:pt x="5829" y="7067"/>
                  </a:lnTo>
                  <a:lnTo>
                    <a:pt x="5729" y="7124"/>
                  </a:lnTo>
                  <a:lnTo>
                    <a:pt x="5681" y="7152"/>
                  </a:lnTo>
                  <a:lnTo>
                    <a:pt x="5633" y="7179"/>
                  </a:lnTo>
                  <a:lnTo>
                    <a:pt x="5587" y="7205"/>
                  </a:lnTo>
                  <a:lnTo>
                    <a:pt x="5541" y="7228"/>
                  </a:lnTo>
                  <a:lnTo>
                    <a:pt x="5498" y="7251"/>
                  </a:lnTo>
                  <a:lnTo>
                    <a:pt x="5455" y="7273"/>
                  </a:lnTo>
                  <a:lnTo>
                    <a:pt x="5415" y="7292"/>
                  </a:lnTo>
                  <a:lnTo>
                    <a:pt x="5377" y="7309"/>
                  </a:lnTo>
                  <a:lnTo>
                    <a:pt x="5340" y="7324"/>
                  </a:lnTo>
                  <a:lnTo>
                    <a:pt x="5305" y="7337"/>
                  </a:lnTo>
                  <a:lnTo>
                    <a:pt x="5273" y="7347"/>
                  </a:lnTo>
                  <a:lnTo>
                    <a:pt x="5242" y="7354"/>
                  </a:lnTo>
                  <a:lnTo>
                    <a:pt x="5180" y="7354"/>
                  </a:lnTo>
                  <a:lnTo>
                    <a:pt x="5142" y="7352"/>
                  </a:lnTo>
                  <a:lnTo>
                    <a:pt x="5105" y="7349"/>
                  </a:lnTo>
                  <a:lnTo>
                    <a:pt x="5066" y="7343"/>
                  </a:lnTo>
                  <a:lnTo>
                    <a:pt x="5030" y="7334"/>
                  </a:lnTo>
                  <a:lnTo>
                    <a:pt x="4993" y="7323"/>
                  </a:lnTo>
                  <a:lnTo>
                    <a:pt x="4957" y="7311"/>
                  </a:lnTo>
                  <a:lnTo>
                    <a:pt x="4922" y="7296"/>
                  </a:lnTo>
                  <a:lnTo>
                    <a:pt x="4887" y="7281"/>
                  </a:lnTo>
                  <a:lnTo>
                    <a:pt x="4853" y="7264"/>
                  </a:lnTo>
                  <a:lnTo>
                    <a:pt x="4820" y="7245"/>
                  </a:lnTo>
                  <a:lnTo>
                    <a:pt x="4755" y="7206"/>
                  </a:lnTo>
                  <a:lnTo>
                    <a:pt x="4725" y="7185"/>
                  </a:lnTo>
                  <a:lnTo>
                    <a:pt x="4695" y="7164"/>
                  </a:lnTo>
                  <a:lnTo>
                    <a:pt x="4666" y="7142"/>
                  </a:lnTo>
                  <a:lnTo>
                    <a:pt x="4638" y="7120"/>
                  </a:lnTo>
                  <a:lnTo>
                    <a:pt x="4611" y="7099"/>
                  </a:lnTo>
                  <a:lnTo>
                    <a:pt x="4586" y="7076"/>
                  </a:lnTo>
                  <a:lnTo>
                    <a:pt x="4563" y="7055"/>
                  </a:lnTo>
                  <a:lnTo>
                    <a:pt x="4540" y="7034"/>
                  </a:lnTo>
                  <a:lnTo>
                    <a:pt x="4519" y="7014"/>
                  </a:lnTo>
                  <a:lnTo>
                    <a:pt x="4500" y="6995"/>
                  </a:lnTo>
                  <a:lnTo>
                    <a:pt x="4481" y="6976"/>
                  </a:lnTo>
                  <a:lnTo>
                    <a:pt x="4465" y="6960"/>
                  </a:lnTo>
                  <a:lnTo>
                    <a:pt x="4450" y="6943"/>
                  </a:lnTo>
                  <a:lnTo>
                    <a:pt x="4438" y="6930"/>
                  </a:lnTo>
                  <a:lnTo>
                    <a:pt x="4426" y="6917"/>
                  </a:lnTo>
                  <a:lnTo>
                    <a:pt x="4417" y="6906"/>
                  </a:lnTo>
                  <a:lnTo>
                    <a:pt x="4410" y="6898"/>
                  </a:lnTo>
                  <a:lnTo>
                    <a:pt x="4405" y="6892"/>
                  </a:lnTo>
                  <a:lnTo>
                    <a:pt x="4401" y="6888"/>
                  </a:lnTo>
                  <a:lnTo>
                    <a:pt x="4400" y="6887"/>
                  </a:lnTo>
                  <a:lnTo>
                    <a:pt x="5242" y="5142"/>
                  </a:lnTo>
                  <a:lnTo>
                    <a:pt x="4525" y="5983"/>
                  </a:lnTo>
                  <a:lnTo>
                    <a:pt x="4524" y="5981"/>
                  </a:lnTo>
                  <a:lnTo>
                    <a:pt x="4522" y="5977"/>
                  </a:lnTo>
                  <a:lnTo>
                    <a:pt x="4518" y="5970"/>
                  </a:lnTo>
                  <a:lnTo>
                    <a:pt x="4513" y="5959"/>
                  </a:lnTo>
                  <a:lnTo>
                    <a:pt x="4506" y="5946"/>
                  </a:lnTo>
                  <a:lnTo>
                    <a:pt x="4497" y="5931"/>
                  </a:lnTo>
                  <a:lnTo>
                    <a:pt x="4487" y="5911"/>
                  </a:lnTo>
                  <a:lnTo>
                    <a:pt x="4475" y="5889"/>
                  </a:lnTo>
                  <a:lnTo>
                    <a:pt x="4460" y="5865"/>
                  </a:lnTo>
                  <a:lnTo>
                    <a:pt x="4445" y="5837"/>
                  </a:lnTo>
                  <a:lnTo>
                    <a:pt x="4426" y="5806"/>
                  </a:lnTo>
                  <a:lnTo>
                    <a:pt x="4407" y="5772"/>
                  </a:lnTo>
                  <a:lnTo>
                    <a:pt x="4385" y="5736"/>
                  </a:lnTo>
                  <a:lnTo>
                    <a:pt x="4361" y="5697"/>
                  </a:lnTo>
                  <a:lnTo>
                    <a:pt x="4335" y="5654"/>
                  </a:lnTo>
                  <a:lnTo>
                    <a:pt x="4307" y="5608"/>
                  </a:lnTo>
                  <a:lnTo>
                    <a:pt x="4276" y="5562"/>
                  </a:lnTo>
                  <a:lnTo>
                    <a:pt x="4241" y="5517"/>
                  </a:lnTo>
                  <a:lnTo>
                    <a:pt x="4205" y="5471"/>
                  </a:lnTo>
                  <a:lnTo>
                    <a:pt x="4168" y="5426"/>
                  </a:lnTo>
                  <a:lnTo>
                    <a:pt x="4091" y="5336"/>
                  </a:lnTo>
                  <a:lnTo>
                    <a:pt x="4053" y="5292"/>
                  </a:lnTo>
                  <a:lnTo>
                    <a:pt x="4014" y="5247"/>
                  </a:lnTo>
                  <a:lnTo>
                    <a:pt x="3979" y="5201"/>
                  </a:lnTo>
                  <a:lnTo>
                    <a:pt x="3946" y="5155"/>
                  </a:lnTo>
                  <a:lnTo>
                    <a:pt x="3916" y="5109"/>
                  </a:lnTo>
                  <a:lnTo>
                    <a:pt x="3903" y="5085"/>
                  </a:lnTo>
                  <a:lnTo>
                    <a:pt x="3890" y="5061"/>
                  </a:lnTo>
                  <a:lnTo>
                    <a:pt x="3879" y="5037"/>
                  </a:lnTo>
                  <a:lnTo>
                    <a:pt x="3870" y="5013"/>
                  </a:lnTo>
                  <a:lnTo>
                    <a:pt x="3861" y="4988"/>
                  </a:lnTo>
                  <a:lnTo>
                    <a:pt x="3853" y="4963"/>
                  </a:lnTo>
                  <a:lnTo>
                    <a:pt x="3847" y="4938"/>
                  </a:lnTo>
                  <a:lnTo>
                    <a:pt x="3843" y="4913"/>
                  </a:lnTo>
                  <a:lnTo>
                    <a:pt x="3841" y="4887"/>
                  </a:lnTo>
                  <a:lnTo>
                    <a:pt x="3840" y="4860"/>
                  </a:lnTo>
                  <a:lnTo>
                    <a:pt x="3841" y="4833"/>
                  </a:lnTo>
                  <a:lnTo>
                    <a:pt x="3846" y="4803"/>
                  </a:lnTo>
                  <a:lnTo>
                    <a:pt x="3853" y="4770"/>
                  </a:lnTo>
                  <a:lnTo>
                    <a:pt x="3864" y="4734"/>
                  </a:lnTo>
                  <a:lnTo>
                    <a:pt x="3877" y="4696"/>
                  </a:lnTo>
                  <a:lnTo>
                    <a:pt x="3893" y="4655"/>
                  </a:lnTo>
                  <a:lnTo>
                    <a:pt x="3910" y="4612"/>
                  </a:lnTo>
                  <a:lnTo>
                    <a:pt x="3931" y="4568"/>
                  </a:lnTo>
                  <a:lnTo>
                    <a:pt x="3954" y="4522"/>
                  </a:lnTo>
                  <a:lnTo>
                    <a:pt x="3979" y="4473"/>
                  </a:lnTo>
                  <a:lnTo>
                    <a:pt x="4007" y="4423"/>
                  </a:lnTo>
                  <a:lnTo>
                    <a:pt x="4037" y="4371"/>
                  </a:lnTo>
                  <a:lnTo>
                    <a:pt x="4068" y="4319"/>
                  </a:lnTo>
                  <a:lnTo>
                    <a:pt x="4102" y="4264"/>
                  </a:lnTo>
                  <a:lnTo>
                    <a:pt x="4137" y="4208"/>
                  </a:lnTo>
                  <a:lnTo>
                    <a:pt x="4174" y="4152"/>
                  </a:lnTo>
                  <a:lnTo>
                    <a:pt x="4214" y="4094"/>
                  </a:lnTo>
                  <a:lnTo>
                    <a:pt x="4254" y="4036"/>
                  </a:lnTo>
                  <a:lnTo>
                    <a:pt x="4295" y="3978"/>
                  </a:lnTo>
                  <a:lnTo>
                    <a:pt x="4339" y="3918"/>
                  </a:lnTo>
                  <a:lnTo>
                    <a:pt x="4383" y="3858"/>
                  </a:lnTo>
                  <a:lnTo>
                    <a:pt x="4428" y="3798"/>
                  </a:lnTo>
                  <a:lnTo>
                    <a:pt x="4476" y="3738"/>
                  </a:lnTo>
                  <a:lnTo>
                    <a:pt x="4523" y="3678"/>
                  </a:lnTo>
                  <a:lnTo>
                    <a:pt x="4621" y="3557"/>
                  </a:lnTo>
                  <a:lnTo>
                    <a:pt x="4723" y="3439"/>
                  </a:lnTo>
                  <a:lnTo>
                    <a:pt x="4826" y="3323"/>
                  </a:lnTo>
                  <a:lnTo>
                    <a:pt x="4877" y="3265"/>
                  </a:lnTo>
                  <a:lnTo>
                    <a:pt x="4930" y="3209"/>
                  </a:lnTo>
                  <a:lnTo>
                    <a:pt x="5030" y="3097"/>
                  </a:lnTo>
                  <a:lnTo>
                    <a:pt x="5129" y="2984"/>
                  </a:lnTo>
                  <a:lnTo>
                    <a:pt x="5229" y="2870"/>
                  </a:lnTo>
                  <a:lnTo>
                    <a:pt x="5329" y="2758"/>
                  </a:lnTo>
                  <a:lnTo>
                    <a:pt x="5426" y="2648"/>
                  </a:lnTo>
                  <a:lnTo>
                    <a:pt x="5522" y="2541"/>
                  </a:lnTo>
                  <a:lnTo>
                    <a:pt x="5568" y="2489"/>
                  </a:lnTo>
                  <a:lnTo>
                    <a:pt x="5614" y="2438"/>
                  </a:lnTo>
                  <a:lnTo>
                    <a:pt x="5661" y="2388"/>
                  </a:lnTo>
                  <a:lnTo>
                    <a:pt x="5705" y="2340"/>
                  </a:lnTo>
                  <a:lnTo>
                    <a:pt x="5750" y="2294"/>
                  </a:lnTo>
                  <a:lnTo>
                    <a:pt x="5793" y="2248"/>
                  </a:lnTo>
                  <a:lnTo>
                    <a:pt x="5835" y="2205"/>
                  </a:lnTo>
                  <a:lnTo>
                    <a:pt x="5877" y="2164"/>
                  </a:lnTo>
                  <a:lnTo>
                    <a:pt x="5917" y="2125"/>
                  </a:lnTo>
                  <a:lnTo>
                    <a:pt x="5956" y="2089"/>
                  </a:lnTo>
                  <a:lnTo>
                    <a:pt x="5993" y="2054"/>
                  </a:lnTo>
                  <a:lnTo>
                    <a:pt x="6030" y="2022"/>
                  </a:lnTo>
                  <a:lnTo>
                    <a:pt x="6066" y="1992"/>
                  </a:lnTo>
                  <a:lnTo>
                    <a:pt x="6100" y="1965"/>
                  </a:lnTo>
                  <a:lnTo>
                    <a:pt x="6132" y="1941"/>
                  </a:lnTo>
                  <a:lnTo>
                    <a:pt x="6163" y="1920"/>
                  </a:lnTo>
                  <a:lnTo>
                    <a:pt x="6193" y="1902"/>
                  </a:lnTo>
                  <a:lnTo>
                    <a:pt x="6220" y="1888"/>
                  </a:lnTo>
                  <a:lnTo>
                    <a:pt x="6246" y="1876"/>
                  </a:lnTo>
                  <a:lnTo>
                    <a:pt x="6270" y="1869"/>
                  </a:lnTo>
                  <a:lnTo>
                    <a:pt x="6863" y="1775"/>
                  </a:lnTo>
                  <a:lnTo>
                    <a:pt x="6919" y="1767"/>
                  </a:lnTo>
                  <a:lnTo>
                    <a:pt x="6975" y="1758"/>
                  </a:lnTo>
                  <a:lnTo>
                    <a:pt x="7029" y="1749"/>
                  </a:lnTo>
                  <a:lnTo>
                    <a:pt x="7080" y="1739"/>
                  </a:lnTo>
                  <a:lnTo>
                    <a:pt x="7130" y="1730"/>
                  </a:lnTo>
                  <a:lnTo>
                    <a:pt x="7177" y="1721"/>
                  </a:lnTo>
                  <a:lnTo>
                    <a:pt x="7223" y="1712"/>
                  </a:lnTo>
                  <a:lnTo>
                    <a:pt x="7266" y="1702"/>
                  </a:lnTo>
                  <a:lnTo>
                    <a:pt x="7309" y="1693"/>
                  </a:lnTo>
                  <a:lnTo>
                    <a:pt x="7348" y="1684"/>
                  </a:lnTo>
                  <a:lnTo>
                    <a:pt x="7386" y="1674"/>
                  </a:lnTo>
                  <a:lnTo>
                    <a:pt x="7422" y="1665"/>
                  </a:lnTo>
                  <a:lnTo>
                    <a:pt x="7456" y="1657"/>
                  </a:lnTo>
                  <a:lnTo>
                    <a:pt x="7489" y="1648"/>
                  </a:lnTo>
                  <a:lnTo>
                    <a:pt x="7519" y="1639"/>
                  </a:lnTo>
                  <a:lnTo>
                    <a:pt x="7548" y="1631"/>
                  </a:lnTo>
                  <a:lnTo>
                    <a:pt x="7575" y="1623"/>
                  </a:lnTo>
                  <a:lnTo>
                    <a:pt x="7600" y="1616"/>
                  </a:lnTo>
                  <a:lnTo>
                    <a:pt x="7623" y="1609"/>
                  </a:lnTo>
                  <a:lnTo>
                    <a:pt x="7645" y="1601"/>
                  </a:lnTo>
                  <a:lnTo>
                    <a:pt x="7665" y="1595"/>
                  </a:lnTo>
                  <a:lnTo>
                    <a:pt x="7682" y="1589"/>
                  </a:lnTo>
                  <a:lnTo>
                    <a:pt x="7698" y="1584"/>
                  </a:lnTo>
                  <a:lnTo>
                    <a:pt x="7712" y="1579"/>
                  </a:lnTo>
                  <a:lnTo>
                    <a:pt x="7726" y="1574"/>
                  </a:lnTo>
                  <a:lnTo>
                    <a:pt x="7736" y="1569"/>
                  </a:lnTo>
                  <a:lnTo>
                    <a:pt x="7745" y="1566"/>
                  </a:lnTo>
                  <a:lnTo>
                    <a:pt x="7752" y="1563"/>
                  </a:lnTo>
                  <a:lnTo>
                    <a:pt x="7759" y="1560"/>
                  </a:lnTo>
                  <a:lnTo>
                    <a:pt x="7763" y="1559"/>
                  </a:lnTo>
                  <a:lnTo>
                    <a:pt x="7765" y="1558"/>
                  </a:lnTo>
                  <a:lnTo>
                    <a:pt x="7766" y="1557"/>
                  </a:lnTo>
                  <a:lnTo>
                    <a:pt x="6769" y="1589"/>
                  </a:lnTo>
                  <a:lnTo>
                    <a:pt x="6771" y="1588"/>
                  </a:lnTo>
                  <a:lnTo>
                    <a:pt x="6774" y="1585"/>
                  </a:lnTo>
                  <a:lnTo>
                    <a:pt x="6777" y="1581"/>
                  </a:lnTo>
                  <a:lnTo>
                    <a:pt x="6781" y="1575"/>
                  </a:lnTo>
                  <a:lnTo>
                    <a:pt x="6786" y="1567"/>
                  </a:lnTo>
                  <a:lnTo>
                    <a:pt x="6792" y="1558"/>
                  </a:lnTo>
                  <a:lnTo>
                    <a:pt x="6800" y="1548"/>
                  </a:lnTo>
                  <a:lnTo>
                    <a:pt x="6807" y="1535"/>
                  </a:lnTo>
                  <a:lnTo>
                    <a:pt x="6816" y="1522"/>
                  </a:lnTo>
                  <a:lnTo>
                    <a:pt x="6825" y="1507"/>
                  </a:lnTo>
                  <a:lnTo>
                    <a:pt x="6836" y="1491"/>
                  </a:lnTo>
                  <a:lnTo>
                    <a:pt x="6847" y="1474"/>
                  </a:lnTo>
                  <a:lnTo>
                    <a:pt x="6860" y="1455"/>
                  </a:lnTo>
                  <a:lnTo>
                    <a:pt x="6874" y="1436"/>
                  </a:lnTo>
                  <a:lnTo>
                    <a:pt x="6888" y="1415"/>
                  </a:lnTo>
                  <a:lnTo>
                    <a:pt x="6904" y="1394"/>
                  </a:lnTo>
                  <a:lnTo>
                    <a:pt x="6920" y="1372"/>
                  </a:lnTo>
                  <a:lnTo>
                    <a:pt x="6938" y="1348"/>
                  </a:lnTo>
                  <a:lnTo>
                    <a:pt x="6958" y="1324"/>
                  </a:lnTo>
                  <a:lnTo>
                    <a:pt x="6977" y="1300"/>
                  </a:lnTo>
                  <a:lnTo>
                    <a:pt x="6999" y="1274"/>
                  </a:lnTo>
                  <a:lnTo>
                    <a:pt x="7020" y="1248"/>
                  </a:lnTo>
                  <a:lnTo>
                    <a:pt x="7044" y="1221"/>
                  </a:lnTo>
                  <a:lnTo>
                    <a:pt x="7069" y="1194"/>
                  </a:lnTo>
                  <a:lnTo>
                    <a:pt x="7095" y="1167"/>
                  </a:lnTo>
                  <a:lnTo>
                    <a:pt x="7122" y="1139"/>
                  </a:lnTo>
                  <a:lnTo>
                    <a:pt x="7150" y="1110"/>
                  </a:lnTo>
                  <a:lnTo>
                    <a:pt x="7179" y="1081"/>
                  </a:lnTo>
                  <a:lnTo>
                    <a:pt x="7210" y="1052"/>
                  </a:lnTo>
                  <a:lnTo>
                    <a:pt x="7242" y="1023"/>
                  </a:lnTo>
                  <a:lnTo>
                    <a:pt x="7275" y="995"/>
                  </a:lnTo>
                  <a:lnTo>
                    <a:pt x="7311" y="966"/>
                  </a:lnTo>
                  <a:lnTo>
                    <a:pt x="7347" y="936"/>
                  </a:lnTo>
                  <a:lnTo>
                    <a:pt x="7384" y="907"/>
                  </a:lnTo>
                  <a:lnTo>
                    <a:pt x="7423" y="878"/>
                  </a:lnTo>
                  <a:lnTo>
                    <a:pt x="7463" y="849"/>
                  </a:lnTo>
                  <a:lnTo>
                    <a:pt x="7505" y="821"/>
                  </a:lnTo>
                  <a:lnTo>
                    <a:pt x="7548" y="792"/>
                  </a:lnTo>
                  <a:lnTo>
                    <a:pt x="7592" y="764"/>
                  </a:lnTo>
                  <a:lnTo>
                    <a:pt x="7639" y="736"/>
                  </a:lnTo>
                  <a:lnTo>
                    <a:pt x="7686" y="709"/>
                  </a:lnTo>
                  <a:lnTo>
                    <a:pt x="7735" y="683"/>
                  </a:lnTo>
                  <a:lnTo>
                    <a:pt x="7785" y="657"/>
                  </a:lnTo>
                  <a:lnTo>
                    <a:pt x="7838" y="631"/>
                  </a:lnTo>
                  <a:lnTo>
                    <a:pt x="7892" y="606"/>
                  </a:lnTo>
                  <a:lnTo>
                    <a:pt x="7946" y="583"/>
                  </a:lnTo>
                  <a:lnTo>
                    <a:pt x="8003" y="559"/>
                  </a:lnTo>
                  <a:lnTo>
                    <a:pt x="8062" y="536"/>
                  </a:lnTo>
                  <a:lnTo>
                    <a:pt x="8122" y="516"/>
                  </a:lnTo>
                  <a:lnTo>
                    <a:pt x="8184" y="495"/>
                  </a:lnTo>
                  <a:lnTo>
                    <a:pt x="8247" y="476"/>
                  </a:lnTo>
                  <a:lnTo>
                    <a:pt x="8312" y="457"/>
                  </a:lnTo>
                  <a:lnTo>
                    <a:pt x="8379" y="439"/>
                  </a:lnTo>
                  <a:lnTo>
                    <a:pt x="8447" y="424"/>
                  </a:lnTo>
                  <a:lnTo>
                    <a:pt x="8517" y="409"/>
                  </a:lnTo>
                  <a:lnTo>
                    <a:pt x="8590" y="395"/>
                  </a:lnTo>
                  <a:lnTo>
                    <a:pt x="8663" y="384"/>
                  </a:lnTo>
                  <a:lnTo>
                    <a:pt x="8739" y="373"/>
                  </a:lnTo>
                  <a:lnTo>
                    <a:pt x="8817" y="363"/>
                  </a:lnTo>
                  <a:lnTo>
                    <a:pt x="8895" y="356"/>
                  </a:lnTo>
                  <a:lnTo>
                    <a:pt x="8977" y="350"/>
                  </a:lnTo>
                  <a:lnTo>
                    <a:pt x="9059" y="346"/>
                  </a:lnTo>
                  <a:lnTo>
                    <a:pt x="9144" y="343"/>
                  </a:lnTo>
                  <a:lnTo>
                    <a:pt x="9231" y="342"/>
                  </a:lnTo>
                  <a:lnTo>
                    <a:pt x="9231" y="342"/>
                  </a:lnTo>
                  <a:close/>
                  <a:moveTo>
                    <a:pt x="13524" y="1924"/>
                  </a:moveTo>
                  <a:lnTo>
                    <a:pt x="13549" y="1924"/>
                  </a:lnTo>
                  <a:lnTo>
                    <a:pt x="13574" y="1921"/>
                  </a:lnTo>
                  <a:lnTo>
                    <a:pt x="13600" y="1918"/>
                  </a:lnTo>
                  <a:lnTo>
                    <a:pt x="13628" y="1912"/>
                  </a:lnTo>
                  <a:lnTo>
                    <a:pt x="13657" y="1905"/>
                  </a:lnTo>
                  <a:lnTo>
                    <a:pt x="13688" y="1896"/>
                  </a:lnTo>
                  <a:lnTo>
                    <a:pt x="13719" y="1886"/>
                  </a:lnTo>
                  <a:lnTo>
                    <a:pt x="13750" y="1873"/>
                  </a:lnTo>
                  <a:lnTo>
                    <a:pt x="13783" y="1860"/>
                  </a:lnTo>
                  <a:lnTo>
                    <a:pt x="13816" y="1843"/>
                  </a:lnTo>
                  <a:lnTo>
                    <a:pt x="13849" y="1826"/>
                  </a:lnTo>
                  <a:lnTo>
                    <a:pt x="13883" y="1806"/>
                  </a:lnTo>
                  <a:lnTo>
                    <a:pt x="13918" y="1785"/>
                  </a:lnTo>
                  <a:lnTo>
                    <a:pt x="13954" y="1760"/>
                  </a:lnTo>
                  <a:lnTo>
                    <a:pt x="13988" y="1734"/>
                  </a:lnTo>
                  <a:lnTo>
                    <a:pt x="14023" y="1706"/>
                  </a:lnTo>
                  <a:lnTo>
                    <a:pt x="14046" y="1688"/>
                  </a:lnTo>
                  <a:lnTo>
                    <a:pt x="14069" y="1669"/>
                  </a:lnTo>
                  <a:lnTo>
                    <a:pt x="14114" y="1628"/>
                  </a:lnTo>
                  <a:lnTo>
                    <a:pt x="14156" y="1585"/>
                  </a:lnTo>
                  <a:lnTo>
                    <a:pt x="14195" y="1539"/>
                  </a:lnTo>
                  <a:lnTo>
                    <a:pt x="14233" y="1490"/>
                  </a:lnTo>
                  <a:lnTo>
                    <a:pt x="14267" y="1442"/>
                  </a:lnTo>
                  <a:lnTo>
                    <a:pt x="14299" y="1392"/>
                  </a:lnTo>
                  <a:lnTo>
                    <a:pt x="14327" y="1344"/>
                  </a:lnTo>
                  <a:lnTo>
                    <a:pt x="14351" y="1296"/>
                  </a:lnTo>
                  <a:lnTo>
                    <a:pt x="14362" y="1273"/>
                  </a:lnTo>
                  <a:lnTo>
                    <a:pt x="14372" y="1250"/>
                  </a:lnTo>
                  <a:lnTo>
                    <a:pt x="14381" y="1228"/>
                  </a:lnTo>
                  <a:lnTo>
                    <a:pt x="14388" y="1207"/>
                  </a:lnTo>
                  <a:lnTo>
                    <a:pt x="14394" y="1187"/>
                  </a:lnTo>
                  <a:lnTo>
                    <a:pt x="14401" y="1167"/>
                  </a:lnTo>
                  <a:lnTo>
                    <a:pt x="14405" y="1148"/>
                  </a:lnTo>
                  <a:lnTo>
                    <a:pt x="14407" y="1131"/>
                  </a:lnTo>
                  <a:lnTo>
                    <a:pt x="14409" y="1114"/>
                  </a:lnTo>
                  <a:lnTo>
                    <a:pt x="14409" y="1099"/>
                  </a:lnTo>
                  <a:lnTo>
                    <a:pt x="14409" y="1085"/>
                  </a:lnTo>
                  <a:lnTo>
                    <a:pt x="14406" y="1072"/>
                  </a:lnTo>
                  <a:lnTo>
                    <a:pt x="14403" y="1062"/>
                  </a:lnTo>
                  <a:lnTo>
                    <a:pt x="14397" y="1051"/>
                  </a:lnTo>
                  <a:lnTo>
                    <a:pt x="14397" y="1050"/>
                  </a:lnTo>
                  <a:lnTo>
                    <a:pt x="14396" y="1047"/>
                  </a:lnTo>
                  <a:lnTo>
                    <a:pt x="14395" y="1042"/>
                  </a:lnTo>
                  <a:lnTo>
                    <a:pt x="14393" y="1036"/>
                  </a:lnTo>
                  <a:lnTo>
                    <a:pt x="14389" y="1031"/>
                  </a:lnTo>
                  <a:lnTo>
                    <a:pt x="14384" y="1026"/>
                  </a:lnTo>
                  <a:lnTo>
                    <a:pt x="14377" y="1022"/>
                  </a:lnTo>
                  <a:lnTo>
                    <a:pt x="14366" y="1020"/>
                  </a:lnTo>
                  <a:lnTo>
                    <a:pt x="14357" y="1021"/>
                  </a:lnTo>
                  <a:lnTo>
                    <a:pt x="14348" y="1025"/>
                  </a:lnTo>
                  <a:lnTo>
                    <a:pt x="14339" y="1030"/>
                  </a:lnTo>
                  <a:lnTo>
                    <a:pt x="14328" y="1036"/>
                  </a:lnTo>
                  <a:lnTo>
                    <a:pt x="14318" y="1044"/>
                  </a:lnTo>
                  <a:lnTo>
                    <a:pt x="14307" y="1053"/>
                  </a:lnTo>
                  <a:lnTo>
                    <a:pt x="14296" y="1065"/>
                  </a:lnTo>
                  <a:lnTo>
                    <a:pt x="14285" y="1077"/>
                  </a:lnTo>
                  <a:lnTo>
                    <a:pt x="14273" y="1090"/>
                  </a:lnTo>
                  <a:lnTo>
                    <a:pt x="14260" y="1105"/>
                  </a:lnTo>
                  <a:lnTo>
                    <a:pt x="14248" y="1120"/>
                  </a:lnTo>
                  <a:lnTo>
                    <a:pt x="14234" y="1137"/>
                  </a:lnTo>
                  <a:lnTo>
                    <a:pt x="14208" y="1173"/>
                  </a:lnTo>
                  <a:lnTo>
                    <a:pt x="14180" y="1211"/>
                  </a:lnTo>
                  <a:lnTo>
                    <a:pt x="14150" y="1252"/>
                  </a:lnTo>
                  <a:lnTo>
                    <a:pt x="14118" y="1293"/>
                  </a:lnTo>
                  <a:lnTo>
                    <a:pt x="14085" y="1335"/>
                  </a:lnTo>
                  <a:lnTo>
                    <a:pt x="14051" y="1376"/>
                  </a:lnTo>
                  <a:lnTo>
                    <a:pt x="14014" y="1415"/>
                  </a:lnTo>
                  <a:lnTo>
                    <a:pt x="13977" y="1453"/>
                  </a:lnTo>
                  <a:lnTo>
                    <a:pt x="13939" y="1488"/>
                  </a:lnTo>
                  <a:lnTo>
                    <a:pt x="13918" y="1505"/>
                  </a:lnTo>
                  <a:lnTo>
                    <a:pt x="13899" y="1519"/>
                  </a:lnTo>
                  <a:lnTo>
                    <a:pt x="13863" y="1548"/>
                  </a:lnTo>
                  <a:lnTo>
                    <a:pt x="13823" y="1575"/>
                  </a:lnTo>
                  <a:lnTo>
                    <a:pt x="13783" y="1600"/>
                  </a:lnTo>
                  <a:lnTo>
                    <a:pt x="13742" y="1624"/>
                  </a:lnTo>
                  <a:lnTo>
                    <a:pt x="13701" y="1646"/>
                  </a:lnTo>
                  <a:lnTo>
                    <a:pt x="13658" y="1666"/>
                  </a:lnTo>
                  <a:lnTo>
                    <a:pt x="13618" y="1685"/>
                  </a:lnTo>
                  <a:lnTo>
                    <a:pt x="13579" y="1702"/>
                  </a:lnTo>
                  <a:lnTo>
                    <a:pt x="13543" y="1718"/>
                  </a:lnTo>
                  <a:lnTo>
                    <a:pt x="13509" y="1731"/>
                  </a:lnTo>
                  <a:lnTo>
                    <a:pt x="13478" y="1742"/>
                  </a:lnTo>
                  <a:lnTo>
                    <a:pt x="13464" y="1747"/>
                  </a:lnTo>
                  <a:lnTo>
                    <a:pt x="13452" y="1752"/>
                  </a:lnTo>
                  <a:lnTo>
                    <a:pt x="13440" y="1756"/>
                  </a:lnTo>
                  <a:lnTo>
                    <a:pt x="13430" y="1759"/>
                  </a:lnTo>
                  <a:lnTo>
                    <a:pt x="13421" y="1762"/>
                  </a:lnTo>
                  <a:lnTo>
                    <a:pt x="13414" y="1764"/>
                  </a:lnTo>
                  <a:lnTo>
                    <a:pt x="13407" y="1766"/>
                  </a:lnTo>
                  <a:lnTo>
                    <a:pt x="13403" y="1767"/>
                  </a:lnTo>
                  <a:lnTo>
                    <a:pt x="13401" y="1768"/>
                  </a:lnTo>
                  <a:lnTo>
                    <a:pt x="13400" y="1768"/>
                  </a:lnTo>
                  <a:lnTo>
                    <a:pt x="13399" y="1768"/>
                  </a:lnTo>
                  <a:lnTo>
                    <a:pt x="13397" y="1768"/>
                  </a:lnTo>
                  <a:lnTo>
                    <a:pt x="13391" y="1770"/>
                  </a:lnTo>
                  <a:lnTo>
                    <a:pt x="13382" y="1773"/>
                  </a:lnTo>
                  <a:lnTo>
                    <a:pt x="13378" y="1776"/>
                  </a:lnTo>
                  <a:lnTo>
                    <a:pt x="13372" y="1781"/>
                  </a:lnTo>
                  <a:lnTo>
                    <a:pt x="13368" y="1785"/>
                  </a:lnTo>
                  <a:lnTo>
                    <a:pt x="13365" y="1791"/>
                  </a:lnTo>
                  <a:lnTo>
                    <a:pt x="13362" y="1799"/>
                  </a:lnTo>
                  <a:lnTo>
                    <a:pt x="13361" y="1808"/>
                  </a:lnTo>
                  <a:lnTo>
                    <a:pt x="13360" y="1819"/>
                  </a:lnTo>
                  <a:lnTo>
                    <a:pt x="13361" y="1831"/>
                  </a:lnTo>
                  <a:lnTo>
                    <a:pt x="13364" y="1845"/>
                  </a:lnTo>
                  <a:lnTo>
                    <a:pt x="13369" y="1862"/>
                  </a:lnTo>
                  <a:lnTo>
                    <a:pt x="13381" y="1873"/>
                  </a:lnTo>
                  <a:lnTo>
                    <a:pt x="13393" y="1885"/>
                  </a:lnTo>
                  <a:lnTo>
                    <a:pt x="13407" y="1895"/>
                  </a:lnTo>
                  <a:lnTo>
                    <a:pt x="13423" y="1905"/>
                  </a:lnTo>
                  <a:lnTo>
                    <a:pt x="13443" y="1912"/>
                  </a:lnTo>
                  <a:lnTo>
                    <a:pt x="13453" y="1916"/>
                  </a:lnTo>
                  <a:lnTo>
                    <a:pt x="13465" y="1919"/>
                  </a:lnTo>
                  <a:lnTo>
                    <a:pt x="13478" y="1921"/>
                  </a:lnTo>
                  <a:lnTo>
                    <a:pt x="13492" y="1923"/>
                  </a:lnTo>
                  <a:lnTo>
                    <a:pt x="13508" y="1924"/>
                  </a:lnTo>
                  <a:lnTo>
                    <a:pt x="13524" y="1924"/>
                  </a:lnTo>
                  <a:lnTo>
                    <a:pt x="13524" y="1924"/>
                  </a:lnTo>
                  <a:close/>
                  <a:moveTo>
                    <a:pt x="8857" y="3146"/>
                  </a:moveTo>
                  <a:lnTo>
                    <a:pt x="8858" y="3145"/>
                  </a:lnTo>
                  <a:lnTo>
                    <a:pt x="8860" y="3140"/>
                  </a:lnTo>
                  <a:lnTo>
                    <a:pt x="8864" y="3133"/>
                  </a:lnTo>
                  <a:lnTo>
                    <a:pt x="8869" y="3123"/>
                  </a:lnTo>
                  <a:lnTo>
                    <a:pt x="8877" y="3109"/>
                  </a:lnTo>
                  <a:lnTo>
                    <a:pt x="8885" y="3094"/>
                  </a:lnTo>
                  <a:lnTo>
                    <a:pt x="8893" y="3076"/>
                  </a:lnTo>
                  <a:lnTo>
                    <a:pt x="8904" y="3057"/>
                  </a:lnTo>
                  <a:lnTo>
                    <a:pt x="8916" y="3035"/>
                  </a:lnTo>
                  <a:lnTo>
                    <a:pt x="8928" y="3011"/>
                  </a:lnTo>
                  <a:lnTo>
                    <a:pt x="8942" y="2987"/>
                  </a:lnTo>
                  <a:lnTo>
                    <a:pt x="8956" y="2961"/>
                  </a:lnTo>
                  <a:lnTo>
                    <a:pt x="8971" y="2934"/>
                  </a:lnTo>
                  <a:lnTo>
                    <a:pt x="8987" y="2905"/>
                  </a:lnTo>
                  <a:lnTo>
                    <a:pt x="9021" y="2847"/>
                  </a:lnTo>
                  <a:lnTo>
                    <a:pt x="9057" y="2786"/>
                  </a:lnTo>
                  <a:lnTo>
                    <a:pt x="9094" y="2725"/>
                  </a:lnTo>
                  <a:lnTo>
                    <a:pt x="9134" y="2665"/>
                  </a:lnTo>
                  <a:lnTo>
                    <a:pt x="9173" y="2608"/>
                  </a:lnTo>
                  <a:lnTo>
                    <a:pt x="9192" y="2580"/>
                  </a:lnTo>
                  <a:lnTo>
                    <a:pt x="9212" y="2554"/>
                  </a:lnTo>
                  <a:lnTo>
                    <a:pt x="9232" y="2529"/>
                  </a:lnTo>
                  <a:lnTo>
                    <a:pt x="9250" y="2506"/>
                  </a:lnTo>
                  <a:lnTo>
                    <a:pt x="9270" y="2483"/>
                  </a:lnTo>
                  <a:lnTo>
                    <a:pt x="9288" y="2464"/>
                  </a:lnTo>
                  <a:lnTo>
                    <a:pt x="9307" y="2446"/>
                  </a:lnTo>
                  <a:lnTo>
                    <a:pt x="9325" y="2430"/>
                  </a:lnTo>
                  <a:lnTo>
                    <a:pt x="9345" y="2413"/>
                  </a:lnTo>
                  <a:lnTo>
                    <a:pt x="9367" y="2397"/>
                  </a:lnTo>
                  <a:lnTo>
                    <a:pt x="9412" y="2368"/>
                  </a:lnTo>
                  <a:lnTo>
                    <a:pt x="9460" y="2343"/>
                  </a:lnTo>
                  <a:lnTo>
                    <a:pt x="9509" y="2321"/>
                  </a:lnTo>
                  <a:lnTo>
                    <a:pt x="9559" y="2304"/>
                  </a:lnTo>
                  <a:lnTo>
                    <a:pt x="9607" y="2288"/>
                  </a:lnTo>
                  <a:lnTo>
                    <a:pt x="9656" y="2276"/>
                  </a:lnTo>
                  <a:lnTo>
                    <a:pt x="9702" y="2266"/>
                  </a:lnTo>
                  <a:lnTo>
                    <a:pt x="9747" y="2259"/>
                  </a:lnTo>
                  <a:lnTo>
                    <a:pt x="9787" y="2252"/>
                  </a:lnTo>
                  <a:lnTo>
                    <a:pt x="9806" y="2250"/>
                  </a:lnTo>
                  <a:lnTo>
                    <a:pt x="9823" y="2248"/>
                  </a:lnTo>
                  <a:lnTo>
                    <a:pt x="9840" y="2247"/>
                  </a:lnTo>
                  <a:lnTo>
                    <a:pt x="9855" y="2246"/>
                  </a:lnTo>
                  <a:lnTo>
                    <a:pt x="9869" y="2245"/>
                  </a:lnTo>
                  <a:lnTo>
                    <a:pt x="9881" y="2244"/>
                  </a:lnTo>
                  <a:lnTo>
                    <a:pt x="9891" y="2243"/>
                  </a:lnTo>
                  <a:lnTo>
                    <a:pt x="9901" y="2243"/>
                  </a:lnTo>
                  <a:lnTo>
                    <a:pt x="9908" y="2243"/>
                  </a:lnTo>
                  <a:lnTo>
                    <a:pt x="9913" y="2243"/>
                  </a:lnTo>
                  <a:lnTo>
                    <a:pt x="9916" y="2243"/>
                  </a:lnTo>
                  <a:lnTo>
                    <a:pt x="9917" y="2243"/>
                  </a:lnTo>
                  <a:lnTo>
                    <a:pt x="9916" y="2243"/>
                  </a:lnTo>
                  <a:lnTo>
                    <a:pt x="9913" y="2242"/>
                  </a:lnTo>
                  <a:lnTo>
                    <a:pt x="9909" y="2241"/>
                  </a:lnTo>
                  <a:lnTo>
                    <a:pt x="9903" y="2239"/>
                  </a:lnTo>
                  <a:lnTo>
                    <a:pt x="9895" y="2237"/>
                  </a:lnTo>
                  <a:lnTo>
                    <a:pt x="9886" y="2234"/>
                  </a:lnTo>
                  <a:lnTo>
                    <a:pt x="9876" y="2232"/>
                  </a:lnTo>
                  <a:lnTo>
                    <a:pt x="9865" y="2229"/>
                  </a:lnTo>
                  <a:lnTo>
                    <a:pt x="9851" y="2225"/>
                  </a:lnTo>
                  <a:lnTo>
                    <a:pt x="9837" y="2221"/>
                  </a:lnTo>
                  <a:lnTo>
                    <a:pt x="9821" y="2217"/>
                  </a:lnTo>
                  <a:lnTo>
                    <a:pt x="9805" y="2213"/>
                  </a:lnTo>
                  <a:lnTo>
                    <a:pt x="9770" y="2205"/>
                  </a:lnTo>
                  <a:lnTo>
                    <a:pt x="9730" y="2197"/>
                  </a:lnTo>
                  <a:lnTo>
                    <a:pt x="9688" y="2187"/>
                  </a:lnTo>
                  <a:lnTo>
                    <a:pt x="9643" y="2179"/>
                  </a:lnTo>
                  <a:lnTo>
                    <a:pt x="9596" y="2171"/>
                  </a:lnTo>
                  <a:lnTo>
                    <a:pt x="9549" y="2164"/>
                  </a:lnTo>
                  <a:lnTo>
                    <a:pt x="9500" y="2159"/>
                  </a:lnTo>
                  <a:lnTo>
                    <a:pt x="9452" y="2153"/>
                  </a:lnTo>
                  <a:lnTo>
                    <a:pt x="9403" y="2150"/>
                  </a:lnTo>
                  <a:lnTo>
                    <a:pt x="9356" y="2149"/>
                  </a:lnTo>
                  <a:lnTo>
                    <a:pt x="9320" y="2149"/>
                  </a:lnTo>
                  <a:lnTo>
                    <a:pt x="9286" y="2150"/>
                  </a:lnTo>
                  <a:lnTo>
                    <a:pt x="9252" y="2152"/>
                  </a:lnTo>
                  <a:lnTo>
                    <a:pt x="9219" y="2158"/>
                  </a:lnTo>
                  <a:lnTo>
                    <a:pt x="9188" y="2165"/>
                  </a:lnTo>
                  <a:lnTo>
                    <a:pt x="9173" y="2170"/>
                  </a:lnTo>
                  <a:lnTo>
                    <a:pt x="9158" y="2176"/>
                  </a:lnTo>
                  <a:lnTo>
                    <a:pt x="9145" y="2183"/>
                  </a:lnTo>
                  <a:lnTo>
                    <a:pt x="9132" y="2192"/>
                  </a:lnTo>
                  <a:lnTo>
                    <a:pt x="9118" y="2201"/>
                  </a:lnTo>
                  <a:lnTo>
                    <a:pt x="9107" y="2212"/>
                  </a:lnTo>
                  <a:lnTo>
                    <a:pt x="9100" y="2217"/>
                  </a:lnTo>
                  <a:lnTo>
                    <a:pt x="9092" y="2222"/>
                  </a:lnTo>
                  <a:lnTo>
                    <a:pt x="9078" y="2238"/>
                  </a:lnTo>
                  <a:lnTo>
                    <a:pt x="9064" y="2256"/>
                  </a:lnTo>
                  <a:lnTo>
                    <a:pt x="9051" y="2279"/>
                  </a:lnTo>
                  <a:lnTo>
                    <a:pt x="9039" y="2305"/>
                  </a:lnTo>
                  <a:lnTo>
                    <a:pt x="9025" y="2333"/>
                  </a:lnTo>
                  <a:lnTo>
                    <a:pt x="9014" y="2364"/>
                  </a:lnTo>
                  <a:lnTo>
                    <a:pt x="9002" y="2398"/>
                  </a:lnTo>
                  <a:lnTo>
                    <a:pt x="8990" y="2433"/>
                  </a:lnTo>
                  <a:lnTo>
                    <a:pt x="8980" y="2470"/>
                  </a:lnTo>
                  <a:lnTo>
                    <a:pt x="8970" y="2509"/>
                  </a:lnTo>
                  <a:lnTo>
                    <a:pt x="8959" y="2549"/>
                  </a:lnTo>
                  <a:lnTo>
                    <a:pt x="8941" y="2630"/>
                  </a:lnTo>
                  <a:lnTo>
                    <a:pt x="8923" y="2714"/>
                  </a:lnTo>
                  <a:lnTo>
                    <a:pt x="8909" y="2796"/>
                  </a:lnTo>
                  <a:lnTo>
                    <a:pt x="8901" y="2836"/>
                  </a:lnTo>
                  <a:lnTo>
                    <a:pt x="8895" y="2876"/>
                  </a:lnTo>
                  <a:lnTo>
                    <a:pt x="8889" y="2913"/>
                  </a:lnTo>
                  <a:lnTo>
                    <a:pt x="8884" y="2949"/>
                  </a:lnTo>
                  <a:lnTo>
                    <a:pt x="8879" y="2983"/>
                  </a:lnTo>
                  <a:lnTo>
                    <a:pt x="8875" y="3014"/>
                  </a:lnTo>
                  <a:lnTo>
                    <a:pt x="8870" y="3042"/>
                  </a:lnTo>
                  <a:lnTo>
                    <a:pt x="8867" y="3068"/>
                  </a:lnTo>
                  <a:lnTo>
                    <a:pt x="8864" y="3091"/>
                  </a:lnTo>
                  <a:lnTo>
                    <a:pt x="8861" y="3110"/>
                  </a:lnTo>
                  <a:lnTo>
                    <a:pt x="8860" y="3126"/>
                  </a:lnTo>
                  <a:lnTo>
                    <a:pt x="8859" y="3132"/>
                  </a:lnTo>
                  <a:lnTo>
                    <a:pt x="8858" y="3137"/>
                  </a:lnTo>
                  <a:lnTo>
                    <a:pt x="8858" y="3141"/>
                  </a:lnTo>
                  <a:lnTo>
                    <a:pt x="8858" y="3144"/>
                  </a:lnTo>
                  <a:lnTo>
                    <a:pt x="8857" y="3146"/>
                  </a:lnTo>
                  <a:lnTo>
                    <a:pt x="8857" y="3146"/>
                  </a:lnTo>
                  <a:lnTo>
                    <a:pt x="8857" y="3146"/>
                  </a:lnTo>
                  <a:close/>
                  <a:moveTo>
                    <a:pt x="9387" y="3926"/>
                  </a:moveTo>
                  <a:lnTo>
                    <a:pt x="9389" y="3924"/>
                  </a:lnTo>
                  <a:lnTo>
                    <a:pt x="9393" y="3920"/>
                  </a:lnTo>
                  <a:lnTo>
                    <a:pt x="9399" y="3914"/>
                  </a:lnTo>
                  <a:lnTo>
                    <a:pt x="9407" y="3906"/>
                  </a:lnTo>
                  <a:lnTo>
                    <a:pt x="9418" y="3895"/>
                  </a:lnTo>
                  <a:lnTo>
                    <a:pt x="9430" y="3883"/>
                  </a:lnTo>
                  <a:lnTo>
                    <a:pt x="9443" y="3870"/>
                  </a:lnTo>
                  <a:lnTo>
                    <a:pt x="9457" y="3856"/>
                  </a:lnTo>
                  <a:lnTo>
                    <a:pt x="9488" y="3825"/>
                  </a:lnTo>
                  <a:lnTo>
                    <a:pt x="9519" y="3794"/>
                  </a:lnTo>
                  <a:lnTo>
                    <a:pt x="9548" y="3764"/>
                  </a:lnTo>
                  <a:lnTo>
                    <a:pt x="9561" y="3751"/>
                  </a:lnTo>
                  <a:lnTo>
                    <a:pt x="9573" y="3739"/>
                  </a:lnTo>
                  <a:lnTo>
                    <a:pt x="9597" y="3717"/>
                  </a:lnTo>
                  <a:lnTo>
                    <a:pt x="9620" y="3699"/>
                  </a:lnTo>
                  <a:lnTo>
                    <a:pt x="9641" y="3682"/>
                  </a:lnTo>
                  <a:lnTo>
                    <a:pt x="9659" y="3669"/>
                  </a:lnTo>
                  <a:lnTo>
                    <a:pt x="9676" y="3658"/>
                  </a:lnTo>
                  <a:lnTo>
                    <a:pt x="9682" y="3654"/>
                  </a:lnTo>
                  <a:lnTo>
                    <a:pt x="9688" y="3651"/>
                  </a:lnTo>
                  <a:lnTo>
                    <a:pt x="9692" y="3648"/>
                  </a:lnTo>
                  <a:lnTo>
                    <a:pt x="9696" y="3647"/>
                  </a:lnTo>
                  <a:lnTo>
                    <a:pt x="9698" y="3646"/>
                  </a:lnTo>
                  <a:lnTo>
                    <a:pt x="9698" y="3645"/>
                  </a:lnTo>
                  <a:lnTo>
                    <a:pt x="9699" y="3652"/>
                  </a:lnTo>
                  <a:lnTo>
                    <a:pt x="9700" y="3659"/>
                  </a:lnTo>
                  <a:lnTo>
                    <a:pt x="9702" y="3669"/>
                  </a:lnTo>
                  <a:lnTo>
                    <a:pt x="9705" y="3679"/>
                  </a:lnTo>
                  <a:lnTo>
                    <a:pt x="9714" y="3702"/>
                  </a:lnTo>
                  <a:lnTo>
                    <a:pt x="9719" y="3714"/>
                  </a:lnTo>
                  <a:lnTo>
                    <a:pt x="9726" y="3727"/>
                  </a:lnTo>
                  <a:lnTo>
                    <a:pt x="9733" y="3741"/>
                  </a:lnTo>
                  <a:lnTo>
                    <a:pt x="9743" y="3754"/>
                  </a:lnTo>
                  <a:lnTo>
                    <a:pt x="9753" y="3768"/>
                  </a:lnTo>
                  <a:lnTo>
                    <a:pt x="9764" y="3781"/>
                  </a:lnTo>
                  <a:lnTo>
                    <a:pt x="9777" y="3794"/>
                  </a:lnTo>
                  <a:lnTo>
                    <a:pt x="9791" y="3808"/>
                  </a:lnTo>
                  <a:lnTo>
                    <a:pt x="9807" y="3820"/>
                  </a:lnTo>
                  <a:lnTo>
                    <a:pt x="9823" y="3832"/>
                  </a:lnTo>
                  <a:lnTo>
                    <a:pt x="9846" y="3854"/>
                  </a:lnTo>
                  <a:lnTo>
                    <a:pt x="9869" y="3875"/>
                  </a:lnTo>
                  <a:lnTo>
                    <a:pt x="9889" y="3893"/>
                  </a:lnTo>
                  <a:lnTo>
                    <a:pt x="9910" y="3910"/>
                  </a:lnTo>
                  <a:lnTo>
                    <a:pt x="9929" y="3924"/>
                  </a:lnTo>
                  <a:lnTo>
                    <a:pt x="9947" y="3936"/>
                  </a:lnTo>
                  <a:lnTo>
                    <a:pt x="9964" y="3948"/>
                  </a:lnTo>
                  <a:lnTo>
                    <a:pt x="9979" y="3957"/>
                  </a:lnTo>
                  <a:lnTo>
                    <a:pt x="9993" y="3965"/>
                  </a:lnTo>
                  <a:lnTo>
                    <a:pt x="10005" y="3971"/>
                  </a:lnTo>
                  <a:lnTo>
                    <a:pt x="10016" y="3978"/>
                  </a:lnTo>
                  <a:lnTo>
                    <a:pt x="10025" y="3982"/>
                  </a:lnTo>
                  <a:lnTo>
                    <a:pt x="10032" y="3985"/>
                  </a:lnTo>
                  <a:lnTo>
                    <a:pt x="10037" y="3987"/>
                  </a:lnTo>
                  <a:lnTo>
                    <a:pt x="10040" y="3988"/>
                  </a:lnTo>
                  <a:lnTo>
                    <a:pt x="10041" y="3988"/>
                  </a:lnTo>
                  <a:lnTo>
                    <a:pt x="10040" y="3989"/>
                  </a:lnTo>
                  <a:lnTo>
                    <a:pt x="10037" y="3992"/>
                  </a:lnTo>
                  <a:lnTo>
                    <a:pt x="10033" y="3997"/>
                  </a:lnTo>
                  <a:lnTo>
                    <a:pt x="10027" y="4004"/>
                  </a:lnTo>
                  <a:lnTo>
                    <a:pt x="10018" y="4013"/>
                  </a:lnTo>
                  <a:lnTo>
                    <a:pt x="10010" y="4023"/>
                  </a:lnTo>
                  <a:lnTo>
                    <a:pt x="10001" y="4034"/>
                  </a:lnTo>
                  <a:lnTo>
                    <a:pt x="9990" y="4047"/>
                  </a:lnTo>
                  <a:lnTo>
                    <a:pt x="9980" y="4060"/>
                  </a:lnTo>
                  <a:lnTo>
                    <a:pt x="9970" y="4074"/>
                  </a:lnTo>
                  <a:lnTo>
                    <a:pt x="9949" y="4106"/>
                  </a:lnTo>
                  <a:lnTo>
                    <a:pt x="9932" y="4140"/>
                  </a:lnTo>
                  <a:lnTo>
                    <a:pt x="9923" y="4158"/>
                  </a:lnTo>
                  <a:lnTo>
                    <a:pt x="9917" y="4175"/>
                  </a:lnTo>
                  <a:lnTo>
                    <a:pt x="9895" y="4211"/>
                  </a:lnTo>
                  <a:lnTo>
                    <a:pt x="9876" y="4249"/>
                  </a:lnTo>
                  <a:lnTo>
                    <a:pt x="9859" y="4286"/>
                  </a:lnTo>
                  <a:lnTo>
                    <a:pt x="9853" y="4303"/>
                  </a:lnTo>
                  <a:lnTo>
                    <a:pt x="9847" y="4320"/>
                  </a:lnTo>
                  <a:lnTo>
                    <a:pt x="9841" y="4335"/>
                  </a:lnTo>
                  <a:lnTo>
                    <a:pt x="9837" y="4350"/>
                  </a:lnTo>
                  <a:lnTo>
                    <a:pt x="9833" y="4362"/>
                  </a:lnTo>
                  <a:lnTo>
                    <a:pt x="9828" y="4372"/>
                  </a:lnTo>
                  <a:lnTo>
                    <a:pt x="9826" y="4381"/>
                  </a:lnTo>
                  <a:lnTo>
                    <a:pt x="9824" y="4388"/>
                  </a:lnTo>
                  <a:lnTo>
                    <a:pt x="9823" y="4392"/>
                  </a:lnTo>
                  <a:lnTo>
                    <a:pt x="9823" y="4394"/>
                  </a:lnTo>
                  <a:lnTo>
                    <a:pt x="9823" y="4393"/>
                  </a:lnTo>
                  <a:lnTo>
                    <a:pt x="9826" y="4391"/>
                  </a:lnTo>
                  <a:lnTo>
                    <a:pt x="9829" y="4387"/>
                  </a:lnTo>
                  <a:lnTo>
                    <a:pt x="9835" y="4381"/>
                  </a:lnTo>
                  <a:lnTo>
                    <a:pt x="9841" y="4374"/>
                  </a:lnTo>
                  <a:lnTo>
                    <a:pt x="9848" y="4366"/>
                  </a:lnTo>
                  <a:lnTo>
                    <a:pt x="9856" y="4357"/>
                  </a:lnTo>
                  <a:lnTo>
                    <a:pt x="9867" y="4346"/>
                  </a:lnTo>
                  <a:lnTo>
                    <a:pt x="9877" y="4335"/>
                  </a:lnTo>
                  <a:lnTo>
                    <a:pt x="9889" y="4322"/>
                  </a:lnTo>
                  <a:lnTo>
                    <a:pt x="9903" y="4308"/>
                  </a:lnTo>
                  <a:lnTo>
                    <a:pt x="9917" y="4293"/>
                  </a:lnTo>
                  <a:lnTo>
                    <a:pt x="9948" y="4261"/>
                  </a:lnTo>
                  <a:lnTo>
                    <a:pt x="9983" y="4226"/>
                  </a:lnTo>
                  <a:lnTo>
                    <a:pt x="10021" y="4188"/>
                  </a:lnTo>
                  <a:lnTo>
                    <a:pt x="10062" y="4149"/>
                  </a:lnTo>
                  <a:lnTo>
                    <a:pt x="10106" y="4107"/>
                  </a:lnTo>
                  <a:lnTo>
                    <a:pt x="10153" y="4064"/>
                  </a:lnTo>
                  <a:lnTo>
                    <a:pt x="10200" y="4022"/>
                  </a:lnTo>
                  <a:lnTo>
                    <a:pt x="10250" y="3979"/>
                  </a:lnTo>
                  <a:lnTo>
                    <a:pt x="10301" y="3936"/>
                  </a:lnTo>
                  <a:lnTo>
                    <a:pt x="10353" y="3894"/>
                  </a:lnTo>
                  <a:lnTo>
                    <a:pt x="10429" y="3838"/>
                  </a:lnTo>
                  <a:lnTo>
                    <a:pt x="10505" y="3785"/>
                  </a:lnTo>
                  <a:lnTo>
                    <a:pt x="10578" y="3736"/>
                  </a:lnTo>
                  <a:lnTo>
                    <a:pt x="10651" y="3690"/>
                  </a:lnTo>
                  <a:lnTo>
                    <a:pt x="10720" y="3648"/>
                  </a:lnTo>
                  <a:lnTo>
                    <a:pt x="10787" y="3610"/>
                  </a:lnTo>
                  <a:lnTo>
                    <a:pt x="10819" y="3592"/>
                  </a:lnTo>
                  <a:lnTo>
                    <a:pt x="10851" y="3575"/>
                  </a:lnTo>
                  <a:lnTo>
                    <a:pt x="10881" y="3559"/>
                  </a:lnTo>
                  <a:lnTo>
                    <a:pt x="10910" y="3544"/>
                  </a:lnTo>
                  <a:lnTo>
                    <a:pt x="10938" y="3530"/>
                  </a:lnTo>
                  <a:lnTo>
                    <a:pt x="10965" y="3517"/>
                  </a:lnTo>
                  <a:lnTo>
                    <a:pt x="10990" y="3505"/>
                  </a:lnTo>
                  <a:lnTo>
                    <a:pt x="11014" y="3494"/>
                  </a:lnTo>
                  <a:lnTo>
                    <a:pt x="11036" y="3482"/>
                  </a:lnTo>
                  <a:lnTo>
                    <a:pt x="11057" y="3473"/>
                  </a:lnTo>
                  <a:lnTo>
                    <a:pt x="11076" y="3465"/>
                  </a:lnTo>
                  <a:lnTo>
                    <a:pt x="11094" y="3456"/>
                  </a:lnTo>
                  <a:lnTo>
                    <a:pt x="11110" y="3449"/>
                  </a:lnTo>
                  <a:lnTo>
                    <a:pt x="11123" y="3444"/>
                  </a:lnTo>
                  <a:lnTo>
                    <a:pt x="11135" y="3439"/>
                  </a:lnTo>
                  <a:lnTo>
                    <a:pt x="11146" y="3435"/>
                  </a:lnTo>
                  <a:lnTo>
                    <a:pt x="11153" y="3432"/>
                  </a:lnTo>
                  <a:lnTo>
                    <a:pt x="11159" y="3430"/>
                  </a:lnTo>
                  <a:lnTo>
                    <a:pt x="11162" y="3428"/>
                  </a:lnTo>
                  <a:lnTo>
                    <a:pt x="11163" y="3428"/>
                  </a:lnTo>
                  <a:lnTo>
                    <a:pt x="11162" y="3428"/>
                  </a:lnTo>
                  <a:lnTo>
                    <a:pt x="11158" y="3428"/>
                  </a:lnTo>
                  <a:lnTo>
                    <a:pt x="11151" y="3428"/>
                  </a:lnTo>
                  <a:lnTo>
                    <a:pt x="11142" y="3429"/>
                  </a:lnTo>
                  <a:lnTo>
                    <a:pt x="11131" y="3430"/>
                  </a:lnTo>
                  <a:lnTo>
                    <a:pt x="11118" y="3431"/>
                  </a:lnTo>
                  <a:lnTo>
                    <a:pt x="11102" y="3433"/>
                  </a:lnTo>
                  <a:lnTo>
                    <a:pt x="11086" y="3435"/>
                  </a:lnTo>
                  <a:lnTo>
                    <a:pt x="11067" y="3439"/>
                  </a:lnTo>
                  <a:lnTo>
                    <a:pt x="11048" y="3443"/>
                  </a:lnTo>
                  <a:lnTo>
                    <a:pt x="11027" y="3447"/>
                  </a:lnTo>
                  <a:lnTo>
                    <a:pt x="11005" y="3453"/>
                  </a:lnTo>
                  <a:lnTo>
                    <a:pt x="10984" y="3461"/>
                  </a:lnTo>
                  <a:lnTo>
                    <a:pt x="10961" y="3469"/>
                  </a:lnTo>
                  <a:lnTo>
                    <a:pt x="10937" y="3479"/>
                  </a:lnTo>
                  <a:lnTo>
                    <a:pt x="10914" y="3489"/>
                  </a:lnTo>
                  <a:lnTo>
                    <a:pt x="10892" y="3496"/>
                  </a:lnTo>
                  <a:lnTo>
                    <a:pt x="10872" y="3501"/>
                  </a:lnTo>
                  <a:lnTo>
                    <a:pt x="10853" y="3507"/>
                  </a:lnTo>
                  <a:lnTo>
                    <a:pt x="10837" y="3512"/>
                  </a:lnTo>
                  <a:lnTo>
                    <a:pt x="10823" y="3518"/>
                  </a:lnTo>
                  <a:lnTo>
                    <a:pt x="10810" y="3523"/>
                  </a:lnTo>
                  <a:lnTo>
                    <a:pt x="10799" y="3528"/>
                  </a:lnTo>
                  <a:lnTo>
                    <a:pt x="10789" y="3533"/>
                  </a:lnTo>
                  <a:lnTo>
                    <a:pt x="10781" y="3537"/>
                  </a:lnTo>
                  <a:lnTo>
                    <a:pt x="10775" y="3541"/>
                  </a:lnTo>
                  <a:lnTo>
                    <a:pt x="10769" y="3544"/>
                  </a:lnTo>
                  <a:lnTo>
                    <a:pt x="10765" y="3547"/>
                  </a:lnTo>
                  <a:lnTo>
                    <a:pt x="10762" y="3549"/>
                  </a:lnTo>
                  <a:lnTo>
                    <a:pt x="10760" y="3550"/>
                  </a:lnTo>
                  <a:lnTo>
                    <a:pt x="10759" y="3552"/>
                  </a:lnTo>
                  <a:lnTo>
                    <a:pt x="10759" y="3550"/>
                  </a:lnTo>
                  <a:lnTo>
                    <a:pt x="10759" y="3545"/>
                  </a:lnTo>
                  <a:lnTo>
                    <a:pt x="10757" y="3537"/>
                  </a:lnTo>
                  <a:lnTo>
                    <a:pt x="10756" y="3525"/>
                  </a:lnTo>
                  <a:lnTo>
                    <a:pt x="10754" y="3512"/>
                  </a:lnTo>
                  <a:lnTo>
                    <a:pt x="10751" y="3496"/>
                  </a:lnTo>
                  <a:lnTo>
                    <a:pt x="10748" y="3478"/>
                  </a:lnTo>
                  <a:lnTo>
                    <a:pt x="10743" y="3459"/>
                  </a:lnTo>
                  <a:lnTo>
                    <a:pt x="10736" y="3437"/>
                  </a:lnTo>
                  <a:lnTo>
                    <a:pt x="10728" y="3415"/>
                  </a:lnTo>
                  <a:lnTo>
                    <a:pt x="10717" y="3392"/>
                  </a:lnTo>
                  <a:lnTo>
                    <a:pt x="10706" y="3368"/>
                  </a:lnTo>
                  <a:lnTo>
                    <a:pt x="10691" y="3343"/>
                  </a:lnTo>
                  <a:lnTo>
                    <a:pt x="10675" y="3319"/>
                  </a:lnTo>
                  <a:lnTo>
                    <a:pt x="10655" y="3295"/>
                  </a:lnTo>
                  <a:lnTo>
                    <a:pt x="10634" y="3271"/>
                  </a:lnTo>
                  <a:lnTo>
                    <a:pt x="10615" y="3249"/>
                  </a:lnTo>
                  <a:lnTo>
                    <a:pt x="10597" y="3229"/>
                  </a:lnTo>
                  <a:lnTo>
                    <a:pt x="10579" y="3210"/>
                  </a:lnTo>
                  <a:lnTo>
                    <a:pt x="10560" y="3195"/>
                  </a:lnTo>
                  <a:lnTo>
                    <a:pt x="10542" y="3180"/>
                  </a:lnTo>
                  <a:lnTo>
                    <a:pt x="10523" y="3167"/>
                  </a:lnTo>
                  <a:lnTo>
                    <a:pt x="10506" y="3157"/>
                  </a:lnTo>
                  <a:lnTo>
                    <a:pt x="10489" y="3146"/>
                  </a:lnTo>
                  <a:lnTo>
                    <a:pt x="10474" y="3139"/>
                  </a:lnTo>
                  <a:lnTo>
                    <a:pt x="10460" y="3132"/>
                  </a:lnTo>
                  <a:lnTo>
                    <a:pt x="10447" y="3127"/>
                  </a:lnTo>
                  <a:lnTo>
                    <a:pt x="10436" y="3123"/>
                  </a:lnTo>
                  <a:lnTo>
                    <a:pt x="10427" y="3120"/>
                  </a:lnTo>
                  <a:lnTo>
                    <a:pt x="10421" y="3118"/>
                  </a:lnTo>
                  <a:lnTo>
                    <a:pt x="10417" y="3117"/>
                  </a:lnTo>
                  <a:lnTo>
                    <a:pt x="10416" y="3116"/>
                  </a:lnTo>
                  <a:lnTo>
                    <a:pt x="10416" y="3114"/>
                  </a:lnTo>
                  <a:lnTo>
                    <a:pt x="10418" y="3110"/>
                  </a:lnTo>
                  <a:lnTo>
                    <a:pt x="10419" y="3107"/>
                  </a:lnTo>
                  <a:lnTo>
                    <a:pt x="10422" y="3104"/>
                  </a:lnTo>
                  <a:lnTo>
                    <a:pt x="10426" y="3100"/>
                  </a:lnTo>
                  <a:lnTo>
                    <a:pt x="10431" y="3096"/>
                  </a:lnTo>
                  <a:lnTo>
                    <a:pt x="10437" y="3092"/>
                  </a:lnTo>
                  <a:lnTo>
                    <a:pt x="10446" y="3087"/>
                  </a:lnTo>
                  <a:lnTo>
                    <a:pt x="10456" y="3082"/>
                  </a:lnTo>
                  <a:lnTo>
                    <a:pt x="10468" y="3076"/>
                  </a:lnTo>
                  <a:lnTo>
                    <a:pt x="10482" y="3071"/>
                  </a:lnTo>
                  <a:lnTo>
                    <a:pt x="10499" y="3065"/>
                  </a:lnTo>
                  <a:lnTo>
                    <a:pt x="10518" y="3059"/>
                  </a:lnTo>
                  <a:lnTo>
                    <a:pt x="10540" y="3054"/>
                  </a:lnTo>
                  <a:lnTo>
                    <a:pt x="10562" y="3048"/>
                  </a:lnTo>
                  <a:lnTo>
                    <a:pt x="10584" y="3041"/>
                  </a:lnTo>
                  <a:lnTo>
                    <a:pt x="10604" y="3036"/>
                  </a:lnTo>
                  <a:lnTo>
                    <a:pt x="10622" y="3030"/>
                  </a:lnTo>
                  <a:lnTo>
                    <a:pt x="10639" y="3025"/>
                  </a:lnTo>
                  <a:lnTo>
                    <a:pt x="10654" y="3020"/>
                  </a:lnTo>
                  <a:lnTo>
                    <a:pt x="10668" y="3016"/>
                  </a:lnTo>
                  <a:lnTo>
                    <a:pt x="10680" y="3010"/>
                  </a:lnTo>
                  <a:lnTo>
                    <a:pt x="10691" y="3006"/>
                  </a:lnTo>
                  <a:lnTo>
                    <a:pt x="10701" y="3002"/>
                  </a:lnTo>
                  <a:lnTo>
                    <a:pt x="10709" y="2999"/>
                  </a:lnTo>
                  <a:lnTo>
                    <a:pt x="10715" y="2996"/>
                  </a:lnTo>
                  <a:lnTo>
                    <a:pt x="10720" y="2994"/>
                  </a:lnTo>
                  <a:lnTo>
                    <a:pt x="10724" y="2993"/>
                  </a:lnTo>
                  <a:lnTo>
                    <a:pt x="10727" y="2992"/>
                  </a:lnTo>
                  <a:lnTo>
                    <a:pt x="10728" y="2991"/>
                  </a:lnTo>
                  <a:lnTo>
                    <a:pt x="10723" y="2991"/>
                  </a:lnTo>
                  <a:lnTo>
                    <a:pt x="10718" y="2991"/>
                  </a:lnTo>
                  <a:lnTo>
                    <a:pt x="10710" y="2991"/>
                  </a:lnTo>
                  <a:lnTo>
                    <a:pt x="10702" y="2992"/>
                  </a:lnTo>
                  <a:lnTo>
                    <a:pt x="10690" y="2992"/>
                  </a:lnTo>
                  <a:lnTo>
                    <a:pt x="10679" y="2993"/>
                  </a:lnTo>
                  <a:lnTo>
                    <a:pt x="10665" y="2994"/>
                  </a:lnTo>
                  <a:lnTo>
                    <a:pt x="10650" y="2995"/>
                  </a:lnTo>
                  <a:lnTo>
                    <a:pt x="10634" y="2997"/>
                  </a:lnTo>
                  <a:lnTo>
                    <a:pt x="10615" y="2999"/>
                  </a:lnTo>
                  <a:lnTo>
                    <a:pt x="10595" y="3001"/>
                  </a:lnTo>
                  <a:lnTo>
                    <a:pt x="10576" y="3004"/>
                  </a:lnTo>
                  <a:lnTo>
                    <a:pt x="10554" y="3008"/>
                  </a:lnTo>
                  <a:lnTo>
                    <a:pt x="10530" y="3013"/>
                  </a:lnTo>
                  <a:lnTo>
                    <a:pt x="10507" y="3017"/>
                  </a:lnTo>
                  <a:lnTo>
                    <a:pt x="10482" y="3023"/>
                  </a:lnTo>
                  <a:lnTo>
                    <a:pt x="10428" y="3035"/>
                  </a:lnTo>
                  <a:lnTo>
                    <a:pt x="10371" y="3052"/>
                  </a:lnTo>
                  <a:lnTo>
                    <a:pt x="10312" y="3072"/>
                  </a:lnTo>
                  <a:lnTo>
                    <a:pt x="10281" y="3084"/>
                  </a:lnTo>
                  <a:lnTo>
                    <a:pt x="10250" y="3096"/>
                  </a:lnTo>
                  <a:lnTo>
                    <a:pt x="10217" y="3110"/>
                  </a:lnTo>
                  <a:lnTo>
                    <a:pt x="10185" y="3125"/>
                  </a:lnTo>
                  <a:lnTo>
                    <a:pt x="10150" y="3141"/>
                  </a:lnTo>
                  <a:lnTo>
                    <a:pt x="10117" y="3158"/>
                  </a:lnTo>
                  <a:lnTo>
                    <a:pt x="10083" y="3176"/>
                  </a:lnTo>
                  <a:lnTo>
                    <a:pt x="10048" y="3197"/>
                  </a:lnTo>
                  <a:lnTo>
                    <a:pt x="10014" y="3217"/>
                  </a:lnTo>
                  <a:lnTo>
                    <a:pt x="9979" y="3240"/>
                  </a:lnTo>
                  <a:lnTo>
                    <a:pt x="9944" y="3262"/>
                  </a:lnTo>
                  <a:lnTo>
                    <a:pt x="9911" y="3284"/>
                  </a:lnTo>
                  <a:lnTo>
                    <a:pt x="9878" y="3308"/>
                  </a:lnTo>
                  <a:lnTo>
                    <a:pt x="9846" y="3333"/>
                  </a:lnTo>
                  <a:lnTo>
                    <a:pt x="9785" y="3384"/>
                  </a:lnTo>
                  <a:lnTo>
                    <a:pt x="9728" y="3439"/>
                  </a:lnTo>
                  <a:lnTo>
                    <a:pt x="9676" y="3496"/>
                  </a:lnTo>
                  <a:lnTo>
                    <a:pt x="9651" y="3524"/>
                  </a:lnTo>
                  <a:lnTo>
                    <a:pt x="9627" y="3553"/>
                  </a:lnTo>
                  <a:lnTo>
                    <a:pt x="9604" y="3581"/>
                  </a:lnTo>
                  <a:lnTo>
                    <a:pt x="9583" y="3610"/>
                  </a:lnTo>
                  <a:lnTo>
                    <a:pt x="9562" y="3638"/>
                  </a:lnTo>
                  <a:lnTo>
                    <a:pt x="9542" y="3665"/>
                  </a:lnTo>
                  <a:lnTo>
                    <a:pt x="9524" y="3691"/>
                  </a:lnTo>
                  <a:lnTo>
                    <a:pt x="9507" y="3717"/>
                  </a:lnTo>
                  <a:lnTo>
                    <a:pt x="9491" y="3743"/>
                  </a:lnTo>
                  <a:lnTo>
                    <a:pt x="9475" y="3767"/>
                  </a:lnTo>
                  <a:lnTo>
                    <a:pt x="9462" y="3789"/>
                  </a:lnTo>
                  <a:lnTo>
                    <a:pt x="9449" y="3811"/>
                  </a:lnTo>
                  <a:lnTo>
                    <a:pt x="9437" y="3831"/>
                  </a:lnTo>
                  <a:lnTo>
                    <a:pt x="9427" y="3850"/>
                  </a:lnTo>
                  <a:lnTo>
                    <a:pt x="9418" y="3866"/>
                  </a:lnTo>
                  <a:lnTo>
                    <a:pt x="9409" y="3881"/>
                  </a:lnTo>
                  <a:lnTo>
                    <a:pt x="9403" y="3894"/>
                  </a:lnTo>
                  <a:lnTo>
                    <a:pt x="9397" y="3906"/>
                  </a:lnTo>
                  <a:lnTo>
                    <a:pt x="9393" y="3914"/>
                  </a:lnTo>
                  <a:lnTo>
                    <a:pt x="9390" y="3921"/>
                  </a:lnTo>
                  <a:lnTo>
                    <a:pt x="9388" y="3924"/>
                  </a:lnTo>
                  <a:lnTo>
                    <a:pt x="9387" y="3926"/>
                  </a:lnTo>
                  <a:lnTo>
                    <a:pt x="9387" y="3926"/>
                  </a:lnTo>
                  <a:close/>
                  <a:moveTo>
                    <a:pt x="9231" y="0"/>
                  </a:moveTo>
                  <a:lnTo>
                    <a:pt x="9134" y="1"/>
                  </a:lnTo>
                  <a:lnTo>
                    <a:pt x="9040" y="4"/>
                  </a:lnTo>
                  <a:lnTo>
                    <a:pt x="8947" y="8"/>
                  </a:lnTo>
                  <a:lnTo>
                    <a:pt x="8856" y="15"/>
                  </a:lnTo>
                  <a:lnTo>
                    <a:pt x="8767" y="23"/>
                  </a:lnTo>
                  <a:lnTo>
                    <a:pt x="8680" y="34"/>
                  </a:lnTo>
                  <a:lnTo>
                    <a:pt x="8596" y="46"/>
                  </a:lnTo>
                  <a:lnTo>
                    <a:pt x="8513" y="59"/>
                  </a:lnTo>
                  <a:lnTo>
                    <a:pt x="8433" y="75"/>
                  </a:lnTo>
                  <a:lnTo>
                    <a:pt x="8354" y="91"/>
                  </a:lnTo>
                  <a:lnTo>
                    <a:pt x="8277" y="110"/>
                  </a:lnTo>
                  <a:lnTo>
                    <a:pt x="8202" y="129"/>
                  </a:lnTo>
                  <a:lnTo>
                    <a:pt x="8129" y="150"/>
                  </a:lnTo>
                  <a:lnTo>
                    <a:pt x="8058" y="172"/>
                  </a:lnTo>
                  <a:lnTo>
                    <a:pt x="7989" y="195"/>
                  </a:lnTo>
                  <a:lnTo>
                    <a:pt x="7921" y="219"/>
                  </a:lnTo>
                  <a:lnTo>
                    <a:pt x="7856" y="245"/>
                  </a:lnTo>
                  <a:lnTo>
                    <a:pt x="7792" y="272"/>
                  </a:lnTo>
                  <a:lnTo>
                    <a:pt x="7730" y="298"/>
                  </a:lnTo>
                  <a:lnTo>
                    <a:pt x="7669" y="326"/>
                  </a:lnTo>
                  <a:lnTo>
                    <a:pt x="7610" y="355"/>
                  </a:lnTo>
                  <a:lnTo>
                    <a:pt x="7553" y="385"/>
                  </a:lnTo>
                  <a:lnTo>
                    <a:pt x="7497" y="416"/>
                  </a:lnTo>
                  <a:lnTo>
                    <a:pt x="7444" y="447"/>
                  </a:lnTo>
                  <a:lnTo>
                    <a:pt x="7392" y="478"/>
                  </a:lnTo>
                  <a:lnTo>
                    <a:pt x="7342" y="510"/>
                  </a:lnTo>
                  <a:lnTo>
                    <a:pt x="7293" y="542"/>
                  </a:lnTo>
                  <a:lnTo>
                    <a:pt x="7246" y="575"/>
                  </a:lnTo>
                  <a:lnTo>
                    <a:pt x="7200" y="608"/>
                  </a:lnTo>
                  <a:lnTo>
                    <a:pt x="7157" y="641"/>
                  </a:lnTo>
                  <a:lnTo>
                    <a:pt x="7113" y="675"/>
                  </a:lnTo>
                  <a:lnTo>
                    <a:pt x="7073" y="708"/>
                  </a:lnTo>
                  <a:lnTo>
                    <a:pt x="7034" y="742"/>
                  </a:lnTo>
                  <a:lnTo>
                    <a:pt x="6996" y="775"/>
                  </a:lnTo>
                  <a:lnTo>
                    <a:pt x="6960" y="809"/>
                  </a:lnTo>
                  <a:lnTo>
                    <a:pt x="6924" y="842"/>
                  </a:lnTo>
                  <a:lnTo>
                    <a:pt x="6890" y="875"/>
                  </a:lnTo>
                  <a:lnTo>
                    <a:pt x="6858" y="908"/>
                  </a:lnTo>
                  <a:lnTo>
                    <a:pt x="6827" y="941"/>
                  </a:lnTo>
                  <a:lnTo>
                    <a:pt x="6799" y="973"/>
                  </a:lnTo>
                  <a:lnTo>
                    <a:pt x="6771" y="1005"/>
                  </a:lnTo>
                  <a:lnTo>
                    <a:pt x="6744" y="1036"/>
                  </a:lnTo>
                  <a:lnTo>
                    <a:pt x="6718" y="1067"/>
                  </a:lnTo>
                  <a:lnTo>
                    <a:pt x="6694" y="1097"/>
                  </a:lnTo>
                  <a:lnTo>
                    <a:pt x="6672" y="1127"/>
                  </a:lnTo>
                  <a:lnTo>
                    <a:pt x="6650" y="1154"/>
                  </a:lnTo>
                  <a:lnTo>
                    <a:pt x="6629" y="1182"/>
                  </a:lnTo>
                  <a:lnTo>
                    <a:pt x="6611" y="1209"/>
                  </a:lnTo>
                  <a:lnTo>
                    <a:pt x="6593" y="1235"/>
                  </a:lnTo>
                  <a:lnTo>
                    <a:pt x="6576" y="1259"/>
                  </a:lnTo>
                  <a:lnTo>
                    <a:pt x="6560" y="1283"/>
                  </a:lnTo>
                  <a:lnTo>
                    <a:pt x="6547" y="1306"/>
                  </a:lnTo>
                  <a:lnTo>
                    <a:pt x="6533" y="1327"/>
                  </a:lnTo>
                  <a:lnTo>
                    <a:pt x="6521" y="1347"/>
                  </a:lnTo>
                  <a:lnTo>
                    <a:pt x="6509" y="1365"/>
                  </a:lnTo>
                  <a:lnTo>
                    <a:pt x="6500" y="1383"/>
                  </a:lnTo>
                  <a:lnTo>
                    <a:pt x="6491" y="1399"/>
                  </a:lnTo>
                  <a:lnTo>
                    <a:pt x="6484" y="1414"/>
                  </a:lnTo>
                  <a:lnTo>
                    <a:pt x="6476" y="1426"/>
                  </a:lnTo>
                  <a:lnTo>
                    <a:pt x="6471" y="1438"/>
                  </a:lnTo>
                  <a:lnTo>
                    <a:pt x="6466" y="1447"/>
                  </a:lnTo>
                  <a:lnTo>
                    <a:pt x="6462" y="1454"/>
                  </a:lnTo>
                  <a:lnTo>
                    <a:pt x="6460" y="1460"/>
                  </a:lnTo>
                  <a:lnTo>
                    <a:pt x="6458" y="1464"/>
                  </a:lnTo>
                  <a:lnTo>
                    <a:pt x="6431" y="1476"/>
                  </a:lnTo>
                  <a:lnTo>
                    <a:pt x="6402" y="1487"/>
                  </a:lnTo>
                  <a:lnTo>
                    <a:pt x="6373" y="1496"/>
                  </a:lnTo>
                  <a:lnTo>
                    <a:pt x="6343" y="1506"/>
                  </a:lnTo>
                  <a:lnTo>
                    <a:pt x="6311" y="1513"/>
                  </a:lnTo>
                  <a:lnTo>
                    <a:pt x="6278" y="1519"/>
                  </a:lnTo>
                  <a:lnTo>
                    <a:pt x="6244" y="1523"/>
                  </a:lnTo>
                  <a:lnTo>
                    <a:pt x="6208" y="1526"/>
                  </a:lnTo>
                  <a:lnTo>
                    <a:pt x="6161" y="1540"/>
                  </a:lnTo>
                  <a:lnTo>
                    <a:pt x="6114" y="1557"/>
                  </a:lnTo>
                  <a:lnTo>
                    <a:pt x="6090" y="1567"/>
                  </a:lnTo>
                  <a:lnTo>
                    <a:pt x="6067" y="1579"/>
                  </a:lnTo>
                  <a:lnTo>
                    <a:pt x="6043" y="1591"/>
                  </a:lnTo>
                  <a:lnTo>
                    <a:pt x="6018" y="1604"/>
                  </a:lnTo>
                  <a:lnTo>
                    <a:pt x="5994" y="1619"/>
                  </a:lnTo>
                  <a:lnTo>
                    <a:pt x="5970" y="1634"/>
                  </a:lnTo>
                  <a:lnTo>
                    <a:pt x="5945" y="1651"/>
                  </a:lnTo>
                  <a:lnTo>
                    <a:pt x="5919" y="1668"/>
                  </a:lnTo>
                  <a:lnTo>
                    <a:pt x="5893" y="1688"/>
                  </a:lnTo>
                  <a:lnTo>
                    <a:pt x="5867" y="1708"/>
                  </a:lnTo>
                  <a:lnTo>
                    <a:pt x="5842" y="1729"/>
                  </a:lnTo>
                  <a:lnTo>
                    <a:pt x="5815" y="1752"/>
                  </a:lnTo>
                  <a:lnTo>
                    <a:pt x="5787" y="1776"/>
                  </a:lnTo>
                  <a:lnTo>
                    <a:pt x="5759" y="1801"/>
                  </a:lnTo>
                  <a:lnTo>
                    <a:pt x="5731" y="1828"/>
                  </a:lnTo>
                  <a:lnTo>
                    <a:pt x="5702" y="1856"/>
                  </a:lnTo>
                  <a:lnTo>
                    <a:pt x="5673" y="1886"/>
                  </a:lnTo>
                  <a:lnTo>
                    <a:pt x="5643" y="1917"/>
                  </a:lnTo>
                  <a:lnTo>
                    <a:pt x="5612" y="1948"/>
                  </a:lnTo>
                  <a:lnTo>
                    <a:pt x="5581" y="1981"/>
                  </a:lnTo>
                  <a:lnTo>
                    <a:pt x="5549" y="2017"/>
                  </a:lnTo>
                  <a:lnTo>
                    <a:pt x="5516" y="2054"/>
                  </a:lnTo>
                  <a:lnTo>
                    <a:pt x="5483" y="2092"/>
                  </a:lnTo>
                  <a:lnTo>
                    <a:pt x="5449" y="2131"/>
                  </a:lnTo>
                  <a:lnTo>
                    <a:pt x="5414" y="2172"/>
                  </a:lnTo>
                  <a:lnTo>
                    <a:pt x="5379" y="2215"/>
                  </a:lnTo>
                  <a:lnTo>
                    <a:pt x="5342" y="2260"/>
                  </a:lnTo>
                  <a:lnTo>
                    <a:pt x="5305" y="2305"/>
                  </a:lnTo>
                  <a:lnTo>
                    <a:pt x="4961" y="2368"/>
                  </a:lnTo>
                  <a:lnTo>
                    <a:pt x="4957" y="2368"/>
                  </a:lnTo>
                  <a:lnTo>
                    <a:pt x="4951" y="2368"/>
                  </a:lnTo>
                  <a:lnTo>
                    <a:pt x="4942" y="2369"/>
                  </a:lnTo>
                  <a:lnTo>
                    <a:pt x="4932" y="2370"/>
                  </a:lnTo>
                  <a:lnTo>
                    <a:pt x="4920" y="2371"/>
                  </a:lnTo>
                  <a:lnTo>
                    <a:pt x="4904" y="2373"/>
                  </a:lnTo>
                  <a:lnTo>
                    <a:pt x="4888" y="2375"/>
                  </a:lnTo>
                  <a:lnTo>
                    <a:pt x="4869" y="2378"/>
                  </a:lnTo>
                  <a:lnTo>
                    <a:pt x="4848" y="2380"/>
                  </a:lnTo>
                  <a:lnTo>
                    <a:pt x="4826" y="2384"/>
                  </a:lnTo>
                  <a:lnTo>
                    <a:pt x="4802" y="2387"/>
                  </a:lnTo>
                  <a:lnTo>
                    <a:pt x="4776" y="2391"/>
                  </a:lnTo>
                  <a:lnTo>
                    <a:pt x="4748" y="2397"/>
                  </a:lnTo>
                  <a:lnTo>
                    <a:pt x="4719" y="2402"/>
                  </a:lnTo>
                  <a:lnTo>
                    <a:pt x="4688" y="2407"/>
                  </a:lnTo>
                  <a:lnTo>
                    <a:pt x="4656" y="2413"/>
                  </a:lnTo>
                  <a:lnTo>
                    <a:pt x="4622" y="2419"/>
                  </a:lnTo>
                  <a:lnTo>
                    <a:pt x="4587" y="2426"/>
                  </a:lnTo>
                  <a:lnTo>
                    <a:pt x="4550" y="2435"/>
                  </a:lnTo>
                  <a:lnTo>
                    <a:pt x="4512" y="2443"/>
                  </a:lnTo>
                  <a:lnTo>
                    <a:pt x="4473" y="2451"/>
                  </a:lnTo>
                  <a:lnTo>
                    <a:pt x="4432" y="2460"/>
                  </a:lnTo>
                  <a:lnTo>
                    <a:pt x="4390" y="2471"/>
                  </a:lnTo>
                  <a:lnTo>
                    <a:pt x="4347" y="2481"/>
                  </a:lnTo>
                  <a:lnTo>
                    <a:pt x="4303" y="2492"/>
                  </a:lnTo>
                  <a:lnTo>
                    <a:pt x="4258" y="2505"/>
                  </a:lnTo>
                  <a:lnTo>
                    <a:pt x="4165" y="2530"/>
                  </a:lnTo>
                  <a:lnTo>
                    <a:pt x="4068" y="2558"/>
                  </a:lnTo>
                  <a:lnTo>
                    <a:pt x="3968" y="2590"/>
                  </a:lnTo>
                  <a:lnTo>
                    <a:pt x="3865" y="2624"/>
                  </a:lnTo>
                  <a:lnTo>
                    <a:pt x="3759" y="2662"/>
                  </a:lnTo>
                  <a:lnTo>
                    <a:pt x="3652" y="2702"/>
                  </a:lnTo>
                  <a:lnTo>
                    <a:pt x="3544" y="2747"/>
                  </a:lnTo>
                  <a:lnTo>
                    <a:pt x="3433" y="2795"/>
                  </a:lnTo>
                  <a:lnTo>
                    <a:pt x="3322" y="2846"/>
                  </a:lnTo>
                  <a:lnTo>
                    <a:pt x="3210" y="2901"/>
                  </a:lnTo>
                  <a:lnTo>
                    <a:pt x="3099" y="2960"/>
                  </a:lnTo>
                  <a:lnTo>
                    <a:pt x="2987" y="3023"/>
                  </a:lnTo>
                  <a:lnTo>
                    <a:pt x="2931" y="3056"/>
                  </a:lnTo>
                  <a:lnTo>
                    <a:pt x="2877" y="3090"/>
                  </a:lnTo>
                  <a:lnTo>
                    <a:pt x="2822" y="3125"/>
                  </a:lnTo>
                  <a:lnTo>
                    <a:pt x="2767" y="3161"/>
                  </a:lnTo>
                  <a:lnTo>
                    <a:pt x="2713" y="3198"/>
                  </a:lnTo>
                  <a:lnTo>
                    <a:pt x="2659" y="3236"/>
                  </a:lnTo>
                  <a:lnTo>
                    <a:pt x="2605" y="3275"/>
                  </a:lnTo>
                  <a:lnTo>
                    <a:pt x="2553" y="3315"/>
                  </a:lnTo>
                  <a:lnTo>
                    <a:pt x="2501" y="3358"/>
                  </a:lnTo>
                  <a:lnTo>
                    <a:pt x="2449" y="3400"/>
                  </a:lnTo>
                  <a:lnTo>
                    <a:pt x="2398" y="3444"/>
                  </a:lnTo>
                  <a:lnTo>
                    <a:pt x="2348" y="3489"/>
                  </a:lnTo>
                  <a:lnTo>
                    <a:pt x="2299" y="3536"/>
                  </a:lnTo>
                  <a:lnTo>
                    <a:pt x="2250" y="3583"/>
                  </a:lnTo>
                  <a:lnTo>
                    <a:pt x="2217" y="3616"/>
                  </a:lnTo>
                  <a:lnTo>
                    <a:pt x="2184" y="3650"/>
                  </a:lnTo>
                  <a:lnTo>
                    <a:pt x="2150" y="3687"/>
                  </a:lnTo>
                  <a:lnTo>
                    <a:pt x="2116" y="3725"/>
                  </a:lnTo>
                  <a:lnTo>
                    <a:pt x="2081" y="3764"/>
                  </a:lnTo>
                  <a:lnTo>
                    <a:pt x="2046" y="3805"/>
                  </a:lnTo>
                  <a:lnTo>
                    <a:pt x="1973" y="3888"/>
                  </a:lnTo>
                  <a:lnTo>
                    <a:pt x="1901" y="3975"/>
                  </a:lnTo>
                  <a:lnTo>
                    <a:pt x="1829" y="4063"/>
                  </a:lnTo>
                  <a:lnTo>
                    <a:pt x="1759" y="4151"/>
                  </a:lnTo>
                  <a:lnTo>
                    <a:pt x="1690" y="4236"/>
                  </a:lnTo>
                  <a:lnTo>
                    <a:pt x="1657" y="4278"/>
                  </a:lnTo>
                  <a:lnTo>
                    <a:pt x="1625" y="4320"/>
                  </a:lnTo>
                  <a:lnTo>
                    <a:pt x="1593" y="4360"/>
                  </a:lnTo>
                  <a:lnTo>
                    <a:pt x="1563" y="4399"/>
                  </a:lnTo>
                  <a:lnTo>
                    <a:pt x="1533" y="4436"/>
                  </a:lnTo>
                  <a:lnTo>
                    <a:pt x="1505" y="4472"/>
                  </a:lnTo>
                  <a:lnTo>
                    <a:pt x="1478" y="4506"/>
                  </a:lnTo>
                  <a:lnTo>
                    <a:pt x="1453" y="4538"/>
                  </a:lnTo>
                  <a:lnTo>
                    <a:pt x="1429" y="4568"/>
                  </a:lnTo>
                  <a:lnTo>
                    <a:pt x="1407" y="4596"/>
                  </a:lnTo>
                  <a:lnTo>
                    <a:pt x="1387" y="4621"/>
                  </a:lnTo>
                  <a:lnTo>
                    <a:pt x="1369" y="4644"/>
                  </a:lnTo>
                  <a:lnTo>
                    <a:pt x="1352" y="4664"/>
                  </a:lnTo>
                  <a:lnTo>
                    <a:pt x="1338" y="4681"/>
                  </a:lnTo>
                  <a:lnTo>
                    <a:pt x="1325" y="4695"/>
                  </a:lnTo>
                  <a:lnTo>
                    <a:pt x="1315" y="4705"/>
                  </a:lnTo>
                  <a:lnTo>
                    <a:pt x="1315" y="4699"/>
                  </a:lnTo>
                  <a:lnTo>
                    <a:pt x="1315" y="4689"/>
                  </a:lnTo>
                  <a:lnTo>
                    <a:pt x="1315" y="4678"/>
                  </a:lnTo>
                  <a:lnTo>
                    <a:pt x="1315" y="4666"/>
                  </a:lnTo>
                  <a:lnTo>
                    <a:pt x="1315" y="4651"/>
                  </a:lnTo>
                  <a:lnTo>
                    <a:pt x="1316" y="4636"/>
                  </a:lnTo>
                  <a:lnTo>
                    <a:pt x="1316" y="4618"/>
                  </a:lnTo>
                  <a:lnTo>
                    <a:pt x="1316" y="4599"/>
                  </a:lnTo>
                  <a:lnTo>
                    <a:pt x="1316" y="4579"/>
                  </a:lnTo>
                  <a:lnTo>
                    <a:pt x="1317" y="4558"/>
                  </a:lnTo>
                  <a:lnTo>
                    <a:pt x="1317" y="4535"/>
                  </a:lnTo>
                  <a:lnTo>
                    <a:pt x="1318" y="4511"/>
                  </a:lnTo>
                  <a:lnTo>
                    <a:pt x="1320" y="4462"/>
                  </a:lnTo>
                  <a:lnTo>
                    <a:pt x="1322" y="4410"/>
                  </a:lnTo>
                  <a:lnTo>
                    <a:pt x="1325" y="4356"/>
                  </a:lnTo>
                  <a:lnTo>
                    <a:pt x="1329" y="4300"/>
                  </a:lnTo>
                  <a:lnTo>
                    <a:pt x="1334" y="4244"/>
                  </a:lnTo>
                  <a:lnTo>
                    <a:pt x="1341" y="4189"/>
                  </a:lnTo>
                  <a:lnTo>
                    <a:pt x="1348" y="4135"/>
                  </a:lnTo>
                  <a:lnTo>
                    <a:pt x="1356" y="4083"/>
                  </a:lnTo>
                  <a:lnTo>
                    <a:pt x="1366" y="4033"/>
                  </a:lnTo>
                  <a:lnTo>
                    <a:pt x="1372" y="4011"/>
                  </a:lnTo>
                  <a:lnTo>
                    <a:pt x="1378" y="3988"/>
                  </a:lnTo>
                  <a:lnTo>
                    <a:pt x="1398" y="3917"/>
                  </a:lnTo>
                  <a:lnTo>
                    <a:pt x="1421" y="3848"/>
                  </a:lnTo>
                  <a:lnTo>
                    <a:pt x="1447" y="3779"/>
                  </a:lnTo>
                  <a:lnTo>
                    <a:pt x="1474" y="3711"/>
                  </a:lnTo>
                  <a:lnTo>
                    <a:pt x="1503" y="3644"/>
                  </a:lnTo>
                  <a:lnTo>
                    <a:pt x="1534" y="3578"/>
                  </a:lnTo>
                  <a:lnTo>
                    <a:pt x="1566" y="3512"/>
                  </a:lnTo>
                  <a:lnTo>
                    <a:pt x="1600" y="3446"/>
                  </a:lnTo>
                  <a:lnTo>
                    <a:pt x="1634" y="3381"/>
                  </a:lnTo>
                  <a:lnTo>
                    <a:pt x="1670" y="3316"/>
                  </a:lnTo>
                  <a:lnTo>
                    <a:pt x="1743" y="3186"/>
                  </a:lnTo>
                  <a:lnTo>
                    <a:pt x="1820" y="3054"/>
                  </a:lnTo>
                  <a:lnTo>
                    <a:pt x="1897" y="2921"/>
                  </a:lnTo>
                  <a:lnTo>
                    <a:pt x="1780" y="2979"/>
                  </a:lnTo>
                  <a:lnTo>
                    <a:pt x="1665" y="3037"/>
                  </a:lnTo>
                  <a:lnTo>
                    <a:pt x="1547" y="3096"/>
                  </a:lnTo>
                  <a:lnTo>
                    <a:pt x="1487" y="3127"/>
                  </a:lnTo>
                  <a:lnTo>
                    <a:pt x="1425" y="3158"/>
                  </a:lnTo>
                  <a:lnTo>
                    <a:pt x="1363" y="3191"/>
                  </a:lnTo>
                  <a:lnTo>
                    <a:pt x="1298" y="3224"/>
                  </a:lnTo>
                  <a:lnTo>
                    <a:pt x="1232" y="3259"/>
                  </a:lnTo>
                  <a:lnTo>
                    <a:pt x="1164" y="3296"/>
                  </a:lnTo>
                  <a:lnTo>
                    <a:pt x="1093" y="3334"/>
                  </a:lnTo>
                  <a:lnTo>
                    <a:pt x="1020" y="3374"/>
                  </a:lnTo>
                  <a:lnTo>
                    <a:pt x="944" y="3415"/>
                  </a:lnTo>
                  <a:lnTo>
                    <a:pt x="865" y="3460"/>
                  </a:lnTo>
                  <a:lnTo>
                    <a:pt x="797" y="3496"/>
                  </a:lnTo>
                  <a:lnTo>
                    <a:pt x="731" y="3534"/>
                  </a:lnTo>
                  <a:lnTo>
                    <a:pt x="664" y="3573"/>
                  </a:lnTo>
                  <a:lnTo>
                    <a:pt x="600" y="3615"/>
                  </a:lnTo>
                  <a:lnTo>
                    <a:pt x="538" y="3658"/>
                  </a:lnTo>
                  <a:lnTo>
                    <a:pt x="477" y="3705"/>
                  </a:lnTo>
                  <a:lnTo>
                    <a:pt x="418" y="3754"/>
                  </a:lnTo>
                  <a:lnTo>
                    <a:pt x="362" y="3807"/>
                  </a:lnTo>
                  <a:lnTo>
                    <a:pt x="308" y="3862"/>
                  </a:lnTo>
                  <a:lnTo>
                    <a:pt x="259" y="3921"/>
                  </a:lnTo>
                  <a:lnTo>
                    <a:pt x="211" y="3984"/>
                  </a:lnTo>
                  <a:lnTo>
                    <a:pt x="190" y="4017"/>
                  </a:lnTo>
                  <a:lnTo>
                    <a:pt x="168" y="4051"/>
                  </a:lnTo>
                  <a:lnTo>
                    <a:pt x="148" y="4086"/>
                  </a:lnTo>
                  <a:lnTo>
                    <a:pt x="129" y="4122"/>
                  </a:lnTo>
                  <a:lnTo>
                    <a:pt x="111" y="4159"/>
                  </a:lnTo>
                  <a:lnTo>
                    <a:pt x="94" y="4197"/>
                  </a:lnTo>
                  <a:lnTo>
                    <a:pt x="78" y="4236"/>
                  </a:lnTo>
                  <a:lnTo>
                    <a:pt x="63" y="4277"/>
                  </a:lnTo>
                  <a:lnTo>
                    <a:pt x="49" y="4319"/>
                  </a:lnTo>
                  <a:lnTo>
                    <a:pt x="37" y="4362"/>
                  </a:lnTo>
                  <a:lnTo>
                    <a:pt x="29" y="4394"/>
                  </a:lnTo>
                  <a:lnTo>
                    <a:pt x="21" y="4425"/>
                  </a:lnTo>
                  <a:lnTo>
                    <a:pt x="15" y="4456"/>
                  </a:lnTo>
                  <a:lnTo>
                    <a:pt x="11" y="4485"/>
                  </a:lnTo>
                  <a:lnTo>
                    <a:pt x="3" y="4542"/>
                  </a:lnTo>
                  <a:lnTo>
                    <a:pt x="0" y="4597"/>
                  </a:lnTo>
                  <a:lnTo>
                    <a:pt x="0" y="4649"/>
                  </a:lnTo>
                  <a:lnTo>
                    <a:pt x="3" y="4699"/>
                  </a:lnTo>
                  <a:lnTo>
                    <a:pt x="9" y="4746"/>
                  </a:lnTo>
                  <a:lnTo>
                    <a:pt x="17" y="4790"/>
                  </a:lnTo>
                  <a:lnTo>
                    <a:pt x="30" y="4834"/>
                  </a:lnTo>
                  <a:lnTo>
                    <a:pt x="43" y="4874"/>
                  </a:lnTo>
                  <a:lnTo>
                    <a:pt x="59" y="4913"/>
                  </a:lnTo>
                  <a:lnTo>
                    <a:pt x="77" y="4949"/>
                  </a:lnTo>
                  <a:lnTo>
                    <a:pt x="96" y="4984"/>
                  </a:lnTo>
                  <a:lnTo>
                    <a:pt x="117" y="5018"/>
                  </a:lnTo>
                  <a:lnTo>
                    <a:pt x="139" y="5049"/>
                  </a:lnTo>
                  <a:lnTo>
                    <a:pt x="162" y="5079"/>
                  </a:lnTo>
                  <a:lnTo>
                    <a:pt x="165" y="5104"/>
                  </a:lnTo>
                  <a:lnTo>
                    <a:pt x="169" y="5128"/>
                  </a:lnTo>
                  <a:lnTo>
                    <a:pt x="173" y="5154"/>
                  </a:lnTo>
                  <a:lnTo>
                    <a:pt x="178" y="5182"/>
                  </a:lnTo>
                  <a:lnTo>
                    <a:pt x="191" y="5238"/>
                  </a:lnTo>
                  <a:lnTo>
                    <a:pt x="206" y="5298"/>
                  </a:lnTo>
                  <a:lnTo>
                    <a:pt x="225" y="5360"/>
                  </a:lnTo>
                  <a:lnTo>
                    <a:pt x="246" y="5424"/>
                  </a:lnTo>
                  <a:lnTo>
                    <a:pt x="272" y="5487"/>
                  </a:lnTo>
                  <a:lnTo>
                    <a:pt x="287" y="5519"/>
                  </a:lnTo>
                  <a:lnTo>
                    <a:pt x="302" y="5551"/>
                  </a:lnTo>
                  <a:lnTo>
                    <a:pt x="319" y="5581"/>
                  </a:lnTo>
                  <a:lnTo>
                    <a:pt x="336" y="5612"/>
                  </a:lnTo>
                  <a:lnTo>
                    <a:pt x="356" y="5643"/>
                  </a:lnTo>
                  <a:lnTo>
                    <a:pt x="375" y="5673"/>
                  </a:lnTo>
                  <a:lnTo>
                    <a:pt x="397" y="5702"/>
                  </a:lnTo>
                  <a:lnTo>
                    <a:pt x="420" y="5730"/>
                  </a:lnTo>
                  <a:lnTo>
                    <a:pt x="444" y="5758"/>
                  </a:lnTo>
                  <a:lnTo>
                    <a:pt x="468" y="5784"/>
                  </a:lnTo>
                  <a:lnTo>
                    <a:pt x="495" y="5810"/>
                  </a:lnTo>
                  <a:lnTo>
                    <a:pt x="523" y="5835"/>
                  </a:lnTo>
                  <a:lnTo>
                    <a:pt x="553" y="5858"/>
                  </a:lnTo>
                  <a:lnTo>
                    <a:pt x="584" y="5879"/>
                  </a:lnTo>
                  <a:lnTo>
                    <a:pt x="616" y="5900"/>
                  </a:lnTo>
                  <a:lnTo>
                    <a:pt x="650" y="5918"/>
                  </a:lnTo>
                  <a:lnTo>
                    <a:pt x="686" y="5936"/>
                  </a:lnTo>
                  <a:lnTo>
                    <a:pt x="723" y="5951"/>
                  </a:lnTo>
                  <a:lnTo>
                    <a:pt x="751" y="5963"/>
                  </a:lnTo>
                  <a:lnTo>
                    <a:pt x="779" y="5974"/>
                  </a:lnTo>
                  <a:lnTo>
                    <a:pt x="805" y="5983"/>
                  </a:lnTo>
                  <a:lnTo>
                    <a:pt x="830" y="5992"/>
                  </a:lnTo>
                  <a:lnTo>
                    <a:pt x="877" y="6009"/>
                  </a:lnTo>
                  <a:lnTo>
                    <a:pt x="922" y="6021"/>
                  </a:lnTo>
                  <a:lnTo>
                    <a:pt x="965" y="6032"/>
                  </a:lnTo>
                  <a:lnTo>
                    <a:pt x="1008" y="6039"/>
                  </a:lnTo>
                  <a:lnTo>
                    <a:pt x="1052" y="6043"/>
                  </a:lnTo>
                  <a:lnTo>
                    <a:pt x="1097" y="6045"/>
                  </a:lnTo>
                  <a:lnTo>
                    <a:pt x="1094" y="6086"/>
                  </a:lnTo>
                  <a:lnTo>
                    <a:pt x="1091" y="6129"/>
                  </a:lnTo>
                  <a:lnTo>
                    <a:pt x="1089" y="6173"/>
                  </a:lnTo>
                  <a:lnTo>
                    <a:pt x="1086" y="6218"/>
                  </a:lnTo>
                  <a:lnTo>
                    <a:pt x="1081" y="6311"/>
                  </a:lnTo>
                  <a:lnTo>
                    <a:pt x="1077" y="6408"/>
                  </a:lnTo>
                  <a:lnTo>
                    <a:pt x="1075" y="6507"/>
                  </a:lnTo>
                  <a:lnTo>
                    <a:pt x="1075" y="6609"/>
                  </a:lnTo>
                  <a:lnTo>
                    <a:pt x="1077" y="6714"/>
                  </a:lnTo>
                  <a:lnTo>
                    <a:pt x="1082" y="6821"/>
                  </a:lnTo>
                  <a:lnTo>
                    <a:pt x="1089" y="6928"/>
                  </a:lnTo>
                  <a:lnTo>
                    <a:pt x="1099" y="7035"/>
                  </a:lnTo>
                  <a:lnTo>
                    <a:pt x="1114" y="7143"/>
                  </a:lnTo>
                  <a:lnTo>
                    <a:pt x="1123" y="7197"/>
                  </a:lnTo>
                  <a:lnTo>
                    <a:pt x="1132" y="7250"/>
                  </a:lnTo>
                  <a:lnTo>
                    <a:pt x="1142" y="7304"/>
                  </a:lnTo>
                  <a:lnTo>
                    <a:pt x="1155" y="7356"/>
                  </a:lnTo>
                  <a:lnTo>
                    <a:pt x="1168" y="7410"/>
                  </a:lnTo>
                  <a:lnTo>
                    <a:pt x="1182" y="7461"/>
                  </a:lnTo>
                  <a:lnTo>
                    <a:pt x="1198" y="7514"/>
                  </a:lnTo>
                  <a:lnTo>
                    <a:pt x="1215" y="7564"/>
                  </a:lnTo>
                  <a:lnTo>
                    <a:pt x="1233" y="7616"/>
                  </a:lnTo>
                  <a:lnTo>
                    <a:pt x="1253" y="7665"/>
                  </a:lnTo>
                  <a:lnTo>
                    <a:pt x="1277" y="7727"/>
                  </a:lnTo>
                  <a:lnTo>
                    <a:pt x="1301" y="7789"/>
                  </a:lnTo>
                  <a:lnTo>
                    <a:pt x="1354" y="7912"/>
                  </a:lnTo>
                  <a:lnTo>
                    <a:pt x="1410" y="8037"/>
                  </a:lnTo>
                  <a:lnTo>
                    <a:pt x="1468" y="8161"/>
                  </a:lnTo>
                  <a:lnTo>
                    <a:pt x="1528" y="8282"/>
                  </a:lnTo>
                  <a:lnTo>
                    <a:pt x="1589" y="8402"/>
                  </a:lnTo>
                  <a:lnTo>
                    <a:pt x="1650" y="8518"/>
                  </a:lnTo>
                  <a:lnTo>
                    <a:pt x="1681" y="8576"/>
                  </a:lnTo>
                  <a:lnTo>
                    <a:pt x="1712" y="8631"/>
                  </a:lnTo>
                  <a:lnTo>
                    <a:pt x="1743" y="8686"/>
                  </a:lnTo>
                  <a:lnTo>
                    <a:pt x="1773" y="8741"/>
                  </a:lnTo>
                  <a:lnTo>
                    <a:pt x="1803" y="8793"/>
                  </a:lnTo>
                  <a:lnTo>
                    <a:pt x="1833" y="8844"/>
                  </a:lnTo>
                  <a:lnTo>
                    <a:pt x="1862" y="8893"/>
                  </a:lnTo>
                  <a:lnTo>
                    <a:pt x="1890" y="8941"/>
                  </a:lnTo>
                  <a:lnTo>
                    <a:pt x="1918" y="8988"/>
                  </a:lnTo>
                  <a:lnTo>
                    <a:pt x="1946" y="9033"/>
                  </a:lnTo>
                  <a:lnTo>
                    <a:pt x="1971" y="9075"/>
                  </a:lnTo>
                  <a:lnTo>
                    <a:pt x="1997" y="9117"/>
                  </a:lnTo>
                  <a:lnTo>
                    <a:pt x="2021" y="9156"/>
                  </a:lnTo>
                  <a:lnTo>
                    <a:pt x="2045" y="9193"/>
                  </a:lnTo>
                  <a:lnTo>
                    <a:pt x="2066" y="9227"/>
                  </a:lnTo>
                  <a:lnTo>
                    <a:pt x="2088" y="9260"/>
                  </a:lnTo>
                  <a:lnTo>
                    <a:pt x="2108" y="9290"/>
                  </a:lnTo>
                  <a:lnTo>
                    <a:pt x="2125" y="9317"/>
                  </a:lnTo>
                  <a:lnTo>
                    <a:pt x="2121" y="9342"/>
                  </a:lnTo>
                  <a:lnTo>
                    <a:pt x="2115" y="9371"/>
                  </a:lnTo>
                  <a:lnTo>
                    <a:pt x="2108" y="9404"/>
                  </a:lnTo>
                  <a:lnTo>
                    <a:pt x="2099" y="9439"/>
                  </a:lnTo>
                  <a:lnTo>
                    <a:pt x="2089" y="9477"/>
                  </a:lnTo>
                  <a:lnTo>
                    <a:pt x="2078" y="9518"/>
                  </a:lnTo>
                  <a:lnTo>
                    <a:pt x="2065" y="9562"/>
                  </a:lnTo>
                  <a:lnTo>
                    <a:pt x="2052" y="9607"/>
                  </a:lnTo>
                  <a:lnTo>
                    <a:pt x="2037" y="9653"/>
                  </a:lnTo>
                  <a:lnTo>
                    <a:pt x="2023" y="9703"/>
                  </a:lnTo>
                  <a:lnTo>
                    <a:pt x="2008" y="9752"/>
                  </a:lnTo>
                  <a:lnTo>
                    <a:pt x="1991" y="9804"/>
                  </a:lnTo>
                  <a:lnTo>
                    <a:pt x="1958" y="9908"/>
                  </a:lnTo>
                  <a:lnTo>
                    <a:pt x="1925" y="10014"/>
                  </a:lnTo>
                  <a:lnTo>
                    <a:pt x="1893" y="10119"/>
                  </a:lnTo>
                  <a:lnTo>
                    <a:pt x="1876" y="10170"/>
                  </a:lnTo>
                  <a:lnTo>
                    <a:pt x="1862" y="10221"/>
                  </a:lnTo>
                  <a:lnTo>
                    <a:pt x="1848" y="10270"/>
                  </a:lnTo>
                  <a:lnTo>
                    <a:pt x="1833" y="10319"/>
                  </a:lnTo>
                  <a:lnTo>
                    <a:pt x="1821" y="10365"/>
                  </a:lnTo>
                  <a:lnTo>
                    <a:pt x="1808" y="10409"/>
                  </a:lnTo>
                  <a:lnTo>
                    <a:pt x="1797" y="10452"/>
                  </a:lnTo>
                  <a:lnTo>
                    <a:pt x="1788" y="10492"/>
                  </a:lnTo>
                  <a:lnTo>
                    <a:pt x="1779" y="10528"/>
                  </a:lnTo>
                  <a:lnTo>
                    <a:pt x="1773" y="10562"/>
                  </a:lnTo>
                  <a:lnTo>
                    <a:pt x="1768" y="10593"/>
                  </a:lnTo>
                  <a:lnTo>
                    <a:pt x="1764" y="10620"/>
                  </a:lnTo>
                  <a:lnTo>
                    <a:pt x="1763" y="10644"/>
                  </a:lnTo>
                  <a:lnTo>
                    <a:pt x="1763" y="10654"/>
                  </a:lnTo>
                  <a:lnTo>
                    <a:pt x="1763" y="10664"/>
                  </a:lnTo>
                  <a:lnTo>
                    <a:pt x="1766" y="10683"/>
                  </a:lnTo>
                  <a:lnTo>
                    <a:pt x="1772" y="10704"/>
                  </a:lnTo>
                  <a:lnTo>
                    <a:pt x="1780" y="10724"/>
                  </a:lnTo>
                  <a:lnTo>
                    <a:pt x="1792" y="10745"/>
                  </a:lnTo>
                  <a:lnTo>
                    <a:pt x="1805" y="10766"/>
                  </a:lnTo>
                  <a:lnTo>
                    <a:pt x="1822" y="10786"/>
                  </a:lnTo>
                  <a:lnTo>
                    <a:pt x="1840" y="10807"/>
                  </a:lnTo>
                  <a:lnTo>
                    <a:pt x="1861" y="10829"/>
                  </a:lnTo>
                  <a:lnTo>
                    <a:pt x="1884" y="10849"/>
                  </a:lnTo>
                  <a:lnTo>
                    <a:pt x="1909" y="10870"/>
                  </a:lnTo>
                  <a:lnTo>
                    <a:pt x="1936" y="10891"/>
                  </a:lnTo>
                  <a:lnTo>
                    <a:pt x="1966" y="10912"/>
                  </a:lnTo>
                  <a:lnTo>
                    <a:pt x="1997" y="10933"/>
                  </a:lnTo>
                  <a:lnTo>
                    <a:pt x="2030" y="10954"/>
                  </a:lnTo>
                  <a:lnTo>
                    <a:pt x="2065" y="10975"/>
                  </a:lnTo>
                  <a:lnTo>
                    <a:pt x="2101" y="10995"/>
                  </a:lnTo>
                  <a:lnTo>
                    <a:pt x="2140" y="11015"/>
                  </a:lnTo>
                  <a:lnTo>
                    <a:pt x="2179" y="11036"/>
                  </a:lnTo>
                  <a:lnTo>
                    <a:pt x="2219" y="11055"/>
                  </a:lnTo>
                  <a:lnTo>
                    <a:pt x="2261" y="11076"/>
                  </a:lnTo>
                  <a:lnTo>
                    <a:pt x="2305" y="11095"/>
                  </a:lnTo>
                  <a:lnTo>
                    <a:pt x="2349" y="11114"/>
                  </a:lnTo>
                  <a:lnTo>
                    <a:pt x="2395" y="11133"/>
                  </a:lnTo>
                  <a:lnTo>
                    <a:pt x="2441" y="11152"/>
                  </a:lnTo>
                  <a:lnTo>
                    <a:pt x="2536" y="11188"/>
                  </a:lnTo>
                  <a:lnTo>
                    <a:pt x="2634" y="11223"/>
                  </a:lnTo>
                  <a:lnTo>
                    <a:pt x="2734" y="11256"/>
                  </a:lnTo>
                  <a:lnTo>
                    <a:pt x="2836" y="11287"/>
                  </a:lnTo>
                  <a:lnTo>
                    <a:pt x="2939" y="11316"/>
                  </a:lnTo>
                  <a:lnTo>
                    <a:pt x="3041" y="11342"/>
                  </a:lnTo>
                  <a:lnTo>
                    <a:pt x="3143" y="11367"/>
                  </a:lnTo>
                  <a:lnTo>
                    <a:pt x="3243" y="11389"/>
                  </a:lnTo>
                  <a:lnTo>
                    <a:pt x="3341" y="11407"/>
                  </a:lnTo>
                  <a:lnTo>
                    <a:pt x="3437" y="11424"/>
                  </a:lnTo>
                  <a:lnTo>
                    <a:pt x="3529" y="11436"/>
                  </a:lnTo>
                  <a:lnTo>
                    <a:pt x="3574" y="11441"/>
                  </a:lnTo>
                  <a:lnTo>
                    <a:pt x="3618" y="11445"/>
                  </a:lnTo>
                  <a:lnTo>
                    <a:pt x="3660" y="11449"/>
                  </a:lnTo>
                  <a:lnTo>
                    <a:pt x="3702" y="11452"/>
                  </a:lnTo>
                  <a:lnTo>
                    <a:pt x="3741" y="11453"/>
                  </a:lnTo>
                  <a:lnTo>
                    <a:pt x="3779" y="11453"/>
                  </a:lnTo>
                  <a:lnTo>
                    <a:pt x="3816" y="11453"/>
                  </a:lnTo>
                  <a:lnTo>
                    <a:pt x="3851" y="11452"/>
                  </a:lnTo>
                  <a:lnTo>
                    <a:pt x="3884" y="11449"/>
                  </a:lnTo>
                  <a:lnTo>
                    <a:pt x="3916" y="11445"/>
                  </a:lnTo>
                  <a:lnTo>
                    <a:pt x="3946" y="11440"/>
                  </a:lnTo>
                  <a:lnTo>
                    <a:pt x="3974" y="11435"/>
                  </a:lnTo>
                  <a:lnTo>
                    <a:pt x="4000" y="11428"/>
                  </a:lnTo>
                  <a:lnTo>
                    <a:pt x="4024" y="11420"/>
                  </a:lnTo>
                  <a:lnTo>
                    <a:pt x="4045" y="11410"/>
                  </a:lnTo>
                  <a:lnTo>
                    <a:pt x="4064" y="11400"/>
                  </a:lnTo>
                  <a:lnTo>
                    <a:pt x="4080" y="11389"/>
                  </a:lnTo>
                  <a:lnTo>
                    <a:pt x="4095" y="11376"/>
                  </a:lnTo>
                  <a:lnTo>
                    <a:pt x="4122" y="11347"/>
                  </a:lnTo>
                  <a:lnTo>
                    <a:pt x="4147" y="11317"/>
                  </a:lnTo>
                  <a:lnTo>
                    <a:pt x="4170" y="11287"/>
                  </a:lnTo>
                  <a:lnTo>
                    <a:pt x="4192" y="11256"/>
                  </a:lnTo>
                  <a:lnTo>
                    <a:pt x="4213" y="11224"/>
                  </a:lnTo>
                  <a:lnTo>
                    <a:pt x="4232" y="11192"/>
                  </a:lnTo>
                  <a:lnTo>
                    <a:pt x="4250" y="11159"/>
                  </a:lnTo>
                  <a:lnTo>
                    <a:pt x="4266" y="11126"/>
                  </a:lnTo>
                  <a:lnTo>
                    <a:pt x="4282" y="11093"/>
                  </a:lnTo>
                  <a:lnTo>
                    <a:pt x="4296" y="11060"/>
                  </a:lnTo>
                  <a:lnTo>
                    <a:pt x="4309" y="11027"/>
                  </a:lnTo>
                  <a:lnTo>
                    <a:pt x="4321" y="10994"/>
                  </a:lnTo>
                  <a:lnTo>
                    <a:pt x="4331" y="10961"/>
                  </a:lnTo>
                  <a:lnTo>
                    <a:pt x="4341" y="10928"/>
                  </a:lnTo>
                  <a:lnTo>
                    <a:pt x="4358" y="10862"/>
                  </a:lnTo>
                  <a:lnTo>
                    <a:pt x="4371" y="10799"/>
                  </a:lnTo>
                  <a:lnTo>
                    <a:pt x="4381" y="10737"/>
                  </a:lnTo>
                  <a:lnTo>
                    <a:pt x="4389" y="10677"/>
                  </a:lnTo>
                  <a:lnTo>
                    <a:pt x="4394" y="10621"/>
                  </a:lnTo>
                  <a:lnTo>
                    <a:pt x="4396" y="10595"/>
                  </a:lnTo>
                  <a:lnTo>
                    <a:pt x="4397" y="10569"/>
                  </a:lnTo>
                  <a:lnTo>
                    <a:pt x="4398" y="10544"/>
                  </a:lnTo>
                  <a:lnTo>
                    <a:pt x="4399" y="10521"/>
                  </a:lnTo>
                  <a:lnTo>
                    <a:pt x="4400" y="10498"/>
                  </a:lnTo>
                  <a:lnTo>
                    <a:pt x="4400" y="10477"/>
                  </a:lnTo>
                  <a:lnTo>
                    <a:pt x="4400" y="10458"/>
                  </a:lnTo>
                  <a:lnTo>
                    <a:pt x="4400" y="10439"/>
                  </a:lnTo>
                  <a:lnTo>
                    <a:pt x="4400" y="10376"/>
                  </a:lnTo>
                  <a:lnTo>
                    <a:pt x="4405" y="10369"/>
                  </a:lnTo>
                  <a:lnTo>
                    <a:pt x="4410" y="10359"/>
                  </a:lnTo>
                  <a:lnTo>
                    <a:pt x="4416" y="10346"/>
                  </a:lnTo>
                  <a:lnTo>
                    <a:pt x="4423" y="10332"/>
                  </a:lnTo>
                  <a:lnTo>
                    <a:pt x="4431" y="10315"/>
                  </a:lnTo>
                  <a:lnTo>
                    <a:pt x="4441" y="10295"/>
                  </a:lnTo>
                  <a:lnTo>
                    <a:pt x="4451" y="10274"/>
                  </a:lnTo>
                  <a:lnTo>
                    <a:pt x="4462" y="10251"/>
                  </a:lnTo>
                  <a:lnTo>
                    <a:pt x="4474" y="10227"/>
                  </a:lnTo>
                  <a:lnTo>
                    <a:pt x="4487" y="10200"/>
                  </a:lnTo>
                  <a:lnTo>
                    <a:pt x="4500" y="10173"/>
                  </a:lnTo>
                  <a:lnTo>
                    <a:pt x="4513" y="10146"/>
                  </a:lnTo>
                  <a:lnTo>
                    <a:pt x="4540" y="10087"/>
                  </a:lnTo>
                  <a:lnTo>
                    <a:pt x="4568" y="10026"/>
                  </a:lnTo>
                  <a:lnTo>
                    <a:pt x="4596" y="9964"/>
                  </a:lnTo>
                  <a:lnTo>
                    <a:pt x="4621" y="9904"/>
                  </a:lnTo>
                  <a:lnTo>
                    <a:pt x="4646" y="9845"/>
                  </a:lnTo>
                  <a:lnTo>
                    <a:pt x="4658" y="9817"/>
                  </a:lnTo>
                  <a:lnTo>
                    <a:pt x="4668" y="9789"/>
                  </a:lnTo>
                  <a:lnTo>
                    <a:pt x="4677" y="9763"/>
                  </a:lnTo>
                  <a:lnTo>
                    <a:pt x="4686" y="9739"/>
                  </a:lnTo>
                  <a:lnTo>
                    <a:pt x="4694" y="9716"/>
                  </a:lnTo>
                  <a:lnTo>
                    <a:pt x="4700" y="9694"/>
                  </a:lnTo>
                  <a:lnTo>
                    <a:pt x="4705" y="9675"/>
                  </a:lnTo>
                  <a:lnTo>
                    <a:pt x="4709" y="9657"/>
                  </a:lnTo>
                  <a:lnTo>
                    <a:pt x="4711" y="9642"/>
                  </a:lnTo>
                  <a:lnTo>
                    <a:pt x="4712" y="9628"/>
                  </a:lnTo>
                  <a:lnTo>
                    <a:pt x="4713" y="9604"/>
                  </a:lnTo>
                  <a:lnTo>
                    <a:pt x="4717" y="9576"/>
                  </a:lnTo>
                  <a:lnTo>
                    <a:pt x="4722" y="9546"/>
                  </a:lnTo>
                  <a:lnTo>
                    <a:pt x="4728" y="9512"/>
                  </a:lnTo>
                  <a:lnTo>
                    <a:pt x="4734" y="9476"/>
                  </a:lnTo>
                  <a:lnTo>
                    <a:pt x="4739" y="9436"/>
                  </a:lnTo>
                  <a:lnTo>
                    <a:pt x="4742" y="9394"/>
                  </a:lnTo>
                  <a:lnTo>
                    <a:pt x="4743" y="9348"/>
                  </a:lnTo>
                  <a:lnTo>
                    <a:pt x="4779" y="9366"/>
                  </a:lnTo>
                  <a:lnTo>
                    <a:pt x="4816" y="9382"/>
                  </a:lnTo>
                  <a:lnTo>
                    <a:pt x="4855" y="9398"/>
                  </a:lnTo>
                  <a:lnTo>
                    <a:pt x="4894" y="9412"/>
                  </a:lnTo>
                  <a:lnTo>
                    <a:pt x="4935" y="9426"/>
                  </a:lnTo>
                  <a:lnTo>
                    <a:pt x="4976" y="9439"/>
                  </a:lnTo>
                  <a:lnTo>
                    <a:pt x="5020" y="9450"/>
                  </a:lnTo>
                  <a:lnTo>
                    <a:pt x="5063" y="9462"/>
                  </a:lnTo>
                  <a:lnTo>
                    <a:pt x="5107" y="9471"/>
                  </a:lnTo>
                  <a:lnTo>
                    <a:pt x="5152" y="9479"/>
                  </a:lnTo>
                  <a:lnTo>
                    <a:pt x="5197" y="9486"/>
                  </a:lnTo>
                  <a:lnTo>
                    <a:pt x="5243" y="9493"/>
                  </a:lnTo>
                  <a:lnTo>
                    <a:pt x="5289" y="9498"/>
                  </a:lnTo>
                  <a:lnTo>
                    <a:pt x="5336" y="9502"/>
                  </a:lnTo>
                  <a:lnTo>
                    <a:pt x="5382" y="9504"/>
                  </a:lnTo>
                  <a:lnTo>
                    <a:pt x="5429" y="9504"/>
                  </a:lnTo>
                  <a:lnTo>
                    <a:pt x="5406" y="9540"/>
                  </a:lnTo>
                  <a:lnTo>
                    <a:pt x="5382" y="9575"/>
                  </a:lnTo>
                  <a:lnTo>
                    <a:pt x="5361" y="9613"/>
                  </a:lnTo>
                  <a:lnTo>
                    <a:pt x="5340" y="9652"/>
                  </a:lnTo>
                  <a:lnTo>
                    <a:pt x="5320" y="9694"/>
                  </a:lnTo>
                  <a:lnTo>
                    <a:pt x="5311" y="9717"/>
                  </a:lnTo>
                  <a:lnTo>
                    <a:pt x="5302" y="9741"/>
                  </a:lnTo>
                  <a:lnTo>
                    <a:pt x="5293" y="9765"/>
                  </a:lnTo>
                  <a:lnTo>
                    <a:pt x="5286" y="9791"/>
                  </a:lnTo>
                  <a:lnTo>
                    <a:pt x="5279" y="9819"/>
                  </a:lnTo>
                  <a:lnTo>
                    <a:pt x="5273" y="9847"/>
                  </a:lnTo>
                  <a:lnTo>
                    <a:pt x="5269" y="9894"/>
                  </a:lnTo>
                  <a:lnTo>
                    <a:pt x="5268" y="9942"/>
                  </a:lnTo>
                  <a:lnTo>
                    <a:pt x="5270" y="9991"/>
                  </a:lnTo>
                  <a:lnTo>
                    <a:pt x="5274" y="10041"/>
                  </a:lnTo>
                  <a:lnTo>
                    <a:pt x="5282" y="10091"/>
                  </a:lnTo>
                  <a:lnTo>
                    <a:pt x="5294" y="10142"/>
                  </a:lnTo>
                  <a:lnTo>
                    <a:pt x="5309" y="10195"/>
                  </a:lnTo>
                  <a:lnTo>
                    <a:pt x="5327" y="10249"/>
                  </a:lnTo>
                  <a:lnTo>
                    <a:pt x="5350" y="10303"/>
                  </a:lnTo>
                  <a:lnTo>
                    <a:pt x="5376" y="10359"/>
                  </a:lnTo>
                  <a:lnTo>
                    <a:pt x="5406" y="10415"/>
                  </a:lnTo>
                  <a:lnTo>
                    <a:pt x="5440" y="10473"/>
                  </a:lnTo>
                  <a:lnTo>
                    <a:pt x="5477" y="10533"/>
                  </a:lnTo>
                  <a:lnTo>
                    <a:pt x="5498" y="10564"/>
                  </a:lnTo>
                  <a:lnTo>
                    <a:pt x="5519" y="10594"/>
                  </a:lnTo>
                  <a:lnTo>
                    <a:pt x="5542" y="10625"/>
                  </a:lnTo>
                  <a:lnTo>
                    <a:pt x="5565" y="10656"/>
                  </a:lnTo>
                  <a:lnTo>
                    <a:pt x="5590" y="10687"/>
                  </a:lnTo>
                  <a:lnTo>
                    <a:pt x="5616" y="10719"/>
                  </a:lnTo>
                  <a:lnTo>
                    <a:pt x="5651" y="10763"/>
                  </a:lnTo>
                  <a:lnTo>
                    <a:pt x="5685" y="10805"/>
                  </a:lnTo>
                  <a:lnTo>
                    <a:pt x="5718" y="10846"/>
                  </a:lnTo>
                  <a:lnTo>
                    <a:pt x="5751" y="10886"/>
                  </a:lnTo>
                  <a:lnTo>
                    <a:pt x="5783" y="10924"/>
                  </a:lnTo>
                  <a:lnTo>
                    <a:pt x="5815" y="10962"/>
                  </a:lnTo>
                  <a:lnTo>
                    <a:pt x="5846" y="10998"/>
                  </a:lnTo>
                  <a:lnTo>
                    <a:pt x="5877" y="11033"/>
                  </a:lnTo>
                  <a:lnTo>
                    <a:pt x="5907" y="11067"/>
                  </a:lnTo>
                  <a:lnTo>
                    <a:pt x="5937" y="11100"/>
                  </a:lnTo>
                  <a:lnTo>
                    <a:pt x="5966" y="11131"/>
                  </a:lnTo>
                  <a:lnTo>
                    <a:pt x="5995" y="11162"/>
                  </a:lnTo>
                  <a:lnTo>
                    <a:pt x="6024" y="11190"/>
                  </a:lnTo>
                  <a:lnTo>
                    <a:pt x="6053" y="11218"/>
                  </a:lnTo>
                  <a:lnTo>
                    <a:pt x="6082" y="11244"/>
                  </a:lnTo>
                  <a:lnTo>
                    <a:pt x="6111" y="11269"/>
                  </a:lnTo>
                  <a:lnTo>
                    <a:pt x="6139" y="11292"/>
                  </a:lnTo>
                  <a:lnTo>
                    <a:pt x="6168" y="11315"/>
                  </a:lnTo>
                  <a:lnTo>
                    <a:pt x="6196" y="11335"/>
                  </a:lnTo>
                  <a:lnTo>
                    <a:pt x="6225" y="11354"/>
                  </a:lnTo>
                  <a:lnTo>
                    <a:pt x="6252" y="11372"/>
                  </a:lnTo>
                  <a:lnTo>
                    <a:pt x="6281" y="11388"/>
                  </a:lnTo>
                  <a:lnTo>
                    <a:pt x="6310" y="11403"/>
                  </a:lnTo>
                  <a:lnTo>
                    <a:pt x="6339" y="11417"/>
                  </a:lnTo>
                  <a:lnTo>
                    <a:pt x="6368" y="11428"/>
                  </a:lnTo>
                  <a:lnTo>
                    <a:pt x="6398" y="11438"/>
                  </a:lnTo>
                  <a:lnTo>
                    <a:pt x="6427" y="11448"/>
                  </a:lnTo>
                  <a:lnTo>
                    <a:pt x="6458" y="11455"/>
                  </a:lnTo>
                  <a:lnTo>
                    <a:pt x="6488" y="11460"/>
                  </a:lnTo>
                  <a:lnTo>
                    <a:pt x="6519" y="11464"/>
                  </a:lnTo>
                  <a:lnTo>
                    <a:pt x="6550" y="11466"/>
                  </a:lnTo>
                  <a:lnTo>
                    <a:pt x="6582" y="11467"/>
                  </a:lnTo>
                  <a:lnTo>
                    <a:pt x="6628" y="11466"/>
                  </a:lnTo>
                  <a:lnTo>
                    <a:pt x="6674" y="11460"/>
                  </a:lnTo>
                  <a:lnTo>
                    <a:pt x="6719" y="11452"/>
                  </a:lnTo>
                  <a:lnTo>
                    <a:pt x="6763" y="11440"/>
                  </a:lnTo>
                  <a:lnTo>
                    <a:pt x="6807" y="11427"/>
                  </a:lnTo>
                  <a:lnTo>
                    <a:pt x="6849" y="11410"/>
                  </a:lnTo>
                  <a:lnTo>
                    <a:pt x="6891" y="11391"/>
                  </a:lnTo>
                  <a:lnTo>
                    <a:pt x="6933" y="11370"/>
                  </a:lnTo>
                  <a:lnTo>
                    <a:pt x="6973" y="11348"/>
                  </a:lnTo>
                  <a:lnTo>
                    <a:pt x="7013" y="11323"/>
                  </a:lnTo>
                  <a:lnTo>
                    <a:pt x="7052" y="11297"/>
                  </a:lnTo>
                  <a:lnTo>
                    <a:pt x="7091" y="11270"/>
                  </a:lnTo>
                  <a:lnTo>
                    <a:pt x="7165" y="11214"/>
                  </a:lnTo>
                  <a:lnTo>
                    <a:pt x="7236" y="11156"/>
                  </a:lnTo>
                  <a:lnTo>
                    <a:pt x="7271" y="11131"/>
                  </a:lnTo>
                  <a:lnTo>
                    <a:pt x="7306" y="11105"/>
                  </a:lnTo>
                  <a:lnTo>
                    <a:pt x="7342" y="11076"/>
                  </a:lnTo>
                  <a:lnTo>
                    <a:pt x="7377" y="11047"/>
                  </a:lnTo>
                  <a:lnTo>
                    <a:pt x="7412" y="11018"/>
                  </a:lnTo>
                  <a:lnTo>
                    <a:pt x="7447" y="10989"/>
                  </a:lnTo>
                  <a:lnTo>
                    <a:pt x="7482" y="10962"/>
                  </a:lnTo>
                  <a:lnTo>
                    <a:pt x="7517" y="10938"/>
                  </a:lnTo>
                  <a:lnTo>
                    <a:pt x="7658" y="10820"/>
                  </a:lnTo>
                  <a:lnTo>
                    <a:pt x="7802" y="10703"/>
                  </a:lnTo>
                  <a:lnTo>
                    <a:pt x="7944" y="10583"/>
                  </a:lnTo>
                  <a:lnTo>
                    <a:pt x="8086" y="10462"/>
                  </a:lnTo>
                  <a:lnTo>
                    <a:pt x="8156" y="10401"/>
                  </a:lnTo>
                  <a:lnTo>
                    <a:pt x="8224" y="10338"/>
                  </a:lnTo>
                  <a:lnTo>
                    <a:pt x="8292" y="10274"/>
                  </a:lnTo>
                  <a:lnTo>
                    <a:pt x="8358" y="10210"/>
                  </a:lnTo>
                  <a:lnTo>
                    <a:pt x="8423" y="10145"/>
                  </a:lnTo>
                  <a:lnTo>
                    <a:pt x="8487" y="10078"/>
                  </a:lnTo>
                  <a:lnTo>
                    <a:pt x="8548" y="10010"/>
                  </a:lnTo>
                  <a:lnTo>
                    <a:pt x="8608" y="9941"/>
                  </a:lnTo>
                  <a:lnTo>
                    <a:pt x="8623" y="9921"/>
                  </a:lnTo>
                  <a:lnTo>
                    <a:pt x="8638" y="9900"/>
                  </a:lnTo>
                  <a:lnTo>
                    <a:pt x="8653" y="9878"/>
                  </a:lnTo>
                  <a:lnTo>
                    <a:pt x="8668" y="9855"/>
                  </a:lnTo>
                  <a:lnTo>
                    <a:pt x="8685" y="9831"/>
                  </a:lnTo>
                  <a:lnTo>
                    <a:pt x="8700" y="9807"/>
                  </a:lnTo>
                  <a:lnTo>
                    <a:pt x="8733" y="9754"/>
                  </a:lnTo>
                  <a:lnTo>
                    <a:pt x="8766" y="9698"/>
                  </a:lnTo>
                  <a:lnTo>
                    <a:pt x="8799" y="9638"/>
                  </a:lnTo>
                  <a:lnTo>
                    <a:pt x="8834" y="9575"/>
                  </a:lnTo>
                  <a:lnTo>
                    <a:pt x="8868" y="9510"/>
                  </a:lnTo>
                  <a:lnTo>
                    <a:pt x="8903" y="9442"/>
                  </a:lnTo>
                  <a:lnTo>
                    <a:pt x="8939" y="9372"/>
                  </a:lnTo>
                  <a:lnTo>
                    <a:pt x="8975" y="9300"/>
                  </a:lnTo>
                  <a:lnTo>
                    <a:pt x="9010" y="9227"/>
                  </a:lnTo>
                  <a:lnTo>
                    <a:pt x="9045" y="9153"/>
                  </a:lnTo>
                  <a:lnTo>
                    <a:pt x="9080" y="9076"/>
                  </a:lnTo>
                  <a:lnTo>
                    <a:pt x="9149" y="8924"/>
                  </a:lnTo>
                  <a:lnTo>
                    <a:pt x="9217" y="8770"/>
                  </a:lnTo>
                  <a:lnTo>
                    <a:pt x="9250" y="8694"/>
                  </a:lnTo>
                  <a:lnTo>
                    <a:pt x="9282" y="8619"/>
                  </a:lnTo>
                  <a:lnTo>
                    <a:pt x="9313" y="8545"/>
                  </a:lnTo>
                  <a:lnTo>
                    <a:pt x="9343" y="8473"/>
                  </a:lnTo>
                  <a:lnTo>
                    <a:pt x="9373" y="8402"/>
                  </a:lnTo>
                  <a:lnTo>
                    <a:pt x="9401" y="8333"/>
                  </a:lnTo>
                  <a:lnTo>
                    <a:pt x="9428" y="8266"/>
                  </a:lnTo>
                  <a:lnTo>
                    <a:pt x="9454" y="8201"/>
                  </a:lnTo>
                  <a:lnTo>
                    <a:pt x="9477" y="8139"/>
                  </a:lnTo>
                  <a:lnTo>
                    <a:pt x="9500" y="8081"/>
                  </a:lnTo>
                  <a:lnTo>
                    <a:pt x="9522" y="8026"/>
                  </a:lnTo>
                  <a:lnTo>
                    <a:pt x="9540" y="7974"/>
                  </a:lnTo>
                  <a:lnTo>
                    <a:pt x="9550" y="7951"/>
                  </a:lnTo>
                  <a:lnTo>
                    <a:pt x="9558" y="7927"/>
                  </a:lnTo>
                  <a:lnTo>
                    <a:pt x="9566" y="7905"/>
                  </a:lnTo>
                  <a:lnTo>
                    <a:pt x="9573" y="7884"/>
                  </a:lnTo>
                  <a:lnTo>
                    <a:pt x="9644" y="7942"/>
                  </a:lnTo>
                  <a:lnTo>
                    <a:pt x="9714" y="7999"/>
                  </a:lnTo>
                  <a:lnTo>
                    <a:pt x="9784" y="8055"/>
                  </a:lnTo>
                  <a:lnTo>
                    <a:pt x="9819" y="8080"/>
                  </a:lnTo>
                  <a:lnTo>
                    <a:pt x="9854" y="8106"/>
                  </a:lnTo>
                  <a:lnTo>
                    <a:pt x="9889" y="8130"/>
                  </a:lnTo>
                  <a:lnTo>
                    <a:pt x="9924" y="8153"/>
                  </a:lnTo>
                  <a:lnTo>
                    <a:pt x="9960" y="8175"/>
                  </a:lnTo>
                  <a:lnTo>
                    <a:pt x="9995" y="8195"/>
                  </a:lnTo>
                  <a:lnTo>
                    <a:pt x="10030" y="8213"/>
                  </a:lnTo>
                  <a:lnTo>
                    <a:pt x="10065" y="8231"/>
                  </a:lnTo>
                  <a:lnTo>
                    <a:pt x="10100" y="8245"/>
                  </a:lnTo>
                  <a:lnTo>
                    <a:pt x="10135" y="8258"/>
                  </a:lnTo>
                  <a:lnTo>
                    <a:pt x="10205" y="8281"/>
                  </a:lnTo>
                  <a:lnTo>
                    <a:pt x="10274" y="8304"/>
                  </a:lnTo>
                  <a:lnTo>
                    <a:pt x="10344" y="8324"/>
                  </a:lnTo>
                  <a:lnTo>
                    <a:pt x="10412" y="8343"/>
                  </a:lnTo>
                  <a:lnTo>
                    <a:pt x="10478" y="8359"/>
                  </a:lnTo>
                  <a:lnTo>
                    <a:pt x="10511" y="8366"/>
                  </a:lnTo>
                  <a:lnTo>
                    <a:pt x="10543" y="8372"/>
                  </a:lnTo>
                  <a:lnTo>
                    <a:pt x="10574" y="8376"/>
                  </a:lnTo>
                  <a:lnTo>
                    <a:pt x="10605" y="8380"/>
                  </a:lnTo>
                  <a:lnTo>
                    <a:pt x="10636" y="8382"/>
                  </a:lnTo>
                  <a:lnTo>
                    <a:pt x="10665" y="8382"/>
                  </a:lnTo>
                  <a:lnTo>
                    <a:pt x="10706" y="8382"/>
                  </a:lnTo>
                  <a:lnTo>
                    <a:pt x="10745" y="8380"/>
                  </a:lnTo>
                  <a:lnTo>
                    <a:pt x="10785" y="8377"/>
                  </a:lnTo>
                  <a:lnTo>
                    <a:pt x="10825" y="8372"/>
                  </a:lnTo>
                  <a:lnTo>
                    <a:pt x="10863" y="8367"/>
                  </a:lnTo>
                  <a:lnTo>
                    <a:pt x="10901" y="8359"/>
                  </a:lnTo>
                  <a:lnTo>
                    <a:pt x="10938" y="8351"/>
                  </a:lnTo>
                  <a:lnTo>
                    <a:pt x="10975" y="8342"/>
                  </a:lnTo>
                  <a:lnTo>
                    <a:pt x="11011" y="8331"/>
                  </a:lnTo>
                  <a:lnTo>
                    <a:pt x="11048" y="8318"/>
                  </a:lnTo>
                  <a:lnTo>
                    <a:pt x="11083" y="8305"/>
                  </a:lnTo>
                  <a:lnTo>
                    <a:pt x="11118" y="8290"/>
                  </a:lnTo>
                  <a:lnTo>
                    <a:pt x="11152" y="8274"/>
                  </a:lnTo>
                  <a:lnTo>
                    <a:pt x="11186" y="8258"/>
                  </a:lnTo>
                  <a:lnTo>
                    <a:pt x="11220" y="8239"/>
                  </a:lnTo>
                  <a:lnTo>
                    <a:pt x="11253" y="8218"/>
                  </a:lnTo>
                  <a:lnTo>
                    <a:pt x="11286" y="8198"/>
                  </a:lnTo>
                  <a:lnTo>
                    <a:pt x="11318" y="8175"/>
                  </a:lnTo>
                  <a:lnTo>
                    <a:pt x="11349" y="8151"/>
                  </a:lnTo>
                  <a:lnTo>
                    <a:pt x="11381" y="8127"/>
                  </a:lnTo>
                  <a:lnTo>
                    <a:pt x="11412" y="8101"/>
                  </a:lnTo>
                  <a:lnTo>
                    <a:pt x="11442" y="8073"/>
                  </a:lnTo>
                  <a:lnTo>
                    <a:pt x="11472" y="8044"/>
                  </a:lnTo>
                  <a:lnTo>
                    <a:pt x="11502" y="8014"/>
                  </a:lnTo>
                  <a:lnTo>
                    <a:pt x="11531" y="7982"/>
                  </a:lnTo>
                  <a:lnTo>
                    <a:pt x="11560" y="7951"/>
                  </a:lnTo>
                  <a:lnTo>
                    <a:pt x="11587" y="7917"/>
                  </a:lnTo>
                  <a:lnTo>
                    <a:pt x="11616" y="7882"/>
                  </a:lnTo>
                  <a:lnTo>
                    <a:pt x="11643" y="7844"/>
                  </a:lnTo>
                  <a:lnTo>
                    <a:pt x="11671" y="7807"/>
                  </a:lnTo>
                  <a:lnTo>
                    <a:pt x="11698" y="7768"/>
                  </a:lnTo>
                  <a:lnTo>
                    <a:pt x="11724" y="7728"/>
                  </a:lnTo>
                  <a:lnTo>
                    <a:pt x="11746" y="7693"/>
                  </a:lnTo>
                  <a:lnTo>
                    <a:pt x="11768" y="7658"/>
                  </a:lnTo>
                  <a:lnTo>
                    <a:pt x="11788" y="7623"/>
                  </a:lnTo>
                  <a:lnTo>
                    <a:pt x="11806" y="7589"/>
                  </a:lnTo>
                  <a:lnTo>
                    <a:pt x="11824" y="7555"/>
                  </a:lnTo>
                  <a:lnTo>
                    <a:pt x="11839" y="7522"/>
                  </a:lnTo>
                  <a:lnTo>
                    <a:pt x="11855" y="7490"/>
                  </a:lnTo>
                  <a:lnTo>
                    <a:pt x="11868" y="7459"/>
                  </a:lnTo>
                  <a:lnTo>
                    <a:pt x="11881" y="7429"/>
                  </a:lnTo>
                  <a:lnTo>
                    <a:pt x="11893" y="7401"/>
                  </a:lnTo>
                  <a:lnTo>
                    <a:pt x="11903" y="7373"/>
                  </a:lnTo>
                  <a:lnTo>
                    <a:pt x="11913" y="7347"/>
                  </a:lnTo>
                  <a:lnTo>
                    <a:pt x="11921" y="7322"/>
                  </a:lnTo>
                  <a:lnTo>
                    <a:pt x="11929" y="7300"/>
                  </a:lnTo>
                  <a:lnTo>
                    <a:pt x="11936" y="7279"/>
                  </a:lnTo>
                  <a:lnTo>
                    <a:pt x="11943" y="7260"/>
                  </a:lnTo>
                  <a:lnTo>
                    <a:pt x="12038" y="7282"/>
                  </a:lnTo>
                  <a:lnTo>
                    <a:pt x="12135" y="7302"/>
                  </a:lnTo>
                  <a:lnTo>
                    <a:pt x="12235" y="7317"/>
                  </a:lnTo>
                  <a:lnTo>
                    <a:pt x="12336" y="7330"/>
                  </a:lnTo>
                  <a:lnTo>
                    <a:pt x="12439" y="7341"/>
                  </a:lnTo>
                  <a:lnTo>
                    <a:pt x="12543" y="7348"/>
                  </a:lnTo>
                  <a:lnTo>
                    <a:pt x="12648" y="7352"/>
                  </a:lnTo>
                  <a:lnTo>
                    <a:pt x="12753" y="7354"/>
                  </a:lnTo>
                  <a:lnTo>
                    <a:pt x="12846" y="7354"/>
                  </a:lnTo>
                  <a:lnTo>
                    <a:pt x="12899" y="7353"/>
                  </a:lnTo>
                  <a:lnTo>
                    <a:pt x="12951" y="7351"/>
                  </a:lnTo>
                  <a:lnTo>
                    <a:pt x="13004" y="7347"/>
                  </a:lnTo>
                  <a:lnTo>
                    <a:pt x="13056" y="7341"/>
                  </a:lnTo>
                  <a:lnTo>
                    <a:pt x="13109" y="7334"/>
                  </a:lnTo>
                  <a:lnTo>
                    <a:pt x="13161" y="7324"/>
                  </a:lnTo>
                  <a:lnTo>
                    <a:pt x="13213" y="7314"/>
                  </a:lnTo>
                  <a:lnTo>
                    <a:pt x="13265" y="7303"/>
                  </a:lnTo>
                  <a:lnTo>
                    <a:pt x="13318" y="7288"/>
                  </a:lnTo>
                  <a:lnTo>
                    <a:pt x="13369" y="7274"/>
                  </a:lnTo>
                  <a:lnTo>
                    <a:pt x="13421" y="7257"/>
                  </a:lnTo>
                  <a:lnTo>
                    <a:pt x="13472" y="7239"/>
                  </a:lnTo>
                  <a:lnTo>
                    <a:pt x="13524" y="7219"/>
                  </a:lnTo>
                  <a:lnTo>
                    <a:pt x="13575" y="7198"/>
                  </a:lnTo>
                  <a:lnTo>
                    <a:pt x="13625" y="7175"/>
                  </a:lnTo>
                  <a:lnTo>
                    <a:pt x="13676" y="7151"/>
                  </a:lnTo>
                  <a:lnTo>
                    <a:pt x="13726" y="7125"/>
                  </a:lnTo>
                  <a:lnTo>
                    <a:pt x="13776" y="7099"/>
                  </a:lnTo>
                  <a:lnTo>
                    <a:pt x="13826" y="7070"/>
                  </a:lnTo>
                  <a:lnTo>
                    <a:pt x="13875" y="7040"/>
                  </a:lnTo>
                  <a:lnTo>
                    <a:pt x="13925" y="7009"/>
                  </a:lnTo>
                  <a:lnTo>
                    <a:pt x="13973" y="6976"/>
                  </a:lnTo>
                  <a:lnTo>
                    <a:pt x="14022" y="6942"/>
                  </a:lnTo>
                  <a:lnTo>
                    <a:pt x="14069" y="6907"/>
                  </a:lnTo>
                  <a:lnTo>
                    <a:pt x="14117" y="6870"/>
                  </a:lnTo>
                  <a:lnTo>
                    <a:pt x="14164" y="6832"/>
                  </a:lnTo>
                  <a:lnTo>
                    <a:pt x="14211" y="6792"/>
                  </a:lnTo>
                  <a:lnTo>
                    <a:pt x="14256" y="6752"/>
                  </a:lnTo>
                  <a:lnTo>
                    <a:pt x="14302" y="6709"/>
                  </a:lnTo>
                  <a:lnTo>
                    <a:pt x="14347" y="6666"/>
                  </a:lnTo>
                  <a:lnTo>
                    <a:pt x="14392" y="6621"/>
                  </a:lnTo>
                  <a:lnTo>
                    <a:pt x="14436" y="6574"/>
                  </a:lnTo>
                  <a:lnTo>
                    <a:pt x="14502" y="6500"/>
                  </a:lnTo>
                  <a:lnTo>
                    <a:pt x="14566" y="6424"/>
                  </a:lnTo>
                  <a:lnTo>
                    <a:pt x="14629" y="6345"/>
                  </a:lnTo>
                  <a:lnTo>
                    <a:pt x="14689" y="6264"/>
                  </a:lnTo>
                  <a:lnTo>
                    <a:pt x="14746" y="6181"/>
                  </a:lnTo>
                  <a:lnTo>
                    <a:pt x="14802" y="6095"/>
                  </a:lnTo>
                  <a:lnTo>
                    <a:pt x="14856" y="6008"/>
                  </a:lnTo>
                  <a:lnTo>
                    <a:pt x="14907" y="5918"/>
                  </a:lnTo>
                  <a:lnTo>
                    <a:pt x="14957" y="5826"/>
                  </a:lnTo>
                  <a:lnTo>
                    <a:pt x="15004" y="5732"/>
                  </a:lnTo>
                  <a:lnTo>
                    <a:pt x="15050" y="5636"/>
                  </a:lnTo>
                  <a:lnTo>
                    <a:pt x="15092" y="5539"/>
                  </a:lnTo>
                  <a:lnTo>
                    <a:pt x="15133" y="5439"/>
                  </a:lnTo>
                  <a:lnTo>
                    <a:pt x="15172" y="5337"/>
                  </a:lnTo>
                  <a:lnTo>
                    <a:pt x="15208" y="5234"/>
                  </a:lnTo>
                  <a:lnTo>
                    <a:pt x="15242" y="5129"/>
                  </a:lnTo>
                  <a:lnTo>
                    <a:pt x="15274" y="5023"/>
                  </a:lnTo>
                  <a:lnTo>
                    <a:pt x="15303" y="4914"/>
                  </a:lnTo>
                  <a:lnTo>
                    <a:pt x="15331" y="4804"/>
                  </a:lnTo>
                  <a:lnTo>
                    <a:pt x="15355" y="4693"/>
                  </a:lnTo>
                  <a:lnTo>
                    <a:pt x="15377" y="4579"/>
                  </a:lnTo>
                  <a:lnTo>
                    <a:pt x="15398" y="4464"/>
                  </a:lnTo>
                  <a:lnTo>
                    <a:pt x="15415" y="4348"/>
                  </a:lnTo>
                  <a:lnTo>
                    <a:pt x="15431" y="4230"/>
                  </a:lnTo>
                  <a:lnTo>
                    <a:pt x="15443" y="4111"/>
                  </a:lnTo>
                  <a:lnTo>
                    <a:pt x="15454" y="3990"/>
                  </a:lnTo>
                  <a:lnTo>
                    <a:pt x="15462" y="3868"/>
                  </a:lnTo>
                  <a:lnTo>
                    <a:pt x="15467" y="3745"/>
                  </a:lnTo>
                  <a:lnTo>
                    <a:pt x="15470" y="3621"/>
                  </a:lnTo>
                  <a:lnTo>
                    <a:pt x="15471" y="3496"/>
                  </a:lnTo>
                  <a:lnTo>
                    <a:pt x="15469" y="3369"/>
                  </a:lnTo>
                  <a:lnTo>
                    <a:pt x="15464" y="3240"/>
                  </a:lnTo>
                  <a:lnTo>
                    <a:pt x="15460" y="3150"/>
                  </a:lnTo>
                  <a:lnTo>
                    <a:pt x="15455" y="3060"/>
                  </a:lnTo>
                  <a:lnTo>
                    <a:pt x="15448" y="2971"/>
                  </a:lnTo>
                  <a:lnTo>
                    <a:pt x="15441" y="2885"/>
                  </a:lnTo>
                  <a:lnTo>
                    <a:pt x="15435" y="2799"/>
                  </a:lnTo>
                  <a:lnTo>
                    <a:pt x="15427" y="2716"/>
                  </a:lnTo>
                  <a:lnTo>
                    <a:pt x="15418" y="2633"/>
                  </a:lnTo>
                  <a:lnTo>
                    <a:pt x="15409" y="2553"/>
                  </a:lnTo>
                  <a:lnTo>
                    <a:pt x="15400" y="2475"/>
                  </a:lnTo>
                  <a:lnTo>
                    <a:pt x="15390" y="2397"/>
                  </a:lnTo>
                  <a:lnTo>
                    <a:pt x="15379" y="2321"/>
                  </a:lnTo>
                  <a:lnTo>
                    <a:pt x="15369" y="2246"/>
                  </a:lnTo>
                  <a:lnTo>
                    <a:pt x="15356" y="2174"/>
                  </a:lnTo>
                  <a:lnTo>
                    <a:pt x="15345" y="2102"/>
                  </a:lnTo>
                  <a:lnTo>
                    <a:pt x="15332" y="2032"/>
                  </a:lnTo>
                  <a:lnTo>
                    <a:pt x="15319" y="1964"/>
                  </a:lnTo>
                  <a:lnTo>
                    <a:pt x="15306" y="1897"/>
                  </a:lnTo>
                  <a:lnTo>
                    <a:pt x="15291" y="1832"/>
                  </a:lnTo>
                  <a:lnTo>
                    <a:pt x="15277" y="1768"/>
                  </a:lnTo>
                  <a:lnTo>
                    <a:pt x="15261" y="1705"/>
                  </a:lnTo>
                  <a:lnTo>
                    <a:pt x="15247" y="1645"/>
                  </a:lnTo>
                  <a:lnTo>
                    <a:pt x="15231" y="1585"/>
                  </a:lnTo>
                  <a:lnTo>
                    <a:pt x="15214" y="1527"/>
                  </a:lnTo>
                  <a:lnTo>
                    <a:pt x="15197" y="1471"/>
                  </a:lnTo>
                  <a:lnTo>
                    <a:pt x="15181" y="1415"/>
                  </a:lnTo>
                  <a:lnTo>
                    <a:pt x="15163" y="1361"/>
                  </a:lnTo>
                  <a:lnTo>
                    <a:pt x="15146" y="1310"/>
                  </a:lnTo>
                  <a:lnTo>
                    <a:pt x="15127" y="1258"/>
                  </a:lnTo>
                  <a:lnTo>
                    <a:pt x="15109" y="1210"/>
                  </a:lnTo>
                  <a:lnTo>
                    <a:pt x="15090" y="1162"/>
                  </a:lnTo>
                  <a:lnTo>
                    <a:pt x="15071" y="1115"/>
                  </a:lnTo>
                  <a:lnTo>
                    <a:pt x="15051" y="1071"/>
                  </a:lnTo>
                  <a:lnTo>
                    <a:pt x="15031" y="1027"/>
                  </a:lnTo>
                  <a:lnTo>
                    <a:pt x="15011" y="985"/>
                  </a:lnTo>
                  <a:lnTo>
                    <a:pt x="14991" y="944"/>
                  </a:lnTo>
                  <a:lnTo>
                    <a:pt x="14969" y="905"/>
                  </a:lnTo>
                  <a:lnTo>
                    <a:pt x="14949" y="867"/>
                  </a:lnTo>
                  <a:lnTo>
                    <a:pt x="14927" y="831"/>
                  </a:lnTo>
                  <a:lnTo>
                    <a:pt x="14905" y="796"/>
                  </a:lnTo>
                  <a:lnTo>
                    <a:pt x="14884" y="763"/>
                  </a:lnTo>
                  <a:lnTo>
                    <a:pt x="14862" y="731"/>
                  </a:lnTo>
                  <a:lnTo>
                    <a:pt x="14839" y="700"/>
                  </a:lnTo>
                  <a:lnTo>
                    <a:pt x="14817" y="670"/>
                  </a:lnTo>
                  <a:lnTo>
                    <a:pt x="14794" y="642"/>
                  </a:lnTo>
                  <a:lnTo>
                    <a:pt x="14771" y="617"/>
                  </a:lnTo>
                  <a:lnTo>
                    <a:pt x="14748" y="591"/>
                  </a:lnTo>
                  <a:lnTo>
                    <a:pt x="14725" y="567"/>
                  </a:lnTo>
                  <a:lnTo>
                    <a:pt x="14702" y="546"/>
                  </a:lnTo>
                  <a:lnTo>
                    <a:pt x="14678" y="524"/>
                  </a:lnTo>
                  <a:lnTo>
                    <a:pt x="14654" y="504"/>
                  </a:lnTo>
                  <a:lnTo>
                    <a:pt x="14630" y="487"/>
                  </a:lnTo>
                  <a:lnTo>
                    <a:pt x="14606" y="469"/>
                  </a:lnTo>
                  <a:lnTo>
                    <a:pt x="14582" y="454"/>
                  </a:lnTo>
                  <a:lnTo>
                    <a:pt x="14557" y="440"/>
                  </a:lnTo>
                  <a:lnTo>
                    <a:pt x="14534" y="427"/>
                  </a:lnTo>
                  <a:lnTo>
                    <a:pt x="14509" y="416"/>
                  </a:lnTo>
                  <a:lnTo>
                    <a:pt x="14484" y="405"/>
                  </a:lnTo>
                  <a:lnTo>
                    <a:pt x="14459" y="397"/>
                  </a:lnTo>
                  <a:lnTo>
                    <a:pt x="14435" y="390"/>
                  </a:lnTo>
                  <a:lnTo>
                    <a:pt x="14410" y="384"/>
                  </a:lnTo>
                  <a:lnTo>
                    <a:pt x="14385" y="380"/>
                  </a:lnTo>
                  <a:lnTo>
                    <a:pt x="14360" y="376"/>
                  </a:lnTo>
                  <a:lnTo>
                    <a:pt x="14336" y="374"/>
                  </a:lnTo>
                  <a:lnTo>
                    <a:pt x="14311" y="374"/>
                  </a:lnTo>
                  <a:lnTo>
                    <a:pt x="14280" y="374"/>
                  </a:lnTo>
                  <a:lnTo>
                    <a:pt x="14251" y="377"/>
                  </a:lnTo>
                  <a:lnTo>
                    <a:pt x="14223" y="381"/>
                  </a:lnTo>
                  <a:lnTo>
                    <a:pt x="14170" y="393"/>
                  </a:lnTo>
                  <a:lnTo>
                    <a:pt x="14121" y="409"/>
                  </a:lnTo>
                  <a:lnTo>
                    <a:pt x="14074" y="428"/>
                  </a:lnTo>
                  <a:lnTo>
                    <a:pt x="14031" y="450"/>
                  </a:lnTo>
                  <a:lnTo>
                    <a:pt x="13990" y="473"/>
                  </a:lnTo>
                  <a:lnTo>
                    <a:pt x="13953" y="500"/>
                  </a:lnTo>
                  <a:lnTo>
                    <a:pt x="13917" y="529"/>
                  </a:lnTo>
                  <a:lnTo>
                    <a:pt x="13885" y="559"/>
                  </a:lnTo>
                  <a:lnTo>
                    <a:pt x="13855" y="590"/>
                  </a:lnTo>
                  <a:lnTo>
                    <a:pt x="13828" y="622"/>
                  </a:lnTo>
                  <a:lnTo>
                    <a:pt x="13802" y="654"/>
                  </a:lnTo>
                  <a:lnTo>
                    <a:pt x="13779" y="686"/>
                  </a:lnTo>
                  <a:lnTo>
                    <a:pt x="13757" y="718"/>
                  </a:lnTo>
                  <a:lnTo>
                    <a:pt x="13737" y="748"/>
                  </a:lnTo>
                  <a:lnTo>
                    <a:pt x="13719" y="778"/>
                  </a:lnTo>
                  <a:lnTo>
                    <a:pt x="13706" y="803"/>
                  </a:lnTo>
                  <a:lnTo>
                    <a:pt x="13690" y="829"/>
                  </a:lnTo>
                  <a:lnTo>
                    <a:pt x="13674" y="857"/>
                  </a:lnTo>
                  <a:lnTo>
                    <a:pt x="13656" y="883"/>
                  </a:lnTo>
                  <a:lnTo>
                    <a:pt x="13639" y="909"/>
                  </a:lnTo>
                  <a:lnTo>
                    <a:pt x="13622" y="932"/>
                  </a:lnTo>
                  <a:lnTo>
                    <a:pt x="13615" y="942"/>
                  </a:lnTo>
                  <a:lnTo>
                    <a:pt x="13607" y="951"/>
                  </a:lnTo>
                  <a:lnTo>
                    <a:pt x="13600" y="959"/>
                  </a:lnTo>
                  <a:lnTo>
                    <a:pt x="13594" y="966"/>
                  </a:lnTo>
                  <a:lnTo>
                    <a:pt x="13559" y="987"/>
                  </a:lnTo>
                  <a:lnTo>
                    <a:pt x="13524" y="1007"/>
                  </a:lnTo>
                  <a:lnTo>
                    <a:pt x="13489" y="1025"/>
                  </a:lnTo>
                  <a:lnTo>
                    <a:pt x="13454" y="1040"/>
                  </a:lnTo>
                  <a:lnTo>
                    <a:pt x="13419" y="1053"/>
                  </a:lnTo>
                  <a:lnTo>
                    <a:pt x="13384" y="1067"/>
                  </a:lnTo>
                  <a:lnTo>
                    <a:pt x="13314" y="1090"/>
                  </a:lnTo>
                  <a:lnTo>
                    <a:pt x="13266" y="1112"/>
                  </a:lnTo>
                  <a:lnTo>
                    <a:pt x="13214" y="1134"/>
                  </a:lnTo>
                  <a:lnTo>
                    <a:pt x="13162" y="1157"/>
                  </a:lnTo>
                  <a:lnTo>
                    <a:pt x="13135" y="1170"/>
                  </a:lnTo>
                  <a:lnTo>
                    <a:pt x="13107" y="1183"/>
                  </a:lnTo>
                  <a:lnTo>
                    <a:pt x="13079" y="1199"/>
                  </a:lnTo>
                  <a:lnTo>
                    <a:pt x="13051" y="1216"/>
                  </a:lnTo>
                  <a:lnTo>
                    <a:pt x="13022" y="1235"/>
                  </a:lnTo>
                  <a:lnTo>
                    <a:pt x="12993" y="1256"/>
                  </a:lnTo>
                  <a:lnTo>
                    <a:pt x="12965" y="1280"/>
                  </a:lnTo>
                  <a:lnTo>
                    <a:pt x="12936" y="1307"/>
                  </a:lnTo>
                  <a:lnTo>
                    <a:pt x="12907" y="1337"/>
                  </a:lnTo>
                  <a:lnTo>
                    <a:pt x="12878" y="1371"/>
                  </a:lnTo>
                  <a:lnTo>
                    <a:pt x="12858" y="1391"/>
                  </a:lnTo>
                  <a:lnTo>
                    <a:pt x="12840" y="1412"/>
                  </a:lnTo>
                  <a:lnTo>
                    <a:pt x="12823" y="1433"/>
                  </a:lnTo>
                  <a:lnTo>
                    <a:pt x="12809" y="1455"/>
                  </a:lnTo>
                  <a:lnTo>
                    <a:pt x="12795" y="1477"/>
                  </a:lnTo>
                  <a:lnTo>
                    <a:pt x="12783" y="1499"/>
                  </a:lnTo>
                  <a:lnTo>
                    <a:pt x="12772" y="1522"/>
                  </a:lnTo>
                  <a:lnTo>
                    <a:pt x="12762" y="1545"/>
                  </a:lnTo>
                  <a:lnTo>
                    <a:pt x="12754" y="1568"/>
                  </a:lnTo>
                  <a:lnTo>
                    <a:pt x="12747" y="1591"/>
                  </a:lnTo>
                  <a:lnTo>
                    <a:pt x="12741" y="1615"/>
                  </a:lnTo>
                  <a:lnTo>
                    <a:pt x="12735" y="1638"/>
                  </a:lnTo>
                  <a:lnTo>
                    <a:pt x="12729" y="1688"/>
                  </a:lnTo>
                  <a:lnTo>
                    <a:pt x="12725" y="1736"/>
                  </a:lnTo>
                  <a:lnTo>
                    <a:pt x="12726" y="1787"/>
                  </a:lnTo>
                  <a:lnTo>
                    <a:pt x="12728" y="1837"/>
                  </a:lnTo>
                  <a:lnTo>
                    <a:pt x="12734" y="1889"/>
                  </a:lnTo>
                  <a:lnTo>
                    <a:pt x="12742" y="1940"/>
                  </a:lnTo>
                  <a:lnTo>
                    <a:pt x="12751" y="1992"/>
                  </a:lnTo>
                  <a:lnTo>
                    <a:pt x="12761" y="2044"/>
                  </a:lnTo>
                  <a:lnTo>
                    <a:pt x="12784" y="2149"/>
                  </a:lnTo>
                  <a:lnTo>
                    <a:pt x="12795" y="2203"/>
                  </a:lnTo>
                  <a:lnTo>
                    <a:pt x="12809" y="2260"/>
                  </a:lnTo>
                  <a:lnTo>
                    <a:pt x="12821" y="2318"/>
                  </a:lnTo>
                  <a:lnTo>
                    <a:pt x="12835" y="2379"/>
                  </a:lnTo>
                  <a:lnTo>
                    <a:pt x="12847" y="2444"/>
                  </a:lnTo>
                  <a:lnTo>
                    <a:pt x="12859" y="2511"/>
                  </a:lnTo>
                  <a:lnTo>
                    <a:pt x="12871" y="2582"/>
                  </a:lnTo>
                  <a:lnTo>
                    <a:pt x="12881" y="2656"/>
                  </a:lnTo>
                  <a:lnTo>
                    <a:pt x="12891" y="2733"/>
                  </a:lnTo>
                  <a:lnTo>
                    <a:pt x="12900" y="2815"/>
                  </a:lnTo>
                  <a:lnTo>
                    <a:pt x="12903" y="2858"/>
                  </a:lnTo>
                  <a:lnTo>
                    <a:pt x="12906" y="2901"/>
                  </a:lnTo>
                  <a:lnTo>
                    <a:pt x="12909" y="2946"/>
                  </a:lnTo>
                  <a:lnTo>
                    <a:pt x="12911" y="2991"/>
                  </a:lnTo>
                  <a:lnTo>
                    <a:pt x="12913" y="3037"/>
                  </a:lnTo>
                  <a:lnTo>
                    <a:pt x="12914" y="3085"/>
                  </a:lnTo>
                  <a:lnTo>
                    <a:pt x="12915" y="3134"/>
                  </a:lnTo>
                  <a:lnTo>
                    <a:pt x="12915" y="3184"/>
                  </a:lnTo>
                  <a:lnTo>
                    <a:pt x="12914" y="3235"/>
                  </a:lnTo>
                  <a:lnTo>
                    <a:pt x="12913" y="3288"/>
                  </a:lnTo>
                  <a:lnTo>
                    <a:pt x="12911" y="3341"/>
                  </a:lnTo>
                  <a:lnTo>
                    <a:pt x="12909" y="3396"/>
                  </a:lnTo>
                  <a:lnTo>
                    <a:pt x="12901" y="3396"/>
                  </a:lnTo>
                  <a:lnTo>
                    <a:pt x="12890" y="3396"/>
                  </a:lnTo>
                  <a:lnTo>
                    <a:pt x="12869" y="3392"/>
                  </a:lnTo>
                  <a:lnTo>
                    <a:pt x="12843" y="3384"/>
                  </a:lnTo>
                  <a:lnTo>
                    <a:pt x="12815" y="3375"/>
                  </a:lnTo>
                  <a:lnTo>
                    <a:pt x="12785" y="3362"/>
                  </a:lnTo>
                  <a:lnTo>
                    <a:pt x="12754" y="3345"/>
                  </a:lnTo>
                  <a:lnTo>
                    <a:pt x="12722" y="3326"/>
                  </a:lnTo>
                  <a:lnTo>
                    <a:pt x="12690" y="3303"/>
                  </a:lnTo>
                  <a:lnTo>
                    <a:pt x="12690" y="3302"/>
                  </a:lnTo>
                  <a:lnTo>
                    <a:pt x="12688" y="3300"/>
                  </a:lnTo>
                  <a:lnTo>
                    <a:pt x="12685" y="3296"/>
                  </a:lnTo>
                  <a:lnTo>
                    <a:pt x="12681" y="3291"/>
                  </a:lnTo>
                  <a:lnTo>
                    <a:pt x="12676" y="3284"/>
                  </a:lnTo>
                  <a:lnTo>
                    <a:pt x="12669" y="3276"/>
                  </a:lnTo>
                  <a:lnTo>
                    <a:pt x="12662" y="3268"/>
                  </a:lnTo>
                  <a:lnTo>
                    <a:pt x="12654" y="3258"/>
                  </a:lnTo>
                  <a:lnTo>
                    <a:pt x="12636" y="3236"/>
                  </a:lnTo>
                  <a:lnTo>
                    <a:pt x="12615" y="3210"/>
                  </a:lnTo>
                  <a:lnTo>
                    <a:pt x="12591" y="3184"/>
                  </a:lnTo>
                  <a:lnTo>
                    <a:pt x="12566" y="3155"/>
                  </a:lnTo>
                  <a:lnTo>
                    <a:pt x="12539" y="3125"/>
                  </a:lnTo>
                  <a:lnTo>
                    <a:pt x="12511" y="3096"/>
                  </a:lnTo>
                  <a:lnTo>
                    <a:pt x="12482" y="3067"/>
                  </a:lnTo>
                  <a:lnTo>
                    <a:pt x="12454" y="3039"/>
                  </a:lnTo>
                  <a:lnTo>
                    <a:pt x="12426" y="3015"/>
                  </a:lnTo>
                  <a:lnTo>
                    <a:pt x="12398" y="2992"/>
                  </a:lnTo>
                  <a:lnTo>
                    <a:pt x="12384" y="2983"/>
                  </a:lnTo>
                  <a:lnTo>
                    <a:pt x="12372" y="2973"/>
                  </a:lnTo>
                  <a:lnTo>
                    <a:pt x="12360" y="2966"/>
                  </a:lnTo>
                  <a:lnTo>
                    <a:pt x="12347" y="2960"/>
                  </a:lnTo>
                  <a:lnTo>
                    <a:pt x="12370" y="2947"/>
                  </a:lnTo>
                  <a:lnTo>
                    <a:pt x="12390" y="2931"/>
                  </a:lnTo>
                  <a:lnTo>
                    <a:pt x="12408" y="2914"/>
                  </a:lnTo>
                  <a:lnTo>
                    <a:pt x="12426" y="2893"/>
                  </a:lnTo>
                  <a:lnTo>
                    <a:pt x="12443" y="2872"/>
                  </a:lnTo>
                  <a:lnTo>
                    <a:pt x="12462" y="2850"/>
                  </a:lnTo>
                  <a:lnTo>
                    <a:pt x="12481" y="2827"/>
                  </a:lnTo>
                  <a:lnTo>
                    <a:pt x="12503" y="2803"/>
                  </a:lnTo>
                  <a:lnTo>
                    <a:pt x="12519" y="2762"/>
                  </a:lnTo>
                  <a:lnTo>
                    <a:pt x="12531" y="2721"/>
                  </a:lnTo>
                  <a:lnTo>
                    <a:pt x="12539" y="2678"/>
                  </a:lnTo>
                  <a:lnTo>
                    <a:pt x="12544" y="2634"/>
                  </a:lnTo>
                  <a:lnTo>
                    <a:pt x="12546" y="2590"/>
                  </a:lnTo>
                  <a:lnTo>
                    <a:pt x="12544" y="2545"/>
                  </a:lnTo>
                  <a:lnTo>
                    <a:pt x="12539" y="2500"/>
                  </a:lnTo>
                  <a:lnTo>
                    <a:pt x="12531" y="2453"/>
                  </a:lnTo>
                  <a:lnTo>
                    <a:pt x="12519" y="2406"/>
                  </a:lnTo>
                  <a:lnTo>
                    <a:pt x="12503" y="2358"/>
                  </a:lnTo>
                  <a:lnTo>
                    <a:pt x="12486" y="2310"/>
                  </a:lnTo>
                  <a:lnTo>
                    <a:pt x="12464" y="2261"/>
                  </a:lnTo>
                  <a:lnTo>
                    <a:pt x="12439" y="2210"/>
                  </a:lnTo>
                  <a:lnTo>
                    <a:pt x="12411" y="2160"/>
                  </a:lnTo>
                  <a:lnTo>
                    <a:pt x="12381" y="2108"/>
                  </a:lnTo>
                  <a:lnTo>
                    <a:pt x="12347" y="2056"/>
                  </a:lnTo>
                  <a:lnTo>
                    <a:pt x="12327" y="2030"/>
                  </a:lnTo>
                  <a:lnTo>
                    <a:pt x="12306" y="2006"/>
                  </a:lnTo>
                  <a:lnTo>
                    <a:pt x="12285" y="1982"/>
                  </a:lnTo>
                  <a:lnTo>
                    <a:pt x="12265" y="1961"/>
                  </a:lnTo>
                  <a:lnTo>
                    <a:pt x="12243" y="1939"/>
                  </a:lnTo>
                  <a:lnTo>
                    <a:pt x="12222" y="1920"/>
                  </a:lnTo>
                  <a:lnTo>
                    <a:pt x="12179" y="1882"/>
                  </a:lnTo>
                  <a:lnTo>
                    <a:pt x="12136" y="1848"/>
                  </a:lnTo>
                  <a:lnTo>
                    <a:pt x="12092" y="1816"/>
                  </a:lnTo>
                  <a:lnTo>
                    <a:pt x="12048" y="1786"/>
                  </a:lnTo>
                  <a:lnTo>
                    <a:pt x="12005" y="1758"/>
                  </a:lnTo>
                  <a:lnTo>
                    <a:pt x="11960" y="1730"/>
                  </a:lnTo>
                  <a:lnTo>
                    <a:pt x="11917" y="1703"/>
                  </a:lnTo>
                  <a:lnTo>
                    <a:pt x="11830" y="1650"/>
                  </a:lnTo>
                  <a:lnTo>
                    <a:pt x="11787" y="1622"/>
                  </a:lnTo>
                  <a:lnTo>
                    <a:pt x="11744" y="1592"/>
                  </a:lnTo>
                  <a:lnTo>
                    <a:pt x="11703" y="1561"/>
                  </a:lnTo>
                  <a:lnTo>
                    <a:pt x="11662" y="1526"/>
                  </a:lnTo>
                  <a:lnTo>
                    <a:pt x="11628" y="1498"/>
                  </a:lnTo>
                  <a:lnTo>
                    <a:pt x="11594" y="1470"/>
                  </a:lnTo>
                  <a:lnTo>
                    <a:pt x="11577" y="1454"/>
                  </a:lnTo>
                  <a:lnTo>
                    <a:pt x="11562" y="1438"/>
                  </a:lnTo>
                  <a:lnTo>
                    <a:pt x="11548" y="1421"/>
                  </a:lnTo>
                  <a:lnTo>
                    <a:pt x="11537" y="1402"/>
                  </a:lnTo>
                  <a:lnTo>
                    <a:pt x="11510" y="1365"/>
                  </a:lnTo>
                  <a:lnTo>
                    <a:pt x="11479" y="1325"/>
                  </a:lnTo>
                  <a:lnTo>
                    <a:pt x="11447" y="1282"/>
                  </a:lnTo>
                  <a:lnTo>
                    <a:pt x="11412" y="1237"/>
                  </a:lnTo>
                  <a:lnTo>
                    <a:pt x="11374" y="1189"/>
                  </a:lnTo>
                  <a:lnTo>
                    <a:pt x="11334" y="1139"/>
                  </a:lnTo>
                  <a:lnTo>
                    <a:pt x="11290" y="1087"/>
                  </a:lnTo>
                  <a:lnTo>
                    <a:pt x="11245" y="1034"/>
                  </a:lnTo>
                  <a:lnTo>
                    <a:pt x="11196" y="979"/>
                  </a:lnTo>
                  <a:lnTo>
                    <a:pt x="11146" y="924"/>
                  </a:lnTo>
                  <a:lnTo>
                    <a:pt x="11092" y="867"/>
                  </a:lnTo>
                  <a:lnTo>
                    <a:pt x="11036" y="810"/>
                  </a:lnTo>
                  <a:lnTo>
                    <a:pt x="10977" y="754"/>
                  </a:lnTo>
                  <a:lnTo>
                    <a:pt x="10916" y="696"/>
                  </a:lnTo>
                  <a:lnTo>
                    <a:pt x="10852" y="639"/>
                  </a:lnTo>
                  <a:lnTo>
                    <a:pt x="10785" y="584"/>
                  </a:lnTo>
                  <a:lnTo>
                    <a:pt x="10716" y="529"/>
                  </a:lnTo>
                  <a:lnTo>
                    <a:pt x="10644" y="474"/>
                  </a:lnTo>
                  <a:lnTo>
                    <a:pt x="10570" y="423"/>
                  </a:lnTo>
                  <a:lnTo>
                    <a:pt x="10492" y="371"/>
                  </a:lnTo>
                  <a:lnTo>
                    <a:pt x="10413" y="323"/>
                  </a:lnTo>
                  <a:lnTo>
                    <a:pt x="10330" y="277"/>
                  </a:lnTo>
                  <a:lnTo>
                    <a:pt x="10244" y="233"/>
                  </a:lnTo>
                  <a:lnTo>
                    <a:pt x="10157" y="192"/>
                  </a:lnTo>
                  <a:lnTo>
                    <a:pt x="10066" y="154"/>
                  </a:lnTo>
                  <a:lnTo>
                    <a:pt x="9973" y="120"/>
                  </a:lnTo>
                  <a:lnTo>
                    <a:pt x="9877" y="89"/>
                  </a:lnTo>
                  <a:lnTo>
                    <a:pt x="9827" y="75"/>
                  </a:lnTo>
                  <a:lnTo>
                    <a:pt x="9778" y="62"/>
                  </a:lnTo>
                  <a:lnTo>
                    <a:pt x="9727" y="50"/>
                  </a:lnTo>
                  <a:lnTo>
                    <a:pt x="9677" y="40"/>
                  </a:lnTo>
                  <a:lnTo>
                    <a:pt x="9625" y="30"/>
                  </a:lnTo>
                  <a:lnTo>
                    <a:pt x="9572" y="21"/>
                  </a:lnTo>
                  <a:lnTo>
                    <a:pt x="9520" y="14"/>
                  </a:lnTo>
                  <a:lnTo>
                    <a:pt x="9465" y="8"/>
                  </a:lnTo>
                  <a:lnTo>
                    <a:pt x="9411" y="3"/>
                  </a:lnTo>
                  <a:lnTo>
                    <a:pt x="9356" y="0"/>
                  </a:lnTo>
                  <a:lnTo>
                    <a:pt x="9231" y="0"/>
                  </a:lnTo>
                  <a:lnTo>
                    <a:pt x="923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Calibri Light" panose="020F0302020204030204"/>
                <a:ea typeface="+mn-ea"/>
                <a:cs typeface="+mn-cs"/>
              </a:endParaRPr>
            </a:p>
          </p:txBody>
        </p:sp>
        <p:sp>
          <p:nvSpPr>
            <p:cNvPr id="217" name="Freeform 45"/>
            <p:cNvSpPr>
              <a:spLocks/>
            </p:cNvSpPr>
            <p:nvPr/>
          </p:nvSpPr>
          <p:spPr bwMode="auto">
            <a:xfrm>
              <a:off x="-1422421" y="-770559"/>
              <a:ext cx="415116" cy="424070"/>
            </a:xfrm>
            <a:custGeom>
              <a:avLst/>
              <a:gdLst>
                <a:gd name="T0" fmla="*/ 2086 w 2090"/>
                <a:gd name="T1" fmla="*/ 1 h 2119"/>
                <a:gd name="T2" fmla="*/ 2063 w 2090"/>
                <a:gd name="T3" fmla="*/ 8 h 2119"/>
                <a:gd name="T4" fmla="*/ 2023 w 2090"/>
                <a:gd name="T5" fmla="*/ 20 h 2119"/>
                <a:gd name="T6" fmla="*/ 1964 w 2090"/>
                <a:gd name="T7" fmla="*/ 35 h 2119"/>
                <a:gd name="T8" fmla="*/ 1887 w 2090"/>
                <a:gd name="T9" fmla="*/ 53 h 2119"/>
                <a:gd name="T10" fmla="*/ 1790 w 2090"/>
                <a:gd name="T11" fmla="*/ 73 h 2119"/>
                <a:gd name="T12" fmla="*/ 1673 w 2090"/>
                <a:gd name="T13" fmla="*/ 96 h 2119"/>
                <a:gd name="T14" fmla="*/ 1536 w 2090"/>
                <a:gd name="T15" fmla="*/ 119 h 2119"/>
                <a:gd name="T16" fmla="*/ 1298 w 2090"/>
                <a:gd name="T17" fmla="*/ 152 h 2119"/>
                <a:gd name="T18" fmla="*/ 1061 w 2090"/>
                <a:gd name="T19" fmla="*/ 171 h 2119"/>
                <a:gd name="T20" fmla="*/ 859 w 2090"/>
                <a:gd name="T21" fmla="*/ 192 h 2119"/>
                <a:gd name="T22" fmla="*/ 693 w 2090"/>
                <a:gd name="T23" fmla="*/ 233 h 2119"/>
                <a:gd name="T24" fmla="*/ 515 w 2090"/>
                <a:gd name="T25" fmla="*/ 347 h 2119"/>
                <a:gd name="T26" fmla="*/ 365 w 2090"/>
                <a:gd name="T27" fmla="*/ 513 h 2119"/>
                <a:gd name="T28" fmla="*/ 248 w 2090"/>
                <a:gd name="T29" fmla="*/ 723 h 2119"/>
                <a:gd name="T30" fmla="*/ 150 w 2090"/>
                <a:gd name="T31" fmla="*/ 986 h 2119"/>
                <a:gd name="T32" fmla="*/ 77 w 2090"/>
                <a:gd name="T33" fmla="*/ 1239 h 2119"/>
                <a:gd name="T34" fmla="*/ 19 w 2090"/>
                <a:gd name="T35" fmla="*/ 1600 h 2119"/>
                <a:gd name="T36" fmla="*/ 7 w 2090"/>
                <a:gd name="T37" fmla="*/ 1765 h 2119"/>
                <a:gd name="T38" fmla="*/ 1 w 2090"/>
                <a:gd name="T39" fmla="*/ 1907 h 2119"/>
                <a:gd name="T40" fmla="*/ 1 w 2090"/>
                <a:gd name="T41" fmla="*/ 2019 h 2119"/>
                <a:gd name="T42" fmla="*/ 2 w 2090"/>
                <a:gd name="T43" fmla="*/ 2093 h 2119"/>
                <a:gd name="T44" fmla="*/ 3 w 2090"/>
                <a:gd name="T45" fmla="*/ 2119 h 2119"/>
                <a:gd name="T46" fmla="*/ 5 w 2090"/>
                <a:gd name="T47" fmla="*/ 2110 h 2119"/>
                <a:gd name="T48" fmla="*/ 12 w 2090"/>
                <a:gd name="T49" fmla="*/ 2082 h 2119"/>
                <a:gd name="T50" fmla="*/ 40 w 2090"/>
                <a:gd name="T51" fmla="*/ 1983 h 2119"/>
                <a:gd name="T52" fmla="*/ 83 w 2090"/>
                <a:gd name="T53" fmla="*/ 1837 h 2119"/>
                <a:gd name="T54" fmla="*/ 139 w 2090"/>
                <a:gd name="T55" fmla="*/ 1659 h 2119"/>
                <a:gd name="T56" fmla="*/ 260 w 2090"/>
                <a:gd name="T57" fmla="*/ 1325 h 2119"/>
                <a:gd name="T58" fmla="*/ 337 w 2090"/>
                <a:gd name="T59" fmla="*/ 1145 h 2119"/>
                <a:gd name="T60" fmla="*/ 419 w 2090"/>
                <a:gd name="T61" fmla="*/ 997 h 2119"/>
                <a:gd name="T62" fmla="*/ 481 w 2090"/>
                <a:gd name="T63" fmla="*/ 901 h 2119"/>
                <a:gd name="T64" fmla="*/ 565 w 2090"/>
                <a:gd name="T65" fmla="*/ 784 h 2119"/>
                <a:gd name="T66" fmla="*/ 636 w 2090"/>
                <a:gd name="T67" fmla="*/ 701 h 2119"/>
                <a:gd name="T68" fmla="*/ 679 w 2090"/>
                <a:gd name="T69" fmla="*/ 662 h 2119"/>
                <a:gd name="T70" fmla="*/ 687 w 2090"/>
                <a:gd name="T71" fmla="*/ 656 h 2119"/>
                <a:gd name="T72" fmla="*/ 675 w 2090"/>
                <a:gd name="T73" fmla="*/ 694 h 2119"/>
                <a:gd name="T74" fmla="*/ 657 w 2090"/>
                <a:gd name="T75" fmla="*/ 770 h 2119"/>
                <a:gd name="T76" fmla="*/ 648 w 2090"/>
                <a:gd name="T77" fmla="*/ 863 h 2119"/>
                <a:gd name="T78" fmla="*/ 663 w 2090"/>
                <a:gd name="T79" fmla="*/ 987 h 2119"/>
                <a:gd name="T80" fmla="*/ 699 w 2090"/>
                <a:gd name="T81" fmla="*/ 1175 h 2119"/>
                <a:gd name="T82" fmla="*/ 741 w 2090"/>
                <a:gd name="T83" fmla="*/ 1322 h 2119"/>
                <a:gd name="T84" fmla="*/ 767 w 2090"/>
                <a:gd name="T85" fmla="*/ 1395 h 2119"/>
                <a:gd name="T86" fmla="*/ 778 w 2090"/>
                <a:gd name="T87" fmla="*/ 1424 h 2119"/>
                <a:gd name="T88" fmla="*/ 782 w 2090"/>
                <a:gd name="T89" fmla="*/ 1434 h 2119"/>
                <a:gd name="T90" fmla="*/ 783 w 2090"/>
                <a:gd name="T91" fmla="*/ 1407 h 2119"/>
                <a:gd name="T92" fmla="*/ 790 w 2090"/>
                <a:gd name="T93" fmla="*/ 1337 h 2119"/>
                <a:gd name="T94" fmla="*/ 803 w 2090"/>
                <a:gd name="T95" fmla="*/ 1231 h 2119"/>
                <a:gd name="T96" fmla="*/ 824 w 2090"/>
                <a:gd name="T97" fmla="*/ 1102 h 2119"/>
                <a:gd name="T98" fmla="*/ 900 w 2090"/>
                <a:gd name="T99" fmla="*/ 816 h 2119"/>
                <a:gd name="T100" fmla="*/ 974 w 2090"/>
                <a:gd name="T101" fmla="*/ 647 h 2119"/>
                <a:gd name="T102" fmla="*/ 1055 w 2090"/>
                <a:gd name="T103" fmla="*/ 533 h 2119"/>
                <a:gd name="T104" fmla="*/ 1165 w 2090"/>
                <a:gd name="T105" fmla="*/ 433 h 2119"/>
                <a:gd name="T106" fmla="*/ 1295 w 2090"/>
                <a:gd name="T107" fmla="*/ 351 h 2119"/>
                <a:gd name="T108" fmla="*/ 1560 w 2090"/>
                <a:gd name="T109" fmla="*/ 249 h 2119"/>
                <a:gd name="T110" fmla="*/ 1736 w 2090"/>
                <a:gd name="T111" fmla="*/ 184 h 2119"/>
                <a:gd name="T112" fmla="*/ 1907 w 2090"/>
                <a:gd name="T113" fmla="*/ 101 h 2119"/>
                <a:gd name="T114" fmla="*/ 2012 w 2090"/>
                <a:gd name="T115" fmla="*/ 45 h 2119"/>
                <a:gd name="T116" fmla="*/ 2060 w 2090"/>
                <a:gd name="T117" fmla="*/ 18 h 2119"/>
                <a:gd name="T118" fmla="*/ 2087 w 2090"/>
                <a:gd name="T119" fmla="*/ 2 h 2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090" h="2119">
                  <a:moveTo>
                    <a:pt x="2090" y="0"/>
                  </a:moveTo>
                  <a:lnTo>
                    <a:pt x="2090" y="0"/>
                  </a:lnTo>
                  <a:lnTo>
                    <a:pt x="2088" y="1"/>
                  </a:lnTo>
                  <a:lnTo>
                    <a:pt x="2086" y="1"/>
                  </a:lnTo>
                  <a:lnTo>
                    <a:pt x="2082" y="3"/>
                  </a:lnTo>
                  <a:lnTo>
                    <a:pt x="2077" y="4"/>
                  </a:lnTo>
                  <a:lnTo>
                    <a:pt x="2070" y="6"/>
                  </a:lnTo>
                  <a:lnTo>
                    <a:pt x="2063" y="8"/>
                  </a:lnTo>
                  <a:lnTo>
                    <a:pt x="2055" y="10"/>
                  </a:lnTo>
                  <a:lnTo>
                    <a:pt x="2046" y="13"/>
                  </a:lnTo>
                  <a:lnTo>
                    <a:pt x="2034" y="17"/>
                  </a:lnTo>
                  <a:lnTo>
                    <a:pt x="2023" y="20"/>
                  </a:lnTo>
                  <a:lnTo>
                    <a:pt x="2009" y="23"/>
                  </a:lnTo>
                  <a:lnTo>
                    <a:pt x="1996" y="27"/>
                  </a:lnTo>
                  <a:lnTo>
                    <a:pt x="1981" y="31"/>
                  </a:lnTo>
                  <a:lnTo>
                    <a:pt x="1964" y="35"/>
                  </a:lnTo>
                  <a:lnTo>
                    <a:pt x="1946" y="39"/>
                  </a:lnTo>
                  <a:lnTo>
                    <a:pt x="1928" y="43"/>
                  </a:lnTo>
                  <a:lnTo>
                    <a:pt x="1907" y="48"/>
                  </a:lnTo>
                  <a:lnTo>
                    <a:pt x="1887" y="53"/>
                  </a:lnTo>
                  <a:lnTo>
                    <a:pt x="1864" y="58"/>
                  </a:lnTo>
                  <a:lnTo>
                    <a:pt x="1840" y="63"/>
                  </a:lnTo>
                  <a:lnTo>
                    <a:pt x="1815" y="68"/>
                  </a:lnTo>
                  <a:lnTo>
                    <a:pt x="1790" y="73"/>
                  </a:lnTo>
                  <a:lnTo>
                    <a:pt x="1762" y="79"/>
                  </a:lnTo>
                  <a:lnTo>
                    <a:pt x="1733" y="85"/>
                  </a:lnTo>
                  <a:lnTo>
                    <a:pt x="1704" y="90"/>
                  </a:lnTo>
                  <a:lnTo>
                    <a:pt x="1673" y="96"/>
                  </a:lnTo>
                  <a:lnTo>
                    <a:pt x="1640" y="102"/>
                  </a:lnTo>
                  <a:lnTo>
                    <a:pt x="1607" y="107"/>
                  </a:lnTo>
                  <a:lnTo>
                    <a:pt x="1572" y="113"/>
                  </a:lnTo>
                  <a:lnTo>
                    <a:pt x="1536" y="119"/>
                  </a:lnTo>
                  <a:lnTo>
                    <a:pt x="1498" y="125"/>
                  </a:lnTo>
                  <a:lnTo>
                    <a:pt x="1429" y="135"/>
                  </a:lnTo>
                  <a:lnTo>
                    <a:pt x="1362" y="144"/>
                  </a:lnTo>
                  <a:lnTo>
                    <a:pt x="1298" y="152"/>
                  </a:lnTo>
                  <a:lnTo>
                    <a:pt x="1235" y="158"/>
                  </a:lnTo>
                  <a:lnTo>
                    <a:pt x="1175" y="163"/>
                  </a:lnTo>
                  <a:lnTo>
                    <a:pt x="1118" y="167"/>
                  </a:lnTo>
                  <a:lnTo>
                    <a:pt x="1061" y="171"/>
                  </a:lnTo>
                  <a:lnTo>
                    <a:pt x="1007" y="175"/>
                  </a:lnTo>
                  <a:lnTo>
                    <a:pt x="957" y="180"/>
                  </a:lnTo>
                  <a:lnTo>
                    <a:pt x="907" y="185"/>
                  </a:lnTo>
                  <a:lnTo>
                    <a:pt x="859" y="192"/>
                  </a:lnTo>
                  <a:lnTo>
                    <a:pt x="815" y="199"/>
                  </a:lnTo>
                  <a:lnTo>
                    <a:pt x="772" y="208"/>
                  </a:lnTo>
                  <a:lnTo>
                    <a:pt x="731" y="219"/>
                  </a:lnTo>
                  <a:lnTo>
                    <a:pt x="693" y="233"/>
                  </a:lnTo>
                  <a:lnTo>
                    <a:pt x="657" y="249"/>
                  </a:lnTo>
                  <a:lnTo>
                    <a:pt x="606" y="279"/>
                  </a:lnTo>
                  <a:lnTo>
                    <a:pt x="559" y="312"/>
                  </a:lnTo>
                  <a:lnTo>
                    <a:pt x="515" y="347"/>
                  </a:lnTo>
                  <a:lnTo>
                    <a:pt x="473" y="384"/>
                  </a:lnTo>
                  <a:lnTo>
                    <a:pt x="435" y="424"/>
                  </a:lnTo>
                  <a:lnTo>
                    <a:pt x="399" y="468"/>
                  </a:lnTo>
                  <a:lnTo>
                    <a:pt x="365" y="513"/>
                  </a:lnTo>
                  <a:lnTo>
                    <a:pt x="334" y="561"/>
                  </a:lnTo>
                  <a:lnTo>
                    <a:pt x="304" y="612"/>
                  </a:lnTo>
                  <a:lnTo>
                    <a:pt x="275" y="667"/>
                  </a:lnTo>
                  <a:lnTo>
                    <a:pt x="248" y="723"/>
                  </a:lnTo>
                  <a:lnTo>
                    <a:pt x="224" y="784"/>
                  </a:lnTo>
                  <a:lnTo>
                    <a:pt x="199" y="848"/>
                  </a:lnTo>
                  <a:lnTo>
                    <a:pt x="174" y="915"/>
                  </a:lnTo>
                  <a:lnTo>
                    <a:pt x="150" y="986"/>
                  </a:lnTo>
                  <a:lnTo>
                    <a:pt x="128" y="1060"/>
                  </a:lnTo>
                  <a:lnTo>
                    <a:pt x="113" y="1104"/>
                  </a:lnTo>
                  <a:lnTo>
                    <a:pt x="100" y="1149"/>
                  </a:lnTo>
                  <a:lnTo>
                    <a:pt x="77" y="1239"/>
                  </a:lnTo>
                  <a:lnTo>
                    <a:pt x="57" y="1331"/>
                  </a:lnTo>
                  <a:lnTo>
                    <a:pt x="42" y="1423"/>
                  </a:lnTo>
                  <a:lnTo>
                    <a:pt x="29" y="1512"/>
                  </a:lnTo>
                  <a:lnTo>
                    <a:pt x="19" y="1600"/>
                  </a:lnTo>
                  <a:lnTo>
                    <a:pt x="15" y="1643"/>
                  </a:lnTo>
                  <a:lnTo>
                    <a:pt x="12" y="1684"/>
                  </a:lnTo>
                  <a:lnTo>
                    <a:pt x="9" y="1725"/>
                  </a:lnTo>
                  <a:lnTo>
                    <a:pt x="7" y="1765"/>
                  </a:lnTo>
                  <a:lnTo>
                    <a:pt x="5" y="1803"/>
                  </a:lnTo>
                  <a:lnTo>
                    <a:pt x="3" y="1839"/>
                  </a:lnTo>
                  <a:lnTo>
                    <a:pt x="2" y="1874"/>
                  </a:lnTo>
                  <a:lnTo>
                    <a:pt x="1" y="1907"/>
                  </a:lnTo>
                  <a:lnTo>
                    <a:pt x="1" y="1939"/>
                  </a:lnTo>
                  <a:lnTo>
                    <a:pt x="0" y="1967"/>
                  </a:lnTo>
                  <a:lnTo>
                    <a:pt x="0" y="1994"/>
                  </a:lnTo>
                  <a:lnTo>
                    <a:pt x="1" y="2019"/>
                  </a:lnTo>
                  <a:lnTo>
                    <a:pt x="1" y="2042"/>
                  </a:lnTo>
                  <a:lnTo>
                    <a:pt x="1" y="2061"/>
                  </a:lnTo>
                  <a:lnTo>
                    <a:pt x="1" y="2079"/>
                  </a:lnTo>
                  <a:lnTo>
                    <a:pt x="2" y="2093"/>
                  </a:lnTo>
                  <a:lnTo>
                    <a:pt x="2" y="2104"/>
                  </a:lnTo>
                  <a:lnTo>
                    <a:pt x="3" y="2113"/>
                  </a:lnTo>
                  <a:lnTo>
                    <a:pt x="3" y="2117"/>
                  </a:lnTo>
                  <a:lnTo>
                    <a:pt x="3" y="2119"/>
                  </a:lnTo>
                  <a:lnTo>
                    <a:pt x="3" y="2119"/>
                  </a:lnTo>
                  <a:lnTo>
                    <a:pt x="4" y="2117"/>
                  </a:lnTo>
                  <a:lnTo>
                    <a:pt x="4" y="2114"/>
                  </a:lnTo>
                  <a:lnTo>
                    <a:pt x="5" y="2110"/>
                  </a:lnTo>
                  <a:lnTo>
                    <a:pt x="7" y="2104"/>
                  </a:lnTo>
                  <a:lnTo>
                    <a:pt x="8" y="2098"/>
                  </a:lnTo>
                  <a:lnTo>
                    <a:pt x="10" y="2091"/>
                  </a:lnTo>
                  <a:lnTo>
                    <a:pt x="12" y="2082"/>
                  </a:lnTo>
                  <a:lnTo>
                    <a:pt x="18" y="2062"/>
                  </a:lnTo>
                  <a:lnTo>
                    <a:pt x="24" y="2040"/>
                  </a:lnTo>
                  <a:lnTo>
                    <a:pt x="32" y="2013"/>
                  </a:lnTo>
                  <a:lnTo>
                    <a:pt x="40" y="1983"/>
                  </a:lnTo>
                  <a:lnTo>
                    <a:pt x="49" y="1950"/>
                  </a:lnTo>
                  <a:lnTo>
                    <a:pt x="59" y="1914"/>
                  </a:lnTo>
                  <a:lnTo>
                    <a:pt x="71" y="1877"/>
                  </a:lnTo>
                  <a:lnTo>
                    <a:pt x="83" y="1837"/>
                  </a:lnTo>
                  <a:lnTo>
                    <a:pt x="96" y="1794"/>
                  </a:lnTo>
                  <a:lnTo>
                    <a:pt x="110" y="1751"/>
                  </a:lnTo>
                  <a:lnTo>
                    <a:pt x="123" y="1706"/>
                  </a:lnTo>
                  <a:lnTo>
                    <a:pt x="139" y="1659"/>
                  </a:lnTo>
                  <a:lnTo>
                    <a:pt x="171" y="1565"/>
                  </a:lnTo>
                  <a:lnTo>
                    <a:pt x="205" y="1468"/>
                  </a:lnTo>
                  <a:lnTo>
                    <a:pt x="241" y="1372"/>
                  </a:lnTo>
                  <a:lnTo>
                    <a:pt x="260" y="1325"/>
                  </a:lnTo>
                  <a:lnTo>
                    <a:pt x="278" y="1277"/>
                  </a:lnTo>
                  <a:lnTo>
                    <a:pt x="298" y="1232"/>
                  </a:lnTo>
                  <a:lnTo>
                    <a:pt x="317" y="1189"/>
                  </a:lnTo>
                  <a:lnTo>
                    <a:pt x="337" y="1145"/>
                  </a:lnTo>
                  <a:lnTo>
                    <a:pt x="358" y="1105"/>
                  </a:lnTo>
                  <a:lnTo>
                    <a:pt x="377" y="1066"/>
                  </a:lnTo>
                  <a:lnTo>
                    <a:pt x="398" y="1030"/>
                  </a:lnTo>
                  <a:lnTo>
                    <a:pt x="419" y="997"/>
                  </a:lnTo>
                  <a:lnTo>
                    <a:pt x="438" y="966"/>
                  </a:lnTo>
                  <a:lnTo>
                    <a:pt x="453" y="944"/>
                  </a:lnTo>
                  <a:lnTo>
                    <a:pt x="467" y="922"/>
                  </a:lnTo>
                  <a:lnTo>
                    <a:pt x="481" y="901"/>
                  </a:lnTo>
                  <a:lnTo>
                    <a:pt x="494" y="881"/>
                  </a:lnTo>
                  <a:lnTo>
                    <a:pt x="520" y="845"/>
                  </a:lnTo>
                  <a:lnTo>
                    <a:pt x="544" y="813"/>
                  </a:lnTo>
                  <a:lnTo>
                    <a:pt x="565" y="784"/>
                  </a:lnTo>
                  <a:lnTo>
                    <a:pt x="586" y="758"/>
                  </a:lnTo>
                  <a:lnTo>
                    <a:pt x="604" y="736"/>
                  </a:lnTo>
                  <a:lnTo>
                    <a:pt x="622" y="717"/>
                  </a:lnTo>
                  <a:lnTo>
                    <a:pt x="636" y="701"/>
                  </a:lnTo>
                  <a:lnTo>
                    <a:pt x="650" y="687"/>
                  </a:lnTo>
                  <a:lnTo>
                    <a:pt x="661" y="677"/>
                  </a:lnTo>
                  <a:lnTo>
                    <a:pt x="671" y="669"/>
                  </a:lnTo>
                  <a:lnTo>
                    <a:pt x="679" y="662"/>
                  </a:lnTo>
                  <a:lnTo>
                    <a:pt x="684" y="657"/>
                  </a:lnTo>
                  <a:lnTo>
                    <a:pt x="687" y="655"/>
                  </a:lnTo>
                  <a:lnTo>
                    <a:pt x="688" y="654"/>
                  </a:lnTo>
                  <a:lnTo>
                    <a:pt x="687" y="656"/>
                  </a:lnTo>
                  <a:lnTo>
                    <a:pt x="685" y="661"/>
                  </a:lnTo>
                  <a:lnTo>
                    <a:pt x="683" y="670"/>
                  </a:lnTo>
                  <a:lnTo>
                    <a:pt x="679" y="681"/>
                  </a:lnTo>
                  <a:lnTo>
                    <a:pt x="675" y="694"/>
                  </a:lnTo>
                  <a:lnTo>
                    <a:pt x="670" y="711"/>
                  </a:lnTo>
                  <a:lnTo>
                    <a:pt x="665" y="728"/>
                  </a:lnTo>
                  <a:lnTo>
                    <a:pt x="661" y="748"/>
                  </a:lnTo>
                  <a:lnTo>
                    <a:pt x="657" y="770"/>
                  </a:lnTo>
                  <a:lnTo>
                    <a:pt x="653" y="791"/>
                  </a:lnTo>
                  <a:lnTo>
                    <a:pt x="650" y="815"/>
                  </a:lnTo>
                  <a:lnTo>
                    <a:pt x="649" y="839"/>
                  </a:lnTo>
                  <a:lnTo>
                    <a:pt x="648" y="863"/>
                  </a:lnTo>
                  <a:lnTo>
                    <a:pt x="649" y="887"/>
                  </a:lnTo>
                  <a:lnTo>
                    <a:pt x="652" y="912"/>
                  </a:lnTo>
                  <a:lnTo>
                    <a:pt x="657" y="935"/>
                  </a:lnTo>
                  <a:lnTo>
                    <a:pt x="663" y="987"/>
                  </a:lnTo>
                  <a:lnTo>
                    <a:pt x="672" y="1037"/>
                  </a:lnTo>
                  <a:lnTo>
                    <a:pt x="680" y="1085"/>
                  </a:lnTo>
                  <a:lnTo>
                    <a:pt x="689" y="1131"/>
                  </a:lnTo>
                  <a:lnTo>
                    <a:pt x="699" y="1175"/>
                  </a:lnTo>
                  <a:lnTo>
                    <a:pt x="710" y="1216"/>
                  </a:lnTo>
                  <a:lnTo>
                    <a:pt x="720" y="1255"/>
                  </a:lnTo>
                  <a:lnTo>
                    <a:pt x="731" y="1290"/>
                  </a:lnTo>
                  <a:lnTo>
                    <a:pt x="741" y="1322"/>
                  </a:lnTo>
                  <a:lnTo>
                    <a:pt x="750" y="1349"/>
                  </a:lnTo>
                  <a:lnTo>
                    <a:pt x="759" y="1374"/>
                  </a:lnTo>
                  <a:lnTo>
                    <a:pt x="762" y="1385"/>
                  </a:lnTo>
                  <a:lnTo>
                    <a:pt x="767" y="1395"/>
                  </a:lnTo>
                  <a:lnTo>
                    <a:pt x="770" y="1404"/>
                  </a:lnTo>
                  <a:lnTo>
                    <a:pt x="773" y="1411"/>
                  </a:lnTo>
                  <a:lnTo>
                    <a:pt x="776" y="1418"/>
                  </a:lnTo>
                  <a:lnTo>
                    <a:pt x="778" y="1424"/>
                  </a:lnTo>
                  <a:lnTo>
                    <a:pt x="779" y="1428"/>
                  </a:lnTo>
                  <a:lnTo>
                    <a:pt x="781" y="1431"/>
                  </a:lnTo>
                  <a:lnTo>
                    <a:pt x="781" y="1433"/>
                  </a:lnTo>
                  <a:lnTo>
                    <a:pt x="782" y="1434"/>
                  </a:lnTo>
                  <a:lnTo>
                    <a:pt x="782" y="1432"/>
                  </a:lnTo>
                  <a:lnTo>
                    <a:pt x="782" y="1427"/>
                  </a:lnTo>
                  <a:lnTo>
                    <a:pt x="783" y="1418"/>
                  </a:lnTo>
                  <a:lnTo>
                    <a:pt x="783" y="1407"/>
                  </a:lnTo>
                  <a:lnTo>
                    <a:pt x="784" y="1394"/>
                  </a:lnTo>
                  <a:lnTo>
                    <a:pt x="786" y="1377"/>
                  </a:lnTo>
                  <a:lnTo>
                    <a:pt x="788" y="1358"/>
                  </a:lnTo>
                  <a:lnTo>
                    <a:pt x="790" y="1337"/>
                  </a:lnTo>
                  <a:lnTo>
                    <a:pt x="792" y="1313"/>
                  </a:lnTo>
                  <a:lnTo>
                    <a:pt x="795" y="1288"/>
                  </a:lnTo>
                  <a:lnTo>
                    <a:pt x="799" y="1261"/>
                  </a:lnTo>
                  <a:lnTo>
                    <a:pt x="803" y="1231"/>
                  </a:lnTo>
                  <a:lnTo>
                    <a:pt x="808" y="1201"/>
                  </a:lnTo>
                  <a:lnTo>
                    <a:pt x="813" y="1169"/>
                  </a:lnTo>
                  <a:lnTo>
                    <a:pt x="818" y="1136"/>
                  </a:lnTo>
                  <a:lnTo>
                    <a:pt x="824" y="1102"/>
                  </a:lnTo>
                  <a:lnTo>
                    <a:pt x="839" y="1032"/>
                  </a:lnTo>
                  <a:lnTo>
                    <a:pt x="856" y="960"/>
                  </a:lnTo>
                  <a:lnTo>
                    <a:pt x="876" y="888"/>
                  </a:lnTo>
                  <a:lnTo>
                    <a:pt x="900" y="816"/>
                  </a:lnTo>
                  <a:lnTo>
                    <a:pt x="927" y="746"/>
                  </a:lnTo>
                  <a:lnTo>
                    <a:pt x="942" y="712"/>
                  </a:lnTo>
                  <a:lnTo>
                    <a:pt x="958" y="679"/>
                  </a:lnTo>
                  <a:lnTo>
                    <a:pt x="974" y="647"/>
                  </a:lnTo>
                  <a:lnTo>
                    <a:pt x="993" y="617"/>
                  </a:lnTo>
                  <a:lnTo>
                    <a:pt x="1011" y="588"/>
                  </a:lnTo>
                  <a:lnTo>
                    <a:pt x="1031" y="561"/>
                  </a:lnTo>
                  <a:lnTo>
                    <a:pt x="1055" y="533"/>
                  </a:lnTo>
                  <a:lnTo>
                    <a:pt x="1080" y="506"/>
                  </a:lnTo>
                  <a:lnTo>
                    <a:pt x="1107" y="480"/>
                  </a:lnTo>
                  <a:lnTo>
                    <a:pt x="1136" y="455"/>
                  </a:lnTo>
                  <a:lnTo>
                    <a:pt x="1165" y="433"/>
                  </a:lnTo>
                  <a:lnTo>
                    <a:pt x="1196" y="410"/>
                  </a:lnTo>
                  <a:lnTo>
                    <a:pt x="1228" y="389"/>
                  </a:lnTo>
                  <a:lnTo>
                    <a:pt x="1261" y="370"/>
                  </a:lnTo>
                  <a:lnTo>
                    <a:pt x="1295" y="351"/>
                  </a:lnTo>
                  <a:lnTo>
                    <a:pt x="1330" y="334"/>
                  </a:lnTo>
                  <a:lnTo>
                    <a:pt x="1403" y="302"/>
                  </a:lnTo>
                  <a:lnTo>
                    <a:pt x="1481" y="274"/>
                  </a:lnTo>
                  <a:lnTo>
                    <a:pt x="1560" y="249"/>
                  </a:lnTo>
                  <a:lnTo>
                    <a:pt x="1603" y="236"/>
                  </a:lnTo>
                  <a:lnTo>
                    <a:pt x="1646" y="221"/>
                  </a:lnTo>
                  <a:lnTo>
                    <a:pt x="1690" y="203"/>
                  </a:lnTo>
                  <a:lnTo>
                    <a:pt x="1736" y="184"/>
                  </a:lnTo>
                  <a:lnTo>
                    <a:pt x="1780" y="164"/>
                  </a:lnTo>
                  <a:lnTo>
                    <a:pt x="1825" y="143"/>
                  </a:lnTo>
                  <a:lnTo>
                    <a:pt x="1867" y="122"/>
                  </a:lnTo>
                  <a:lnTo>
                    <a:pt x="1907" y="101"/>
                  </a:lnTo>
                  <a:lnTo>
                    <a:pt x="1945" y="81"/>
                  </a:lnTo>
                  <a:lnTo>
                    <a:pt x="1981" y="63"/>
                  </a:lnTo>
                  <a:lnTo>
                    <a:pt x="1996" y="54"/>
                  </a:lnTo>
                  <a:lnTo>
                    <a:pt x="2012" y="45"/>
                  </a:lnTo>
                  <a:lnTo>
                    <a:pt x="2026" y="37"/>
                  </a:lnTo>
                  <a:lnTo>
                    <a:pt x="2038" y="30"/>
                  </a:lnTo>
                  <a:lnTo>
                    <a:pt x="2050" y="24"/>
                  </a:lnTo>
                  <a:lnTo>
                    <a:pt x="2060" y="18"/>
                  </a:lnTo>
                  <a:lnTo>
                    <a:pt x="2069" y="12"/>
                  </a:lnTo>
                  <a:lnTo>
                    <a:pt x="2077" y="8"/>
                  </a:lnTo>
                  <a:lnTo>
                    <a:pt x="2083" y="4"/>
                  </a:lnTo>
                  <a:lnTo>
                    <a:pt x="2087" y="2"/>
                  </a:lnTo>
                  <a:lnTo>
                    <a:pt x="2090" y="0"/>
                  </a:lnTo>
                  <a:lnTo>
                    <a:pt x="209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Calibri Light" panose="020F0302020204030204"/>
                <a:ea typeface="+mn-ea"/>
                <a:cs typeface="+mn-cs"/>
              </a:endParaRPr>
            </a:p>
          </p:txBody>
        </p:sp>
      </p:grpSp>
      <p:grpSp>
        <p:nvGrpSpPr>
          <p:cNvPr id="318" name="Group 317">
            <a:extLst>
              <a:ext uri="{FF2B5EF4-FFF2-40B4-BE49-F238E27FC236}">
                <a16:creationId xmlns:a16="http://schemas.microsoft.com/office/drawing/2014/main" id="{DE98A571-5A30-4C43-8EC9-BBE5278533B5}"/>
              </a:ext>
            </a:extLst>
          </p:cNvPr>
          <p:cNvGrpSpPr/>
          <p:nvPr/>
        </p:nvGrpSpPr>
        <p:grpSpPr>
          <a:xfrm>
            <a:off x="10651930" y="2933595"/>
            <a:ext cx="496622" cy="378062"/>
            <a:chOff x="2502877" y="2643553"/>
            <a:chExt cx="3651737" cy="2779942"/>
          </a:xfrm>
        </p:grpSpPr>
        <p:cxnSp>
          <p:nvCxnSpPr>
            <p:cNvPr id="319" name="Straight Connector 318">
              <a:extLst>
                <a:ext uri="{FF2B5EF4-FFF2-40B4-BE49-F238E27FC236}">
                  <a16:creationId xmlns:a16="http://schemas.microsoft.com/office/drawing/2014/main" id="{AA201B79-48DF-4CE1-A660-76EE2C933301}"/>
                </a:ext>
              </a:extLst>
            </p:cNvPr>
            <p:cNvCxnSpPr>
              <a:cxnSpLocks/>
            </p:cNvCxnSpPr>
            <p:nvPr/>
          </p:nvCxnSpPr>
          <p:spPr>
            <a:xfrm>
              <a:off x="3303655" y="4505747"/>
              <a:ext cx="0" cy="91774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0" name="Straight Connector 319">
              <a:extLst>
                <a:ext uri="{FF2B5EF4-FFF2-40B4-BE49-F238E27FC236}">
                  <a16:creationId xmlns:a16="http://schemas.microsoft.com/office/drawing/2014/main" id="{87DFF8DA-748D-4A42-A1BC-3EA296E54544}"/>
                </a:ext>
              </a:extLst>
            </p:cNvPr>
            <p:cNvCxnSpPr>
              <a:cxnSpLocks/>
            </p:cNvCxnSpPr>
            <p:nvPr/>
          </p:nvCxnSpPr>
          <p:spPr>
            <a:xfrm>
              <a:off x="3983069" y="3734649"/>
              <a:ext cx="0" cy="1688846"/>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1" name="Straight Connector 320">
              <a:extLst>
                <a:ext uri="{FF2B5EF4-FFF2-40B4-BE49-F238E27FC236}">
                  <a16:creationId xmlns:a16="http://schemas.microsoft.com/office/drawing/2014/main" id="{1A88BE1F-D84C-49A8-AD37-F96D49F689A6}"/>
                </a:ext>
              </a:extLst>
            </p:cNvPr>
            <p:cNvCxnSpPr>
              <a:cxnSpLocks/>
            </p:cNvCxnSpPr>
            <p:nvPr/>
          </p:nvCxnSpPr>
          <p:spPr>
            <a:xfrm>
              <a:off x="4662482" y="4051603"/>
              <a:ext cx="0" cy="1371892"/>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2" name="Straight Connector 321">
              <a:extLst>
                <a:ext uri="{FF2B5EF4-FFF2-40B4-BE49-F238E27FC236}">
                  <a16:creationId xmlns:a16="http://schemas.microsoft.com/office/drawing/2014/main" id="{19F5BE5D-B2E8-4AE9-98BD-5CB0BFF18C6D}"/>
                </a:ext>
              </a:extLst>
            </p:cNvPr>
            <p:cNvCxnSpPr>
              <a:cxnSpLocks/>
            </p:cNvCxnSpPr>
            <p:nvPr/>
          </p:nvCxnSpPr>
          <p:spPr>
            <a:xfrm>
              <a:off x="5330632" y="3185667"/>
              <a:ext cx="0" cy="223782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23" name="Freeform: Shape 581">
              <a:extLst>
                <a:ext uri="{FF2B5EF4-FFF2-40B4-BE49-F238E27FC236}">
                  <a16:creationId xmlns:a16="http://schemas.microsoft.com/office/drawing/2014/main" id="{7FD3112F-1B1F-4DA6-A031-491CA8167398}"/>
                </a:ext>
              </a:extLst>
            </p:cNvPr>
            <p:cNvSpPr/>
            <p:nvPr/>
          </p:nvSpPr>
          <p:spPr bwMode="auto">
            <a:xfrm>
              <a:off x="2502877" y="2643553"/>
              <a:ext cx="3651737" cy="2288931"/>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grpSp>
      <p:sp>
        <p:nvSpPr>
          <p:cNvPr id="326" name="Freeform 2"/>
          <p:cNvSpPr>
            <a:spLocks noChangeArrowheads="1"/>
          </p:cNvSpPr>
          <p:nvPr/>
        </p:nvSpPr>
        <p:spPr bwMode="auto">
          <a:xfrm>
            <a:off x="2837398" y="1730364"/>
            <a:ext cx="6350000" cy="1260599"/>
          </a:xfrm>
          <a:prstGeom prst="rect">
            <a:avLst/>
          </a:prstGeom>
          <a:noFill/>
          <a:ln w="12700" cap="flat">
            <a:solidFill>
              <a:schemeClr val="tx1"/>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nvGrpSpPr>
          <p:cNvPr id="329" name="Group 328"/>
          <p:cNvGrpSpPr/>
          <p:nvPr/>
        </p:nvGrpSpPr>
        <p:grpSpPr>
          <a:xfrm rot="16200000">
            <a:off x="7816827" y="3613269"/>
            <a:ext cx="3901792" cy="467102"/>
            <a:chOff x="3487387" y="4548246"/>
            <a:chExt cx="5217226" cy="653146"/>
          </a:xfrm>
        </p:grpSpPr>
        <p:sp>
          <p:nvSpPr>
            <p:cNvPr id="330" name="Freeform 329"/>
            <p:cNvSpPr/>
            <p:nvPr/>
          </p:nvSpPr>
          <p:spPr>
            <a:xfrm rot="10800000">
              <a:off x="3487387" y="4548246"/>
              <a:ext cx="5217226" cy="296885"/>
            </a:xfrm>
            <a:custGeom>
              <a:avLst/>
              <a:gdLst>
                <a:gd name="connsiteX0" fmla="*/ 0 w 9096498"/>
                <a:gd name="connsiteY0" fmla="*/ 356260 h 368135"/>
                <a:gd name="connsiteX1" fmla="*/ 0 w 9096498"/>
                <a:gd name="connsiteY1" fmla="*/ 0 h 368135"/>
                <a:gd name="connsiteX2" fmla="*/ 9096498 w 9096498"/>
                <a:gd name="connsiteY2" fmla="*/ 0 h 368135"/>
                <a:gd name="connsiteX3" fmla="*/ 9096498 w 9096498"/>
                <a:gd name="connsiteY3" fmla="*/ 368135 h 368135"/>
              </a:gdLst>
              <a:ahLst/>
              <a:cxnLst>
                <a:cxn ang="0">
                  <a:pos x="connsiteX0" y="connsiteY0"/>
                </a:cxn>
                <a:cxn ang="0">
                  <a:pos x="connsiteX1" y="connsiteY1"/>
                </a:cxn>
                <a:cxn ang="0">
                  <a:pos x="connsiteX2" y="connsiteY2"/>
                </a:cxn>
                <a:cxn ang="0">
                  <a:pos x="connsiteX3" y="connsiteY3"/>
                </a:cxn>
              </a:cxnLst>
              <a:rect l="l" t="t" r="r" b="b"/>
              <a:pathLst>
                <a:path w="9096498" h="368135">
                  <a:moveTo>
                    <a:pt x="0" y="356260"/>
                  </a:moveTo>
                  <a:lnTo>
                    <a:pt x="0" y="0"/>
                  </a:lnTo>
                  <a:lnTo>
                    <a:pt x="9096498" y="0"/>
                  </a:lnTo>
                  <a:lnTo>
                    <a:pt x="9096498" y="368135"/>
                  </a:lnTo>
                </a:path>
              </a:pathLst>
            </a:custGeom>
            <a:noFill/>
            <a:ln>
              <a:solidFill>
                <a:schemeClr val="tx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Light" panose="020F0302020204030204"/>
                <a:ea typeface="+mn-ea"/>
                <a:cs typeface="+mn-cs"/>
              </a:endParaRPr>
            </a:p>
          </p:txBody>
        </p:sp>
        <p:sp>
          <p:nvSpPr>
            <p:cNvPr id="331" name="Freeform 330"/>
            <p:cNvSpPr/>
            <p:nvPr/>
          </p:nvSpPr>
          <p:spPr>
            <a:xfrm flipH="1">
              <a:off x="6057373" y="4845131"/>
              <a:ext cx="45719" cy="356261"/>
            </a:xfrm>
            <a:custGeom>
              <a:avLst/>
              <a:gdLst>
                <a:gd name="connsiteX0" fmla="*/ 0 w 0"/>
                <a:gd name="connsiteY0" fmla="*/ 0 h 475013"/>
                <a:gd name="connsiteX1" fmla="*/ 0 w 0"/>
                <a:gd name="connsiteY1" fmla="*/ 475013 h 475013"/>
              </a:gdLst>
              <a:ahLst/>
              <a:cxnLst>
                <a:cxn ang="0">
                  <a:pos x="connsiteX0" y="connsiteY0"/>
                </a:cxn>
                <a:cxn ang="0">
                  <a:pos x="connsiteX1" y="connsiteY1"/>
                </a:cxn>
              </a:cxnLst>
              <a:rect l="l" t="t" r="r" b="b"/>
              <a:pathLst>
                <a:path h="475013">
                  <a:moveTo>
                    <a:pt x="0" y="0"/>
                  </a:moveTo>
                  <a:lnTo>
                    <a:pt x="0" y="475013"/>
                  </a:lnTo>
                </a:path>
              </a:pathLst>
            </a:custGeom>
            <a:noFill/>
            <a:ln>
              <a:solidFill>
                <a:schemeClr val="tx2"/>
              </a:solidFill>
              <a:prstDash val="sysDash"/>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Light" panose="020F0302020204030204"/>
                <a:ea typeface="+mn-ea"/>
                <a:cs typeface="+mn-cs"/>
              </a:endParaRPr>
            </a:p>
          </p:txBody>
        </p:sp>
      </p:gr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97985" y="4946317"/>
            <a:ext cx="800100" cy="418494"/>
          </a:xfrm>
          <a:prstGeom prst="rect">
            <a:avLst/>
          </a:prstGeom>
        </p:spPr>
      </p:pic>
      <p:grpSp>
        <p:nvGrpSpPr>
          <p:cNvPr id="357" name="Group 356"/>
          <p:cNvGrpSpPr/>
          <p:nvPr/>
        </p:nvGrpSpPr>
        <p:grpSpPr>
          <a:xfrm rot="16200000">
            <a:off x="308610" y="3511904"/>
            <a:ext cx="3947815" cy="467102"/>
            <a:chOff x="3487387" y="4548246"/>
            <a:chExt cx="5217226" cy="653146"/>
          </a:xfrm>
        </p:grpSpPr>
        <p:sp>
          <p:nvSpPr>
            <p:cNvPr id="358" name="Freeform 357"/>
            <p:cNvSpPr/>
            <p:nvPr/>
          </p:nvSpPr>
          <p:spPr>
            <a:xfrm rot="10800000">
              <a:off x="3487387" y="4548246"/>
              <a:ext cx="5217226" cy="296885"/>
            </a:xfrm>
            <a:custGeom>
              <a:avLst/>
              <a:gdLst>
                <a:gd name="connsiteX0" fmla="*/ 0 w 9096498"/>
                <a:gd name="connsiteY0" fmla="*/ 356260 h 368135"/>
                <a:gd name="connsiteX1" fmla="*/ 0 w 9096498"/>
                <a:gd name="connsiteY1" fmla="*/ 0 h 368135"/>
                <a:gd name="connsiteX2" fmla="*/ 9096498 w 9096498"/>
                <a:gd name="connsiteY2" fmla="*/ 0 h 368135"/>
                <a:gd name="connsiteX3" fmla="*/ 9096498 w 9096498"/>
                <a:gd name="connsiteY3" fmla="*/ 368135 h 368135"/>
              </a:gdLst>
              <a:ahLst/>
              <a:cxnLst>
                <a:cxn ang="0">
                  <a:pos x="connsiteX0" y="connsiteY0"/>
                </a:cxn>
                <a:cxn ang="0">
                  <a:pos x="connsiteX1" y="connsiteY1"/>
                </a:cxn>
                <a:cxn ang="0">
                  <a:pos x="connsiteX2" y="connsiteY2"/>
                </a:cxn>
                <a:cxn ang="0">
                  <a:pos x="connsiteX3" y="connsiteY3"/>
                </a:cxn>
              </a:cxnLst>
              <a:rect l="l" t="t" r="r" b="b"/>
              <a:pathLst>
                <a:path w="9096498" h="368135">
                  <a:moveTo>
                    <a:pt x="0" y="356260"/>
                  </a:moveTo>
                  <a:lnTo>
                    <a:pt x="0" y="0"/>
                  </a:lnTo>
                  <a:lnTo>
                    <a:pt x="9096498" y="0"/>
                  </a:lnTo>
                  <a:lnTo>
                    <a:pt x="9096498" y="368135"/>
                  </a:lnTo>
                </a:path>
              </a:pathLst>
            </a:custGeom>
            <a:noFill/>
            <a:ln>
              <a:solidFill>
                <a:schemeClr val="tx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Light" panose="020F0302020204030204"/>
                <a:ea typeface="+mn-ea"/>
                <a:cs typeface="+mn-cs"/>
              </a:endParaRPr>
            </a:p>
          </p:txBody>
        </p:sp>
        <p:sp>
          <p:nvSpPr>
            <p:cNvPr id="359" name="Freeform 358"/>
            <p:cNvSpPr/>
            <p:nvPr/>
          </p:nvSpPr>
          <p:spPr>
            <a:xfrm flipH="1">
              <a:off x="6057373" y="4845131"/>
              <a:ext cx="45719" cy="356261"/>
            </a:xfrm>
            <a:custGeom>
              <a:avLst/>
              <a:gdLst>
                <a:gd name="connsiteX0" fmla="*/ 0 w 0"/>
                <a:gd name="connsiteY0" fmla="*/ 0 h 475013"/>
                <a:gd name="connsiteX1" fmla="*/ 0 w 0"/>
                <a:gd name="connsiteY1" fmla="*/ 475013 h 475013"/>
              </a:gdLst>
              <a:ahLst/>
              <a:cxnLst>
                <a:cxn ang="0">
                  <a:pos x="connsiteX0" y="connsiteY0"/>
                </a:cxn>
                <a:cxn ang="0">
                  <a:pos x="connsiteX1" y="connsiteY1"/>
                </a:cxn>
              </a:cxnLst>
              <a:rect l="l" t="t" r="r" b="b"/>
              <a:pathLst>
                <a:path h="475013">
                  <a:moveTo>
                    <a:pt x="0" y="0"/>
                  </a:moveTo>
                  <a:lnTo>
                    <a:pt x="0" y="475013"/>
                  </a:lnTo>
                </a:path>
              </a:pathLst>
            </a:custGeom>
            <a:noFill/>
            <a:ln>
              <a:solidFill>
                <a:schemeClr val="tx2"/>
              </a:solidFill>
              <a:prstDash val="sysDash"/>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Light" panose="020F0302020204030204"/>
                <a:ea typeface="+mn-ea"/>
                <a:cs typeface="+mn-cs"/>
              </a:endParaRPr>
            </a:p>
          </p:txBody>
        </p:sp>
      </p:grpSp>
      <p:grpSp>
        <p:nvGrpSpPr>
          <p:cNvPr id="10" name="Group 9"/>
          <p:cNvGrpSpPr/>
          <p:nvPr/>
        </p:nvGrpSpPr>
        <p:grpSpPr>
          <a:xfrm>
            <a:off x="802770" y="2948780"/>
            <a:ext cx="829640" cy="459762"/>
            <a:chOff x="603432" y="2974623"/>
            <a:chExt cx="829640" cy="459762"/>
          </a:xfrm>
        </p:grpSpPr>
        <p:sp>
          <p:nvSpPr>
            <p:cNvPr id="176" name="Freeform 146">
              <a:extLst>
                <a:ext uri="{FF2B5EF4-FFF2-40B4-BE49-F238E27FC236}">
                  <a16:creationId xmlns:a16="http://schemas.microsoft.com/office/drawing/2014/main" id="{8584423E-DC4D-476D-A3D6-22901C3C02B4}"/>
                </a:ext>
              </a:extLst>
            </p:cNvPr>
            <p:cNvSpPr>
              <a:spLocks noChangeAspect="1"/>
            </p:cNvSpPr>
            <p:nvPr/>
          </p:nvSpPr>
          <p:spPr bwMode="auto">
            <a:xfrm>
              <a:off x="603432" y="2974623"/>
              <a:ext cx="485330" cy="307364"/>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bg1"/>
            </a:solid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IN" sz="1800" b="1" i="0" u="none" strike="noStrike" kern="1200" cap="none" spc="0" normalizeH="0" baseline="0" noProof="0" dirty="0">
                <a:ln>
                  <a:noFill/>
                </a:ln>
                <a:solidFill>
                  <a:srgbClr val="505050"/>
                </a:solidFill>
                <a:effectLst/>
                <a:uLnTx/>
                <a:uFillTx/>
                <a:latin typeface="Segoe UI Semilight" panose="020B0402040204020203" pitchFamily="34" charset="0"/>
                <a:ea typeface="Segoe UI" pitchFamily="34" charset="0"/>
                <a:cs typeface="Segoe UI Semilight" panose="020B0402040204020203" pitchFamily="34" charset="0"/>
              </a:endParaRPr>
            </a:p>
          </p:txBody>
        </p:sp>
        <p:sp>
          <p:nvSpPr>
            <p:cNvPr id="203" name="Freeform 146">
              <a:extLst>
                <a:ext uri="{FF2B5EF4-FFF2-40B4-BE49-F238E27FC236}">
                  <a16:creationId xmlns:a16="http://schemas.microsoft.com/office/drawing/2014/main" id="{8584423E-DC4D-476D-A3D6-22901C3C02B4}"/>
                </a:ext>
              </a:extLst>
            </p:cNvPr>
            <p:cNvSpPr>
              <a:spLocks noChangeAspect="1"/>
            </p:cNvSpPr>
            <p:nvPr/>
          </p:nvSpPr>
          <p:spPr bwMode="auto">
            <a:xfrm>
              <a:off x="799900" y="3033391"/>
              <a:ext cx="633172" cy="400994"/>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bg1"/>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IN" sz="1800" b="1" i="0" u="none" strike="noStrike" kern="1200" cap="none" spc="0" normalizeH="0" baseline="0" noProof="0" dirty="0">
                <a:ln>
                  <a:noFill/>
                </a:ln>
                <a:solidFill>
                  <a:srgbClr val="505050"/>
                </a:solidFill>
                <a:effectLst/>
                <a:uLnTx/>
                <a:uFillTx/>
                <a:latin typeface="Segoe UI Semilight" panose="020B0402040204020203" pitchFamily="34" charset="0"/>
                <a:ea typeface="Segoe UI" pitchFamily="34" charset="0"/>
                <a:cs typeface="Segoe UI Semilight" panose="020B0402040204020203" pitchFamily="34" charset="0"/>
              </a:endParaRPr>
            </a:p>
          </p:txBody>
        </p:sp>
      </p:grpSp>
      <p:sp>
        <p:nvSpPr>
          <p:cNvPr id="165" name="TextBox 164">
            <a:extLst>
              <a:ext uri="{FF2B5EF4-FFF2-40B4-BE49-F238E27FC236}">
                <a16:creationId xmlns:a16="http://schemas.microsoft.com/office/drawing/2014/main" id="{0DC26B6F-BE7E-4BB0-B7F6-BD86F96475CE}"/>
              </a:ext>
            </a:extLst>
          </p:cNvPr>
          <p:cNvSpPr txBox="1"/>
          <p:nvPr/>
        </p:nvSpPr>
        <p:spPr>
          <a:xfrm>
            <a:off x="10071086" y="5670351"/>
            <a:ext cx="1617947"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160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Data warehouses</a:t>
            </a:r>
          </a:p>
        </p:txBody>
      </p:sp>
      <p:grpSp>
        <p:nvGrpSpPr>
          <p:cNvPr id="166" name="Group 165">
            <a:extLst>
              <a:ext uri="{FF2B5EF4-FFF2-40B4-BE49-F238E27FC236}">
                <a16:creationId xmlns:a16="http://schemas.microsoft.com/office/drawing/2014/main" id="{329D6182-2959-48F8-AEDB-BB4B108D1668}"/>
              </a:ext>
            </a:extLst>
          </p:cNvPr>
          <p:cNvGrpSpPr/>
          <p:nvPr/>
        </p:nvGrpSpPr>
        <p:grpSpPr>
          <a:xfrm>
            <a:off x="10641992" y="5204216"/>
            <a:ext cx="476134" cy="467582"/>
            <a:chOff x="2549926" y="1227604"/>
            <a:chExt cx="5177116" cy="5084148"/>
          </a:xfrm>
        </p:grpSpPr>
        <p:sp>
          <p:nvSpPr>
            <p:cNvPr id="167" name="Freeform: Shape 583">
              <a:extLst>
                <a:ext uri="{FF2B5EF4-FFF2-40B4-BE49-F238E27FC236}">
                  <a16:creationId xmlns:a16="http://schemas.microsoft.com/office/drawing/2014/main" id="{D41FA54A-BF28-42C1-BAB5-00F77F2BE36E}"/>
                </a:ext>
              </a:extLst>
            </p:cNvPr>
            <p:cNvSpPr/>
            <p:nvPr/>
          </p:nvSpPr>
          <p:spPr bwMode="auto">
            <a:xfrm>
              <a:off x="2549926" y="1227604"/>
              <a:ext cx="4001268" cy="3614059"/>
            </a:xfrm>
            <a:custGeom>
              <a:avLst/>
              <a:gdLst>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72234 w 4001268"/>
                <a:gd name="connsiteY5" fmla="*/ 1559139 h 3614059"/>
                <a:gd name="connsiteX6" fmla="*/ 629034 w 4001268"/>
                <a:gd name="connsiteY6" fmla="*/ 1559139 h 3614059"/>
                <a:gd name="connsiteX7" fmla="*/ 629034 w 4001268"/>
                <a:gd name="connsiteY7" fmla="*/ 3614059 h 3614059"/>
                <a:gd name="connsiteX8" fmla="*/ 342168 w 4001268"/>
                <a:gd name="connsiteY8" fmla="*/ 3614059 h 3614059"/>
                <a:gd name="connsiteX9" fmla="*/ 342168 w 4001268"/>
                <a:gd name="connsiteY9" fmla="*/ 1445188 h 3614059"/>
                <a:gd name="connsiteX10" fmla="*/ 0 w 4001268"/>
                <a:gd name="connsiteY10" fmla="*/ 1445188 h 3614059"/>
                <a:gd name="connsiteX11" fmla="*/ 2000634 w 4001268"/>
                <a:gd name="connsiteY11" fmla="*/ 0 h 3614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01268" h="3614059">
                  <a:moveTo>
                    <a:pt x="2000634" y="0"/>
                  </a:moveTo>
                  <a:lnTo>
                    <a:pt x="4001268" y="1445188"/>
                  </a:lnTo>
                  <a:lnTo>
                    <a:pt x="3659101" y="1445188"/>
                  </a:lnTo>
                  <a:lnTo>
                    <a:pt x="3659101" y="3614059"/>
                  </a:lnTo>
                  <a:lnTo>
                    <a:pt x="3372234" y="3614059"/>
                  </a:lnTo>
                  <a:lnTo>
                    <a:pt x="3372234" y="1559139"/>
                  </a:lnTo>
                  <a:lnTo>
                    <a:pt x="629034" y="1559139"/>
                  </a:lnTo>
                  <a:lnTo>
                    <a:pt x="629034" y="3614059"/>
                  </a:lnTo>
                  <a:lnTo>
                    <a:pt x="342168" y="3614059"/>
                  </a:lnTo>
                  <a:lnTo>
                    <a:pt x="342168" y="1445188"/>
                  </a:lnTo>
                  <a:lnTo>
                    <a:pt x="0" y="1445188"/>
                  </a:lnTo>
                  <a:lnTo>
                    <a:pt x="2000634"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168" name="Rectangle 167">
              <a:extLst>
                <a:ext uri="{FF2B5EF4-FFF2-40B4-BE49-F238E27FC236}">
                  <a16:creationId xmlns:a16="http://schemas.microsoft.com/office/drawing/2014/main" id="{EF12A1BF-A814-4491-97D6-31BAC827D32B}"/>
                </a:ext>
              </a:extLst>
            </p:cNvPr>
            <p:cNvSpPr/>
            <p:nvPr/>
          </p:nvSpPr>
          <p:spPr bwMode="auto">
            <a:xfrm>
              <a:off x="3364798" y="4227868"/>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169" name="Rectangle 168">
              <a:extLst>
                <a:ext uri="{FF2B5EF4-FFF2-40B4-BE49-F238E27FC236}">
                  <a16:creationId xmlns:a16="http://schemas.microsoft.com/office/drawing/2014/main" id="{CE25C6EB-E7AE-47CE-AF01-64A9FFD04266}"/>
                </a:ext>
              </a:extLst>
            </p:cNvPr>
            <p:cNvSpPr/>
            <p:nvPr/>
          </p:nvSpPr>
          <p:spPr bwMode="auto">
            <a:xfrm>
              <a:off x="3968585" y="4227868"/>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174" name="Rectangle 173">
              <a:extLst>
                <a:ext uri="{FF2B5EF4-FFF2-40B4-BE49-F238E27FC236}">
                  <a16:creationId xmlns:a16="http://schemas.microsoft.com/office/drawing/2014/main" id="{B0854FBD-403C-4B0D-B2BB-E9D2C2068322}"/>
                </a:ext>
              </a:extLst>
            </p:cNvPr>
            <p:cNvSpPr/>
            <p:nvPr/>
          </p:nvSpPr>
          <p:spPr bwMode="auto">
            <a:xfrm>
              <a:off x="4572371" y="4227868"/>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175" name="Rectangle 174">
              <a:extLst>
                <a:ext uri="{FF2B5EF4-FFF2-40B4-BE49-F238E27FC236}">
                  <a16:creationId xmlns:a16="http://schemas.microsoft.com/office/drawing/2014/main" id="{4F75DB51-D6A0-4425-97A8-C6F1D00838E8}"/>
                </a:ext>
              </a:extLst>
            </p:cNvPr>
            <p:cNvSpPr/>
            <p:nvPr/>
          </p:nvSpPr>
          <p:spPr bwMode="auto">
            <a:xfrm>
              <a:off x="3364798" y="3624080"/>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177" name="Rectangle 176">
              <a:extLst>
                <a:ext uri="{FF2B5EF4-FFF2-40B4-BE49-F238E27FC236}">
                  <a16:creationId xmlns:a16="http://schemas.microsoft.com/office/drawing/2014/main" id="{1ED2B57A-8299-4302-AC8F-62DC4E4925DE}"/>
                </a:ext>
              </a:extLst>
            </p:cNvPr>
            <p:cNvSpPr/>
            <p:nvPr/>
          </p:nvSpPr>
          <p:spPr bwMode="auto">
            <a:xfrm>
              <a:off x="3968585" y="3624080"/>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179" name="Rectangle 178">
              <a:extLst>
                <a:ext uri="{FF2B5EF4-FFF2-40B4-BE49-F238E27FC236}">
                  <a16:creationId xmlns:a16="http://schemas.microsoft.com/office/drawing/2014/main" id="{453BE61B-3648-4CA6-ACC9-9F37A2D6D604}"/>
                </a:ext>
              </a:extLst>
            </p:cNvPr>
            <p:cNvSpPr/>
            <p:nvPr/>
          </p:nvSpPr>
          <p:spPr bwMode="auto">
            <a:xfrm>
              <a:off x="3777367" y="3020291"/>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180" name="Cylinder 590">
              <a:extLst>
                <a:ext uri="{FF2B5EF4-FFF2-40B4-BE49-F238E27FC236}">
                  <a16:creationId xmlns:a16="http://schemas.microsoft.com/office/drawing/2014/main" id="{DA454E18-FC30-45FC-9B5D-2747C1D4681F}"/>
                </a:ext>
              </a:extLst>
            </p:cNvPr>
            <p:cNvSpPr/>
            <p:nvPr/>
          </p:nvSpPr>
          <p:spPr bwMode="auto">
            <a:xfrm>
              <a:off x="5335724" y="3170126"/>
              <a:ext cx="2391318" cy="3141626"/>
            </a:xfrm>
            <a:prstGeom prst="can">
              <a:avLst>
                <a:gd name="adj" fmla="val 39530"/>
              </a:avLst>
            </a:prstGeom>
            <a:solidFill>
              <a:schemeClr val="bg1"/>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162F33"/>
                </a:solidFill>
                <a:effectLst/>
                <a:uLnTx/>
                <a:uFillTx/>
                <a:latin typeface="Calibri Light" panose="020F0302020204030204"/>
                <a:ea typeface="Segoe UI" pitchFamily="34" charset="0"/>
                <a:cs typeface="Segoe UI" pitchFamily="34" charset="0"/>
              </a:endParaRPr>
            </a:p>
          </p:txBody>
        </p:sp>
      </p:grpSp>
      <p:sp>
        <p:nvSpPr>
          <p:cNvPr id="11" name="TextBox 10">
            <a:extLst>
              <a:ext uri="{FF2B5EF4-FFF2-40B4-BE49-F238E27FC236}">
                <a16:creationId xmlns:a16="http://schemas.microsoft.com/office/drawing/2014/main" id="{949023DE-2731-4F78-AC2E-0DDF7085F71C}"/>
              </a:ext>
            </a:extLst>
          </p:cNvPr>
          <p:cNvSpPr txBox="1"/>
          <p:nvPr/>
        </p:nvSpPr>
        <p:spPr>
          <a:xfrm>
            <a:off x="2776727" y="1352197"/>
            <a:ext cx="1667957"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Azure Databricks</a:t>
            </a:r>
          </a:p>
        </p:txBody>
      </p:sp>
      <p:sp>
        <p:nvSpPr>
          <p:cNvPr id="185" name="Freeform 4">
            <a:extLst>
              <a:ext uri="{FF2B5EF4-FFF2-40B4-BE49-F238E27FC236}">
                <a16:creationId xmlns:a16="http://schemas.microsoft.com/office/drawing/2014/main" id="{555740EF-E494-4066-B033-B42E7DBE76E8}"/>
              </a:ext>
            </a:extLst>
          </p:cNvPr>
          <p:cNvSpPr>
            <a:spLocks noChangeArrowheads="1"/>
          </p:cNvSpPr>
          <p:nvPr/>
        </p:nvSpPr>
        <p:spPr bwMode="auto">
          <a:xfrm>
            <a:off x="396205" y="1198585"/>
            <a:ext cx="11408940" cy="4949666"/>
          </a:xfrm>
          <a:prstGeom prst="rect">
            <a:avLst/>
          </a:prstGeom>
          <a:noFill/>
          <a:ln w="12700" cap="flat">
            <a:solidFill>
              <a:schemeClr val="tx2"/>
            </a:solidFill>
            <a:prstDash val="sysDash"/>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3" name="TextBox 12">
            <a:extLst>
              <a:ext uri="{FF2B5EF4-FFF2-40B4-BE49-F238E27FC236}">
                <a16:creationId xmlns:a16="http://schemas.microsoft.com/office/drawing/2014/main" id="{1AB9D3D5-FE04-431D-B831-604D8382741D}"/>
              </a:ext>
            </a:extLst>
          </p:cNvPr>
          <p:cNvSpPr txBox="1"/>
          <p:nvPr/>
        </p:nvSpPr>
        <p:spPr>
          <a:xfrm>
            <a:off x="563944" y="6286039"/>
            <a:ext cx="2136932"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505050"/>
                </a:solidFill>
                <a:effectLst/>
                <a:uLnTx/>
                <a:uFillTx/>
                <a:latin typeface="Segoe UI Semibold" panose="020B0702040204020203" pitchFamily="34" charset="0"/>
                <a:cs typeface="Segoe UI Semibold" panose="020B0702040204020203" pitchFamily="34" charset="0"/>
              </a:rPr>
              <a:t>Enhance Productivity</a:t>
            </a:r>
          </a:p>
        </p:txBody>
      </p:sp>
      <p:sp>
        <p:nvSpPr>
          <p:cNvPr id="181" name="Rectangle 180">
            <a:extLst>
              <a:ext uri="{FF2B5EF4-FFF2-40B4-BE49-F238E27FC236}">
                <a16:creationId xmlns:a16="http://schemas.microsoft.com/office/drawing/2014/main" id="{A26CDD1E-54A7-47B3-8CE8-9571A3F1FE4F}"/>
              </a:ext>
            </a:extLst>
          </p:cNvPr>
          <p:cNvSpPr/>
          <p:nvPr/>
        </p:nvSpPr>
        <p:spPr>
          <a:xfrm>
            <a:off x="2879892" y="3138102"/>
            <a:ext cx="3644480" cy="30777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6"/>
                </a:solidFill>
                <a:effectLst/>
                <a:uLnTx/>
                <a:uFillTx/>
                <a:latin typeface="Segoe UI Semibold" panose="020B0702040204020203" pitchFamily="34" charset="0"/>
                <a:ea typeface="Segoe UI" charset="0"/>
                <a:cs typeface="Segoe UI Semibold" panose="020B0702040204020203" pitchFamily="34" charset="0"/>
              </a:rPr>
              <a:t>Deploy Production Jobs &amp; Workflows </a:t>
            </a:r>
          </a:p>
        </p:txBody>
      </p:sp>
      <p:sp>
        <p:nvSpPr>
          <p:cNvPr id="182" name="Rectangle 181">
            <a:extLst>
              <a:ext uri="{FF2B5EF4-FFF2-40B4-BE49-F238E27FC236}">
                <a16:creationId xmlns:a16="http://schemas.microsoft.com/office/drawing/2014/main" id="{97B581DE-181E-4145-9FAF-9BB9503DD781}"/>
              </a:ext>
            </a:extLst>
          </p:cNvPr>
          <p:cNvSpPr/>
          <p:nvPr/>
        </p:nvSpPr>
        <p:spPr>
          <a:xfrm>
            <a:off x="4691276" y="5492128"/>
            <a:ext cx="1245010"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APACHE SPARK</a:t>
            </a:r>
          </a:p>
        </p:txBody>
      </p:sp>
      <p:sp>
        <p:nvSpPr>
          <p:cNvPr id="178" name="Rectangle 177">
            <a:extLst>
              <a:ext uri="{FF2B5EF4-FFF2-40B4-BE49-F238E27FC236}">
                <a16:creationId xmlns:a16="http://schemas.microsoft.com/office/drawing/2014/main" id="{783E5D5E-5D12-4CAC-AB79-D3B04C94F35C}"/>
              </a:ext>
            </a:extLst>
          </p:cNvPr>
          <p:cNvSpPr/>
          <p:nvPr/>
        </p:nvSpPr>
        <p:spPr>
          <a:xfrm>
            <a:off x="2961569" y="4156531"/>
            <a:ext cx="1609608"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b="1" dirty="0">
                <a:solidFill>
                  <a:srgbClr val="505050"/>
                </a:solidFill>
                <a:latin typeface="Segoe UI Semibold" charset="0"/>
                <a:ea typeface="Segoe UI Semibold" charset="0"/>
                <a:cs typeface="Segoe UI Semibold" charset="0"/>
              </a:rPr>
              <a:t>MULTI-STAGE PIPELINES</a:t>
            </a:r>
            <a:endPar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endParaRPr>
          </a:p>
        </p:txBody>
      </p:sp>
      <p:sp>
        <p:nvSpPr>
          <p:cNvPr id="189" name="Rectangle 188">
            <a:extLst>
              <a:ext uri="{FF2B5EF4-FFF2-40B4-BE49-F238E27FC236}">
                <a16:creationId xmlns:a16="http://schemas.microsoft.com/office/drawing/2014/main" id="{483AD615-61FF-4EE1-804B-D9DEC8C23CF7}"/>
              </a:ext>
            </a:extLst>
          </p:cNvPr>
          <p:cNvSpPr/>
          <p:nvPr/>
        </p:nvSpPr>
        <p:spPr>
          <a:xfrm>
            <a:off x="3179446" y="2629547"/>
            <a:ext cx="1173978"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DATA ENGINEER</a:t>
            </a:r>
          </a:p>
        </p:txBody>
      </p:sp>
      <p:grpSp>
        <p:nvGrpSpPr>
          <p:cNvPr id="190" name="Group 189">
            <a:extLst>
              <a:ext uri="{FF2B5EF4-FFF2-40B4-BE49-F238E27FC236}">
                <a16:creationId xmlns:a16="http://schemas.microsoft.com/office/drawing/2014/main" id="{F862E818-0B14-4D57-891F-E80EAB9EB6ED}"/>
              </a:ext>
            </a:extLst>
          </p:cNvPr>
          <p:cNvGrpSpPr/>
          <p:nvPr/>
        </p:nvGrpSpPr>
        <p:grpSpPr>
          <a:xfrm>
            <a:off x="3575726" y="2228197"/>
            <a:ext cx="509188" cy="399948"/>
            <a:chOff x="8339328" y="268334"/>
            <a:chExt cx="780544" cy="613088"/>
          </a:xfrm>
        </p:grpSpPr>
        <p:sp>
          <p:nvSpPr>
            <p:cNvPr id="191" name="Freeform 17">
              <a:extLst>
                <a:ext uri="{FF2B5EF4-FFF2-40B4-BE49-F238E27FC236}">
                  <a16:creationId xmlns:a16="http://schemas.microsoft.com/office/drawing/2014/main" id="{0A8BE349-F75B-4DA5-91B4-2A6FEDCC3717}"/>
                </a:ext>
              </a:extLst>
            </p:cNvPr>
            <p:cNvSpPr>
              <a:spLocks noEditPoints="1"/>
            </p:cNvSpPr>
            <p:nvPr/>
          </p:nvSpPr>
          <p:spPr bwMode="auto">
            <a:xfrm>
              <a:off x="8578117" y="268334"/>
              <a:ext cx="541755" cy="499762"/>
            </a:xfrm>
            <a:custGeom>
              <a:avLst/>
              <a:gdLst>
                <a:gd name="T0" fmla="*/ 224 w 356"/>
                <a:gd name="T1" fmla="*/ 273 h 328"/>
                <a:gd name="T2" fmla="*/ 181 w 356"/>
                <a:gd name="T3" fmla="*/ 295 h 328"/>
                <a:gd name="T4" fmla="*/ 181 w 356"/>
                <a:gd name="T5" fmla="*/ 328 h 328"/>
                <a:gd name="T6" fmla="*/ 121 w 356"/>
                <a:gd name="T7" fmla="*/ 328 h 328"/>
                <a:gd name="T8" fmla="*/ 121 w 356"/>
                <a:gd name="T9" fmla="*/ 291 h 328"/>
                <a:gd name="T10" fmla="*/ 57 w 356"/>
                <a:gd name="T11" fmla="*/ 254 h 328"/>
                <a:gd name="T12" fmla="*/ 28 w 356"/>
                <a:gd name="T13" fmla="*/ 269 h 328"/>
                <a:gd name="T14" fmla="*/ 0 w 356"/>
                <a:gd name="T15" fmla="*/ 214 h 328"/>
                <a:gd name="T16" fmla="*/ 28 w 356"/>
                <a:gd name="T17" fmla="*/ 199 h 328"/>
                <a:gd name="T18" fmla="*/ 21 w 356"/>
                <a:gd name="T19" fmla="*/ 162 h 328"/>
                <a:gd name="T20" fmla="*/ 28 w 356"/>
                <a:gd name="T21" fmla="*/ 125 h 328"/>
                <a:gd name="T22" fmla="*/ 0 w 356"/>
                <a:gd name="T23" fmla="*/ 111 h 328"/>
                <a:gd name="T24" fmla="*/ 28 w 356"/>
                <a:gd name="T25" fmla="*/ 55 h 328"/>
                <a:gd name="T26" fmla="*/ 57 w 356"/>
                <a:gd name="T27" fmla="*/ 70 h 328"/>
                <a:gd name="T28" fmla="*/ 121 w 356"/>
                <a:gd name="T29" fmla="*/ 33 h 328"/>
                <a:gd name="T30" fmla="*/ 121 w 356"/>
                <a:gd name="T31" fmla="*/ 0 h 328"/>
                <a:gd name="T32" fmla="*/ 181 w 356"/>
                <a:gd name="T33" fmla="*/ 0 h 328"/>
                <a:gd name="T34" fmla="*/ 181 w 356"/>
                <a:gd name="T35" fmla="*/ 30 h 328"/>
                <a:gd name="T36" fmla="*/ 249 w 356"/>
                <a:gd name="T37" fmla="*/ 70 h 328"/>
                <a:gd name="T38" fmla="*/ 274 w 356"/>
                <a:gd name="T39" fmla="*/ 55 h 328"/>
                <a:gd name="T40" fmla="*/ 306 w 356"/>
                <a:gd name="T41" fmla="*/ 111 h 328"/>
                <a:gd name="T42" fmla="*/ 277 w 356"/>
                <a:gd name="T43" fmla="*/ 125 h 328"/>
                <a:gd name="T44" fmla="*/ 282 w 356"/>
                <a:gd name="T45" fmla="*/ 162 h 328"/>
                <a:gd name="T46" fmla="*/ 279 w 356"/>
                <a:gd name="T47" fmla="*/ 188 h 328"/>
                <a:gd name="T48" fmla="*/ 186 w 356"/>
                <a:gd name="T49" fmla="*/ 100 h 328"/>
                <a:gd name="T50" fmla="*/ 150 w 356"/>
                <a:gd name="T51" fmla="*/ 89 h 328"/>
                <a:gd name="T52" fmla="*/ 75 w 356"/>
                <a:gd name="T53" fmla="*/ 166 h 328"/>
                <a:gd name="T54" fmla="*/ 107 w 356"/>
                <a:gd name="T55" fmla="*/ 231 h 328"/>
                <a:gd name="T56" fmla="*/ 209 w 356"/>
                <a:gd name="T57" fmla="*/ 238 h 328"/>
                <a:gd name="T58" fmla="*/ 310 w 356"/>
                <a:gd name="T59" fmla="*/ 302 h 328"/>
                <a:gd name="T60" fmla="*/ 348 w 356"/>
                <a:gd name="T61" fmla="*/ 294 h 328"/>
                <a:gd name="T62" fmla="*/ 340 w 356"/>
                <a:gd name="T63" fmla="*/ 256 h 328"/>
                <a:gd name="T64" fmla="*/ 237 w 356"/>
                <a:gd name="T65" fmla="*/ 195 h 328"/>
                <a:gd name="T66" fmla="*/ 235 w 356"/>
                <a:gd name="T67" fmla="*/ 194 h 328"/>
                <a:gd name="T68" fmla="*/ 234 w 356"/>
                <a:gd name="T69" fmla="*/ 179 h 328"/>
                <a:gd name="T70" fmla="*/ 172 w 356"/>
                <a:gd name="T71" fmla="*/ 139 h 328"/>
                <a:gd name="T72" fmla="*/ 145 w 356"/>
                <a:gd name="T73" fmla="*/ 153 h 328"/>
                <a:gd name="T74" fmla="*/ 194 w 356"/>
                <a:gd name="T75" fmla="*/ 183 h 328"/>
                <a:gd name="T76" fmla="*/ 182 w 356"/>
                <a:gd name="T77" fmla="*/ 199 h 328"/>
                <a:gd name="T78" fmla="*/ 135 w 356"/>
                <a:gd name="T79" fmla="*/ 169 h 328"/>
                <a:gd name="T80" fmla="*/ 132 w 356"/>
                <a:gd name="T81" fmla="*/ 201 h 328"/>
                <a:gd name="T82" fmla="*/ 194 w 356"/>
                <a:gd name="T83" fmla="*/ 241 h 328"/>
                <a:gd name="T84" fmla="*/ 207 w 356"/>
                <a:gd name="T85" fmla="*/ 237 h 328"/>
                <a:gd name="T86" fmla="*/ 209 w 356"/>
                <a:gd name="T87" fmla="*/ 23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6" h="328">
                  <a:moveTo>
                    <a:pt x="224" y="273"/>
                  </a:moveTo>
                  <a:cubicBezTo>
                    <a:pt x="213" y="284"/>
                    <a:pt x="195" y="291"/>
                    <a:pt x="181" y="295"/>
                  </a:cubicBezTo>
                  <a:cubicBezTo>
                    <a:pt x="181" y="295"/>
                    <a:pt x="181" y="295"/>
                    <a:pt x="181" y="328"/>
                  </a:cubicBezTo>
                  <a:cubicBezTo>
                    <a:pt x="181" y="328"/>
                    <a:pt x="181" y="328"/>
                    <a:pt x="121" y="328"/>
                  </a:cubicBezTo>
                  <a:cubicBezTo>
                    <a:pt x="121" y="328"/>
                    <a:pt x="121" y="328"/>
                    <a:pt x="121" y="291"/>
                  </a:cubicBezTo>
                  <a:cubicBezTo>
                    <a:pt x="96" y="287"/>
                    <a:pt x="75" y="273"/>
                    <a:pt x="57" y="254"/>
                  </a:cubicBezTo>
                  <a:cubicBezTo>
                    <a:pt x="57" y="254"/>
                    <a:pt x="57" y="254"/>
                    <a:pt x="28" y="269"/>
                  </a:cubicBezTo>
                  <a:cubicBezTo>
                    <a:pt x="28" y="269"/>
                    <a:pt x="28" y="269"/>
                    <a:pt x="0" y="214"/>
                  </a:cubicBezTo>
                  <a:cubicBezTo>
                    <a:pt x="0" y="214"/>
                    <a:pt x="0" y="214"/>
                    <a:pt x="28" y="199"/>
                  </a:cubicBezTo>
                  <a:cubicBezTo>
                    <a:pt x="25" y="188"/>
                    <a:pt x="21" y="177"/>
                    <a:pt x="21" y="162"/>
                  </a:cubicBezTo>
                  <a:cubicBezTo>
                    <a:pt x="21" y="151"/>
                    <a:pt x="25" y="136"/>
                    <a:pt x="28" y="125"/>
                  </a:cubicBezTo>
                  <a:cubicBezTo>
                    <a:pt x="28" y="125"/>
                    <a:pt x="28" y="125"/>
                    <a:pt x="0" y="111"/>
                  </a:cubicBezTo>
                  <a:cubicBezTo>
                    <a:pt x="0" y="111"/>
                    <a:pt x="0" y="111"/>
                    <a:pt x="28" y="55"/>
                  </a:cubicBezTo>
                  <a:cubicBezTo>
                    <a:pt x="28" y="55"/>
                    <a:pt x="28" y="55"/>
                    <a:pt x="57" y="70"/>
                  </a:cubicBezTo>
                  <a:cubicBezTo>
                    <a:pt x="75" y="52"/>
                    <a:pt x="96" y="37"/>
                    <a:pt x="121" y="33"/>
                  </a:cubicBezTo>
                  <a:cubicBezTo>
                    <a:pt x="121" y="33"/>
                    <a:pt x="121" y="33"/>
                    <a:pt x="121" y="0"/>
                  </a:cubicBezTo>
                  <a:cubicBezTo>
                    <a:pt x="121" y="0"/>
                    <a:pt x="121" y="0"/>
                    <a:pt x="181" y="0"/>
                  </a:cubicBezTo>
                  <a:cubicBezTo>
                    <a:pt x="181" y="0"/>
                    <a:pt x="181" y="0"/>
                    <a:pt x="181" y="30"/>
                  </a:cubicBezTo>
                  <a:cubicBezTo>
                    <a:pt x="206" y="37"/>
                    <a:pt x="231" y="52"/>
                    <a:pt x="249" y="70"/>
                  </a:cubicBezTo>
                  <a:cubicBezTo>
                    <a:pt x="249" y="70"/>
                    <a:pt x="249" y="70"/>
                    <a:pt x="274" y="55"/>
                  </a:cubicBezTo>
                  <a:cubicBezTo>
                    <a:pt x="274" y="55"/>
                    <a:pt x="274" y="55"/>
                    <a:pt x="306" y="111"/>
                  </a:cubicBezTo>
                  <a:cubicBezTo>
                    <a:pt x="306" y="111"/>
                    <a:pt x="306" y="111"/>
                    <a:pt x="277" y="125"/>
                  </a:cubicBezTo>
                  <a:cubicBezTo>
                    <a:pt x="281" y="136"/>
                    <a:pt x="282" y="150"/>
                    <a:pt x="282" y="162"/>
                  </a:cubicBezTo>
                  <a:cubicBezTo>
                    <a:pt x="282" y="169"/>
                    <a:pt x="282" y="178"/>
                    <a:pt x="279" y="188"/>
                  </a:cubicBezTo>
                  <a:moveTo>
                    <a:pt x="186" y="100"/>
                  </a:moveTo>
                  <a:cubicBezTo>
                    <a:pt x="176" y="93"/>
                    <a:pt x="165" y="89"/>
                    <a:pt x="150" y="89"/>
                  </a:cubicBezTo>
                  <a:cubicBezTo>
                    <a:pt x="107" y="89"/>
                    <a:pt x="75" y="126"/>
                    <a:pt x="75" y="166"/>
                  </a:cubicBezTo>
                  <a:cubicBezTo>
                    <a:pt x="75" y="195"/>
                    <a:pt x="85" y="217"/>
                    <a:pt x="107" y="231"/>
                  </a:cubicBezTo>
                  <a:moveTo>
                    <a:pt x="209" y="238"/>
                  </a:moveTo>
                  <a:cubicBezTo>
                    <a:pt x="310" y="302"/>
                    <a:pt x="310" y="302"/>
                    <a:pt x="310" y="302"/>
                  </a:cubicBezTo>
                  <a:cubicBezTo>
                    <a:pt x="323" y="310"/>
                    <a:pt x="340" y="307"/>
                    <a:pt x="348" y="294"/>
                  </a:cubicBezTo>
                  <a:cubicBezTo>
                    <a:pt x="356" y="282"/>
                    <a:pt x="353" y="265"/>
                    <a:pt x="340" y="256"/>
                  </a:cubicBezTo>
                  <a:cubicBezTo>
                    <a:pt x="237" y="195"/>
                    <a:pt x="237" y="195"/>
                    <a:pt x="237" y="195"/>
                  </a:cubicBezTo>
                  <a:cubicBezTo>
                    <a:pt x="235" y="194"/>
                    <a:pt x="235" y="194"/>
                    <a:pt x="235" y="194"/>
                  </a:cubicBezTo>
                  <a:cubicBezTo>
                    <a:pt x="236" y="189"/>
                    <a:pt x="235" y="184"/>
                    <a:pt x="234" y="179"/>
                  </a:cubicBezTo>
                  <a:cubicBezTo>
                    <a:pt x="228" y="151"/>
                    <a:pt x="200" y="132"/>
                    <a:pt x="172" y="139"/>
                  </a:cubicBezTo>
                  <a:cubicBezTo>
                    <a:pt x="162" y="141"/>
                    <a:pt x="152" y="146"/>
                    <a:pt x="145" y="153"/>
                  </a:cubicBezTo>
                  <a:cubicBezTo>
                    <a:pt x="194" y="183"/>
                    <a:pt x="194" y="183"/>
                    <a:pt x="194" y="183"/>
                  </a:cubicBezTo>
                  <a:cubicBezTo>
                    <a:pt x="182" y="199"/>
                    <a:pt x="182" y="199"/>
                    <a:pt x="182" y="199"/>
                  </a:cubicBezTo>
                  <a:cubicBezTo>
                    <a:pt x="135" y="169"/>
                    <a:pt x="135" y="169"/>
                    <a:pt x="135" y="169"/>
                  </a:cubicBezTo>
                  <a:cubicBezTo>
                    <a:pt x="131" y="179"/>
                    <a:pt x="129" y="190"/>
                    <a:pt x="132" y="201"/>
                  </a:cubicBezTo>
                  <a:cubicBezTo>
                    <a:pt x="138" y="229"/>
                    <a:pt x="165" y="247"/>
                    <a:pt x="194" y="241"/>
                  </a:cubicBezTo>
                  <a:cubicBezTo>
                    <a:pt x="198" y="240"/>
                    <a:pt x="203" y="239"/>
                    <a:pt x="207" y="237"/>
                  </a:cubicBezTo>
                  <a:lnTo>
                    <a:pt x="209" y="238"/>
                  </a:lnTo>
                  <a:close/>
                </a:path>
              </a:pathLst>
            </a:custGeom>
            <a:noFill/>
            <a:ln w="12700">
              <a:solidFill>
                <a:schemeClr val="tx2"/>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192" name="Freeform 5">
              <a:extLst>
                <a:ext uri="{FF2B5EF4-FFF2-40B4-BE49-F238E27FC236}">
                  <a16:creationId xmlns:a16="http://schemas.microsoft.com/office/drawing/2014/main" id="{42708161-D58A-4D4C-A577-8696733DBA21}"/>
                </a:ext>
              </a:extLst>
            </p:cNvPr>
            <p:cNvSpPr>
              <a:spLocks noEditPoints="1"/>
            </p:cNvSpPr>
            <p:nvPr/>
          </p:nvSpPr>
          <p:spPr bwMode="auto">
            <a:xfrm>
              <a:off x="8339328" y="303250"/>
              <a:ext cx="517467" cy="578172"/>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solidFill>
              <a:schemeClr val="bg1"/>
            </a:solidFill>
            <a:ln w="12700" cap="flat">
              <a:solidFill>
                <a:schemeClr val="tx2"/>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nvGrpSpPr>
          <p:cNvPr id="193" name="Group 192">
            <a:extLst>
              <a:ext uri="{FF2B5EF4-FFF2-40B4-BE49-F238E27FC236}">
                <a16:creationId xmlns:a16="http://schemas.microsoft.com/office/drawing/2014/main" id="{BFECA14A-8C14-4349-A313-1AE53C55353B}"/>
              </a:ext>
            </a:extLst>
          </p:cNvPr>
          <p:cNvGrpSpPr/>
          <p:nvPr/>
        </p:nvGrpSpPr>
        <p:grpSpPr>
          <a:xfrm>
            <a:off x="5707879" y="2284173"/>
            <a:ext cx="502920" cy="361358"/>
            <a:chOff x="10268712" y="1254226"/>
            <a:chExt cx="804672" cy="578172"/>
          </a:xfrm>
        </p:grpSpPr>
        <p:grpSp>
          <p:nvGrpSpPr>
            <p:cNvPr id="194" name="Group 11">
              <a:extLst>
                <a:ext uri="{FF2B5EF4-FFF2-40B4-BE49-F238E27FC236}">
                  <a16:creationId xmlns:a16="http://schemas.microsoft.com/office/drawing/2014/main" id="{9974C1ED-FF66-4DB2-8D24-60E91230381D}"/>
                </a:ext>
              </a:extLst>
            </p:cNvPr>
            <p:cNvGrpSpPr>
              <a:grpSpLocks noChangeAspect="1"/>
            </p:cNvGrpSpPr>
            <p:nvPr/>
          </p:nvGrpSpPr>
          <p:grpSpPr bwMode="auto">
            <a:xfrm>
              <a:off x="10607090" y="1257647"/>
              <a:ext cx="466294" cy="507929"/>
              <a:chOff x="3861" y="4291602"/>
              <a:chExt cx="112" cy="244433"/>
            </a:xfrm>
          </p:grpSpPr>
          <p:sp>
            <p:nvSpPr>
              <p:cNvPr id="196" name="Freeform 12">
                <a:extLst>
                  <a:ext uri="{FF2B5EF4-FFF2-40B4-BE49-F238E27FC236}">
                    <a16:creationId xmlns:a16="http://schemas.microsoft.com/office/drawing/2014/main" id="{14E7BF12-5327-408A-A695-4E11198D50D7}"/>
                  </a:ext>
                </a:extLst>
              </p:cNvPr>
              <p:cNvSpPr>
                <a:spLocks/>
              </p:cNvSpPr>
              <p:nvPr/>
            </p:nvSpPr>
            <p:spPr bwMode="auto">
              <a:xfrm>
                <a:off x="3861" y="4291602"/>
                <a:ext cx="112" cy="244433"/>
              </a:xfrm>
              <a:custGeom>
                <a:avLst/>
                <a:gdLst>
                  <a:gd name="T0" fmla="*/ 24 w 80"/>
                  <a:gd name="T1" fmla="*/ 36 h 88"/>
                  <a:gd name="T2" fmla="*/ 4 w 80"/>
                  <a:gd name="T3" fmla="*/ 74 h 88"/>
                  <a:gd name="T4" fmla="*/ 12 w 80"/>
                  <a:gd name="T5" fmla="*/ 88 h 88"/>
                  <a:gd name="T6" fmla="*/ 68 w 80"/>
                  <a:gd name="T7" fmla="*/ 88 h 88"/>
                  <a:gd name="T8" fmla="*/ 76 w 80"/>
                  <a:gd name="T9" fmla="*/ 74 h 88"/>
                  <a:gd name="T10" fmla="*/ 56 w 80"/>
                  <a:gd name="T11" fmla="*/ 36 h 88"/>
                  <a:gd name="T12" fmla="*/ 56 w 80"/>
                  <a:gd name="T13" fmla="*/ 0 h 88"/>
                  <a:gd name="T14" fmla="*/ 24 w 80"/>
                  <a:gd name="T15" fmla="*/ 0 h 88"/>
                  <a:gd name="T16" fmla="*/ 24 w 80"/>
                  <a:gd name="T17" fmla="*/ 3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 h="88">
                    <a:moveTo>
                      <a:pt x="24" y="36"/>
                    </a:moveTo>
                    <a:cubicBezTo>
                      <a:pt x="4" y="74"/>
                      <a:pt x="4" y="74"/>
                      <a:pt x="4" y="74"/>
                    </a:cubicBezTo>
                    <a:cubicBezTo>
                      <a:pt x="0" y="80"/>
                      <a:pt x="5" y="88"/>
                      <a:pt x="12" y="88"/>
                    </a:cubicBezTo>
                    <a:cubicBezTo>
                      <a:pt x="68" y="88"/>
                      <a:pt x="68" y="88"/>
                      <a:pt x="68" y="88"/>
                    </a:cubicBezTo>
                    <a:cubicBezTo>
                      <a:pt x="75" y="88"/>
                      <a:pt x="80" y="80"/>
                      <a:pt x="76" y="74"/>
                    </a:cubicBezTo>
                    <a:cubicBezTo>
                      <a:pt x="56" y="36"/>
                      <a:pt x="56" y="36"/>
                      <a:pt x="56" y="36"/>
                    </a:cubicBezTo>
                    <a:cubicBezTo>
                      <a:pt x="56" y="0"/>
                      <a:pt x="56" y="0"/>
                      <a:pt x="56" y="0"/>
                    </a:cubicBezTo>
                    <a:cubicBezTo>
                      <a:pt x="24" y="0"/>
                      <a:pt x="24" y="0"/>
                      <a:pt x="24" y="0"/>
                    </a:cubicBezTo>
                    <a:lnTo>
                      <a:pt x="24" y="36"/>
                    </a:lnTo>
                    <a:close/>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97" name="Line 13">
                <a:extLst>
                  <a:ext uri="{FF2B5EF4-FFF2-40B4-BE49-F238E27FC236}">
                    <a16:creationId xmlns:a16="http://schemas.microsoft.com/office/drawing/2014/main" id="{BA83800C-8600-4A26-AC84-AB5E3F7559EE}"/>
                  </a:ext>
                </a:extLst>
              </p:cNvPr>
              <p:cNvSpPr>
                <a:spLocks noChangeShapeType="1"/>
              </p:cNvSpPr>
              <p:nvPr/>
            </p:nvSpPr>
            <p:spPr bwMode="auto">
              <a:xfrm>
                <a:off x="3872" y="4469918"/>
                <a:ext cx="90"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98" name="Line 14">
                <a:extLst>
                  <a:ext uri="{FF2B5EF4-FFF2-40B4-BE49-F238E27FC236}">
                    <a16:creationId xmlns:a16="http://schemas.microsoft.com/office/drawing/2014/main" id="{3B1A8ED1-DC16-4B90-B5E0-B5427DE14503}"/>
                  </a:ext>
                </a:extLst>
              </p:cNvPr>
              <p:cNvSpPr>
                <a:spLocks noChangeShapeType="1"/>
              </p:cNvSpPr>
              <p:nvPr/>
            </p:nvSpPr>
            <p:spPr bwMode="auto">
              <a:xfrm>
                <a:off x="3923" y="4335680"/>
                <a:ext cx="16"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99" name="Line 15">
                <a:extLst>
                  <a:ext uri="{FF2B5EF4-FFF2-40B4-BE49-F238E27FC236}">
                    <a16:creationId xmlns:a16="http://schemas.microsoft.com/office/drawing/2014/main" id="{9C7CA43B-C9E6-40BA-B5B3-41644AEF2681}"/>
                  </a:ext>
                </a:extLst>
              </p:cNvPr>
              <p:cNvSpPr>
                <a:spLocks noChangeShapeType="1"/>
              </p:cNvSpPr>
              <p:nvPr/>
            </p:nvSpPr>
            <p:spPr bwMode="auto">
              <a:xfrm>
                <a:off x="3923" y="4379758"/>
                <a:ext cx="16"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00" name="Line 16">
                <a:extLst>
                  <a:ext uri="{FF2B5EF4-FFF2-40B4-BE49-F238E27FC236}">
                    <a16:creationId xmlns:a16="http://schemas.microsoft.com/office/drawing/2014/main" id="{9E45A68A-C242-4E6C-A2A0-335993C2628D}"/>
                  </a:ext>
                </a:extLst>
              </p:cNvPr>
              <p:cNvSpPr>
                <a:spLocks noChangeShapeType="1"/>
              </p:cNvSpPr>
              <p:nvPr/>
            </p:nvSpPr>
            <p:spPr bwMode="auto">
              <a:xfrm>
                <a:off x="3923" y="4425840"/>
                <a:ext cx="28"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01" name="Line 17">
                <a:extLst>
                  <a:ext uri="{FF2B5EF4-FFF2-40B4-BE49-F238E27FC236}">
                    <a16:creationId xmlns:a16="http://schemas.microsoft.com/office/drawing/2014/main" id="{12261218-B93E-42BF-A6C4-7569B7707BDD}"/>
                  </a:ext>
                </a:extLst>
              </p:cNvPr>
              <p:cNvSpPr>
                <a:spLocks noChangeShapeType="1"/>
              </p:cNvSpPr>
              <p:nvPr/>
            </p:nvSpPr>
            <p:spPr bwMode="auto">
              <a:xfrm>
                <a:off x="3883" y="4291602"/>
                <a:ext cx="68"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grpSp>
        <p:sp>
          <p:nvSpPr>
            <p:cNvPr id="195" name="Freeform 5">
              <a:extLst>
                <a:ext uri="{FF2B5EF4-FFF2-40B4-BE49-F238E27FC236}">
                  <a16:creationId xmlns:a16="http://schemas.microsoft.com/office/drawing/2014/main" id="{56F84BC6-29A5-47B4-B63A-E67E8F47062A}"/>
                </a:ext>
              </a:extLst>
            </p:cNvPr>
            <p:cNvSpPr>
              <a:spLocks noEditPoints="1"/>
            </p:cNvSpPr>
            <p:nvPr/>
          </p:nvSpPr>
          <p:spPr bwMode="auto">
            <a:xfrm>
              <a:off x="10268712" y="1254226"/>
              <a:ext cx="517467" cy="578172"/>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solidFill>
              <a:schemeClr val="bg1"/>
            </a:solidFill>
            <a:ln w="12700" cap="flat">
              <a:solidFill>
                <a:schemeClr val="tx2"/>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nvGrpSpPr>
          <p:cNvPr id="202" name="Group 201">
            <a:extLst>
              <a:ext uri="{FF2B5EF4-FFF2-40B4-BE49-F238E27FC236}">
                <a16:creationId xmlns:a16="http://schemas.microsoft.com/office/drawing/2014/main" id="{88070708-B166-4833-A63F-B5E80BBF26D9}"/>
              </a:ext>
            </a:extLst>
          </p:cNvPr>
          <p:cNvGrpSpPr/>
          <p:nvPr/>
        </p:nvGrpSpPr>
        <p:grpSpPr>
          <a:xfrm>
            <a:off x="7978217" y="2234285"/>
            <a:ext cx="554668" cy="377171"/>
            <a:chOff x="9151662" y="1184065"/>
            <a:chExt cx="554668" cy="377171"/>
          </a:xfrm>
        </p:grpSpPr>
        <p:grpSp>
          <p:nvGrpSpPr>
            <p:cNvPr id="219" name="Group 4">
              <a:extLst>
                <a:ext uri="{FF2B5EF4-FFF2-40B4-BE49-F238E27FC236}">
                  <a16:creationId xmlns:a16="http://schemas.microsoft.com/office/drawing/2014/main" id="{C6D220A9-E158-4B4F-B262-1CFF925F7AF1}"/>
                </a:ext>
              </a:extLst>
            </p:cNvPr>
            <p:cNvGrpSpPr>
              <a:grpSpLocks noChangeAspect="1"/>
            </p:cNvGrpSpPr>
            <p:nvPr/>
          </p:nvGrpSpPr>
          <p:grpSpPr bwMode="auto">
            <a:xfrm>
              <a:off x="9396633" y="1190427"/>
              <a:ext cx="309697" cy="302323"/>
              <a:chOff x="1759" y="236"/>
              <a:chExt cx="252" cy="246"/>
            </a:xfrm>
            <a:noFill/>
          </p:grpSpPr>
          <p:sp>
            <p:nvSpPr>
              <p:cNvPr id="221" name="Freeform 5">
                <a:extLst>
                  <a:ext uri="{FF2B5EF4-FFF2-40B4-BE49-F238E27FC236}">
                    <a16:creationId xmlns:a16="http://schemas.microsoft.com/office/drawing/2014/main" id="{087426E8-22CB-4740-8EA2-7E79F76FED92}"/>
                  </a:ext>
                </a:extLst>
              </p:cNvPr>
              <p:cNvSpPr>
                <a:spLocks/>
              </p:cNvSpPr>
              <p:nvPr/>
            </p:nvSpPr>
            <p:spPr bwMode="auto">
              <a:xfrm>
                <a:off x="1759" y="236"/>
                <a:ext cx="252" cy="246"/>
              </a:xfrm>
              <a:custGeom>
                <a:avLst/>
                <a:gdLst>
                  <a:gd name="T0" fmla="*/ 0 w 252"/>
                  <a:gd name="T1" fmla="*/ 0 h 246"/>
                  <a:gd name="T2" fmla="*/ 0 w 252"/>
                  <a:gd name="T3" fmla="*/ 246 h 246"/>
                  <a:gd name="T4" fmla="*/ 252 w 252"/>
                  <a:gd name="T5" fmla="*/ 246 h 246"/>
                </a:gdLst>
                <a:ahLst/>
                <a:cxnLst>
                  <a:cxn ang="0">
                    <a:pos x="T0" y="T1"/>
                  </a:cxn>
                  <a:cxn ang="0">
                    <a:pos x="T2" y="T3"/>
                  </a:cxn>
                  <a:cxn ang="0">
                    <a:pos x="T4" y="T5"/>
                  </a:cxn>
                </a:cxnLst>
                <a:rect l="0" t="0" r="r" b="b"/>
                <a:pathLst>
                  <a:path w="252" h="246">
                    <a:moveTo>
                      <a:pt x="0" y="0"/>
                    </a:moveTo>
                    <a:lnTo>
                      <a:pt x="0" y="246"/>
                    </a:lnTo>
                    <a:lnTo>
                      <a:pt x="252" y="246"/>
                    </a:lnTo>
                  </a:path>
                </a:pathLst>
              </a:custGeom>
              <a:grpFill/>
              <a:ln w="12700" cap="flat">
                <a:solidFill>
                  <a:schemeClr val="tx2"/>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222" name="Rectangle 6">
                <a:extLst>
                  <a:ext uri="{FF2B5EF4-FFF2-40B4-BE49-F238E27FC236}">
                    <a16:creationId xmlns:a16="http://schemas.microsoft.com/office/drawing/2014/main" id="{C41AE70E-CCC5-4012-87EE-D78D46E468B8}"/>
                  </a:ext>
                </a:extLst>
              </p:cNvPr>
              <p:cNvSpPr>
                <a:spLocks noChangeArrowheads="1"/>
              </p:cNvSpPr>
              <p:nvPr/>
            </p:nvSpPr>
            <p:spPr bwMode="auto">
              <a:xfrm>
                <a:off x="1799" y="376"/>
                <a:ext cx="32" cy="106"/>
              </a:xfrm>
              <a:prstGeom prst="rect">
                <a:avLst/>
              </a:prstGeom>
              <a:grpFill/>
              <a:ln w="12700" cap="flat">
                <a:solidFill>
                  <a:schemeClr val="tx2"/>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223" name="Rectangle 7">
                <a:extLst>
                  <a:ext uri="{FF2B5EF4-FFF2-40B4-BE49-F238E27FC236}">
                    <a16:creationId xmlns:a16="http://schemas.microsoft.com/office/drawing/2014/main" id="{3BB82065-89DA-4276-83E9-345666DEC11A}"/>
                  </a:ext>
                </a:extLst>
              </p:cNvPr>
              <p:cNvSpPr>
                <a:spLocks noChangeArrowheads="1"/>
              </p:cNvSpPr>
              <p:nvPr/>
            </p:nvSpPr>
            <p:spPr bwMode="auto">
              <a:xfrm>
                <a:off x="1862" y="283"/>
                <a:ext cx="33" cy="199"/>
              </a:xfrm>
              <a:prstGeom prst="rect">
                <a:avLst/>
              </a:prstGeom>
              <a:grpFill/>
              <a:ln w="12700" cap="flat">
                <a:solidFill>
                  <a:schemeClr val="tx2"/>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224" name="Rectangle 8">
                <a:extLst>
                  <a:ext uri="{FF2B5EF4-FFF2-40B4-BE49-F238E27FC236}">
                    <a16:creationId xmlns:a16="http://schemas.microsoft.com/office/drawing/2014/main" id="{C81E81EE-105D-4A76-A964-A547F2F69C90}"/>
                  </a:ext>
                </a:extLst>
              </p:cNvPr>
              <p:cNvSpPr>
                <a:spLocks noChangeArrowheads="1"/>
              </p:cNvSpPr>
              <p:nvPr/>
            </p:nvSpPr>
            <p:spPr bwMode="auto">
              <a:xfrm>
                <a:off x="1926" y="324"/>
                <a:ext cx="33" cy="158"/>
              </a:xfrm>
              <a:prstGeom prst="rect">
                <a:avLst/>
              </a:prstGeom>
              <a:grpFill/>
              <a:ln w="12700" cap="flat">
                <a:solidFill>
                  <a:schemeClr val="tx2"/>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grpSp>
        <p:sp>
          <p:nvSpPr>
            <p:cNvPr id="220" name="Freeform 5">
              <a:extLst>
                <a:ext uri="{FF2B5EF4-FFF2-40B4-BE49-F238E27FC236}">
                  <a16:creationId xmlns:a16="http://schemas.microsoft.com/office/drawing/2014/main" id="{DD5803B4-9800-4E61-A1AE-C7BC7EDE78F5}"/>
                </a:ext>
              </a:extLst>
            </p:cNvPr>
            <p:cNvSpPr>
              <a:spLocks noEditPoints="1"/>
            </p:cNvSpPr>
            <p:nvPr/>
          </p:nvSpPr>
          <p:spPr bwMode="auto">
            <a:xfrm>
              <a:off x="9151662" y="1184065"/>
              <a:ext cx="337570" cy="377171"/>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solidFill>
              <a:schemeClr val="bg1"/>
            </a:solidFill>
            <a:ln w="12700" cap="flat">
              <a:solidFill>
                <a:schemeClr val="tx2"/>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cxnSp>
        <p:nvCxnSpPr>
          <p:cNvPr id="14" name="Straight Arrow Connector 13">
            <a:extLst>
              <a:ext uri="{FF2B5EF4-FFF2-40B4-BE49-F238E27FC236}">
                <a16:creationId xmlns:a16="http://schemas.microsoft.com/office/drawing/2014/main" id="{888E672A-5D82-40BB-B9DF-4DAC97A83188}"/>
              </a:ext>
            </a:extLst>
          </p:cNvPr>
          <p:cNvCxnSpPr/>
          <p:nvPr/>
        </p:nvCxnSpPr>
        <p:spPr>
          <a:xfrm>
            <a:off x="4414474" y="2722218"/>
            <a:ext cx="891829"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5" name="Straight Arrow Connector 224">
            <a:extLst>
              <a:ext uri="{FF2B5EF4-FFF2-40B4-BE49-F238E27FC236}">
                <a16:creationId xmlns:a16="http://schemas.microsoft.com/office/drawing/2014/main" id="{BABC0979-C8F7-492A-B7B9-7B350C64251B}"/>
              </a:ext>
            </a:extLst>
          </p:cNvPr>
          <p:cNvCxnSpPr/>
          <p:nvPr/>
        </p:nvCxnSpPr>
        <p:spPr>
          <a:xfrm>
            <a:off x="6598874" y="2731867"/>
            <a:ext cx="891829"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31" name="Rectangle 230">
            <a:extLst>
              <a:ext uri="{FF2B5EF4-FFF2-40B4-BE49-F238E27FC236}">
                <a16:creationId xmlns:a16="http://schemas.microsoft.com/office/drawing/2014/main" id="{FE17A071-A113-4A99-AB11-8ADD8F1B3802}"/>
              </a:ext>
            </a:extLst>
          </p:cNvPr>
          <p:cNvSpPr/>
          <p:nvPr/>
        </p:nvSpPr>
        <p:spPr>
          <a:xfrm>
            <a:off x="5085319" y="4156531"/>
            <a:ext cx="1609608"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JOB SCHEDULER</a:t>
            </a:r>
          </a:p>
        </p:txBody>
      </p:sp>
      <p:sp>
        <p:nvSpPr>
          <p:cNvPr id="232" name="Rectangle 231">
            <a:extLst>
              <a:ext uri="{FF2B5EF4-FFF2-40B4-BE49-F238E27FC236}">
                <a16:creationId xmlns:a16="http://schemas.microsoft.com/office/drawing/2014/main" id="{81BBA7CE-5D2B-496C-B4FF-7FF4711BD31C}"/>
              </a:ext>
            </a:extLst>
          </p:cNvPr>
          <p:cNvSpPr/>
          <p:nvPr/>
        </p:nvSpPr>
        <p:spPr>
          <a:xfrm>
            <a:off x="7248132" y="4156531"/>
            <a:ext cx="1609608"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NOTIFICATION &amp; LOGS</a:t>
            </a:r>
          </a:p>
        </p:txBody>
      </p:sp>
      <p:sp>
        <p:nvSpPr>
          <p:cNvPr id="233" name="Rectangle 232">
            <a:extLst>
              <a:ext uri="{FF2B5EF4-FFF2-40B4-BE49-F238E27FC236}">
                <a16:creationId xmlns:a16="http://schemas.microsoft.com/office/drawing/2014/main" id="{E3C1D40C-21EC-43D2-AC3A-E663BB21D149}"/>
              </a:ext>
            </a:extLst>
          </p:cNvPr>
          <p:cNvSpPr/>
          <p:nvPr/>
        </p:nvSpPr>
        <p:spPr>
          <a:xfrm>
            <a:off x="5385128" y="2642514"/>
            <a:ext cx="1173978"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DATA SCIENTIST</a:t>
            </a:r>
          </a:p>
        </p:txBody>
      </p:sp>
      <p:sp>
        <p:nvSpPr>
          <p:cNvPr id="234" name="Rectangle 233">
            <a:extLst>
              <a:ext uri="{FF2B5EF4-FFF2-40B4-BE49-F238E27FC236}">
                <a16:creationId xmlns:a16="http://schemas.microsoft.com/office/drawing/2014/main" id="{C09F5361-6499-4020-B354-731B57771C6B}"/>
              </a:ext>
            </a:extLst>
          </p:cNvPr>
          <p:cNvSpPr/>
          <p:nvPr/>
        </p:nvSpPr>
        <p:spPr>
          <a:xfrm>
            <a:off x="7653681" y="2629546"/>
            <a:ext cx="1413818"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BUSINESS ANALYST</a:t>
            </a:r>
          </a:p>
        </p:txBody>
      </p:sp>
      <p:sp>
        <p:nvSpPr>
          <p:cNvPr id="16" name="Oval 15">
            <a:extLst>
              <a:ext uri="{FF2B5EF4-FFF2-40B4-BE49-F238E27FC236}">
                <a16:creationId xmlns:a16="http://schemas.microsoft.com/office/drawing/2014/main" id="{26B716EB-A1B9-4E4F-BE0E-11CC2D2CAAA8}"/>
              </a:ext>
            </a:extLst>
          </p:cNvPr>
          <p:cNvSpPr/>
          <p:nvPr/>
        </p:nvSpPr>
        <p:spPr>
          <a:xfrm>
            <a:off x="3085844" y="3700154"/>
            <a:ext cx="274431" cy="274431"/>
          </a:xfrm>
          <a:prstGeom prst="ellipse">
            <a:avLst/>
          </a:pr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 name="Oval 234">
            <a:extLst>
              <a:ext uri="{FF2B5EF4-FFF2-40B4-BE49-F238E27FC236}">
                <a16:creationId xmlns:a16="http://schemas.microsoft.com/office/drawing/2014/main" id="{DC2C3294-024E-46E3-8278-479FA625786C}"/>
              </a:ext>
            </a:extLst>
          </p:cNvPr>
          <p:cNvSpPr/>
          <p:nvPr/>
        </p:nvSpPr>
        <p:spPr>
          <a:xfrm>
            <a:off x="3593167" y="3700154"/>
            <a:ext cx="274431" cy="274431"/>
          </a:xfrm>
          <a:prstGeom prst="ellipse">
            <a:avLst/>
          </a:pr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 name="Oval 235">
            <a:extLst>
              <a:ext uri="{FF2B5EF4-FFF2-40B4-BE49-F238E27FC236}">
                <a16:creationId xmlns:a16="http://schemas.microsoft.com/office/drawing/2014/main" id="{C10FE34B-412D-4255-97F5-594A012EF537}"/>
              </a:ext>
            </a:extLst>
          </p:cNvPr>
          <p:cNvSpPr/>
          <p:nvPr/>
        </p:nvSpPr>
        <p:spPr>
          <a:xfrm>
            <a:off x="4100490" y="3700154"/>
            <a:ext cx="274431" cy="274431"/>
          </a:xfrm>
          <a:prstGeom prst="ellipse">
            <a:avLst/>
          </a:pr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Arrow Connector 17">
            <a:extLst>
              <a:ext uri="{FF2B5EF4-FFF2-40B4-BE49-F238E27FC236}">
                <a16:creationId xmlns:a16="http://schemas.microsoft.com/office/drawing/2014/main" id="{0857B09A-3F9A-4431-BAD6-F42EE7CA39B9}"/>
              </a:ext>
            </a:extLst>
          </p:cNvPr>
          <p:cNvCxnSpPr>
            <a:cxnSpLocks/>
          </p:cNvCxnSpPr>
          <p:nvPr/>
        </p:nvCxnSpPr>
        <p:spPr>
          <a:xfrm>
            <a:off x="3361205" y="3837369"/>
            <a:ext cx="231033" cy="0"/>
          </a:xfrm>
          <a:prstGeom prst="straightConnector1">
            <a:avLst/>
          </a:prstGeom>
          <a:ln w="127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237" name="Straight Arrow Connector 236">
            <a:extLst>
              <a:ext uri="{FF2B5EF4-FFF2-40B4-BE49-F238E27FC236}">
                <a16:creationId xmlns:a16="http://schemas.microsoft.com/office/drawing/2014/main" id="{C96F85CD-F47F-4D7C-AE8A-699F856E0492}"/>
              </a:ext>
            </a:extLst>
          </p:cNvPr>
          <p:cNvCxnSpPr>
            <a:cxnSpLocks/>
          </p:cNvCxnSpPr>
          <p:nvPr/>
        </p:nvCxnSpPr>
        <p:spPr>
          <a:xfrm>
            <a:off x="3868527" y="3837369"/>
            <a:ext cx="231033" cy="0"/>
          </a:xfrm>
          <a:prstGeom prst="straightConnector1">
            <a:avLst/>
          </a:prstGeom>
          <a:ln w="127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238" name="TextBox 237">
            <a:extLst>
              <a:ext uri="{FF2B5EF4-FFF2-40B4-BE49-F238E27FC236}">
                <a16:creationId xmlns:a16="http://schemas.microsoft.com/office/drawing/2014/main" id="{10CEAE7D-7680-48CF-964E-5FB8BB311FF1}"/>
              </a:ext>
            </a:extLst>
          </p:cNvPr>
          <p:cNvSpPr txBox="1"/>
          <p:nvPr/>
        </p:nvSpPr>
        <p:spPr>
          <a:xfrm>
            <a:off x="4571177" y="6294008"/>
            <a:ext cx="3100721"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dirty="0">
                <a:solidFill>
                  <a:srgbClr val="505050"/>
                </a:solidFill>
                <a:latin typeface="Segoe UI Semibold" panose="020B0702040204020203" pitchFamily="34" charset="0"/>
                <a:cs typeface="Segoe UI Semibold" panose="020B0702040204020203" pitchFamily="34" charset="0"/>
              </a:rPr>
              <a:t>Build on secure &amp; trusted cloud</a:t>
            </a:r>
            <a:endParaRPr kumimoji="0" lang="en-US" sz="1600" b="1" i="0" u="none" strike="noStrike" kern="1200" cap="none" spc="0" normalizeH="0" baseline="0" noProof="0" dirty="0">
              <a:ln>
                <a:noFill/>
              </a:ln>
              <a:solidFill>
                <a:srgbClr val="505050"/>
              </a:solidFill>
              <a:effectLst/>
              <a:uLnTx/>
              <a:uFillTx/>
              <a:latin typeface="Segoe UI Semibold" panose="020B0702040204020203" pitchFamily="34" charset="0"/>
              <a:cs typeface="Segoe UI Semibold" panose="020B0702040204020203" pitchFamily="34" charset="0"/>
            </a:endParaRPr>
          </a:p>
        </p:txBody>
      </p:sp>
      <p:sp>
        <p:nvSpPr>
          <p:cNvPr id="163" name="TextBox 162">
            <a:extLst>
              <a:ext uri="{FF2B5EF4-FFF2-40B4-BE49-F238E27FC236}">
                <a16:creationId xmlns:a16="http://schemas.microsoft.com/office/drawing/2014/main" id="{0DC95295-3153-41CE-A498-01DB75AD0167}"/>
              </a:ext>
            </a:extLst>
          </p:cNvPr>
          <p:cNvSpPr txBox="1"/>
          <p:nvPr/>
        </p:nvSpPr>
        <p:spPr>
          <a:xfrm>
            <a:off x="9757649" y="6296636"/>
            <a:ext cx="1994457"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dirty="0">
                <a:solidFill>
                  <a:srgbClr val="505050"/>
                </a:solidFill>
                <a:latin typeface="Segoe UI Semibold" panose="020B0702040204020203" pitchFamily="34" charset="0"/>
                <a:cs typeface="Segoe UI Semibold" panose="020B0702040204020203" pitchFamily="34" charset="0"/>
              </a:rPr>
              <a:t>Scale without limits</a:t>
            </a:r>
            <a:endParaRPr kumimoji="0" lang="en-US" sz="1600" b="1" i="0" u="none" strike="noStrike" kern="1200" cap="none" spc="0" normalizeH="0" baseline="0" noProof="0" dirty="0">
              <a:ln>
                <a:noFill/>
              </a:ln>
              <a:solidFill>
                <a:srgbClr val="505050"/>
              </a:solidFill>
              <a:effectLst/>
              <a:uLnTx/>
              <a:uFillTx/>
              <a:latin typeface="Segoe UI Semibold" panose="020B0702040204020203" pitchFamily="34" charset="0"/>
              <a:cs typeface="Segoe UI Semibold" panose="020B0702040204020203" pitchFamily="34" charset="0"/>
            </a:endParaRPr>
          </a:p>
        </p:txBody>
      </p:sp>
      <p:sp>
        <p:nvSpPr>
          <p:cNvPr id="3" name="Rectangle 2">
            <a:extLst>
              <a:ext uri="{FF2B5EF4-FFF2-40B4-BE49-F238E27FC236}">
                <a16:creationId xmlns:a16="http://schemas.microsoft.com/office/drawing/2014/main" id="{E3E83755-E6EE-4BD9-8BCF-D815709AAA34}"/>
              </a:ext>
            </a:extLst>
          </p:cNvPr>
          <p:cNvSpPr/>
          <p:nvPr/>
        </p:nvSpPr>
        <p:spPr>
          <a:xfrm>
            <a:off x="230201" y="5958108"/>
            <a:ext cx="11784254" cy="2154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ight Brace 3">
            <a:extLst>
              <a:ext uri="{FF2B5EF4-FFF2-40B4-BE49-F238E27FC236}">
                <a16:creationId xmlns:a16="http://schemas.microsoft.com/office/drawing/2014/main" id="{4AD90AEC-EFA0-4579-BB2F-D5E445BD03C3}"/>
              </a:ext>
            </a:extLst>
          </p:cNvPr>
          <p:cNvSpPr/>
          <p:nvPr/>
        </p:nvSpPr>
        <p:spPr>
          <a:xfrm rot="5400000">
            <a:off x="5964855" y="398866"/>
            <a:ext cx="271640" cy="11408939"/>
          </a:xfrm>
          <a:prstGeom prst="rightBrace">
            <a:avLst>
              <a:gd name="adj1" fmla="val 48460"/>
              <a:gd name="adj2" fmla="val 49841"/>
            </a:avLst>
          </a:prstGeom>
          <a:ln>
            <a:solidFill>
              <a:schemeClr val="tx2"/>
            </a:solidFill>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Title 14">
            <a:extLst>
              <a:ext uri="{FF2B5EF4-FFF2-40B4-BE49-F238E27FC236}">
                <a16:creationId xmlns:a16="http://schemas.microsoft.com/office/drawing/2014/main" id="{6371AFEF-9E5C-45FD-BA0F-C6C8163E5225}"/>
              </a:ext>
            </a:extLst>
          </p:cNvPr>
          <p:cNvSpPr>
            <a:spLocks noGrp="1"/>
          </p:cNvSpPr>
          <p:nvPr>
            <p:ph type="title"/>
          </p:nvPr>
        </p:nvSpPr>
        <p:spPr/>
        <p:txBody>
          <a:bodyPr/>
          <a:lstStyle/>
          <a:p>
            <a:r>
              <a:rPr lang="en-US" dirty="0"/>
              <a:t>Azure Databricks</a:t>
            </a:r>
          </a:p>
        </p:txBody>
      </p:sp>
      <p:grpSp>
        <p:nvGrpSpPr>
          <p:cNvPr id="183" name="Group 182">
            <a:extLst>
              <a:ext uri="{FF2B5EF4-FFF2-40B4-BE49-F238E27FC236}">
                <a16:creationId xmlns:a16="http://schemas.microsoft.com/office/drawing/2014/main" id="{3036CF13-4259-4E09-ADAB-B09E53701652}"/>
              </a:ext>
            </a:extLst>
          </p:cNvPr>
          <p:cNvGrpSpPr/>
          <p:nvPr/>
        </p:nvGrpSpPr>
        <p:grpSpPr>
          <a:xfrm>
            <a:off x="1013739" y="1899813"/>
            <a:ext cx="530490" cy="443744"/>
            <a:chOff x="2070200" y="2126344"/>
            <a:chExt cx="281519" cy="235486"/>
          </a:xfrm>
        </p:grpSpPr>
        <p:sp>
          <p:nvSpPr>
            <p:cNvPr id="184" name="Oval 183">
              <a:extLst>
                <a:ext uri="{FF2B5EF4-FFF2-40B4-BE49-F238E27FC236}">
                  <a16:creationId xmlns:a16="http://schemas.microsoft.com/office/drawing/2014/main" id="{70786E95-CBD6-433A-86D3-7F3022F2ECAD}"/>
                </a:ext>
              </a:extLst>
            </p:cNvPr>
            <p:cNvSpPr/>
            <p:nvPr/>
          </p:nvSpPr>
          <p:spPr>
            <a:xfrm rot="10800000" flipV="1">
              <a:off x="2167730" y="2275370"/>
              <a:ext cx="86458" cy="86460"/>
            </a:xfrm>
            <a:prstGeom prst="ellipse">
              <a:avLst/>
            </a:prstGeom>
            <a:noFill/>
            <a:ln w="12700" cap="flat" cmpd="sng" algn="ctr">
              <a:solidFill>
                <a:schemeClr val="tx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Light" panose="020F0302020204030204"/>
                <a:ea typeface=""/>
                <a:cs typeface=""/>
              </a:endParaRPr>
            </a:p>
          </p:txBody>
        </p:sp>
        <p:grpSp>
          <p:nvGrpSpPr>
            <p:cNvPr id="186" name="Group 185">
              <a:extLst>
                <a:ext uri="{FF2B5EF4-FFF2-40B4-BE49-F238E27FC236}">
                  <a16:creationId xmlns:a16="http://schemas.microsoft.com/office/drawing/2014/main" id="{CF5FE4AF-9231-4B00-90C0-A75ACDF09F9C}"/>
                </a:ext>
              </a:extLst>
            </p:cNvPr>
            <p:cNvGrpSpPr/>
            <p:nvPr/>
          </p:nvGrpSpPr>
          <p:grpSpPr>
            <a:xfrm>
              <a:off x="2070200" y="2126344"/>
              <a:ext cx="281519" cy="126591"/>
              <a:chOff x="2070200" y="2138317"/>
              <a:chExt cx="281519" cy="114618"/>
            </a:xfrm>
          </p:grpSpPr>
          <p:sp>
            <p:nvSpPr>
              <p:cNvPr id="187" name="Freeform: Shape 186">
                <a:extLst>
                  <a:ext uri="{FF2B5EF4-FFF2-40B4-BE49-F238E27FC236}">
                    <a16:creationId xmlns:a16="http://schemas.microsoft.com/office/drawing/2014/main" id="{4DEB34BF-97F4-438A-9797-E7AC8F615E9D}"/>
                  </a:ext>
                </a:extLst>
              </p:cNvPr>
              <p:cNvSpPr/>
              <p:nvPr/>
            </p:nvSpPr>
            <p:spPr bwMode="auto">
              <a:xfrm>
                <a:off x="2070200" y="2138317"/>
                <a:ext cx="281519" cy="58313"/>
              </a:xfrm>
              <a:custGeom>
                <a:avLst/>
                <a:gdLst>
                  <a:gd name="connsiteX0" fmla="*/ 140279 w 281519"/>
                  <a:gd name="connsiteY0" fmla="*/ 1 h 58313"/>
                  <a:gd name="connsiteX1" fmla="*/ 281519 w 281519"/>
                  <a:gd name="connsiteY1" fmla="*/ 58313 h 58313"/>
                  <a:gd name="connsiteX2" fmla="*/ 0 w 281519"/>
                  <a:gd name="connsiteY2" fmla="*/ 57473 h 58313"/>
                  <a:gd name="connsiteX3" fmla="*/ 140279 w 281519"/>
                  <a:gd name="connsiteY3" fmla="*/ 1 h 58313"/>
                  <a:gd name="connsiteX0" fmla="*/ 140279 w 281519"/>
                  <a:gd name="connsiteY0" fmla="*/ 1 h 60597"/>
                  <a:gd name="connsiteX1" fmla="*/ 281519 w 281519"/>
                  <a:gd name="connsiteY1" fmla="*/ 58313 h 60597"/>
                  <a:gd name="connsiteX2" fmla="*/ 165454 w 281519"/>
                  <a:gd name="connsiteY2" fmla="*/ 60597 h 60597"/>
                  <a:gd name="connsiteX3" fmla="*/ 0 w 281519"/>
                  <a:gd name="connsiteY3" fmla="*/ 57473 h 60597"/>
                  <a:gd name="connsiteX4" fmla="*/ 140279 w 281519"/>
                  <a:gd name="connsiteY4" fmla="*/ 1 h 60597"/>
                  <a:gd name="connsiteX0" fmla="*/ 165454 w 281519"/>
                  <a:gd name="connsiteY0" fmla="*/ 60597 h 152037"/>
                  <a:gd name="connsiteX1" fmla="*/ 0 w 281519"/>
                  <a:gd name="connsiteY1" fmla="*/ 57473 h 152037"/>
                  <a:gd name="connsiteX2" fmla="*/ 140279 w 281519"/>
                  <a:gd name="connsiteY2" fmla="*/ 1 h 152037"/>
                  <a:gd name="connsiteX3" fmla="*/ 281519 w 281519"/>
                  <a:gd name="connsiteY3" fmla="*/ 58313 h 152037"/>
                  <a:gd name="connsiteX4" fmla="*/ 256894 w 281519"/>
                  <a:gd name="connsiteY4" fmla="*/ 152037 h 152037"/>
                  <a:gd name="connsiteX0" fmla="*/ 165454 w 281519"/>
                  <a:gd name="connsiteY0" fmla="*/ 60597 h 60597"/>
                  <a:gd name="connsiteX1" fmla="*/ 0 w 281519"/>
                  <a:gd name="connsiteY1" fmla="*/ 57473 h 60597"/>
                  <a:gd name="connsiteX2" fmla="*/ 140279 w 281519"/>
                  <a:gd name="connsiteY2" fmla="*/ 1 h 60597"/>
                  <a:gd name="connsiteX3" fmla="*/ 281519 w 281519"/>
                  <a:gd name="connsiteY3" fmla="*/ 58313 h 60597"/>
                  <a:gd name="connsiteX0" fmla="*/ 0 w 281519"/>
                  <a:gd name="connsiteY0" fmla="*/ 57473 h 58313"/>
                  <a:gd name="connsiteX1" fmla="*/ 140279 w 281519"/>
                  <a:gd name="connsiteY1" fmla="*/ 1 h 58313"/>
                  <a:gd name="connsiteX2" fmla="*/ 281519 w 281519"/>
                  <a:gd name="connsiteY2" fmla="*/ 58313 h 58313"/>
                </a:gdLst>
                <a:ahLst/>
                <a:cxnLst>
                  <a:cxn ang="0">
                    <a:pos x="connsiteX0" y="connsiteY0"/>
                  </a:cxn>
                  <a:cxn ang="0">
                    <a:pos x="connsiteX1" y="connsiteY1"/>
                  </a:cxn>
                  <a:cxn ang="0">
                    <a:pos x="connsiteX2" y="connsiteY2"/>
                  </a:cxn>
                </a:cxnLst>
                <a:rect l="l" t="t" r="r" b="b"/>
                <a:pathLst>
                  <a:path w="281519" h="58313">
                    <a:moveTo>
                      <a:pt x="0" y="57473"/>
                    </a:moveTo>
                    <a:cubicBezTo>
                      <a:pt x="38274" y="19199"/>
                      <a:pt x="89197" y="-49"/>
                      <a:pt x="140279" y="1"/>
                    </a:cubicBezTo>
                    <a:cubicBezTo>
                      <a:pt x="191361" y="51"/>
                      <a:pt x="242604" y="19399"/>
                      <a:pt x="281519" y="58313"/>
                    </a:cubicBezTo>
                  </a:path>
                </a:pathLst>
              </a:custGeom>
              <a:noFill/>
              <a:ln w="12700" cap="flat">
                <a:solidFill>
                  <a:srgbClr val="0078D6"/>
                </a:solidFill>
                <a:prstDash val="solid"/>
                <a:miter lim="800000"/>
                <a:headEnd/>
                <a:tailEnd/>
              </a:ln>
            </p:spPr>
            <p:txBody>
              <a:bodyPr vert="horz" wrap="square" lIns="72421" tIns="36211" rIns="72421" bIns="36211" numCol="1" anchor="t" anchorCtr="0" compatLnSpc="1">
                <a:prstTxWarp prst="textNoShape">
                  <a:avLst/>
                </a:prstTxWarp>
              </a:bodyPr>
              <a:lstStyle/>
              <a:p>
                <a:pPr defTabSz="896214"/>
                <a:endParaRPr lang="en-US" sz="943" kern="0" dirty="0" err="1">
                  <a:solidFill>
                    <a:srgbClr val="505050"/>
                  </a:solidFill>
                  <a:latin typeface="Segoe UI Semilight"/>
                </a:endParaRPr>
              </a:p>
            </p:txBody>
          </p:sp>
          <p:sp>
            <p:nvSpPr>
              <p:cNvPr id="188" name="Freeform: Shape 187">
                <a:extLst>
                  <a:ext uri="{FF2B5EF4-FFF2-40B4-BE49-F238E27FC236}">
                    <a16:creationId xmlns:a16="http://schemas.microsoft.com/office/drawing/2014/main" id="{261A3159-04B8-4DBC-9AEF-CD79FB259B59}"/>
                  </a:ext>
                </a:extLst>
              </p:cNvPr>
              <p:cNvSpPr/>
              <p:nvPr/>
            </p:nvSpPr>
            <p:spPr bwMode="auto">
              <a:xfrm>
                <a:off x="2099613" y="2177958"/>
                <a:ext cx="224375" cy="47244"/>
              </a:xfrm>
              <a:custGeom>
                <a:avLst/>
                <a:gdLst>
                  <a:gd name="connsiteX0" fmla="*/ 111685 w 224375"/>
                  <a:gd name="connsiteY0" fmla="*/ 6 h 47244"/>
                  <a:gd name="connsiteX1" fmla="*/ 224375 w 224375"/>
                  <a:gd name="connsiteY1" fmla="*/ 46404 h 47244"/>
                  <a:gd name="connsiteX2" fmla="*/ 0 w 224375"/>
                  <a:gd name="connsiteY2" fmla="*/ 47244 h 47244"/>
                  <a:gd name="connsiteX3" fmla="*/ 111685 w 224375"/>
                  <a:gd name="connsiteY3" fmla="*/ 6 h 47244"/>
                  <a:gd name="connsiteX0" fmla="*/ 111685 w 224375"/>
                  <a:gd name="connsiteY0" fmla="*/ 6 h 336642"/>
                  <a:gd name="connsiteX1" fmla="*/ 224375 w 224375"/>
                  <a:gd name="connsiteY1" fmla="*/ 46404 h 336642"/>
                  <a:gd name="connsiteX2" fmla="*/ 170058 w 224375"/>
                  <a:gd name="connsiteY2" fmla="*/ 336642 h 336642"/>
                  <a:gd name="connsiteX3" fmla="*/ 0 w 224375"/>
                  <a:gd name="connsiteY3" fmla="*/ 47244 h 336642"/>
                  <a:gd name="connsiteX4" fmla="*/ 111685 w 224375"/>
                  <a:gd name="connsiteY4" fmla="*/ 6 h 336642"/>
                  <a:gd name="connsiteX0" fmla="*/ 170058 w 261498"/>
                  <a:gd name="connsiteY0" fmla="*/ 336642 h 428082"/>
                  <a:gd name="connsiteX1" fmla="*/ 0 w 261498"/>
                  <a:gd name="connsiteY1" fmla="*/ 47244 h 428082"/>
                  <a:gd name="connsiteX2" fmla="*/ 111685 w 261498"/>
                  <a:gd name="connsiteY2" fmla="*/ 6 h 428082"/>
                  <a:gd name="connsiteX3" fmla="*/ 224375 w 261498"/>
                  <a:gd name="connsiteY3" fmla="*/ 46404 h 428082"/>
                  <a:gd name="connsiteX4" fmla="*/ 261498 w 261498"/>
                  <a:gd name="connsiteY4" fmla="*/ 428082 h 428082"/>
                  <a:gd name="connsiteX0" fmla="*/ 170058 w 224375"/>
                  <a:gd name="connsiteY0" fmla="*/ 336642 h 336642"/>
                  <a:gd name="connsiteX1" fmla="*/ 0 w 224375"/>
                  <a:gd name="connsiteY1" fmla="*/ 47244 h 336642"/>
                  <a:gd name="connsiteX2" fmla="*/ 111685 w 224375"/>
                  <a:gd name="connsiteY2" fmla="*/ 6 h 336642"/>
                  <a:gd name="connsiteX3" fmla="*/ 224375 w 224375"/>
                  <a:gd name="connsiteY3" fmla="*/ 46404 h 336642"/>
                  <a:gd name="connsiteX0" fmla="*/ 0 w 224375"/>
                  <a:gd name="connsiteY0" fmla="*/ 47244 h 47244"/>
                  <a:gd name="connsiteX1" fmla="*/ 111685 w 224375"/>
                  <a:gd name="connsiteY1" fmla="*/ 6 h 47244"/>
                  <a:gd name="connsiteX2" fmla="*/ 224375 w 224375"/>
                  <a:gd name="connsiteY2" fmla="*/ 46404 h 47244"/>
                </a:gdLst>
                <a:ahLst/>
                <a:cxnLst>
                  <a:cxn ang="0">
                    <a:pos x="connsiteX0" y="connsiteY0"/>
                  </a:cxn>
                  <a:cxn ang="0">
                    <a:pos x="connsiteX1" y="connsiteY1"/>
                  </a:cxn>
                  <a:cxn ang="0">
                    <a:pos x="connsiteX2" y="connsiteY2"/>
                  </a:cxn>
                </a:cxnLst>
                <a:rect l="l" t="t" r="r" b="b"/>
                <a:pathLst>
                  <a:path w="224375" h="47244">
                    <a:moveTo>
                      <a:pt x="0" y="47244"/>
                    </a:moveTo>
                    <a:cubicBezTo>
                      <a:pt x="30877" y="16367"/>
                      <a:pt x="71197" y="384"/>
                      <a:pt x="111685" y="6"/>
                    </a:cubicBezTo>
                    <a:cubicBezTo>
                      <a:pt x="152173" y="-372"/>
                      <a:pt x="192828" y="14856"/>
                      <a:pt x="224375" y="46404"/>
                    </a:cubicBezTo>
                  </a:path>
                </a:pathLst>
              </a:custGeom>
              <a:noFill/>
              <a:ln w="12700" cap="flat">
                <a:solidFill>
                  <a:srgbClr val="0078D6"/>
                </a:solidFill>
                <a:prstDash val="solid"/>
                <a:miter lim="800000"/>
                <a:headEnd/>
                <a:tailEnd/>
              </a:ln>
            </p:spPr>
            <p:txBody>
              <a:bodyPr rot="0" spcFirstLastPara="0" vertOverflow="overflow" horzOverflow="overflow" vert="horz" wrap="square" lIns="72421" tIns="36211" rIns="72421" bIns="36211" numCol="1" spcCol="0" rtlCol="0" fromWordArt="0" anchor="t" anchorCtr="0" forceAA="0" compatLnSpc="1">
                <a:prstTxWarp prst="textNoShape">
                  <a:avLst/>
                </a:prstTxWarp>
                <a:noAutofit/>
              </a:bodyPr>
              <a:lstStyle/>
              <a:p>
                <a:pPr defTabSz="896214"/>
                <a:endParaRPr lang="en-US" sz="943" kern="0" dirty="0" err="1">
                  <a:solidFill>
                    <a:srgbClr val="505050"/>
                  </a:solidFill>
                  <a:latin typeface="Segoe UI Semilight"/>
                </a:endParaRPr>
              </a:p>
            </p:txBody>
          </p:sp>
          <p:sp>
            <p:nvSpPr>
              <p:cNvPr id="218" name="Freeform: Shape 217">
                <a:extLst>
                  <a:ext uri="{FF2B5EF4-FFF2-40B4-BE49-F238E27FC236}">
                    <a16:creationId xmlns:a16="http://schemas.microsoft.com/office/drawing/2014/main" id="{C0D8B164-BD56-42ED-8EFA-E3A44996FBB2}"/>
                  </a:ext>
                </a:extLst>
              </p:cNvPr>
              <p:cNvSpPr/>
              <p:nvPr/>
            </p:nvSpPr>
            <p:spPr bwMode="auto">
              <a:xfrm>
                <a:off x="2126504" y="2217780"/>
                <a:ext cx="168912" cy="35155"/>
              </a:xfrm>
              <a:custGeom>
                <a:avLst/>
                <a:gdLst>
                  <a:gd name="connsiteX0" fmla="*/ 83976 w 168912"/>
                  <a:gd name="connsiteY0" fmla="*/ 1 h 35155"/>
                  <a:gd name="connsiteX1" fmla="*/ 168912 w 168912"/>
                  <a:gd name="connsiteY1" fmla="*/ 35155 h 35155"/>
                  <a:gd name="connsiteX2" fmla="*/ 0 w 168912"/>
                  <a:gd name="connsiteY2" fmla="*/ 34314 h 35155"/>
                  <a:gd name="connsiteX3" fmla="*/ 83976 w 168912"/>
                  <a:gd name="connsiteY3" fmla="*/ 1 h 35155"/>
                  <a:gd name="connsiteX0" fmla="*/ 83976 w 168912"/>
                  <a:gd name="connsiteY0" fmla="*/ 1 h 456024"/>
                  <a:gd name="connsiteX1" fmla="*/ 168912 w 168912"/>
                  <a:gd name="connsiteY1" fmla="*/ 35155 h 456024"/>
                  <a:gd name="connsiteX2" fmla="*/ 141807 w 168912"/>
                  <a:gd name="connsiteY2" fmla="*/ 456024 h 456024"/>
                  <a:gd name="connsiteX3" fmla="*/ 0 w 168912"/>
                  <a:gd name="connsiteY3" fmla="*/ 34314 h 456024"/>
                  <a:gd name="connsiteX4" fmla="*/ 83976 w 168912"/>
                  <a:gd name="connsiteY4" fmla="*/ 1 h 456024"/>
                  <a:gd name="connsiteX0" fmla="*/ 141807 w 233247"/>
                  <a:gd name="connsiteY0" fmla="*/ 456024 h 547464"/>
                  <a:gd name="connsiteX1" fmla="*/ 0 w 233247"/>
                  <a:gd name="connsiteY1" fmla="*/ 34314 h 547464"/>
                  <a:gd name="connsiteX2" fmla="*/ 83976 w 233247"/>
                  <a:gd name="connsiteY2" fmla="*/ 1 h 547464"/>
                  <a:gd name="connsiteX3" fmla="*/ 168912 w 233247"/>
                  <a:gd name="connsiteY3" fmla="*/ 35155 h 547464"/>
                  <a:gd name="connsiteX4" fmla="*/ 233247 w 233247"/>
                  <a:gd name="connsiteY4" fmla="*/ 547464 h 547464"/>
                  <a:gd name="connsiteX0" fmla="*/ 141807 w 168912"/>
                  <a:gd name="connsiteY0" fmla="*/ 456024 h 456024"/>
                  <a:gd name="connsiteX1" fmla="*/ 0 w 168912"/>
                  <a:gd name="connsiteY1" fmla="*/ 34314 h 456024"/>
                  <a:gd name="connsiteX2" fmla="*/ 83976 w 168912"/>
                  <a:gd name="connsiteY2" fmla="*/ 1 h 456024"/>
                  <a:gd name="connsiteX3" fmla="*/ 168912 w 168912"/>
                  <a:gd name="connsiteY3" fmla="*/ 35155 h 456024"/>
                  <a:gd name="connsiteX0" fmla="*/ 0 w 168912"/>
                  <a:gd name="connsiteY0" fmla="*/ 34314 h 35155"/>
                  <a:gd name="connsiteX1" fmla="*/ 83976 w 168912"/>
                  <a:gd name="connsiteY1" fmla="*/ 1 h 35155"/>
                  <a:gd name="connsiteX2" fmla="*/ 168912 w 168912"/>
                  <a:gd name="connsiteY2" fmla="*/ 35155 h 35155"/>
                </a:gdLst>
                <a:ahLst/>
                <a:cxnLst>
                  <a:cxn ang="0">
                    <a:pos x="connsiteX0" y="connsiteY0"/>
                  </a:cxn>
                  <a:cxn ang="0">
                    <a:pos x="connsiteX1" y="connsiteY1"/>
                  </a:cxn>
                  <a:cxn ang="0">
                    <a:pos x="connsiteX2" y="connsiteY2"/>
                  </a:cxn>
                </a:cxnLst>
                <a:rect l="l" t="t" r="r" b="b"/>
                <a:pathLst>
                  <a:path w="168912" h="35155">
                    <a:moveTo>
                      <a:pt x="0" y="34314"/>
                    </a:moveTo>
                    <a:cubicBezTo>
                      <a:pt x="22836" y="11479"/>
                      <a:pt x="53326" y="-49"/>
                      <a:pt x="83976" y="1"/>
                    </a:cubicBezTo>
                    <a:cubicBezTo>
                      <a:pt x="114626" y="51"/>
                      <a:pt x="145436" y="11679"/>
                      <a:pt x="168912" y="35155"/>
                    </a:cubicBezTo>
                  </a:path>
                </a:pathLst>
              </a:custGeom>
              <a:noFill/>
              <a:ln w="12700" cap="flat">
                <a:solidFill>
                  <a:srgbClr val="0078D6"/>
                </a:solidFill>
                <a:prstDash val="solid"/>
                <a:miter lim="800000"/>
                <a:headEnd/>
                <a:tailEnd/>
              </a:ln>
            </p:spPr>
            <p:txBody>
              <a:bodyPr rot="0" spcFirstLastPara="0" vertOverflow="overflow" horzOverflow="overflow" vert="horz" wrap="square" lIns="72421" tIns="36211" rIns="72421" bIns="36211" numCol="1" spcCol="0" rtlCol="0" fromWordArt="0" anchor="t" anchorCtr="0" forceAA="0" compatLnSpc="1">
                <a:prstTxWarp prst="textNoShape">
                  <a:avLst/>
                </a:prstTxWarp>
                <a:noAutofit/>
              </a:bodyPr>
              <a:lstStyle/>
              <a:p>
                <a:pPr defTabSz="896214"/>
                <a:endParaRPr lang="en-US" sz="943" kern="0" dirty="0" err="1">
                  <a:solidFill>
                    <a:srgbClr val="505050"/>
                  </a:solidFill>
                  <a:latin typeface="Segoe UI Semilight"/>
                </a:endParaRPr>
              </a:p>
            </p:txBody>
          </p:sp>
        </p:grpSp>
      </p:grpSp>
      <p:grpSp>
        <p:nvGrpSpPr>
          <p:cNvPr id="249" name="Group 248">
            <a:extLst>
              <a:ext uri="{FF2B5EF4-FFF2-40B4-BE49-F238E27FC236}">
                <a16:creationId xmlns:a16="http://schemas.microsoft.com/office/drawing/2014/main" id="{D0F47A4B-29FB-47DF-B227-FEB6473D27D5}"/>
              </a:ext>
            </a:extLst>
          </p:cNvPr>
          <p:cNvGrpSpPr/>
          <p:nvPr/>
        </p:nvGrpSpPr>
        <p:grpSpPr>
          <a:xfrm>
            <a:off x="10587264" y="1890675"/>
            <a:ext cx="492448" cy="458120"/>
            <a:chOff x="4214813" y="1292225"/>
            <a:chExt cx="2573337" cy="2393950"/>
          </a:xfrm>
          <a:solidFill>
            <a:srgbClr val="0078D6"/>
          </a:solidFill>
        </p:grpSpPr>
        <p:sp>
          <p:nvSpPr>
            <p:cNvPr id="250" name="Freeform 1">
              <a:extLst>
                <a:ext uri="{FF2B5EF4-FFF2-40B4-BE49-F238E27FC236}">
                  <a16:creationId xmlns:a16="http://schemas.microsoft.com/office/drawing/2014/main" id="{F36159C1-5D69-426A-87CC-70B3856B0211}"/>
                </a:ext>
              </a:extLst>
            </p:cNvPr>
            <p:cNvSpPr>
              <a:spLocks noChangeArrowheads="1"/>
            </p:cNvSpPr>
            <p:nvPr/>
          </p:nvSpPr>
          <p:spPr bwMode="auto">
            <a:xfrm>
              <a:off x="4214813" y="2047875"/>
              <a:ext cx="309562" cy="641350"/>
            </a:xfrm>
            <a:custGeom>
              <a:avLst/>
              <a:gdLst>
                <a:gd name="T0" fmla="*/ 647 w 861"/>
                <a:gd name="T1" fmla="*/ 1374 h 1783"/>
                <a:gd name="T2" fmla="*/ 645 w 861"/>
                <a:gd name="T3" fmla="*/ 1374 h 1783"/>
                <a:gd name="T4" fmla="*/ 649 w 861"/>
                <a:gd name="T5" fmla="*/ 1374 h 1783"/>
                <a:gd name="T6" fmla="*/ 647 w 861"/>
                <a:gd name="T7" fmla="*/ 1374 h 1783"/>
                <a:gd name="T8" fmla="*/ 593 w 861"/>
                <a:gd name="T9" fmla="*/ 1384 h 1783"/>
                <a:gd name="T10" fmla="*/ 307 w 861"/>
                <a:gd name="T11" fmla="*/ 1112 h 1783"/>
                <a:gd name="T12" fmla="*/ 307 w 861"/>
                <a:gd name="T13" fmla="*/ 393 h 1783"/>
                <a:gd name="T14" fmla="*/ 394 w 861"/>
                <a:gd name="T15" fmla="*/ 133 h 1783"/>
                <a:gd name="T16" fmla="*/ 134 w 861"/>
                <a:gd name="T17" fmla="*/ 47 h 1783"/>
                <a:gd name="T18" fmla="*/ 48 w 861"/>
                <a:gd name="T19" fmla="*/ 307 h 1783"/>
                <a:gd name="T20" fmla="*/ 134 w 861"/>
                <a:gd name="T21" fmla="*/ 393 h 1783"/>
                <a:gd name="T22" fmla="*/ 134 w 861"/>
                <a:gd name="T23" fmla="*/ 1185 h 1783"/>
                <a:gd name="T24" fmla="*/ 464 w 861"/>
                <a:gd name="T25" fmla="*/ 1503 h 1783"/>
                <a:gd name="T26" fmla="*/ 582 w 861"/>
                <a:gd name="T27" fmla="*/ 1748 h 1783"/>
                <a:gd name="T28" fmla="*/ 826 w 861"/>
                <a:gd name="T29" fmla="*/ 1631 h 1783"/>
                <a:gd name="T30" fmla="*/ 708 w 861"/>
                <a:gd name="T31" fmla="*/ 1386 h 1783"/>
                <a:gd name="T32" fmla="*/ 647 w 861"/>
                <a:gd name="T33" fmla="*/ 1374 h 1783"/>
                <a:gd name="T34" fmla="*/ 593 w 861"/>
                <a:gd name="T35" fmla="*/ 1384 h 17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61" h="1783">
                  <a:moveTo>
                    <a:pt x="647" y="1374"/>
                  </a:moveTo>
                  <a:cubicBezTo>
                    <a:pt x="646" y="1374"/>
                    <a:pt x="646" y="1374"/>
                    <a:pt x="645" y="1374"/>
                  </a:cubicBezTo>
                  <a:lnTo>
                    <a:pt x="649" y="1374"/>
                  </a:lnTo>
                  <a:cubicBezTo>
                    <a:pt x="648" y="1374"/>
                    <a:pt x="648" y="1374"/>
                    <a:pt x="647" y="1374"/>
                  </a:cubicBezTo>
                  <a:close/>
                  <a:moveTo>
                    <a:pt x="593" y="1384"/>
                  </a:moveTo>
                  <a:lnTo>
                    <a:pt x="307" y="1112"/>
                  </a:lnTo>
                  <a:lnTo>
                    <a:pt x="307" y="393"/>
                  </a:lnTo>
                  <a:cubicBezTo>
                    <a:pt x="402" y="346"/>
                    <a:pt x="441" y="230"/>
                    <a:pt x="394" y="133"/>
                  </a:cubicBezTo>
                  <a:cubicBezTo>
                    <a:pt x="347" y="39"/>
                    <a:pt x="231" y="0"/>
                    <a:pt x="134" y="47"/>
                  </a:cubicBezTo>
                  <a:cubicBezTo>
                    <a:pt x="40" y="94"/>
                    <a:pt x="0" y="210"/>
                    <a:pt x="48" y="307"/>
                  </a:cubicBezTo>
                  <a:cubicBezTo>
                    <a:pt x="66" y="344"/>
                    <a:pt x="97" y="373"/>
                    <a:pt x="134" y="393"/>
                  </a:cubicBezTo>
                  <a:lnTo>
                    <a:pt x="134" y="1185"/>
                  </a:lnTo>
                  <a:lnTo>
                    <a:pt x="464" y="1503"/>
                  </a:lnTo>
                  <a:cubicBezTo>
                    <a:pt x="430" y="1603"/>
                    <a:pt x="482" y="1713"/>
                    <a:pt x="582" y="1748"/>
                  </a:cubicBezTo>
                  <a:cubicBezTo>
                    <a:pt x="681" y="1782"/>
                    <a:pt x="791" y="1730"/>
                    <a:pt x="826" y="1631"/>
                  </a:cubicBezTo>
                  <a:cubicBezTo>
                    <a:pt x="860" y="1531"/>
                    <a:pt x="808" y="1420"/>
                    <a:pt x="708" y="1386"/>
                  </a:cubicBezTo>
                  <a:cubicBezTo>
                    <a:pt x="687" y="1380"/>
                    <a:pt x="668" y="1375"/>
                    <a:pt x="647" y="1374"/>
                  </a:cubicBezTo>
                  <a:cubicBezTo>
                    <a:pt x="628" y="1375"/>
                    <a:pt x="611" y="1378"/>
                    <a:pt x="593" y="1384"/>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251" name="Freeform 2">
              <a:extLst>
                <a:ext uri="{FF2B5EF4-FFF2-40B4-BE49-F238E27FC236}">
                  <a16:creationId xmlns:a16="http://schemas.microsoft.com/office/drawing/2014/main" id="{D1A81BCD-9DAC-4475-B257-80340BF15352}"/>
                </a:ext>
              </a:extLst>
            </p:cNvPr>
            <p:cNvSpPr>
              <a:spLocks noChangeArrowheads="1"/>
            </p:cNvSpPr>
            <p:nvPr/>
          </p:nvSpPr>
          <p:spPr bwMode="auto">
            <a:xfrm>
              <a:off x="4376738" y="1898650"/>
              <a:ext cx="1389062" cy="1787525"/>
            </a:xfrm>
            <a:custGeom>
              <a:avLst/>
              <a:gdLst>
                <a:gd name="T0" fmla="*/ 3733 w 3857"/>
                <a:gd name="T1" fmla="*/ 4576 h 4964"/>
                <a:gd name="T2" fmla="*/ 3733 w 3857"/>
                <a:gd name="T3" fmla="*/ 2003 h 4964"/>
                <a:gd name="T4" fmla="*/ 3079 w 3857"/>
                <a:gd name="T5" fmla="*/ 1389 h 4964"/>
                <a:gd name="T6" fmla="*/ 1573 w 3857"/>
                <a:gd name="T7" fmla="*/ 1389 h 4964"/>
                <a:gd name="T8" fmla="*/ 373 w 3857"/>
                <a:gd name="T9" fmla="*/ 255 h 4964"/>
                <a:gd name="T10" fmla="*/ 384 w 3857"/>
                <a:gd name="T11" fmla="*/ 192 h 4964"/>
                <a:gd name="T12" fmla="*/ 192 w 3857"/>
                <a:gd name="T13" fmla="*/ 0 h 4964"/>
                <a:gd name="T14" fmla="*/ 0 w 3857"/>
                <a:gd name="T15" fmla="*/ 192 h 4964"/>
                <a:gd name="T16" fmla="*/ 192 w 3857"/>
                <a:gd name="T17" fmla="*/ 385 h 4964"/>
                <a:gd name="T18" fmla="*/ 192 w 3857"/>
                <a:gd name="T19" fmla="*/ 385 h 4964"/>
                <a:gd name="T20" fmla="*/ 250 w 3857"/>
                <a:gd name="T21" fmla="*/ 375 h 4964"/>
                <a:gd name="T22" fmla="*/ 1506 w 3857"/>
                <a:gd name="T23" fmla="*/ 1563 h 4964"/>
                <a:gd name="T24" fmla="*/ 3012 w 3857"/>
                <a:gd name="T25" fmla="*/ 1563 h 4964"/>
                <a:gd name="T26" fmla="*/ 3562 w 3857"/>
                <a:gd name="T27" fmla="*/ 2082 h 4964"/>
                <a:gd name="T28" fmla="*/ 3562 w 3857"/>
                <a:gd name="T29" fmla="*/ 4563 h 4964"/>
                <a:gd name="T30" fmla="*/ 3456 w 3857"/>
                <a:gd name="T31" fmla="*/ 4816 h 4964"/>
                <a:gd name="T32" fmla="*/ 3709 w 3857"/>
                <a:gd name="T33" fmla="*/ 4922 h 4964"/>
                <a:gd name="T34" fmla="*/ 3815 w 3857"/>
                <a:gd name="T35" fmla="*/ 4669 h 4964"/>
                <a:gd name="T36" fmla="*/ 3735 w 3857"/>
                <a:gd name="T37" fmla="*/ 4576 h 4964"/>
                <a:gd name="T38" fmla="*/ 3733 w 3857"/>
                <a:gd name="T39" fmla="*/ 4576 h 4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57" h="4964">
                  <a:moveTo>
                    <a:pt x="3733" y="4576"/>
                  </a:moveTo>
                  <a:lnTo>
                    <a:pt x="3733" y="2003"/>
                  </a:lnTo>
                  <a:lnTo>
                    <a:pt x="3079" y="1389"/>
                  </a:lnTo>
                  <a:lnTo>
                    <a:pt x="1573" y="1389"/>
                  </a:lnTo>
                  <a:lnTo>
                    <a:pt x="373" y="255"/>
                  </a:lnTo>
                  <a:cubicBezTo>
                    <a:pt x="379" y="235"/>
                    <a:pt x="384" y="214"/>
                    <a:pt x="384" y="192"/>
                  </a:cubicBezTo>
                  <a:cubicBezTo>
                    <a:pt x="384" y="86"/>
                    <a:pt x="298" y="0"/>
                    <a:pt x="192" y="0"/>
                  </a:cubicBezTo>
                  <a:cubicBezTo>
                    <a:pt x="85" y="0"/>
                    <a:pt x="0" y="85"/>
                    <a:pt x="0" y="192"/>
                  </a:cubicBezTo>
                  <a:cubicBezTo>
                    <a:pt x="0" y="298"/>
                    <a:pt x="86" y="385"/>
                    <a:pt x="192" y="385"/>
                  </a:cubicBezTo>
                  <a:lnTo>
                    <a:pt x="192" y="385"/>
                  </a:lnTo>
                  <a:cubicBezTo>
                    <a:pt x="212" y="385"/>
                    <a:pt x="231" y="382"/>
                    <a:pt x="250" y="375"/>
                  </a:cubicBezTo>
                  <a:lnTo>
                    <a:pt x="1506" y="1563"/>
                  </a:lnTo>
                  <a:lnTo>
                    <a:pt x="3012" y="1563"/>
                  </a:lnTo>
                  <a:lnTo>
                    <a:pt x="3562" y="2082"/>
                  </a:lnTo>
                  <a:lnTo>
                    <a:pt x="3562" y="4563"/>
                  </a:lnTo>
                  <a:cubicBezTo>
                    <a:pt x="3462" y="4604"/>
                    <a:pt x="3415" y="4716"/>
                    <a:pt x="3456" y="4816"/>
                  </a:cubicBezTo>
                  <a:cubicBezTo>
                    <a:pt x="3497" y="4916"/>
                    <a:pt x="3609" y="4963"/>
                    <a:pt x="3709" y="4922"/>
                  </a:cubicBezTo>
                  <a:cubicBezTo>
                    <a:pt x="3809" y="4881"/>
                    <a:pt x="3856" y="4769"/>
                    <a:pt x="3815" y="4669"/>
                  </a:cubicBezTo>
                  <a:cubicBezTo>
                    <a:pt x="3799" y="4630"/>
                    <a:pt x="3771" y="4597"/>
                    <a:pt x="3735" y="4576"/>
                  </a:cubicBezTo>
                  <a:lnTo>
                    <a:pt x="3733" y="4576"/>
                  </a:lnTo>
                </a:path>
              </a:pathLst>
            </a:custGeom>
            <a:solidFill>
              <a:srgbClr val="0078D6"/>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252" name="Freeform 3">
              <a:extLst>
                <a:ext uri="{FF2B5EF4-FFF2-40B4-BE49-F238E27FC236}">
                  <a16:creationId xmlns:a16="http://schemas.microsoft.com/office/drawing/2014/main" id="{6A5175B6-2A2B-4316-9D1A-AD17F3C70450}"/>
                </a:ext>
              </a:extLst>
            </p:cNvPr>
            <p:cNvSpPr>
              <a:spLocks noChangeArrowheads="1"/>
            </p:cNvSpPr>
            <p:nvPr/>
          </p:nvSpPr>
          <p:spPr bwMode="auto">
            <a:xfrm>
              <a:off x="4433888" y="2249488"/>
              <a:ext cx="976312" cy="457200"/>
            </a:xfrm>
            <a:custGeom>
              <a:avLst/>
              <a:gdLst>
                <a:gd name="T0" fmla="*/ 2494 w 2714"/>
                <a:gd name="T1" fmla="*/ 854 h 1268"/>
                <a:gd name="T2" fmla="*/ 2321 w 2714"/>
                <a:gd name="T3" fmla="*/ 960 h 1268"/>
                <a:gd name="T4" fmla="*/ 1100 w 2714"/>
                <a:gd name="T5" fmla="*/ 960 h 1268"/>
                <a:gd name="T6" fmla="*/ 401 w 2714"/>
                <a:gd name="T7" fmla="*/ 302 h 1268"/>
                <a:gd name="T8" fmla="*/ 301 w 2714"/>
                <a:gd name="T9" fmla="*/ 44 h 1268"/>
                <a:gd name="T10" fmla="*/ 44 w 2714"/>
                <a:gd name="T11" fmla="*/ 143 h 1268"/>
                <a:gd name="T12" fmla="*/ 143 w 2714"/>
                <a:gd name="T13" fmla="*/ 401 h 1268"/>
                <a:gd name="T14" fmla="*/ 265 w 2714"/>
                <a:gd name="T15" fmla="*/ 413 h 1268"/>
                <a:gd name="T16" fmla="*/ 1030 w 2714"/>
                <a:gd name="T17" fmla="*/ 1135 h 1268"/>
                <a:gd name="T18" fmla="*/ 2323 w 2714"/>
                <a:gd name="T19" fmla="*/ 1135 h 1268"/>
                <a:gd name="T20" fmla="*/ 2581 w 2714"/>
                <a:gd name="T21" fmla="*/ 1218 h 1268"/>
                <a:gd name="T22" fmla="*/ 2664 w 2714"/>
                <a:gd name="T23" fmla="*/ 960 h 1268"/>
                <a:gd name="T24" fmla="*/ 2494 w 2714"/>
                <a:gd name="T25" fmla="*/ 855 h 1268"/>
                <a:gd name="T26" fmla="*/ 2494 w 2714"/>
                <a:gd name="T27" fmla="*/ 854 h 1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14" h="1268">
                  <a:moveTo>
                    <a:pt x="2494" y="854"/>
                  </a:moveTo>
                  <a:cubicBezTo>
                    <a:pt x="2421" y="854"/>
                    <a:pt x="2354" y="895"/>
                    <a:pt x="2321" y="960"/>
                  </a:cubicBezTo>
                  <a:lnTo>
                    <a:pt x="1100" y="960"/>
                  </a:lnTo>
                  <a:lnTo>
                    <a:pt x="401" y="302"/>
                  </a:lnTo>
                  <a:cubicBezTo>
                    <a:pt x="445" y="204"/>
                    <a:pt x="401" y="88"/>
                    <a:pt x="301" y="44"/>
                  </a:cubicBezTo>
                  <a:cubicBezTo>
                    <a:pt x="202" y="0"/>
                    <a:pt x="87" y="43"/>
                    <a:pt x="44" y="143"/>
                  </a:cubicBezTo>
                  <a:cubicBezTo>
                    <a:pt x="0" y="242"/>
                    <a:pt x="44" y="357"/>
                    <a:pt x="143" y="401"/>
                  </a:cubicBezTo>
                  <a:cubicBezTo>
                    <a:pt x="180" y="418"/>
                    <a:pt x="225" y="423"/>
                    <a:pt x="265" y="413"/>
                  </a:cubicBezTo>
                  <a:lnTo>
                    <a:pt x="1030" y="1135"/>
                  </a:lnTo>
                  <a:lnTo>
                    <a:pt x="2323" y="1135"/>
                  </a:lnTo>
                  <a:cubicBezTo>
                    <a:pt x="2372" y="1229"/>
                    <a:pt x="2488" y="1267"/>
                    <a:pt x="2581" y="1218"/>
                  </a:cubicBezTo>
                  <a:cubicBezTo>
                    <a:pt x="2676" y="1169"/>
                    <a:pt x="2713" y="1053"/>
                    <a:pt x="2664" y="960"/>
                  </a:cubicBezTo>
                  <a:cubicBezTo>
                    <a:pt x="2632" y="896"/>
                    <a:pt x="2566" y="855"/>
                    <a:pt x="2494" y="855"/>
                  </a:cubicBezTo>
                  <a:lnTo>
                    <a:pt x="2494" y="854"/>
                  </a:lnTo>
                </a:path>
              </a:pathLst>
            </a:custGeom>
            <a:solidFill>
              <a:srgbClr val="737373"/>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253" name="Freeform 4">
              <a:extLst>
                <a:ext uri="{FF2B5EF4-FFF2-40B4-BE49-F238E27FC236}">
                  <a16:creationId xmlns:a16="http://schemas.microsoft.com/office/drawing/2014/main" id="{523B2C70-2892-443C-B248-BF9E0D84FB75}"/>
                </a:ext>
              </a:extLst>
            </p:cNvPr>
            <p:cNvSpPr>
              <a:spLocks noChangeArrowheads="1"/>
            </p:cNvSpPr>
            <p:nvPr/>
          </p:nvSpPr>
          <p:spPr bwMode="auto">
            <a:xfrm>
              <a:off x="4621213" y="1631950"/>
              <a:ext cx="465137" cy="693738"/>
            </a:xfrm>
            <a:custGeom>
              <a:avLst/>
              <a:gdLst>
                <a:gd name="T0" fmla="*/ 190 w 1291"/>
                <a:gd name="T1" fmla="*/ 384 h 1925"/>
                <a:gd name="T2" fmla="*/ 248 w 1291"/>
                <a:gd name="T3" fmla="*/ 374 h 1925"/>
                <a:gd name="T4" fmla="*/ 469 w 1291"/>
                <a:gd name="T5" fmla="*/ 582 h 1925"/>
                <a:gd name="T6" fmla="*/ 469 w 1291"/>
                <a:gd name="T7" fmla="*/ 1246 h 1925"/>
                <a:gd name="T8" fmla="*/ 882 w 1291"/>
                <a:gd name="T9" fmla="*/ 1640 h 1925"/>
                <a:gd name="T10" fmla="*/ 892 w 1291"/>
                <a:gd name="T11" fmla="*/ 1630 h 1925"/>
                <a:gd name="T12" fmla="*/ 996 w 1291"/>
                <a:gd name="T13" fmla="*/ 1883 h 1925"/>
                <a:gd name="T14" fmla="*/ 1249 w 1291"/>
                <a:gd name="T15" fmla="*/ 1779 h 1925"/>
                <a:gd name="T16" fmla="*/ 1145 w 1291"/>
                <a:gd name="T17" fmla="*/ 1526 h 1925"/>
                <a:gd name="T18" fmla="*/ 993 w 1291"/>
                <a:gd name="T19" fmla="*/ 1527 h 1925"/>
                <a:gd name="T20" fmla="*/ 1003 w 1291"/>
                <a:gd name="T21" fmla="*/ 1517 h 1925"/>
                <a:gd name="T22" fmla="*/ 643 w 1291"/>
                <a:gd name="T23" fmla="*/ 1171 h 1925"/>
                <a:gd name="T24" fmla="*/ 643 w 1291"/>
                <a:gd name="T25" fmla="*/ 508 h 1925"/>
                <a:gd name="T26" fmla="*/ 374 w 1291"/>
                <a:gd name="T27" fmla="*/ 255 h 1925"/>
                <a:gd name="T28" fmla="*/ 385 w 1291"/>
                <a:gd name="T29" fmla="*/ 193 h 1925"/>
                <a:gd name="T30" fmla="*/ 193 w 1291"/>
                <a:gd name="T31" fmla="*/ 0 h 1925"/>
                <a:gd name="T32" fmla="*/ 0 w 1291"/>
                <a:gd name="T33" fmla="*/ 193 h 1925"/>
                <a:gd name="T34" fmla="*/ 190 w 1291"/>
                <a:gd name="T35" fmla="*/ 386 h 1925"/>
                <a:gd name="T36" fmla="*/ 190 w 1291"/>
                <a:gd name="T37" fmla="*/ 384 h 1925"/>
                <a:gd name="T38" fmla="*/ 193 w 1291"/>
                <a:gd name="T39" fmla="*/ 386 h 1925"/>
                <a:gd name="T40" fmla="*/ 190 w 1291"/>
                <a:gd name="T41" fmla="*/ 386 h 1925"/>
                <a:gd name="T42" fmla="*/ 190 w 1291"/>
                <a:gd name="T43" fmla="*/ 386 h 1925"/>
                <a:gd name="T44" fmla="*/ 193 w 1291"/>
                <a:gd name="T45" fmla="*/ 386 h 19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91" h="1925">
                  <a:moveTo>
                    <a:pt x="190" y="384"/>
                  </a:moveTo>
                  <a:cubicBezTo>
                    <a:pt x="209" y="384"/>
                    <a:pt x="229" y="381"/>
                    <a:pt x="248" y="374"/>
                  </a:cubicBezTo>
                  <a:lnTo>
                    <a:pt x="469" y="582"/>
                  </a:lnTo>
                  <a:lnTo>
                    <a:pt x="469" y="1246"/>
                  </a:lnTo>
                  <a:lnTo>
                    <a:pt x="882" y="1640"/>
                  </a:lnTo>
                  <a:lnTo>
                    <a:pt x="892" y="1630"/>
                  </a:lnTo>
                  <a:cubicBezTo>
                    <a:pt x="851" y="1730"/>
                    <a:pt x="897" y="1842"/>
                    <a:pt x="996" y="1883"/>
                  </a:cubicBezTo>
                  <a:cubicBezTo>
                    <a:pt x="1096" y="1924"/>
                    <a:pt x="1208" y="1878"/>
                    <a:pt x="1249" y="1779"/>
                  </a:cubicBezTo>
                  <a:cubicBezTo>
                    <a:pt x="1290" y="1679"/>
                    <a:pt x="1244" y="1566"/>
                    <a:pt x="1145" y="1526"/>
                  </a:cubicBezTo>
                  <a:cubicBezTo>
                    <a:pt x="1096" y="1506"/>
                    <a:pt x="1040" y="1506"/>
                    <a:pt x="993" y="1527"/>
                  </a:cubicBezTo>
                  <a:lnTo>
                    <a:pt x="1003" y="1517"/>
                  </a:lnTo>
                  <a:lnTo>
                    <a:pt x="643" y="1171"/>
                  </a:lnTo>
                  <a:lnTo>
                    <a:pt x="643" y="508"/>
                  </a:lnTo>
                  <a:lnTo>
                    <a:pt x="374" y="255"/>
                  </a:lnTo>
                  <a:cubicBezTo>
                    <a:pt x="381" y="236"/>
                    <a:pt x="385" y="214"/>
                    <a:pt x="385" y="193"/>
                  </a:cubicBezTo>
                  <a:cubicBezTo>
                    <a:pt x="385" y="87"/>
                    <a:pt x="299" y="0"/>
                    <a:pt x="193" y="0"/>
                  </a:cubicBezTo>
                  <a:cubicBezTo>
                    <a:pt x="87" y="0"/>
                    <a:pt x="0" y="87"/>
                    <a:pt x="0" y="193"/>
                  </a:cubicBezTo>
                  <a:cubicBezTo>
                    <a:pt x="0" y="298"/>
                    <a:pt x="85" y="384"/>
                    <a:pt x="190" y="386"/>
                  </a:cubicBezTo>
                  <a:lnTo>
                    <a:pt x="190" y="384"/>
                  </a:lnTo>
                  <a:close/>
                  <a:moveTo>
                    <a:pt x="193" y="386"/>
                  </a:moveTo>
                  <a:lnTo>
                    <a:pt x="190" y="386"/>
                  </a:lnTo>
                  <a:lnTo>
                    <a:pt x="190" y="386"/>
                  </a:lnTo>
                  <a:cubicBezTo>
                    <a:pt x="191" y="386"/>
                    <a:pt x="192" y="386"/>
                    <a:pt x="193" y="386"/>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254" name="Freeform 5">
              <a:extLst>
                <a:ext uri="{FF2B5EF4-FFF2-40B4-BE49-F238E27FC236}">
                  <a16:creationId xmlns:a16="http://schemas.microsoft.com/office/drawing/2014/main" id="{805C937B-9A6B-49EB-912C-BB4BFD37DCC5}"/>
                </a:ext>
              </a:extLst>
            </p:cNvPr>
            <p:cNvSpPr>
              <a:spLocks noChangeArrowheads="1"/>
            </p:cNvSpPr>
            <p:nvPr/>
          </p:nvSpPr>
          <p:spPr bwMode="auto">
            <a:xfrm>
              <a:off x="5118100" y="1322388"/>
              <a:ext cx="325438" cy="330200"/>
            </a:xfrm>
            <a:custGeom>
              <a:avLst/>
              <a:gdLst>
                <a:gd name="T0" fmla="*/ 218 w 904"/>
                <a:gd name="T1" fmla="*/ 412 h 916"/>
                <a:gd name="T2" fmla="*/ 266 w 904"/>
                <a:gd name="T3" fmla="*/ 405 h 916"/>
                <a:gd name="T4" fmla="*/ 494 w 904"/>
                <a:gd name="T5" fmla="*/ 619 h 916"/>
                <a:gd name="T6" fmla="*/ 605 w 904"/>
                <a:gd name="T7" fmla="*/ 875 h 916"/>
                <a:gd name="T8" fmla="*/ 862 w 904"/>
                <a:gd name="T9" fmla="*/ 764 h 916"/>
                <a:gd name="T10" fmla="*/ 751 w 904"/>
                <a:gd name="T11" fmla="*/ 508 h 916"/>
                <a:gd name="T12" fmla="*/ 623 w 904"/>
                <a:gd name="T13" fmla="*/ 501 h 916"/>
                <a:gd name="T14" fmla="*/ 398 w 904"/>
                <a:gd name="T15" fmla="*/ 291 h 916"/>
                <a:gd name="T16" fmla="*/ 290 w 904"/>
                <a:gd name="T17" fmla="*/ 39 h 916"/>
                <a:gd name="T18" fmla="*/ 39 w 904"/>
                <a:gd name="T19" fmla="*/ 147 h 916"/>
                <a:gd name="T20" fmla="*/ 147 w 904"/>
                <a:gd name="T21" fmla="*/ 399 h 916"/>
                <a:gd name="T22" fmla="*/ 218 w 904"/>
                <a:gd name="T23" fmla="*/ 412 h 9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04" h="916">
                  <a:moveTo>
                    <a:pt x="218" y="412"/>
                  </a:moveTo>
                  <a:cubicBezTo>
                    <a:pt x="235" y="412"/>
                    <a:pt x="251" y="408"/>
                    <a:pt x="266" y="405"/>
                  </a:cubicBezTo>
                  <a:lnTo>
                    <a:pt x="494" y="619"/>
                  </a:lnTo>
                  <a:cubicBezTo>
                    <a:pt x="454" y="720"/>
                    <a:pt x="504" y="834"/>
                    <a:pt x="605" y="875"/>
                  </a:cubicBezTo>
                  <a:cubicBezTo>
                    <a:pt x="707" y="915"/>
                    <a:pt x="821" y="866"/>
                    <a:pt x="862" y="764"/>
                  </a:cubicBezTo>
                  <a:cubicBezTo>
                    <a:pt x="903" y="663"/>
                    <a:pt x="852" y="549"/>
                    <a:pt x="751" y="508"/>
                  </a:cubicBezTo>
                  <a:cubicBezTo>
                    <a:pt x="710" y="492"/>
                    <a:pt x="664" y="490"/>
                    <a:pt x="623" y="501"/>
                  </a:cubicBezTo>
                  <a:lnTo>
                    <a:pt x="398" y="291"/>
                  </a:lnTo>
                  <a:cubicBezTo>
                    <a:pt x="437" y="191"/>
                    <a:pt x="390" y="80"/>
                    <a:pt x="290" y="39"/>
                  </a:cubicBezTo>
                  <a:cubicBezTo>
                    <a:pt x="191" y="0"/>
                    <a:pt x="80" y="48"/>
                    <a:pt x="39" y="147"/>
                  </a:cubicBezTo>
                  <a:cubicBezTo>
                    <a:pt x="0" y="247"/>
                    <a:pt x="47" y="358"/>
                    <a:pt x="147" y="399"/>
                  </a:cubicBezTo>
                  <a:cubicBezTo>
                    <a:pt x="169" y="407"/>
                    <a:pt x="194" y="412"/>
                    <a:pt x="218" y="41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255" name="Freeform 6">
              <a:extLst>
                <a:ext uri="{FF2B5EF4-FFF2-40B4-BE49-F238E27FC236}">
                  <a16:creationId xmlns:a16="http://schemas.microsoft.com/office/drawing/2014/main" id="{E1CE8C7F-1869-4850-9429-970CF9D7A1ED}"/>
                </a:ext>
              </a:extLst>
            </p:cNvPr>
            <p:cNvSpPr>
              <a:spLocks noChangeArrowheads="1"/>
            </p:cNvSpPr>
            <p:nvPr/>
          </p:nvSpPr>
          <p:spPr bwMode="auto">
            <a:xfrm>
              <a:off x="5194300" y="1292225"/>
              <a:ext cx="577850" cy="565150"/>
            </a:xfrm>
            <a:custGeom>
              <a:avLst/>
              <a:gdLst>
                <a:gd name="T0" fmla="*/ 870 w 1603"/>
                <a:gd name="T1" fmla="*/ 404 h 1570"/>
                <a:gd name="T2" fmla="*/ 939 w 1603"/>
                <a:gd name="T3" fmla="*/ 391 h 1570"/>
                <a:gd name="T4" fmla="*/ 1344 w 1603"/>
                <a:gd name="T5" fmla="*/ 771 h 1570"/>
                <a:gd name="T6" fmla="*/ 797 w 1603"/>
                <a:gd name="T7" fmla="*/ 1262 h 1570"/>
                <a:gd name="T8" fmla="*/ 393 w 1603"/>
                <a:gd name="T9" fmla="*/ 1262 h 1570"/>
                <a:gd name="T10" fmla="*/ 134 w 1603"/>
                <a:gd name="T11" fmla="*/ 1176 h 1570"/>
                <a:gd name="T12" fmla="*/ 47 w 1603"/>
                <a:gd name="T13" fmla="*/ 1436 h 1570"/>
                <a:gd name="T14" fmla="*/ 307 w 1603"/>
                <a:gd name="T15" fmla="*/ 1522 h 1570"/>
                <a:gd name="T16" fmla="*/ 393 w 1603"/>
                <a:gd name="T17" fmla="*/ 1436 h 1570"/>
                <a:gd name="T18" fmla="*/ 865 w 1603"/>
                <a:gd name="T19" fmla="*/ 1436 h 1570"/>
                <a:gd name="T20" fmla="*/ 1602 w 1603"/>
                <a:gd name="T21" fmla="*/ 774 h 1570"/>
                <a:gd name="T22" fmla="*/ 1055 w 1603"/>
                <a:gd name="T23" fmla="*/ 263 h 1570"/>
                <a:gd name="T24" fmla="*/ 919 w 1603"/>
                <a:gd name="T25" fmla="*/ 28 h 1570"/>
                <a:gd name="T26" fmla="*/ 684 w 1603"/>
                <a:gd name="T27" fmla="*/ 164 h 1570"/>
                <a:gd name="T28" fmla="*/ 819 w 1603"/>
                <a:gd name="T29" fmla="*/ 399 h 1570"/>
                <a:gd name="T30" fmla="*/ 870 w 1603"/>
                <a:gd name="T31" fmla="*/ 404 h 1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03" h="1570">
                  <a:moveTo>
                    <a:pt x="870" y="404"/>
                  </a:moveTo>
                  <a:cubicBezTo>
                    <a:pt x="895" y="404"/>
                    <a:pt x="917" y="399"/>
                    <a:pt x="939" y="391"/>
                  </a:cubicBezTo>
                  <a:lnTo>
                    <a:pt x="1344" y="771"/>
                  </a:lnTo>
                  <a:lnTo>
                    <a:pt x="797" y="1262"/>
                  </a:lnTo>
                  <a:lnTo>
                    <a:pt x="393" y="1262"/>
                  </a:lnTo>
                  <a:cubicBezTo>
                    <a:pt x="346" y="1168"/>
                    <a:pt x="230" y="1129"/>
                    <a:pt x="134" y="1176"/>
                  </a:cubicBezTo>
                  <a:cubicBezTo>
                    <a:pt x="39" y="1223"/>
                    <a:pt x="0" y="1339"/>
                    <a:pt x="47" y="1436"/>
                  </a:cubicBezTo>
                  <a:cubicBezTo>
                    <a:pt x="94" y="1530"/>
                    <a:pt x="210" y="1569"/>
                    <a:pt x="307" y="1522"/>
                  </a:cubicBezTo>
                  <a:cubicBezTo>
                    <a:pt x="344" y="1504"/>
                    <a:pt x="374" y="1473"/>
                    <a:pt x="393" y="1436"/>
                  </a:cubicBezTo>
                  <a:lnTo>
                    <a:pt x="865" y="1436"/>
                  </a:lnTo>
                  <a:lnTo>
                    <a:pt x="1602" y="774"/>
                  </a:lnTo>
                  <a:lnTo>
                    <a:pt x="1055" y="263"/>
                  </a:lnTo>
                  <a:cubicBezTo>
                    <a:pt x="1082" y="160"/>
                    <a:pt x="1022" y="56"/>
                    <a:pt x="919" y="28"/>
                  </a:cubicBezTo>
                  <a:cubicBezTo>
                    <a:pt x="816" y="0"/>
                    <a:pt x="712" y="61"/>
                    <a:pt x="684" y="164"/>
                  </a:cubicBezTo>
                  <a:cubicBezTo>
                    <a:pt x="656" y="266"/>
                    <a:pt x="717" y="371"/>
                    <a:pt x="819" y="399"/>
                  </a:cubicBezTo>
                  <a:cubicBezTo>
                    <a:pt x="837" y="402"/>
                    <a:pt x="854" y="404"/>
                    <a:pt x="870" y="40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256" name="Freeform 7">
              <a:extLst>
                <a:ext uri="{FF2B5EF4-FFF2-40B4-BE49-F238E27FC236}">
                  <a16:creationId xmlns:a16="http://schemas.microsoft.com/office/drawing/2014/main" id="{30483119-9077-4F16-A6E3-4DA1AAFB3DD7}"/>
                </a:ext>
              </a:extLst>
            </p:cNvPr>
            <p:cNvSpPr>
              <a:spLocks noChangeArrowheads="1"/>
            </p:cNvSpPr>
            <p:nvPr/>
          </p:nvSpPr>
          <p:spPr bwMode="auto">
            <a:xfrm>
              <a:off x="5251450" y="1489075"/>
              <a:ext cx="728663" cy="593725"/>
            </a:xfrm>
            <a:custGeom>
              <a:avLst/>
              <a:gdLst>
                <a:gd name="T0" fmla="*/ 1708 w 2025"/>
                <a:gd name="T1" fmla="*/ 392 h 1651"/>
                <a:gd name="T2" fmla="*/ 1708 w 2025"/>
                <a:gd name="T3" fmla="*/ 652 h 1651"/>
                <a:gd name="T4" fmla="*/ 974 w 2025"/>
                <a:gd name="T5" fmla="*/ 1329 h 1651"/>
                <a:gd name="T6" fmla="*/ 959 w 2025"/>
                <a:gd name="T7" fmla="*/ 1343 h 1651"/>
                <a:gd name="T8" fmla="*/ 394 w 2025"/>
                <a:gd name="T9" fmla="*/ 1343 h 1651"/>
                <a:gd name="T10" fmla="*/ 134 w 2025"/>
                <a:gd name="T11" fmla="*/ 1256 h 1651"/>
                <a:gd name="T12" fmla="*/ 48 w 2025"/>
                <a:gd name="T13" fmla="*/ 1516 h 1651"/>
                <a:gd name="T14" fmla="*/ 307 w 2025"/>
                <a:gd name="T15" fmla="*/ 1602 h 1651"/>
                <a:gd name="T16" fmla="*/ 394 w 2025"/>
                <a:gd name="T17" fmla="*/ 1516 h 1651"/>
                <a:gd name="T18" fmla="*/ 1029 w 2025"/>
                <a:gd name="T19" fmla="*/ 1516 h 1651"/>
                <a:gd name="T20" fmla="*/ 1882 w 2025"/>
                <a:gd name="T21" fmla="*/ 724 h 1651"/>
                <a:gd name="T22" fmla="*/ 1882 w 2025"/>
                <a:gd name="T23" fmla="*/ 399 h 1651"/>
                <a:gd name="T24" fmla="*/ 1981 w 2025"/>
                <a:gd name="T25" fmla="*/ 142 h 1651"/>
                <a:gd name="T26" fmla="*/ 1725 w 2025"/>
                <a:gd name="T27" fmla="*/ 43 h 1651"/>
                <a:gd name="T28" fmla="*/ 1625 w 2025"/>
                <a:gd name="T29" fmla="*/ 299 h 1651"/>
                <a:gd name="T30" fmla="*/ 1708 w 2025"/>
                <a:gd name="T31" fmla="*/ 392 h 1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25" h="1651">
                  <a:moveTo>
                    <a:pt x="1708" y="392"/>
                  </a:moveTo>
                  <a:lnTo>
                    <a:pt x="1708" y="652"/>
                  </a:lnTo>
                  <a:lnTo>
                    <a:pt x="974" y="1329"/>
                  </a:lnTo>
                  <a:lnTo>
                    <a:pt x="959" y="1343"/>
                  </a:lnTo>
                  <a:lnTo>
                    <a:pt x="394" y="1343"/>
                  </a:lnTo>
                  <a:cubicBezTo>
                    <a:pt x="346" y="1248"/>
                    <a:pt x="231" y="1209"/>
                    <a:pt x="134" y="1256"/>
                  </a:cubicBezTo>
                  <a:cubicBezTo>
                    <a:pt x="39" y="1303"/>
                    <a:pt x="0" y="1419"/>
                    <a:pt x="48" y="1516"/>
                  </a:cubicBezTo>
                  <a:cubicBezTo>
                    <a:pt x="95" y="1610"/>
                    <a:pt x="211" y="1650"/>
                    <a:pt x="307" y="1602"/>
                  </a:cubicBezTo>
                  <a:cubicBezTo>
                    <a:pt x="345" y="1584"/>
                    <a:pt x="374" y="1553"/>
                    <a:pt x="394" y="1516"/>
                  </a:cubicBezTo>
                  <a:lnTo>
                    <a:pt x="1029" y="1516"/>
                  </a:lnTo>
                  <a:lnTo>
                    <a:pt x="1882" y="724"/>
                  </a:lnTo>
                  <a:lnTo>
                    <a:pt x="1882" y="399"/>
                  </a:lnTo>
                  <a:cubicBezTo>
                    <a:pt x="1979" y="356"/>
                    <a:pt x="2024" y="242"/>
                    <a:pt x="1981" y="142"/>
                  </a:cubicBezTo>
                  <a:cubicBezTo>
                    <a:pt x="1939" y="44"/>
                    <a:pt x="1824" y="0"/>
                    <a:pt x="1725" y="43"/>
                  </a:cubicBezTo>
                  <a:cubicBezTo>
                    <a:pt x="1627" y="85"/>
                    <a:pt x="1583" y="199"/>
                    <a:pt x="1625" y="299"/>
                  </a:cubicBezTo>
                  <a:cubicBezTo>
                    <a:pt x="1643" y="340"/>
                    <a:pt x="1672" y="371"/>
                    <a:pt x="1708" y="392"/>
                  </a:cubicBezTo>
                </a:path>
              </a:pathLst>
            </a:custGeom>
            <a:solidFill>
              <a:srgbClr val="737373"/>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257" name="Freeform 8">
              <a:extLst>
                <a:ext uri="{FF2B5EF4-FFF2-40B4-BE49-F238E27FC236}">
                  <a16:creationId xmlns:a16="http://schemas.microsoft.com/office/drawing/2014/main" id="{4AC7595C-BDDF-41D6-B0CE-F1D3CD866E1F}"/>
                </a:ext>
              </a:extLst>
            </p:cNvPr>
            <p:cNvSpPr>
              <a:spLocks noChangeArrowheads="1"/>
            </p:cNvSpPr>
            <p:nvPr/>
          </p:nvSpPr>
          <p:spPr bwMode="auto">
            <a:xfrm>
              <a:off x="5748338" y="1885950"/>
              <a:ext cx="200025" cy="439738"/>
            </a:xfrm>
            <a:custGeom>
              <a:avLst/>
              <a:gdLst>
                <a:gd name="T0" fmla="*/ 268 w 556"/>
                <a:gd name="T1" fmla="*/ 406 h 1220"/>
                <a:gd name="T2" fmla="*/ 519 w 556"/>
                <a:gd name="T3" fmla="*/ 287 h 1220"/>
                <a:gd name="T4" fmla="*/ 400 w 556"/>
                <a:gd name="T5" fmla="*/ 35 h 1220"/>
                <a:gd name="T6" fmla="*/ 149 w 556"/>
                <a:gd name="T7" fmla="*/ 155 h 1220"/>
                <a:gd name="T8" fmla="*/ 147 w 556"/>
                <a:gd name="T9" fmla="*/ 282 h 1220"/>
                <a:gd name="T10" fmla="*/ 0 w 556"/>
                <a:gd name="T11" fmla="*/ 421 h 1220"/>
                <a:gd name="T12" fmla="*/ 0 w 556"/>
                <a:gd name="T13" fmla="*/ 854 h 1220"/>
                <a:gd name="T14" fmla="*/ 141 w 556"/>
                <a:gd name="T15" fmla="*/ 981 h 1220"/>
                <a:gd name="T16" fmla="*/ 299 w 556"/>
                <a:gd name="T17" fmla="*/ 1201 h 1220"/>
                <a:gd name="T18" fmla="*/ 519 w 556"/>
                <a:gd name="T19" fmla="*/ 1043 h 1220"/>
                <a:gd name="T20" fmla="*/ 361 w 556"/>
                <a:gd name="T21" fmla="*/ 822 h 1220"/>
                <a:gd name="T22" fmla="*/ 330 w 556"/>
                <a:gd name="T23" fmla="*/ 819 h 1220"/>
                <a:gd name="T24" fmla="*/ 243 w 556"/>
                <a:gd name="T25" fmla="*/ 840 h 1220"/>
                <a:gd name="T26" fmla="*/ 173 w 556"/>
                <a:gd name="T27" fmla="*/ 774 h 1220"/>
                <a:gd name="T28" fmla="*/ 173 w 556"/>
                <a:gd name="T29" fmla="*/ 494 h 1220"/>
                <a:gd name="T30" fmla="*/ 268 w 556"/>
                <a:gd name="T31" fmla="*/ 406 h 1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6" h="1220">
                  <a:moveTo>
                    <a:pt x="268" y="406"/>
                  </a:moveTo>
                  <a:cubicBezTo>
                    <a:pt x="371" y="442"/>
                    <a:pt x="482" y="388"/>
                    <a:pt x="519" y="287"/>
                  </a:cubicBezTo>
                  <a:cubicBezTo>
                    <a:pt x="555" y="184"/>
                    <a:pt x="502" y="73"/>
                    <a:pt x="400" y="35"/>
                  </a:cubicBezTo>
                  <a:cubicBezTo>
                    <a:pt x="297" y="0"/>
                    <a:pt x="186" y="53"/>
                    <a:pt x="149" y="155"/>
                  </a:cubicBezTo>
                  <a:cubicBezTo>
                    <a:pt x="134" y="195"/>
                    <a:pt x="134" y="240"/>
                    <a:pt x="147" y="282"/>
                  </a:cubicBezTo>
                  <a:lnTo>
                    <a:pt x="0" y="421"/>
                  </a:lnTo>
                  <a:lnTo>
                    <a:pt x="0" y="854"/>
                  </a:lnTo>
                  <a:lnTo>
                    <a:pt x="141" y="981"/>
                  </a:lnTo>
                  <a:cubicBezTo>
                    <a:pt x="123" y="1085"/>
                    <a:pt x="195" y="1185"/>
                    <a:pt x="299" y="1201"/>
                  </a:cubicBezTo>
                  <a:cubicBezTo>
                    <a:pt x="404" y="1219"/>
                    <a:pt x="503" y="1147"/>
                    <a:pt x="519" y="1043"/>
                  </a:cubicBezTo>
                  <a:cubicBezTo>
                    <a:pt x="537" y="938"/>
                    <a:pt x="466" y="839"/>
                    <a:pt x="361" y="822"/>
                  </a:cubicBezTo>
                  <a:cubicBezTo>
                    <a:pt x="351" y="821"/>
                    <a:pt x="340" y="819"/>
                    <a:pt x="330" y="819"/>
                  </a:cubicBezTo>
                  <a:cubicBezTo>
                    <a:pt x="301" y="819"/>
                    <a:pt x="270" y="826"/>
                    <a:pt x="243" y="840"/>
                  </a:cubicBezTo>
                  <a:lnTo>
                    <a:pt x="173" y="774"/>
                  </a:lnTo>
                  <a:lnTo>
                    <a:pt x="173" y="494"/>
                  </a:lnTo>
                  <a:lnTo>
                    <a:pt x="268" y="40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258" name="Freeform 9">
              <a:extLst>
                <a:ext uri="{FF2B5EF4-FFF2-40B4-BE49-F238E27FC236}">
                  <a16:creationId xmlns:a16="http://schemas.microsoft.com/office/drawing/2014/main" id="{0DD96968-F239-41F1-BF6B-83C932C65AFA}"/>
                </a:ext>
              </a:extLst>
            </p:cNvPr>
            <p:cNvSpPr>
              <a:spLocks noChangeArrowheads="1"/>
            </p:cNvSpPr>
            <p:nvPr/>
          </p:nvSpPr>
          <p:spPr bwMode="auto">
            <a:xfrm>
              <a:off x="6275388" y="2271713"/>
              <a:ext cx="239712" cy="444500"/>
            </a:xfrm>
            <a:custGeom>
              <a:avLst/>
              <a:gdLst>
                <a:gd name="T0" fmla="*/ 454 w 664"/>
                <a:gd name="T1" fmla="*/ 0 h 1234"/>
                <a:gd name="T2" fmla="*/ 261 w 664"/>
                <a:gd name="T3" fmla="*/ 191 h 1234"/>
                <a:gd name="T4" fmla="*/ 276 w 664"/>
                <a:gd name="T5" fmla="*/ 265 h 1234"/>
                <a:gd name="T6" fmla="*/ 134 w 664"/>
                <a:gd name="T7" fmla="*/ 399 h 1234"/>
                <a:gd name="T8" fmla="*/ 134 w 664"/>
                <a:gd name="T9" fmla="*/ 839 h 1234"/>
                <a:gd name="T10" fmla="*/ 47 w 664"/>
                <a:gd name="T11" fmla="*/ 1099 h 1234"/>
                <a:gd name="T12" fmla="*/ 307 w 664"/>
                <a:gd name="T13" fmla="*/ 1186 h 1234"/>
                <a:gd name="T14" fmla="*/ 393 w 664"/>
                <a:gd name="T15" fmla="*/ 926 h 1234"/>
                <a:gd name="T16" fmla="*/ 307 w 664"/>
                <a:gd name="T17" fmla="*/ 839 h 1234"/>
                <a:gd name="T18" fmla="*/ 307 w 664"/>
                <a:gd name="T19" fmla="*/ 474 h 1234"/>
                <a:gd name="T20" fmla="*/ 406 w 664"/>
                <a:gd name="T21" fmla="*/ 381 h 1234"/>
                <a:gd name="T22" fmla="*/ 638 w 664"/>
                <a:gd name="T23" fmla="*/ 237 h 1234"/>
                <a:gd name="T24" fmla="*/ 495 w 664"/>
                <a:gd name="T25" fmla="*/ 5 h 1234"/>
                <a:gd name="T26" fmla="*/ 454 w 664"/>
                <a:gd name="T27" fmla="*/ 0 h 1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64" h="1234">
                  <a:moveTo>
                    <a:pt x="454" y="0"/>
                  </a:moveTo>
                  <a:cubicBezTo>
                    <a:pt x="348" y="0"/>
                    <a:pt x="261" y="85"/>
                    <a:pt x="261" y="191"/>
                  </a:cubicBezTo>
                  <a:cubicBezTo>
                    <a:pt x="261" y="216"/>
                    <a:pt x="266" y="240"/>
                    <a:pt x="276" y="265"/>
                  </a:cubicBezTo>
                  <a:lnTo>
                    <a:pt x="134" y="399"/>
                  </a:lnTo>
                  <a:lnTo>
                    <a:pt x="134" y="839"/>
                  </a:lnTo>
                  <a:cubicBezTo>
                    <a:pt x="39" y="887"/>
                    <a:pt x="0" y="1003"/>
                    <a:pt x="47" y="1099"/>
                  </a:cubicBezTo>
                  <a:cubicBezTo>
                    <a:pt x="94" y="1194"/>
                    <a:pt x="210" y="1233"/>
                    <a:pt x="307" y="1186"/>
                  </a:cubicBezTo>
                  <a:cubicBezTo>
                    <a:pt x="401" y="1138"/>
                    <a:pt x="441" y="1022"/>
                    <a:pt x="393" y="926"/>
                  </a:cubicBezTo>
                  <a:cubicBezTo>
                    <a:pt x="375" y="888"/>
                    <a:pt x="344" y="859"/>
                    <a:pt x="307" y="839"/>
                  </a:cubicBezTo>
                  <a:lnTo>
                    <a:pt x="307" y="474"/>
                  </a:lnTo>
                  <a:lnTo>
                    <a:pt x="406" y="381"/>
                  </a:lnTo>
                  <a:cubicBezTo>
                    <a:pt x="509" y="405"/>
                    <a:pt x="614" y="341"/>
                    <a:pt x="638" y="237"/>
                  </a:cubicBezTo>
                  <a:cubicBezTo>
                    <a:pt x="663" y="132"/>
                    <a:pt x="599" y="29"/>
                    <a:pt x="495" y="5"/>
                  </a:cubicBezTo>
                  <a:cubicBezTo>
                    <a:pt x="480" y="2"/>
                    <a:pt x="467" y="0"/>
                    <a:pt x="454"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259" name="Freeform 10">
              <a:extLst>
                <a:ext uri="{FF2B5EF4-FFF2-40B4-BE49-F238E27FC236}">
                  <a16:creationId xmlns:a16="http://schemas.microsoft.com/office/drawing/2014/main" id="{8544F730-EECB-447F-A369-1822D4220A4B}"/>
                </a:ext>
              </a:extLst>
            </p:cNvPr>
            <p:cNvSpPr>
              <a:spLocks noChangeArrowheads="1"/>
            </p:cNvSpPr>
            <p:nvPr/>
          </p:nvSpPr>
          <p:spPr bwMode="auto">
            <a:xfrm>
              <a:off x="4929188" y="1463675"/>
              <a:ext cx="998537" cy="1862138"/>
            </a:xfrm>
            <a:custGeom>
              <a:avLst/>
              <a:gdLst>
                <a:gd name="T0" fmla="*/ 2640 w 2773"/>
                <a:gd name="T1" fmla="*/ 2836 h 5172"/>
                <a:gd name="T2" fmla="*/ 1770 w 2773"/>
                <a:gd name="T3" fmla="*/ 2026 h 5172"/>
                <a:gd name="T4" fmla="*/ 997 w 2773"/>
                <a:gd name="T5" fmla="*/ 2026 h 5172"/>
                <a:gd name="T6" fmla="*/ 305 w 2773"/>
                <a:gd name="T7" fmla="*/ 1380 h 5172"/>
                <a:gd name="T8" fmla="*/ 305 w 2773"/>
                <a:gd name="T9" fmla="*/ 390 h 5172"/>
                <a:gd name="T10" fmla="*/ 390 w 2773"/>
                <a:gd name="T11" fmla="*/ 132 h 5172"/>
                <a:gd name="T12" fmla="*/ 132 w 2773"/>
                <a:gd name="T13" fmla="*/ 47 h 5172"/>
                <a:gd name="T14" fmla="*/ 47 w 2773"/>
                <a:gd name="T15" fmla="*/ 305 h 5172"/>
                <a:gd name="T16" fmla="*/ 132 w 2773"/>
                <a:gd name="T17" fmla="*/ 390 h 5172"/>
                <a:gd name="T18" fmla="*/ 132 w 2773"/>
                <a:gd name="T19" fmla="*/ 1453 h 5172"/>
                <a:gd name="T20" fmla="*/ 925 w 2773"/>
                <a:gd name="T21" fmla="*/ 2198 h 5172"/>
                <a:gd name="T22" fmla="*/ 1699 w 2773"/>
                <a:gd name="T23" fmla="*/ 2198 h 5172"/>
                <a:gd name="T24" fmla="*/ 2465 w 2773"/>
                <a:gd name="T25" fmla="*/ 2910 h 5172"/>
                <a:gd name="T26" fmla="*/ 2465 w 2773"/>
                <a:gd name="T27" fmla="*/ 4778 h 5172"/>
                <a:gd name="T28" fmla="*/ 2379 w 2773"/>
                <a:gd name="T29" fmla="*/ 5037 h 5172"/>
                <a:gd name="T30" fmla="*/ 2638 w 2773"/>
                <a:gd name="T31" fmla="*/ 5124 h 5172"/>
                <a:gd name="T32" fmla="*/ 2725 w 2773"/>
                <a:gd name="T33" fmla="*/ 4864 h 5172"/>
                <a:gd name="T34" fmla="*/ 2638 w 2773"/>
                <a:gd name="T35" fmla="*/ 4778 h 5172"/>
                <a:gd name="T36" fmla="*/ 2640 w 2773"/>
                <a:gd name="T37" fmla="*/ 4778 h 5172"/>
                <a:gd name="T38" fmla="*/ 2640 w 2773"/>
                <a:gd name="T39" fmla="*/ 2836 h 5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773" h="5172">
                  <a:moveTo>
                    <a:pt x="2640" y="2836"/>
                  </a:moveTo>
                  <a:lnTo>
                    <a:pt x="1770" y="2026"/>
                  </a:lnTo>
                  <a:lnTo>
                    <a:pt x="997" y="2026"/>
                  </a:lnTo>
                  <a:lnTo>
                    <a:pt x="305" y="1380"/>
                  </a:lnTo>
                  <a:lnTo>
                    <a:pt x="305" y="390"/>
                  </a:lnTo>
                  <a:cubicBezTo>
                    <a:pt x="400" y="343"/>
                    <a:pt x="437" y="227"/>
                    <a:pt x="390" y="132"/>
                  </a:cubicBezTo>
                  <a:cubicBezTo>
                    <a:pt x="342" y="37"/>
                    <a:pt x="227" y="0"/>
                    <a:pt x="132" y="47"/>
                  </a:cubicBezTo>
                  <a:cubicBezTo>
                    <a:pt x="38" y="94"/>
                    <a:pt x="0" y="210"/>
                    <a:pt x="47" y="305"/>
                  </a:cubicBezTo>
                  <a:cubicBezTo>
                    <a:pt x="65" y="341"/>
                    <a:pt x="96" y="372"/>
                    <a:pt x="132" y="390"/>
                  </a:cubicBezTo>
                  <a:lnTo>
                    <a:pt x="132" y="1453"/>
                  </a:lnTo>
                  <a:lnTo>
                    <a:pt x="925" y="2198"/>
                  </a:lnTo>
                  <a:lnTo>
                    <a:pt x="1699" y="2198"/>
                  </a:lnTo>
                  <a:lnTo>
                    <a:pt x="2465" y="2910"/>
                  </a:lnTo>
                  <a:lnTo>
                    <a:pt x="2465" y="4778"/>
                  </a:lnTo>
                  <a:cubicBezTo>
                    <a:pt x="2371" y="4825"/>
                    <a:pt x="2331" y="4941"/>
                    <a:pt x="2379" y="5037"/>
                  </a:cubicBezTo>
                  <a:cubicBezTo>
                    <a:pt x="2426" y="5132"/>
                    <a:pt x="2542" y="5171"/>
                    <a:pt x="2638" y="5124"/>
                  </a:cubicBezTo>
                  <a:cubicBezTo>
                    <a:pt x="2733" y="5077"/>
                    <a:pt x="2772" y="4961"/>
                    <a:pt x="2725" y="4864"/>
                  </a:cubicBezTo>
                  <a:cubicBezTo>
                    <a:pt x="2707" y="4827"/>
                    <a:pt x="2676" y="4797"/>
                    <a:pt x="2638" y="4778"/>
                  </a:cubicBezTo>
                  <a:lnTo>
                    <a:pt x="2640" y="4778"/>
                  </a:lnTo>
                  <a:lnTo>
                    <a:pt x="2640" y="2836"/>
                  </a:lnTo>
                </a:path>
              </a:pathLst>
            </a:custGeom>
            <a:solidFill>
              <a:srgbClr val="737373"/>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260" name="Freeform 11">
              <a:extLst>
                <a:ext uri="{FF2B5EF4-FFF2-40B4-BE49-F238E27FC236}">
                  <a16:creationId xmlns:a16="http://schemas.microsoft.com/office/drawing/2014/main" id="{29FFAEE5-960B-4054-B443-14610691DCFB}"/>
                </a:ext>
              </a:extLst>
            </p:cNvPr>
            <p:cNvSpPr>
              <a:spLocks noChangeArrowheads="1"/>
            </p:cNvSpPr>
            <p:nvPr/>
          </p:nvSpPr>
          <p:spPr bwMode="auto">
            <a:xfrm>
              <a:off x="5930900" y="1577975"/>
              <a:ext cx="280988" cy="1128713"/>
            </a:xfrm>
            <a:custGeom>
              <a:avLst/>
              <a:gdLst>
                <a:gd name="T0" fmla="*/ 134 w 780"/>
                <a:gd name="T1" fmla="*/ 1308 h 3136"/>
                <a:gd name="T2" fmla="*/ 134 w 780"/>
                <a:gd name="T3" fmla="*/ 2742 h 3136"/>
                <a:gd name="T4" fmla="*/ 47 w 780"/>
                <a:gd name="T5" fmla="*/ 3002 h 3136"/>
                <a:gd name="T6" fmla="*/ 307 w 780"/>
                <a:gd name="T7" fmla="*/ 3088 h 3136"/>
                <a:gd name="T8" fmla="*/ 393 w 780"/>
                <a:gd name="T9" fmla="*/ 2828 h 3136"/>
                <a:gd name="T10" fmla="*/ 307 w 780"/>
                <a:gd name="T11" fmla="*/ 2742 h 3136"/>
                <a:gd name="T12" fmla="*/ 307 w 780"/>
                <a:gd name="T13" fmla="*/ 1385 h 3136"/>
                <a:gd name="T14" fmla="*/ 648 w 780"/>
                <a:gd name="T15" fmla="*/ 1062 h 3136"/>
                <a:gd name="T16" fmla="*/ 648 w 780"/>
                <a:gd name="T17" fmla="*/ 399 h 3136"/>
                <a:gd name="T18" fmla="*/ 627 w 780"/>
                <a:gd name="T19" fmla="*/ 399 h 3136"/>
                <a:gd name="T20" fmla="*/ 743 w 780"/>
                <a:gd name="T21" fmla="*/ 152 h 3136"/>
                <a:gd name="T22" fmla="*/ 496 w 780"/>
                <a:gd name="T23" fmla="*/ 36 h 3136"/>
                <a:gd name="T24" fmla="*/ 380 w 780"/>
                <a:gd name="T25" fmla="*/ 283 h 3136"/>
                <a:gd name="T26" fmla="*/ 496 w 780"/>
                <a:gd name="T27" fmla="*/ 399 h 3136"/>
                <a:gd name="T28" fmla="*/ 475 w 780"/>
                <a:gd name="T29" fmla="*/ 399 h 3136"/>
                <a:gd name="T30" fmla="*/ 475 w 780"/>
                <a:gd name="T31" fmla="*/ 988 h 3136"/>
                <a:gd name="T32" fmla="*/ 134 w 780"/>
                <a:gd name="T33" fmla="*/ 1308 h 3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80" h="3136">
                  <a:moveTo>
                    <a:pt x="134" y="1308"/>
                  </a:moveTo>
                  <a:lnTo>
                    <a:pt x="134" y="2742"/>
                  </a:lnTo>
                  <a:cubicBezTo>
                    <a:pt x="39" y="2789"/>
                    <a:pt x="0" y="2905"/>
                    <a:pt x="47" y="3002"/>
                  </a:cubicBezTo>
                  <a:cubicBezTo>
                    <a:pt x="94" y="3096"/>
                    <a:pt x="210" y="3135"/>
                    <a:pt x="307" y="3088"/>
                  </a:cubicBezTo>
                  <a:cubicBezTo>
                    <a:pt x="401" y="3041"/>
                    <a:pt x="441" y="2925"/>
                    <a:pt x="393" y="2828"/>
                  </a:cubicBezTo>
                  <a:cubicBezTo>
                    <a:pt x="375" y="2791"/>
                    <a:pt x="344" y="2762"/>
                    <a:pt x="307" y="2742"/>
                  </a:cubicBezTo>
                  <a:lnTo>
                    <a:pt x="307" y="1385"/>
                  </a:lnTo>
                  <a:lnTo>
                    <a:pt x="648" y="1062"/>
                  </a:lnTo>
                  <a:lnTo>
                    <a:pt x="648" y="399"/>
                  </a:lnTo>
                  <a:lnTo>
                    <a:pt x="627" y="399"/>
                  </a:lnTo>
                  <a:cubicBezTo>
                    <a:pt x="726" y="363"/>
                    <a:pt x="779" y="252"/>
                    <a:pt x="743" y="152"/>
                  </a:cubicBezTo>
                  <a:cubicBezTo>
                    <a:pt x="707" y="52"/>
                    <a:pt x="596" y="0"/>
                    <a:pt x="496" y="36"/>
                  </a:cubicBezTo>
                  <a:cubicBezTo>
                    <a:pt x="397" y="72"/>
                    <a:pt x="344" y="183"/>
                    <a:pt x="380" y="283"/>
                  </a:cubicBezTo>
                  <a:cubicBezTo>
                    <a:pt x="400" y="337"/>
                    <a:pt x="442" y="379"/>
                    <a:pt x="496" y="399"/>
                  </a:cubicBezTo>
                  <a:lnTo>
                    <a:pt x="475" y="399"/>
                  </a:lnTo>
                  <a:lnTo>
                    <a:pt x="475" y="988"/>
                  </a:lnTo>
                  <a:lnTo>
                    <a:pt x="134" y="130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261" name="Freeform 12">
              <a:extLst>
                <a:ext uri="{FF2B5EF4-FFF2-40B4-BE49-F238E27FC236}">
                  <a16:creationId xmlns:a16="http://schemas.microsoft.com/office/drawing/2014/main" id="{5B8C5623-3477-4BC2-9EFD-49AF3AC0A9F8}"/>
                </a:ext>
              </a:extLst>
            </p:cNvPr>
            <p:cNvSpPr>
              <a:spLocks noChangeArrowheads="1"/>
            </p:cNvSpPr>
            <p:nvPr/>
          </p:nvSpPr>
          <p:spPr bwMode="auto">
            <a:xfrm>
              <a:off x="6515100" y="1920875"/>
              <a:ext cx="273050" cy="733425"/>
            </a:xfrm>
            <a:custGeom>
              <a:avLst/>
              <a:gdLst>
                <a:gd name="T0" fmla="*/ 754 w 757"/>
                <a:gd name="T1" fmla="*/ 193 h 2037"/>
                <a:gd name="T2" fmla="*/ 560 w 757"/>
                <a:gd name="T3" fmla="*/ 0 h 2037"/>
                <a:gd name="T4" fmla="*/ 367 w 757"/>
                <a:gd name="T5" fmla="*/ 194 h 2037"/>
                <a:gd name="T6" fmla="*/ 473 w 757"/>
                <a:gd name="T7" fmla="*/ 366 h 2037"/>
                <a:gd name="T8" fmla="*/ 473 w 757"/>
                <a:gd name="T9" fmla="*/ 1030 h 2037"/>
                <a:gd name="T10" fmla="*/ 132 w 757"/>
                <a:gd name="T11" fmla="*/ 1350 h 2037"/>
                <a:gd name="T12" fmla="*/ 132 w 757"/>
                <a:gd name="T13" fmla="*/ 1643 h 2037"/>
                <a:gd name="T14" fmla="*/ 137 w 757"/>
                <a:gd name="T15" fmla="*/ 1643 h 2037"/>
                <a:gd name="T16" fmla="*/ 44 w 757"/>
                <a:gd name="T17" fmla="*/ 1899 h 2037"/>
                <a:gd name="T18" fmla="*/ 300 w 757"/>
                <a:gd name="T19" fmla="*/ 1992 h 2037"/>
                <a:gd name="T20" fmla="*/ 393 w 757"/>
                <a:gd name="T21" fmla="*/ 1736 h 2037"/>
                <a:gd name="T22" fmla="*/ 300 w 757"/>
                <a:gd name="T23" fmla="*/ 1643 h 2037"/>
                <a:gd name="T24" fmla="*/ 305 w 757"/>
                <a:gd name="T25" fmla="*/ 1643 h 2037"/>
                <a:gd name="T26" fmla="*/ 305 w 757"/>
                <a:gd name="T27" fmla="*/ 1427 h 2037"/>
                <a:gd name="T28" fmla="*/ 646 w 757"/>
                <a:gd name="T29" fmla="*/ 1107 h 2037"/>
                <a:gd name="T30" fmla="*/ 646 w 757"/>
                <a:gd name="T31" fmla="*/ 366 h 2037"/>
                <a:gd name="T32" fmla="*/ 754 w 757"/>
                <a:gd name="T33" fmla="*/ 193 h 20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57" h="2037">
                  <a:moveTo>
                    <a:pt x="754" y="193"/>
                  </a:moveTo>
                  <a:cubicBezTo>
                    <a:pt x="754" y="86"/>
                    <a:pt x="668" y="0"/>
                    <a:pt x="560" y="0"/>
                  </a:cubicBezTo>
                  <a:cubicBezTo>
                    <a:pt x="454" y="0"/>
                    <a:pt x="367" y="86"/>
                    <a:pt x="367" y="194"/>
                  </a:cubicBezTo>
                  <a:cubicBezTo>
                    <a:pt x="367" y="268"/>
                    <a:pt x="408" y="333"/>
                    <a:pt x="473" y="366"/>
                  </a:cubicBezTo>
                  <a:lnTo>
                    <a:pt x="473" y="1030"/>
                  </a:lnTo>
                  <a:lnTo>
                    <a:pt x="132" y="1350"/>
                  </a:lnTo>
                  <a:lnTo>
                    <a:pt x="132" y="1643"/>
                  </a:lnTo>
                  <a:lnTo>
                    <a:pt x="137" y="1643"/>
                  </a:lnTo>
                  <a:cubicBezTo>
                    <a:pt x="40" y="1688"/>
                    <a:pt x="0" y="1803"/>
                    <a:pt x="44" y="1899"/>
                  </a:cubicBezTo>
                  <a:cubicBezTo>
                    <a:pt x="89" y="1995"/>
                    <a:pt x="204" y="2036"/>
                    <a:pt x="300" y="1992"/>
                  </a:cubicBezTo>
                  <a:cubicBezTo>
                    <a:pt x="396" y="1948"/>
                    <a:pt x="437" y="1832"/>
                    <a:pt x="393" y="1736"/>
                  </a:cubicBezTo>
                  <a:cubicBezTo>
                    <a:pt x="374" y="1695"/>
                    <a:pt x="341" y="1662"/>
                    <a:pt x="300" y="1643"/>
                  </a:cubicBezTo>
                  <a:lnTo>
                    <a:pt x="305" y="1643"/>
                  </a:lnTo>
                  <a:lnTo>
                    <a:pt x="305" y="1427"/>
                  </a:lnTo>
                  <a:lnTo>
                    <a:pt x="646" y="1107"/>
                  </a:lnTo>
                  <a:lnTo>
                    <a:pt x="646" y="366"/>
                  </a:lnTo>
                  <a:cubicBezTo>
                    <a:pt x="713" y="333"/>
                    <a:pt x="756" y="266"/>
                    <a:pt x="754" y="19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262" name="Freeform 13">
              <a:extLst>
                <a:ext uri="{FF2B5EF4-FFF2-40B4-BE49-F238E27FC236}">
                  <a16:creationId xmlns:a16="http://schemas.microsoft.com/office/drawing/2014/main" id="{F71802B3-7A9F-45B8-8D5A-7C6E3FD9E75B}"/>
                </a:ext>
              </a:extLst>
            </p:cNvPr>
            <p:cNvSpPr>
              <a:spLocks noChangeArrowheads="1"/>
            </p:cNvSpPr>
            <p:nvPr/>
          </p:nvSpPr>
          <p:spPr bwMode="auto">
            <a:xfrm>
              <a:off x="5921375" y="2038350"/>
              <a:ext cx="573088" cy="1593850"/>
            </a:xfrm>
            <a:custGeom>
              <a:avLst/>
              <a:gdLst>
                <a:gd name="T0" fmla="*/ 1399 w 1593"/>
                <a:gd name="T1" fmla="*/ 385 h 4427"/>
                <a:gd name="T2" fmla="*/ 1592 w 1593"/>
                <a:gd name="T3" fmla="*/ 193 h 4427"/>
                <a:gd name="T4" fmla="*/ 1399 w 1593"/>
                <a:gd name="T5" fmla="*/ 0 h 4427"/>
                <a:gd name="T6" fmla="*/ 1206 w 1593"/>
                <a:gd name="T7" fmla="*/ 193 h 4427"/>
                <a:gd name="T8" fmla="*/ 1216 w 1593"/>
                <a:gd name="T9" fmla="*/ 250 h 4427"/>
                <a:gd name="T10" fmla="*/ 668 w 1593"/>
                <a:gd name="T11" fmla="*/ 769 h 4427"/>
                <a:gd name="T12" fmla="*/ 661 w 1593"/>
                <a:gd name="T13" fmla="*/ 1772 h 4427"/>
                <a:gd name="T14" fmla="*/ 142 w 1593"/>
                <a:gd name="T15" fmla="*/ 2281 h 4427"/>
                <a:gd name="T16" fmla="*/ 142 w 1593"/>
                <a:gd name="T17" fmla="*/ 4028 h 4427"/>
                <a:gd name="T18" fmla="*/ 44 w 1593"/>
                <a:gd name="T19" fmla="*/ 4284 h 4427"/>
                <a:gd name="T20" fmla="*/ 300 w 1593"/>
                <a:gd name="T21" fmla="*/ 4382 h 4427"/>
                <a:gd name="T22" fmla="*/ 398 w 1593"/>
                <a:gd name="T23" fmla="*/ 4125 h 4427"/>
                <a:gd name="T24" fmla="*/ 315 w 1593"/>
                <a:gd name="T25" fmla="*/ 4034 h 4427"/>
                <a:gd name="T26" fmla="*/ 315 w 1593"/>
                <a:gd name="T27" fmla="*/ 2353 h 4427"/>
                <a:gd name="T28" fmla="*/ 834 w 1593"/>
                <a:gd name="T29" fmla="*/ 1845 h 4427"/>
                <a:gd name="T30" fmla="*/ 841 w 1593"/>
                <a:gd name="T31" fmla="*/ 841 h 4427"/>
                <a:gd name="T32" fmla="*/ 1337 w 1593"/>
                <a:gd name="T33" fmla="*/ 374 h 4427"/>
                <a:gd name="T34" fmla="*/ 1399 w 1593"/>
                <a:gd name="T35" fmla="*/ 385 h 4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93" h="4427">
                  <a:moveTo>
                    <a:pt x="1399" y="385"/>
                  </a:moveTo>
                  <a:cubicBezTo>
                    <a:pt x="1505" y="385"/>
                    <a:pt x="1592" y="299"/>
                    <a:pt x="1592" y="193"/>
                  </a:cubicBezTo>
                  <a:cubicBezTo>
                    <a:pt x="1592" y="87"/>
                    <a:pt x="1505" y="0"/>
                    <a:pt x="1399" y="0"/>
                  </a:cubicBezTo>
                  <a:cubicBezTo>
                    <a:pt x="1293" y="0"/>
                    <a:pt x="1206" y="87"/>
                    <a:pt x="1206" y="193"/>
                  </a:cubicBezTo>
                  <a:cubicBezTo>
                    <a:pt x="1206" y="212"/>
                    <a:pt x="1210" y="232"/>
                    <a:pt x="1216" y="250"/>
                  </a:cubicBezTo>
                  <a:lnTo>
                    <a:pt x="668" y="769"/>
                  </a:lnTo>
                  <a:lnTo>
                    <a:pt x="661" y="1772"/>
                  </a:lnTo>
                  <a:lnTo>
                    <a:pt x="142" y="2281"/>
                  </a:lnTo>
                  <a:lnTo>
                    <a:pt x="142" y="4028"/>
                  </a:lnTo>
                  <a:cubicBezTo>
                    <a:pt x="44" y="4072"/>
                    <a:pt x="0" y="4186"/>
                    <a:pt x="44" y="4284"/>
                  </a:cubicBezTo>
                  <a:cubicBezTo>
                    <a:pt x="88" y="4382"/>
                    <a:pt x="202" y="4426"/>
                    <a:pt x="300" y="4382"/>
                  </a:cubicBezTo>
                  <a:cubicBezTo>
                    <a:pt x="398" y="4338"/>
                    <a:pt x="442" y="4223"/>
                    <a:pt x="398" y="4125"/>
                  </a:cubicBezTo>
                  <a:cubicBezTo>
                    <a:pt x="382" y="4086"/>
                    <a:pt x="352" y="4055"/>
                    <a:pt x="315" y="4034"/>
                  </a:cubicBezTo>
                  <a:lnTo>
                    <a:pt x="315" y="2353"/>
                  </a:lnTo>
                  <a:lnTo>
                    <a:pt x="834" y="1845"/>
                  </a:lnTo>
                  <a:lnTo>
                    <a:pt x="841" y="841"/>
                  </a:lnTo>
                  <a:lnTo>
                    <a:pt x="1337" y="374"/>
                  </a:lnTo>
                  <a:cubicBezTo>
                    <a:pt x="1355" y="381"/>
                    <a:pt x="1376" y="385"/>
                    <a:pt x="1399" y="385"/>
                  </a:cubicBezTo>
                </a:path>
              </a:pathLst>
            </a:custGeom>
            <a:solidFill>
              <a:srgbClr val="737373"/>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263" name="Freeform 14">
              <a:extLst>
                <a:ext uri="{FF2B5EF4-FFF2-40B4-BE49-F238E27FC236}">
                  <a16:creationId xmlns:a16="http://schemas.microsoft.com/office/drawing/2014/main" id="{091810FA-CF12-4A0D-845E-D7727EEBAF18}"/>
                </a:ext>
              </a:extLst>
            </p:cNvPr>
            <p:cNvSpPr>
              <a:spLocks noChangeArrowheads="1"/>
            </p:cNvSpPr>
            <p:nvPr/>
          </p:nvSpPr>
          <p:spPr bwMode="auto">
            <a:xfrm>
              <a:off x="6142038" y="1693863"/>
              <a:ext cx="261937" cy="454025"/>
            </a:xfrm>
            <a:custGeom>
              <a:avLst/>
              <a:gdLst>
                <a:gd name="T0" fmla="*/ 727 w 728"/>
                <a:gd name="T1" fmla="*/ 192 h 1263"/>
                <a:gd name="T2" fmla="*/ 534 w 728"/>
                <a:gd name="T3" fmla="*/ 0 h 1263"/>
                <a:gd name="T4" fmla="*/ 342 w 728"/>
                <a:gd name="T5" fmla="*/ 192 h 1263"/>
                <a:gd name="T6" fmla="*/ 448 w 728"/>
                <a:gd name="T7" fmla="*/ 364 h 1263"/>
                <a:gd name="T8" fmla="*/ 448 w 728"/>
                <a:gd name="T9" fmla="*/ 754 h 1263"/>
                <a:gd name="T10" fmla="*/ 289 w 728"/>
                <a:gd name="T11" fmla="*/ 903 h 1263"/>
                <a:gd name="T12" fmla="*/ 193 w 728"/>
                <a:gd name="T13" fmla="*/ 876 h 1263"/>
                <a:gd name="T14" fmla="*/ 0 w 728"/>
                <a:gd name="T15" fmla="*/ 1069 h 1263"/>
                <a:gd name="T16" fmla="*/ 193 w 728"/>
                <a:gd name="T17" fmla="*/ 1262 h 1263"/>
                <a:gd name="T18" fmla="*/ 386 w 728"/>
                <a:gd name="T19" fmla="*/ 1069 h 1263"/>
                <a:gd name="T20" fmla="*/ 384 w 728"/>
                <a:gd name="T21" fmla="*/ 1051 h 1263"/>
                <a:gd name="T22" fmla="*/ 621 w 728"/>
                <a:gd name="T23" fmla="*/ 829 h 1263"/>
                <a:gd name="T24" fmla="*/ 621 w 728"/>
                <a:gd name="T25" fmla="*/ 364 h 1263"/>
                <a:gd name="T26" fmla="*/ 727 w 728"/>
                <a:gd name="T27" fmla="*/ 192 h 1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28" h="1263">
                  <a:moveTo>
                    <a:pt x="727" y="192"/>
                  </a:moveTo>
                  <a:cubicBezTo>
                    <a:pt x="727" y="86"/>
                    <a:pt x="640" y="0"/>
                    <a:pt x="534" y="0"/>
                  </a:cubicBezTo>
                  <a:cubicBezTo>
                    <a:pt x="428" y="0"/>
                    <a:pt x="342" y="86"/>
                    <a:pt x="342" y="192"/>
                  </a:cubicBezTo>
                  <a:cubicBezTo>
                    <a:pt x="342" y="267"/>
                    <a:pt x="386" y="333"/>
                    <a:pt x="448" y="364"/>
                  </a:cubicBezTo>
                  <a:lnTo>
                    <a:pt x="448" y="754"/>
                  </a:lnTo>
                  <a:lnTo>
                    <a:pt x="289" y="903"/>
                  </a:lnTo>
                  <a:cubicBezTo>
                    <a:pt x="262" y="886"/>
                    <a:pt x="229" y="876"/>
                    <a:pt x="193" y="876"/>
                  </a:cubicBezTo>
                  <a:cubicBezTo>
                    <a:pt x="87" y="876"/>
                    <a:pt x="0" y="963"/>
                    <a:pt x="0" y="1069"/>
                  </a:cubicBezTo>
                  <a:cubicBezTo>
                    <a:pt x="0" y="1175"/>
                    <a:pt x="87" y="1262"/>
                    <a:pt x="193" y="1262"/>
                  </a:cubicBezTo>
                  <a:cubicBezTo>
                    <a:pt x="299" y="1262"/>
                    <a:pt x="386" y="1175"/>
                    <a:pt x="386" y="1069"/>
                  </a:cubicBezTo>
                  <a:cubicBezTo>
                    <a:pt x="386" y="1063"/>
                    <a:pt x="384" y="1058"/>
                    <a:pt x="384" y="1051"/>
                  </a:cubicBezTo>
                  <a:lnTo>
                    <a:pt x="621" y="829"/>
                  </a:lnTo>
                  <a:lnTo>
                    <a:pt x="621" y="364"/>
                  </a:lnTo>
                  <a:cubicBezTo>
                    <a:pt x="683" y="333"/>
                    <a:pt x="727" y="267"/>
                    <a:pt x="727" y="19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grpSp>
      <p:grpSp>
        <p:nvGrpSpPr>
          <p:cNvPr id="264" name="Group 263">
            <a:extLst>
              <a:ext uri="{FF2B5EF4-FFF2-40B4-BE49-F238E27FC236}">
                <a16:creationId xmlns:a16="http://schemas.microsoft.com/office/drawing/2014/main" id="{B5DAC5A1-0DCF-4F27-91D7-D4954A218416}"/>
              </a:ext>
            </a:extLst>
          </p:cNvPr>
          <p:cNvGrpSpPr/>
          <p:nvPr/>
        </p:nvGrpSpPr>
        <p:grpSpPr>
          <a:xfrm>
            <a:off x="5731391" y="3637098"/>
            <a:ext cx="400544" cy="400542"/>
            <a:chOff x="2335756" y="3558618"/>
            <a:chExt cx="318744" cy="318742"/>
          </a:xfrm>
        </p:grpSpPr>
        <p:sp>
          <p:nvSpPr>
            <p:cNvPr id="265" name="Freeform 22">
              <a:extLst>
                <a:ext uri="{FF2B5EF4-FFF2-40B4-BE49-F238E27FC236}">
                  <a16:creationId xmlns:a16="http://schemas.microsoft.com/office/drawing/2014/main" id="{0281BC68-0777-4BE8-B7E1-BC8F16D66FF5}"/>
                </a:ext>
              </a:extLst>
            </p:cNvPr>
            <p:cNvSpPr>
              <a:spLocks/>
            </p:cNvSpPr>
            <p:nvPr/>
          </p:nvSpPr>
          <p:spPr bwMode="auto">
            <a:xfrm>
              <a:off x="2494292" y="3632444"/>
              <a:ext cx="63671" cy="121673"/>
            </a:xfrm>
            <a:custGeom>
              <a:avLst/>
              <a:gdLst>
                <a:gd name="T0" fmla="*/ 0 w 146"/>
                <a:gd name="T1" fmla="*/ 0 h 279"/>
                <a:gd name="T2" fmla="*/ 0 w 146"/>
                <a:gd name="T3" fmla="*/ 196 h 279"/>
                <a:gd name="T4" fmla="*/ 146 w 146"/>
                <a:gd name="T5" fmla="*/ 279 h 279"/>
              </a:gdLst>
              <a:ahLst/>
              <a:cxnLst>
                <a:cxn ang="0">
                  <a:pos x="T0" y="T1"/>
                </a:cxn>
                <a:cxn ang="0">
                  <a:pos x="T2" y="T3"/>
                </a:cxn>
                <a:cxn ang="0">
                  <a:pos x="T4" y="T5"/>
                </a:cxn>
              </a:cxnLst>
              <a:rect l="0" t="0" r="r" b="b"/>
              <a:pathLst>
                <a:path w="146" h="279">
                  <a:moveTo>
                    <a:pt x="0" y="0"/>
                  </a:moveTo>
                  <a:lnTo>
                    <a:pt x="0" y="196"/>
                  </a:lnTo>
                  <a:lnTo>
                    <a:pt x="146" y="279"/>
                  </a:lnTo>
                </a:path>
              </a:pathLst>
            </a:custGeom>
            <a:noFill/>
            <a:ln w="12700"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000">
                <a:gradFill>
                  <a:gsLst>
                    <a:gs pos="0">
                      <a:schemeClr val="tx1"/>
                    </a:gs>
                    <a:gs pos="100000">
                      <a:schemeClr val="tx1"/>
                    </a:gs>
                  </a:gsLst>
                  <a:lin ang="5400000" scaled="1"/>
                </a:gradFill>
              </a:endParaRPr>
            </a:p>
          </p:txBody>
        </p:sp>
        <p:sp>
          <p:nvSpPr>
            <p:cNvPr id="266" name="Oval 265">
              <a:extLst>
                <a:ext uri="{FF2B5EF4-FFF2-40B4-BE49-F238E27FC236}">
                  <a16:creationId xmlns:a16="http://schemas.microsoft.com/office/drawing/2014/main" id="{403F9B13-1696-431B-959D-6929C7978092}"/>
                </a:ext>
              </a:extLst>
            </p:cNvPr>
            <p:cNvSpPr/>
            <p:nvPr/>
          </p:nvSpPr>
          <p:spPr bwMode="auto">
            <a:xfrm>
              <a:off x="2335756" y="3558618"/>
              <a:ext cx="318744" cy="318742"/>
            </a:xfrm>
            <a:prstGeom prst="ellipse">
              <a:avLst/>
            </a:prstGeom>
            <a:noFill/>
            <a:ln w="12700"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000" dirty="0" err="1">
                <a:gradFill>
                  <a:gsLst>
                    <a:gs pos="0">
                      <a:schemeClr val="tx1"/>
                    </a:gs>
                    <a:gs pos="100000">
                      <a:schemeClr val="tx1"/>
                    </a:gs>
                  </a:gsLst>
                  <a:lin ang="5400000" scaled="1"/>
                </a:gradFill>
              </a:endParaRPr>
            </a:p>
          </p:txBody>
        </p:sp>
      </p:grpSp>
      <p:grpSp>
        <p:nvGrpSpPr>
          <p:cNvPr id="267" name="Group 266">
            <a:extLst>
              <a:ext uri="{FF2B5EF4-FFF2-40B4-BE49-F238E27FC236}">
                <a16:creationId xmlns:a16="http://schemas.microsoft.com/office/drawing/2014/main" id="{6CC6C93F-4964-4CAF-B601-19A01833B70B}"/>
              </a:ext>
            </a:extLst>
          </p:cNvPr>
          <p:cNvGrpSpPr/>
          <p:nvPr/>
        </p:nvGrpSpPr>
        <p:grpSpPr>
          <a:xfrm>
            <a:off x="7892893" y="3639538"/>
            <a:ext cx="435200" cy="395663"/>
            <a:chOff x="4530976" y="2990126"/>
            <a:chExt cx="231285" cy="210274"/>
          </a:xfrm>
        </p:grpSpPr>
        <p:sp>
          <p:nvSpPr>
            <p:cNvPr id="268" name="Freeform 5">
              <a:extLst>
                <a:ext uri="{FF2B5EF4-FFF2-40B4-BE49-F238E27FC236}">
                  <a16:creationId xmlns:a16="http://schemas.microsoft.com/office/drawing/2014/main" id="{E2C8FB76-84CE-450B-BED4-3833ACCAC9B5}"/>
                </a:ext>
              </a:extLst>
            </p:cNvPr>
            <p:cNvSpPr>
              <a:spLocks noEditPoints="1"/>
            </p:cNvSpPr>
            <p:nvPr/>
          </p:nvSpPr>
          <p:spPr bwMode="auto">
            <a:xfrm>
              <a:off x="4530976" y="2990126"/>
              <a:ext cx="231285" cy="210274"/>
            </a:xfrm>
            <a:prstGeom prst="triangle">
              <a:avLst/>
            </a:prstGeom>
            <a:noFill/>
            <a:ln w="12700">
              <a:solidFill>
                <a:schemeClr val="tx2"/>
              </a:solidFill>
            </a:ln>
          </p:spPr>
          <p:txBody>
            <a:bodyPr vert="horz" wrap="square" lIns="91440" tIns="45720" rIns="91440" bIns="45720" numCol="1" anchor="t" anchorCtr="0" compatLnSpc="1">
              <a:prstTxWarp prst="textNoShape">
                <a:avLst/>
              </a:prstTxWarp>
            </a:bodyPr>
            <a:lstStyle/>
            <a:p>
              <a:endParaRPr lang="en-US"/>
            </a:p>
          </p:txBody>
        </p:sp>
        <p:grpSp>
          <p:nvGrpSpPr>
            <p:cNvPr id="269" name="Group 268">
              <a:extLst>
                <a:ext uri="{FF2B5EF4-FFF2-40B4-BE49-F238E27FC236}">
                  <a16:creationId xmlns:a16="http://schemas.microsoft.com/office/drawing/2014/main" id="{ED37A98D-1659-4E81-B11B-6C3737AE3E0D}"/>
                </a:ext>
              </a:extLst>
            </p:cNvPr>
            <p:cNvGrpSpPr/>
            <p:nvPr/>
          </p:nvGrpSpPr>
          <p:grpSpPr>
            <a:xfrm>
              <a:off x="4646619" y="3052306"/>
              <a:ext cx="0" cy="122254"/>
              <a:chOff x="4791447" y="2616042"/>
              <a:chExt cx="0" cy="1427764"/>
            </a:xfrm>
          </p:grpSpPr>
          <p:cxnSp>
            <p:nvCxnSpPr>
              <p:cNvPr id="270" name="Straight Connector 269">
                <a:extLst>
                  <a:ext uri="{FF2B5EF4-FFF2-40B4-BE49-F238E27FC236}">
                    <a16:creationId xmlns:a16="http://schemas.microsoft.com/office/drawing/2014/main" id="{DBE4F3E0-016C-46AE-8920-5D9F056D1CC4}"/>
                  </a:ext>
                </a:extLst>
              </p:cNvPr>
              <p:cNvCxnSpPr>
                <a:cxnSpLocks/>
              </p:cNvCxnSpPr>
              <p:nvPr/>
            </p:nvCxnSpPr>
            <p:spPr>
              <a:xfrm>
                <a:off x="4791447" y="2616042"/>
                <a:ext cx="0" cy="1030199"/>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1" name="Straight Connector 270">
                <a:extLst>
                  <a:ext uri="{FF2B5EF4-FFF2-40B4-BE49-F238E27FC236}">
                    <a16:creationId xmlns:a16="http://schemas.microsoft.com/office/drawing/2014/main" id="{D5BC486B-6846-4EDB-99F5-486658A03DFA}"/>
                  </a:ext>
                </a:extLst>
              </p:cNvPr>
              <p:cNvCxnSpPr>
                <a:cxnSpLocks/>
              </p:cNvCxnSpPr>
              <p:nvPr/>
            </p:nvCxnSpPr>
            <p:spPr>
              <a:xfrm>
                <a:off x="4791447" y="3793908"/>
                <a:ext cx="0" cy="249898"/>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272" name="Group 271">
            <a:extLst>
              <a:ext uri="{FF2B5EF4-FFF2-40B4-BE49-F238E27FC236}">
                <a16:creationId xmlns:a16="http://schemas.microsoft.com/office/drawing/2014/main" id="{BD0BAFE0-4037-45A0-8361-2810A57C0A17}"/>
              </a:ext>
            </a:extLst>
          </p:cNvPr>
          <p:cNvGrpSpPr/>
          <p:nvPr/>
        </p:nvGrpSpPr>
        <p:grpSpPr>
          <a:xfrm>
            <a:off x="8146596" y="4932273"/>
            <a:ext cx="612740" cy="486364"/>
            <a:chOff x="4223626" y="2353385"/>
            <a:chExt cx="1173971" cy="931848"/>
          </a:xfrm>
        </p:grpSpPr>
        <p:grpSp>
          <p:nvGrpSpPr>
            <p:cNvPr id="273" name="Group 272">
              <a:extLst>
                <a:ext uri="{FF2B5EF4-FFF2-40B4-BE49-F238E27FC236}">
                  <a16:creationId xmlns:a16="http://schemas.microsoft.com/office/drawing/2014/main" id="{03DAE14E-9E1F-421C-A13D-1862D6D6B759}"/>
                </a:ext>
              </a:extLst>
            </p:cNvPr>
            <p:cNvGrpSpPr/>
            <p:nvPr/>
          </p:nvGrpSpPr>
          <p:grpSpPr>
            <a:xfrm>
              <a:off x="4273550" y="2402418"/>
              <a:ext cx="1079500" cy="840315"/>
              <a:chOff x="4273550" y="2402418"/>
              <a:chExt cx="1079500" cy="840315"/>
            </a:xfrm>
          </p:grpSpPr>
          <p:cxnSp>
            <p:nvCxnSpPr>
              <p:cNvPr id="282" name="Straight Connector 281">
                <a:extLst>
                  <a:ext uri="{FF2B5EF4-FFF2-40B4-BE49-F238E27FC236}">
                    <a16:creationId xmlns:a16="http://schemas.microsoft.com/office/drawing/2014/main" id="{FF55EC47-BC5D-447E-80F8-ABABEE6C8B38}"/>
                  </a:ext>
                </a:extLst>
              </p:cNvPr>
              <p:cNvCxnSpPr>
                <a:cxnSpLocks/>
              </p:cNvCxnSpPr>
              <p:nvPr/>
            </p:nvCxnSpPr>
            <p:spPr>
              <a:xfrm>
                <a:off x="4997450" y="2413000"/>
                <a:ext cx="355600" cy="232833"/>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83" name="Straight Connector 282">
                <a:extLst>
                  <a:ext uri="{FF2B5EF4-FFF2-40B4-BE49-F238E27FC236}">
                    <a16:creationId xmlns:a16="http://schemas.microsoft.com/office/drawing/2014/main" id="{8F516592-3349-4B90-B9BE-23E548CC8BB1}"/>
                  </a:ext>
                </a:extLst>
              </p:cNvPr>
              <p:cNvCxnSpPr>
                <a:cxnSpLocks/>
              </p:cNvCxnSpPr>
              <p:nvPr/>
            </p:nvCxnSpPr>
            <p:spPr>
              <a:xfrm>
                <a:off x="4997450" y="2413000"/>
                <a:ext cx="296333" cy="721783"/>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84" name="Straight Connector 283">
                <a:extLst>
                  <a:ext uri="{FF2B5EF4-FFF2-40B4-BE49-F238E27FC236}">
                    <a16:creationId xmlns:a16="http://schemas.microsoft.com/office/drawing/2014/main" id="{E5FB8D1D-CF3D-4009-8AD2-A3EBB0FF1B58}"/>
                  </a:ext>
                </a:extLst>
              </p:cNvPr>
              <p:cNvCxnSpPr>
                <a:cxnSpLocks/>
              </p:cNvCxnSpPr>
              <p:nvPr/>
            </p:nvCxnSpPr>
            <p:spPr>
              <a:xfrm flipV="1">
                <a:off x="4762500" y="3143250"/>
                <a:ext cx="520700" cy="86783"/>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85" name="Straight Connector 284">
                <a:extLst>
                  <a:ext uri="{FF2B5EF4-FFF2-40B4-BE49-F238E27FC236}">
                    <a16:creationId xmlns:a16="http://schemas.microsoft.com/office/drawing/2014/main" id="{ADC5C1D7-A05D-4EEA-B719-F432808BA566}"/>
                  </a:ext>
                </a:extLst>
              </p:cNvPr>
              <p:cNvCxnSpPr>
                <a:cxnSpLocks/>
              </p:cNvCxnSpPr>
              <p:nvPr/>
            </p:nvCxnSpPr>
            <p:spPr>
              <a:xfrm flipV="1">
                <a:off x="5039783" y="2641600"/>
                <a:ext cx="300567" cy="24130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86" name="Straight Connector 285">
                <a:extLst>
                  <a:ext uri="{FF2B5EF4-FFF2-40B4-BE49-F238E27FC236}">
                    <a16:creationId xmlns:a16="http://schemas.microsoft.com/office/drawing/2014/main" id="{27E1D2E8-F6A2-468F-9770-9066AC8AD3EF}"/>
                  </a:ext>
                </a:extLst>
              </p:cNvPr>
              <p:cNvCxnSpPr>
                <a:cxnSpLocks/>
              </p:cNvCxnSpPr>
              <p:nvPr/>
            </p:nvCxnSpPr>
            <p:spPr>
              <a:xfrm flipV="1">
                <a:off x="4413250" y="2413001"/>
                <a:ext cx="571500" cy="126999"/>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87" name="Straight Connector 286">
                <a:extLst>
                  <a:ext uri="{FF2B5EF4-FFF2-40B4-BE49-F238E27FC236}">
                    <a16:creationId xmlns:a16="http://schemas.microsoft.com/office/drawing/2014/main" id="{FEA242D6-205D-4F4D-8B50-42FA6D33D1CD}"/>
                  </a:ext>
                </a:extLst>
              </p:cNvPr>
              <p:cNvCxnSpPr>
                <a:cxnSpLocks/>
              </p:cNvCxnSpPr>
              <p:nvPr/>
            </p:nvCxnSpPr>
            <p:spPr>
              <a:xfrm flipV="1">
                <a:off x="4703233" y="2450099"/>
                <a:ext cx="251425" cy="248651"/>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88" name="Straight Connector 287">
                <a:extLst>
                  <a:ext uri="{FF2B5EF4-FFF2-40B4-BE49-F238E27FC236}">
                    <a16:creationId xmlns:a16="http://schemas.microsoft.com/office/drawing/2014/main" id="{FFA6D659-4A00-4DE1-AE47-8EC37682C2BC}"/>
                  </a:ext>
                </a:extLst>
              </p:cNvPr>
              <p:cNvCxnSpPr>
                <a:cxnSpLocks/>
              </p:cNvCxnSpPr>
              <p:nvPr/>
            </p:nvCxnSpPr>
            <p:spPr>
              <a:xfrm flipV="1">
                <a:off x="4762500" y="2402418"/>
                <a:ext cx="232833" cy="821265"/>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89" name="Straight Connector 288">
                <a:extLst>
                  <a:ext uri="{FF2B5EF4-FFF2-40B4-BE49-F238E27FC236}">
                    <a16:creationId xmlns:a16="http://schemas.microsoft.com/office/drawing/2014/main" id="{FFCE8B8D-5364-4D29-AC19-D858955B934F}"/>
                  </a:ext>
                </a:extLst>
              </p:cNvPr>
              <p:cNvCxnSpPr>
                <a:cxnSpLocks/>
              </p:cNvCxnSpPr>
              <p:nvPr/>
            </p:nvCxnSpPr>
            <p:spPr>
              <a:xfrm flipH="1" flipV="1">
                <a:off x="4273550" y="2984500"/>
                <a:ext cx="495300" cy="251883"/>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90" name="Straight Connector 289">
                <a:extLst>
                  <a:ext uri="{FF2B5EF4-FFF2-40B4-BE49-F238E27FC236}">
                    <a16:creationId xmlns:a16="http://schemas.microsoft.com/office/drawing/2014/main" id="{A5EAEE32-ABDF-496E-9BAC-B16DE103E4C4}"/>
                  </a:ext>
                </a:extLst>
              </p:cNvPr>
              <p:cNvCxnSpPr>
                <a:cxnSpLocks/>
              </p:cNvCxnSpPr>
              <p:nvPr/>
            </p:nvCxnSpPr>
            <p:spPr>
              <a:xfrm flipH="1" flipV="1">
                <a:off x="4417483" y="2537884"/>
                <a:ext cx="647700" cy="338666"/>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91" name="Straight Connector 290">
                <a:extLst>
                  <a:ext uri="{FF2B5EF4-FFF2-40B4-BE49-F238E27FC236}">
                    <a16:creationId xmlns:a16="http://schemas.microsoft.com/office/drawing/2014/main" id="{1B60DD97-5CF8-4BE7-915C-3F93B61163C1}"/>
                  </a:ext>
                </a:extLst>
              </p:cNvPr>
              <p:cNvCxnSpPr>
                <a:cxnSpLocks/>
              </p:cNvCxnSpPr>
              <p:nvPr/>
            </p:nvCxnSpPr>
            <p:spPr>
              <a:xfrm flipV="1">
                <a:off x="4277783" y="2874433"/>
                <a:ext cx="770467" cy="10795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92" name="Straight Connector 291">
                <a:extLst>
                  <a:ext uri="{FF2B5EF4-FFF2-40B4-BE49-F238E27FC236}">
                    <a16:creationId xmlns:a16="http://schemas.microsoft.com/office/drawing/2014/main" id="{A2862EFB-2F24-4F3F-8EFF-3ED99CFBC32B}"/>
                  </a:ext>
                </a:extLst>
              </p:cNvPr>
              <p:cNvCxnSpPr>
                <a:cxnSpLocks/>
              </p:cNvCxnSpPr>
              <p:nvPr/>
            </p:nvCxnSpPr>
            <p:spPr>
              <a:xfrm flipH="1" flipV="1">
                <a:off x="4413250" y="2531533"/>
                <a:ext cx="353483" cy="69850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93" name="Straight Connector 292">
                <a:extLst>
                  <a:ext uri="{FF2B5EF4-FFF2-40B4-BE49-F238E27FC236}">
                    <a16:creationId xmlns:a16="http://schemas.microsoft.com/office/drawing/2014/main" id="{8179D5C8-DF55-44AA-950C-965E642FF2B2}"/>
                  </a:ext>
                </a:extLst>
              </p:cNvPr>
              <p:cNvCxnSpPr>
                <a:cxnSpLocks/>
              </p:cNvCxnSpPr>
              <p:nvPr/>
            </p:nvCxnSpPr>
            <p:spPr>
              <a:xfrm flipH="1" flipV="1">
                <a:off x="4715933" y="2698750"/>
                <a:ext cx="50800" cy="543983"/>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94" name="Straight Connector 293">
                <a:extLst>
                  <a:ext uri="{FF2B5EF4-FFF2-40B4-BE49-F238E27FC236}">
                    <a16:creationId xmlns:a16="http://schemas.microsoft.com/office/drawing/2014/main" id="{2DD1A083-0CA2-4485-B9BE-7E74BFFED5B2}"/>
                  </a:ext>
                </a:extLst>
              </p:cNvPr>
              <p:cNvCxnSpPr>
                <a:cxnSpLocks/>
              </p:cNvCxnSpPr>
              <p:nvPr/>
            </p:nvCxnSpPr>
            <p:spPr>
              <a:xfrm flipH="1" flipV="1">
                <a:off x="5052483" y="2899834"/>
                <a:ext cx="234950" cy="218016"/>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95" name="Straight Connector 294">
                <a:extLst>
                  <a:ext uri="{FF2B5EF4-FFF2-40B4-BE49-F238E27FC236}">
                    <a16:creationId xmlns:a16="http://schemas.microsoft.com/office/drawing/2014/main" id="{BA35D161-BE97-4B0D-9674-977DB88732DF}"/>
                  </a:ext>
                </a:extLst>
              </p:cNvPr>
              <p:cNvCxnSpPr>
                <a:cxnSpLocks/>
              </p:cNvCxnSpPr>
              <p:nvPr/>
            </p:nvCxnSpPr>
            <p:spPr>
              <a:xfrm flipV="1">
                <a:off x="4762500" y="2876550"/>
                <a:ext cx="292101" cy="340783"/>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grpSp>
        <p:sp useBgFill="1">
          <p:nvSpPr>
            <p:cNvPr id="274" name="Oval 19">
              <a:extLst>
                <a:ext uri="{FF2B5EF4-FFF2-40B4-BE49-F238E27FC236}">
                  <a16:creationId xmlns:a16="http://schemas.microsoft.com/office/drawing/2014/main" id="{97968D62-3A7D-4CAA-9126-6A5025384FD0}"/>
                </a:ext>
              </a:extLst>
            </p:cNvPr>
            <p:cNvSpPr>
              <a:spLocks noChangeArrowheads="1"/>
            </p:cNvSpPr>
            <p:nvPr/>
          </p:nvSpPr>
          <p:spPr bwMode="auto">
            <a:xfrm>
              <a:off x="4938065" y="2353385"/>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000" dirty="0">
                <a:gradFill>
                  <a:gsLst>
                    <a:gs pos="0">
                      <a:schemeClr val="tx1"/>
                    </a:gs>
                    <a:gs pos="100000">
                      <a:schemeClr val="tx1"/>
                    </a:gs>
                  </a:gsLst>
                  <a:lin ang="5400000" scaled="1"/>
                </a:gradFill>
              </a:endParaRPr>
            </a:p>
          </p:txBody>
        </p:sp>
        <p:sp useBgFill="1">
          <p:nvSpPr>
            <p:cNvPr id="275" name="Oval 19">
              <a:extLst>
                <a:ext uri="{FF2B5EF4-FFF2-40B4-BE49-F238E27FC236}">
                  <a16:creationId xmlns:a16="http://schemas.microsoft.com/office/drawing/2014/main" id="{472FB06B-0E35-49C3-9E2B-72D0BA0625B2}"/>
                </a:ext>
              </a:extLst>
            </p:cNvPr>
            <p:cNvSpPr>
              <a:spLocks noChangeArrowheads="1"/>
            </p:cNvSpPr>
            <p:nvPr/>
          </p:nvSpPr>
          <p:spPr bwMode="auto">
            <a:xfrm>
              <a:off x="5284290" y="2582712"/>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000" dirty="0">
                <a:gradFill>
                  <a:gsLst>
                    <a:gs pos="0">
                      <a:schemeClr val="tx1"/>
                    </a:gs>
                    <a:gs pos="100000">
                      <a:schemeClr val="tx1"/>
                    </a:gs>
                  </a:gsLst>
                  <a:lin ang="5400000" scaled="1"/>
                </a:gradFill>
              </a:endParaRPr>
            </a:p>
          </p:txBody>
        </p:sp>
        <p:sp useBgFill="1">
          <p:nvSpPr>
            <p:cNvPr id="276" name="Oval 19">
              <a:extLst>
                <a:ext uri="{FF2B5EF4-FFF2-40B4-BE49-F238E27FC236}">
                  <a16:creationId xmlns:a16="http://schemas.microsoft.com/office/drawing/2014/main" id="{944E915E-F22C-460E-B16D-F3F1151A837B}"/>
                </a:ext>
              </a:extLst>
            </p:cNvPr>
            <p:cNvSpPr>
              <a:spLocks noChangeArrowheads="1"/>
            </p:cNvSpPr>
            <p:nvPr/>
          </p:nvSpPr>
          <p:spPr bwMode="auto">
            <a:xfrm>
              <a:off x="4992571" y="2824202"/>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000" dirty="0">
                <a:gradFill>
                  <a:gsLst>
                    <a:gs pos="0">
                      <a:schemeClr val="tx1"/>
                    </a:gs>
                    <a:gs pos="100000">
                      <a:schemeClr val="tx1"/>
                    </a:gs>
                  </a:gsLst>
                  <a:lin ang="5400000" scaled="1"/>
                </a:gradFill>
              </a:endParaRPr>
            </a:p>
          </p:txBody>
        </p:sp>
        <p:sp useBgFill="1">
          <p:nvSpPr>
            <p:cNvPr id="277" name="Oval 19">
              <a:extLst>
                <a:ext uri="{FF2B5EF4-FFF2-40B4-BE49-F238E27FC236}">
                  <a16:creationId xmlns:a16="http://schemas.microsoft.com/office/drawing/2014/main" id="{AAD3ED21-C04D-457F-B2AE-20F1DAECAA5F}"/>
                </a:ext>
              </a:extLst>
            </p:cNvPr>
            <p:cNvSpPr>
              <a:spLocks noChangeArrowheads="1"/>
            </p:cNvSpPr>
            <p:nvPr/>
          </p:nvSpPr>
          <p:spPr bwMode="auto">
            <a:xfrm>
              <a:off x="5227637" y="3071688"/>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000" dirty="0">
                <a:gradFill>
                  <a:gsLst>
                    <a:gs pos="0">
                      <a:schemeClr val="tx1"/>
                    </a:gs>
                    <a:gs pos="100000">
                      <a:schemeClr val="tx1"/>
                    </a:gs>
                  </a:gsLst>
                  <a:lin ang="5400000" scaled="1"/>
                </a:gradFill>
              </a:endParaRPr>
            </a:p>
          </p:txBody>
        </p:sp>
        <p:sp useBgFill="1">
          <p:nvSpPr>
            <p:cNvPr id="278" name="Oval 19">
              <a:extLst>
                <a:ext uri="{FF2B5EF4-FFF2-40B4-BE49-F238E27FC236}">
                  <a16:creationId xmlns:a16="http://schemas.microsoft.com/office/drawing/2014/main" id="{CE9C9FB8-2AE0-44A9-835A-B6EF2A291F45}"/>
                </a:ext>
              </a:extLst>
            </p:cNvPr>
            <p:cNvSpPr>
              <a:spLocks noChangeArrowheads="1"/>
            </p:cNvSpPr>
            <p:nvPr/>
          </p:nvSpPr>
          <p:spPr bwMode="auto">
            <a:xfrm>
              <a:off x="4703544" y="3171926"/>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000" dirty="0">
                <a:gradFill>
                  <a:gsLst>
                    <a:gs pos="0">
                      <a:schemeClr val="tx1"/>
                    </a:gs>
                    <a:gs pos="100000">
                      <a:schemeClr val="tx1"/>
                    </a:gs>
                  </a:gsLst>
                  <a:lin ang="5400000" scaled="1"/>
                </a:gradFill>
              </a:endParaRPr>
            </a:p>
          </p:txBody>
        </p:sp>
        <p:sp useBgFill="1">
          <p:nvSpPr>
            <p:cNvPr id="279" name="Oval 19">
              <a:extLst>
                <a:ext uri="{FF2B5EF4-FFF2-40B4-BE49-F238E27FC236}">
                  <a16:creationId xmlns:a16="http://schemas.microsoft.com/office/drawing/2014/main" id="{AC22F11C-2317-4271-B684-B0D125AA54D0}"/>
                </a:ext>
              </a:extLst>
            </p:cNvPr>
            <p:cNvSpPr>
              <a:spLocks noChangeArrowheads="1"/>
            </p:cNvSpPr>
            <p:nvPr/>
          </p:nvSpPr>
          <p:spPr bwMode="auto">
            <a:xfrm>
              <a:off x="4223626" y="2924064"/>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000" dirty="0">
                <a:gradFill>
                  <a:gsLst>
                    <a:gs pos="0">
                      <a:schemeClr val="tx1"/>
                    </a:gs>
                    <a:gs pos="100000">
                      <a:schemeClr val="tx1"/>
                    </a:gs>
                  </a:gsLst>
                  <a:lin ang="5400000" scaled="1"/>
                </a:gradFill>
              </a:endParaRPr>
            </a:p>
          </p:txBody>
        </p:sp>
        <p:sp useBgFill="1">
          <p:nvSpPr>
            <p:cNvPr id="280" name="Oval 19">
              <a:extLst>
                <a:ext uri="{FF2B5EF4-FFF2-40B4-BE49-F238E27FC236}">
                  <a16:creationId xmlns:a16="http://schemas.microsoft.com/office/drawing/2014/main" id="{263128C5-053A-4B05-B870-A2039A85616F}"/>
                </a:ext>
              </a:extLst>
            </p:cNvPr>
            <p:cNvSpPr>
              <a:spLocks noChangeArrowheads="1"/>
            </p:cNvSpPr>
            <p:nvPr/>
          </p:nvSpPr>
          <p:spPr bwMode="auto">
            <a:xfrm>
              <a:off x="4655543" y="2638231"/>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000" dirty="0">
                <a:gradFill>
                  <a:gsLst>
                    <a:gs pos="0">
                      <a:schemeClr val="tx1"/>
                    </a:gs>
                    <a:gs pos="100000">
                      <a:schemeClr val="tx1"/>
                    </a:gs>
                  </a:gsLst>
                  <a:lin ang="5400000" scaled="1"/>
                </a:gradFill>
              </a:endParaRPr>
            </a:p>
          </p:txBody>
        </p:sp>
        <p:sp useBgFill="1">
          <p:nvSpPr>
            <p:cNvPr id="281" name="Oval 19">
              <a:extLst>
                <a:ext uri="{FF2B5EF4-FFF2-40B4-BE49-F238E27FC236}">
                  <a16:creationId xmlns:a16="http://schemas.microsoft.com/office/drawing/2014/main" id="{12D1BE23-8990-4C36-BC5C-FDE8977E483C}"/>
                </a:ext>
              </a:extLst>
            </p:cNvPr>
            <p:cNvSpPr>
              <a:spLocks noChangeArrowheads="1"/>
            </p:cNvSpPr>
            <p:nvPr/>
          </p:nvSpPr>
          <p:spPr bwMode="auto">
            <a:xfrm>
              <a:off x="4363387" y="2482918"/>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000" dirty="0">
                <a:gradFill>
                  <a:gsLst>
                    <a:gs pos="0">
                      <a:schemeClr val="tx1"/>
                    </a:gs>
                    <a:gs pos="100000">
                      <a:schemeClr val="tx1"/>
                    </a:gs>
                  </a:gsLst>
                  <a:lin ang="5400000" scaled="1"/>
                </a:gradFill>
              </a:endParaRPr>
            </a:p>
          </p:txBody>
        </p:sp>
      </p:grpSp>
    </p:spTree>
    <p:extLst>
      <p:ext uri="{BB962C8B-B14F-4D97-AF65-F5344CB8AC3E}">
        <p14:creationId xmlns:p14="http://schemas.microsoft.com/office/powerpoint/2010/main" val="496179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3E4A62A4-1B44-4D11-BE69-E5B0D7BF14BA}"/>
              </a:ext>
            </a:extLst>
          </p:cNvPr>
          <p:cNvSpPr>
            <a:spLocks noGrp="1"/>
          </p:cNvSpPr>
          <p:nvPr>
            <p:ph type="body" sz="quarter" idx="10"/>
          </p:nvPr>
        </p:nvSpPr>
        <p:spPr>
          <a:xfrm>
            <a:off x="269240" y="1324160"/>
            <a:ext cx="5826760" cy="5293757"/>
          </a:xfrm>
        </p:spPr>
        <p:txBody>
          <a:bodyPr/>
          <a:lstStyle/>
          <a:p>
            <a:r>
              <a:rPr lang="en-US" dirty="0"/>
              <a:t>GET STARTED IN SECONDS</a:t>
            </a:r>
          </a:p>
          <a:p>
            <a:pPr lvl="1"/>
            <a:r>
              <a:rPr lang="en-US" dirty="0"/>
              <a:t>Single click to launch your new Spark environment</a:t>
            </a:r>
          </a:p>
          <a:p>
            <a:r>
              <a:rPr lang="en-US" dirty="0"/>
              <a:t>INTERACTIVE EXPLORATION</a:t>
            </a:r>
          </a:p>
          <a:p>
            <a:pPr lvl="1"/>
            <a:r>
              <a:rPr lang="en-US" dirty="0"/>
              <a:t>Explore data using interactive notebooks with support for multiple programming languages including R, Python, Scala, and SQL</a:t>
            </a:r>
          </a:p>
          <a:p>
            <a:r>
              <a:rPr lang="en-US" dirty="0"/>
              <a:t>COLLABORATION</a:t>
            </a:r>
          </a:p>
          <a:p>
            <a:pPr lvl="1"/>
            <a:r>
              <a:rPr lang="en-US" dirty="0"/>
              <a:t>Work on the same notebook in real-time while tracking changes with detailed revision history, GitHub, or Bitbucket</a:t>
            </a:r>
          </a:p>
          <a:p>
            <a:r>
              <a:rPr lang="en-US" dirty="0"/>
              <a:t>VISUALIZATIONS</a:t>
            </a:r>
          </a:p>
          <a:p>
            <a:pPr lvl="1"/>
            <a:r>
              <a:rPr lang="en-US" dirty="0"/>
              <a:t>Visualize insights through a wide assortment of point-and-click visualizations. Or use powerful scriptable options like </a:t>
            </a:r>
            <a:r>
              <a:rPr lang="en-US" dirty="0" err="1"/>
              <a:t>matplotlib</a:t>
            </a:r>
            <a:r>
              <a:rPr lang="en-US" dirty="0"/>
              <a:t>, </a:t>
            </a:r>
            <a:r>
              <a:rPr lang="en-US" dirty="0" err="1"/>
              <a:t>ggplot</a:t>
            </a:r>
            <a:r>
              <a:rPr lang="en-US" dirty="0"/>
              <a:t>, and D3</a:t>
            </a:r>
          </a:p>
          <a:p>
            <a:r>
              <a:rPr lang="en-US" dirty="0"/>
              <a:t>DASHBOARDS</a:t>
            </a:r>
          </a:p>
          <a:p>
            <a:pPr lvl="1"/>
            <a:r>
              <a:rPr lang="en-US" dirty="0"/>
              <a:t>Rich integration with </a:t>
            </a:r>
            <a:r>
              <a:rPr lang="en-US" dirty="0" err="1"/>
              <a:t>PowerBI</a:t>
            </a:r>
            <a:r>
              <a:rPr lang="en-US" dirty="0"/>
              <a:t> to discover and share your insights in powerful new ways</a:t>
            </a:r>
          </a:p>
        </p:txBody>
      </p:sp>
      <p:sp>
        <p:nvSpPr>
          <p:cNvPr id="4" name="Title 3">
            <a:extLst>
              <a:ext uri="{FF2B5EF4-FFF2-40B4-BE49-F238E27FC236}">
                <a16:creationId xmlns:a16="http://schemas.microsoft.com/office/drawing/2014/main" id="{4B97AFAF-F0E5-4FCC-8356-52EB25569991}"/>
              </a:ext>
            </a:extLst>
          </p:cNvPr>
          <p:cNvSpPr>
            <a:spLocks noGrp="1"/>
          </p:cNvSpPr>
          <p:nvPr>
            <p:ph type="title"/>
          </p:nvPr>
        </p:nvSpPr>
        <p:spPr/>
        <p:txBody>
          <a:bodyPr/>
          <a:lstStyle/>
          <a:p>
            <a:r>
              <a:rPr lang="en-US"/>
              <a:t>Collaborative Workspace</a:t>
            </a:r>
            <a:endParaRPr lang="en-US" dirty="0"/>
          </a:p>
        </p:txBody>
      </p:sp>
      <p:grpSp>
        <p:nvGrpSpPr>
          <p:cNvPr id="2" name="Group 1">
            <a:extLst>
              <a:ext uri="{FF2B5EF4-FFF2-40B4-BE49-F238E27FC236}">
                <a16:creationId xmlns:a16="http://schemas.microsoft.com/office/drawing/2014/main" id="{EDCDD517-B017-45E4-A5C8-6FCF81DA0681}"/>
              </a:ext>
            </a:extLst>
          </p:cNvPr>
          <p:cNvGrpSpPr/>
          <p:nvPr/>
        </p:nvGrpSpPr>
        <p:grpSpPr>
          <a:xfrm>
            <a:off x="6284901" y="1833155"/>
            <a:ext cx="5596725" cy="3975462"/>
            <a:chOff x="2740512" y="1257570"/>
            <a:chExt cx="6559026" cy="4659003"/>
          </a:xfrm>
        </p:grpSpPr>
        <p:sp>
          <p:nvSpPr>
            <p:cNvPr id="176" name="Freeform 4">
              <a:extLst>
                <a:ext uri="{FF2B5EF4-FFF2-40B4-BE49-F238E27FC236}">
                  <a16:creationId xmlns:a16="http://schemas.microsoft.com/office/drawing/2014/main" id="{DAFA99DD-81E0-4DBE-8B6D-EE9E2FDBA3FC}"/>
                </a:ext>
              </a:extLst>
            </p:cNvPr>
            <p:cNvSpPr>
              <a:spLocks noChangeArrowheads="1"/>
            </p:cNvSpPr>
            <p:nvPr/>
          </p:nvSpPr>
          <p:spPr bwMode="auto">
            <a:xfrm>
              <a:off x="2740512" y="1257570"/>
              <a:ext cx="6559026" cy="4659003"/>
            </a:xfrm>
            <a:prstGeom prst="rect">
              <a:avLst/>
            </a:prstGeom>
            <a:solidFill>
              <a:schemeClr val="tx2">
                <a:alpha val="5000"/>
              </a:schemeClr>
            </a:solidFill>
            <a:ln w="12700" cap="flat">
              <a:solidFill>
                <a:schemeClr val="tx2"/>
              </a:solidFill>
              <a:prstDash val="solid"/>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77" name="Freeform 4">
              <a:extLst>
                <a:ext uri="{FF2B5EF4-FFF2-40B4-BE49-F238E27FC236}">
                  <a16:creationId xmlns:a16="http://schemas.microsoft.com/office/drawing/2014/main" id="{226F0FFD-681B-428E-9576-7415D78143E8}"/>
                </a:ext>
              </a:extLst>
            </p:cNvPr>
            <p:cNvSpPr>
              <a:spLocks noChangeArrowheads="1"/>
            </p:cNvSpPr>
            <p:nvPr/>
          </p:nvSpPr>
          <p:spPr bwMode="auto">
            <a:xfrm>
              <a:off x="2837398" y="4583044"/>
              <a:ext cx="6350000" cy="1214672"/>
            </a:xfrm>
            <a:prstGeom prst="rect">
              <a:avLst/>
            </a:prstGeom>
            <a:noFill/>
            <a:ln w="12700" cap="flat">
              <a:solidFill>
                <a:schemeClr val="tx1"/>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nvGrpSpPr>
            <p:cNvPr id="178" name="Group 177">
              <a:extLst>
                <a:ext uri="{FF2B5EF4-FFF2-40B4-BE49-F238E27FC236}">
                  <a16:creationId xmlns:a16="http://schemas.microsoft.com/office/drawing/2014/main" id="{4082ABB0-790A-4BD6-B0CD-D45E5A3D1DEA}"/>
                </a:ext>
              </a:extLst>
            </p:cNvPr>
            <p:cNvGrpSpPr/>
            <p:nvPr/>
          </p:nvGrpSpPr>
          <p:grpSpPr>
            <a:xfrm>
              <a:off x="3571135" y="4969331"/>
              <a:ext cx="411025" cy="476588"/>
              <a:chOff x="1271588" y="5613400"/>
              <a:chExt cx="517525" cy="600076"/>
            </a:xfrm>
            <a:solidFill>
              <a:schemeClr val="tx2"/>
            </a:solidFill>
          </p:grpSpPr>
          <p:sp>
            <p:nvSpPr>
              <p:cNvPr id="179" name="Freeform 83">
                <a:extLst>
                  <a:ext uri="{FF2B5EF4-FFF2-40B4-BE49-F238E27FC236}">
                    <a16:creationId xmlns:a16="http://schemas.microsoft.com/office/drawing/2014/main" id="{27149DE0-B3D9-4646-9FA0-D4C6D15087AB}"/>
                  </a:ext>
                </a:extLst>
              </p:cNvPr>
              <p:cNvSpPr>
                <a:spLocks noChangeArrowheads="1"/>
              </p:cNvSpPr>
              <p:nvPr/>
            </p:nvSpPr>
            <p:spPr bwMode="auto">
              <a:xfrm>
                <a:off x="1368425" y="5705476"/>
                <a:ext cx="420688" cy="508000"/>
              </a:xfrm>
              <a:custGeom>
                <a:avLst/>
                <a:gdLst>
                  <a:gd name="T0" fmla="*/ 934 w 1168"/>
                  <a:gd name="T1" fmla="*/ 687 h 1410"/>
                  <a:gd name="T2" fmla="*/ 760 w 1168"/>
                  <a:gd name="T3" fmla="*/ 687 h 1410"/>
                  <a:gd name="T4" fmla="*/ 585 w 1168"/>
                  <a:gd name="T5" fmla="*/ 529 h 1410"/>
                  <a:gd name="T6" fmla="*/ 416 w 1168"/>
                  <a:gd name="T7" fmla="*/ 687 h 1410"/>
                  <a:gd name="T8" fmla="*/ 234 w 1168"/>
                  <a:gd name="T9" fmla="*/ 687 h 1410"/>
                  <a:gd name="T10" fmla="*/ 46 w 1168"/>
                  <a:gd name="T11" fmla="*/ 462 h 1410"/>
                  <a:gd name="T12" fmla="*/ 234 w 1168"/>
                  <a:gd name="T13" fmla="*/ 238 h 1410"/>
                  <a:gd name="T14" fmla="*/ 552 w 1168"/>
                  <a:gd name="T15" fmla="*/ 238 h 1410"/>
                  <a:gd name="T16" fmla="*/ 552 w 1168"/>
                  <a:gd name="T17" fmla="*/ 422 h 1410"/>
                  <a:gd name="T18" fmla="*/ 1147 w 1168"/>
                  <a:gd name="T19" fmla="*/ 422 h 1410"/>
                  <a:gd name="T20" fmla="*/ 1147 w 1168"/>
                  <a:gd name="T21" fmla="*/ 0 h 1410"/>
                  <a:gd name="T22" fmla="*/ 552 w 1168"/>
                  <a:gd name="T23" fmla="*/ 0 h 1410"/>
                  <a:gd name="T24" fmla="*/ 552 w 1168"/>
                  <a:gd name="T25" fmla="*/ 192 h 1410"/>
                  <a:gd name="T26" fmla="*/ 234 w 1168"/>
                  <a:gd name="T27" fmla="*/ 192 h 1410"/>
                  <a:gd name="T28" fmla="*/ 0 w 1168"/>
                  <a:gd name="T29" fmla="*/ 459 h 1410"/>
                  <a:gd name="T30" fmla="*/ 234 w 1168"/>
                  <a:gd name="T31" fmla="*/ 728 h 1410"/>
                  <a:gd name="T32" fmla="*/ 420 w 1168"/>
                  <a:gd name="T33" fmla="*/ 728 h 1410"/>
                  <a:gd name="T34" fmla="*/ 593 w 1168"/>
                  <a:gd name="T35" fmla="*/ 873 h 1410"/>
                  <a:gd name="T36" fmla="*/ 760 w 1168"/>
                  <a:gd name="T37" fmla="*/ 728 h 1410"/>
                  <a:gd name="T38" fmla="*/ 934 w 1168"/>
                  <a:gd name="T39" fmla="*/ 728 h 1410"/>
                  <a:gd name="T40" fmla="*/ 1121 w 1168"/>
                  <a:gd name="T41" fmla="*/ 954 h 1410"/>
                  <a:gd name="T42" fmla="*/ 1121 w 1168"/>
                  <a:gd name="T43" fmla="*/ 962 h 1410"/>
                  <a:gd name="T44" fmla="*/ 934 w 1168"/>
                  <a:gd name="T45" fmla="*/ 1186 h 1410"/>
                  <a:gd name="T46" fmla="*/ 615 w 1168"/>
                  <a:gd name="T47" fmla="*/ 1186 h 1410"/>
                  <a:gd name="T48" fmla="*/ 615 w 1168"/>
                  <a:gd name="T49" fmla="*/ 997 h 1410"/>
                  <a:gd name="T50" fmla="*/ 22 w 1168"/>
                  <a:gd name="T51" fmla="*/ 997 h 1410"/>
                  <a:gd name="T52" fmla="*/ 22 w 1168"/>
                  <a:gd name="T53" fmla="*/ 1409 h 1410"/>
                  <a:gd name="T54" fmla="*/ 615 w 1168"/>
                  <a:gd name="T55" fmla="*/ 1409 h 1410"/>
                  <a:gd name="T56" fmla="*/ 615 w 1168"/>
                  <a:gd name="T57" fmla="*/ 1236 h 1410"/>
                  <a:gd name="T58" fmla="*/ 934 w 1168"/>
                  <a:gd name="T59" fmla="*/ 1236 h 1410"/>
                  <a:gd name="T60" fmla="*/ 1167 w 1168"/>
                  <a:gd name="T61" fmla="*/ 967 h 1410"/>
                  <a:gd name="T62" fmla="*/ 1167 w 1168"/>
                  <a:gd name="T63" fmla="*/ 960 h 1410"/>
                  <a:gd name="T64" fmla="*/ 934 w 1168"/>
                  <a:gd name="T65" fmla="*/ 687 h 1410"/>
                  <a:gd name="T66" fmla="*/ 1103 w 1168"/>
                  <a:gd name="T67" fmla="*/ 376 h 1410"/>
                  <a:gd name="T68" fmla="*/ 1026 w 1168"/>
                  <a:gd name="T69" fmla="*/ 376 h 1410"/>
                  <a:gd name="T70" fmla="*/ 1026 w 1168"/>
                  <a:gd name="T71" fmla="*/ 46 h 1410"/>
                  <a:gd name="T72" fmla="*/ 1103 w 1168"/>
                  <a:gd name="T73" fmla="*/ 46 h 1410"/>
                  <a:gd name="T74" fmla="*/ 1103 w 1168"/>
                  <a:gd name="T75" fmla="*/ 376 h 1410"/>
                  <a:gd name="T76" fmla="*/ 980 w 1168"/>
                  <a:gd name="T77" fmla="*/ 44 h 1410"/>
                  <a:gd name="T78" fmla="*/ 980 w 1168"/>
                  <a:gd name="T79" fmla="*/ 376 h 1410"/>
                  <a:gd name="T80" fmla="*/ 596 w 1168"/>
                  <a:gd name="T81" fmla="*/ 376 h 1410"/>
                  <a:gd name="T82" fmla="*/ 596 w 1168"/>
                  <a:gd name="T83" fmla="*/ 44 h 1410"/>
                  <a:gd name="T84" fmla="*/ 980 w 1168"/>
                  <a:gd name="T85" fmla="*/ 44 h 1410"/>
                  <a:gd name="T86" fmla="*/ 574 w 1168"/>
                  <a:gd name="T87" fmla="*/ 798 h 1410"/>
                  <a:gd name="T88" fmla="*/ 510 w 1168"/>
                  <a:gd name="T89" fmla="*/ 746 h 1410"/>
                  <a:gd name="T90" fmla="*/ 538 w 1168"/>
                  <a:gd name="T91" fmla="*/ 711 h 1410"/>
                  <a:gd name="T92" fmla="*/ 569 w 1168"/>
                  <a:gd name="T93" fmla="*/ 737 h 1410"/>
                  <a:gd name="T94" fmla="*/ 644 w 1168"/>
                  <a:gd name="T95" fmla="*/ 643 h 1410"/>
                  <a:gd name="T96" fmla="*/ 679 w 1168"/>
                  <a:gd name="T97" fmla="*/ 669 h 1410"/>
                  <a:gd name="T98" fmla="*/ 574 w 1168"/>
                  <a:gd name="T99" fmla="*/ 798 h 1410"/>
                  <a:gd name="T100" fmla="*/ 68 w 1168"/>
                  <a:gd name="T101" fmla="*/ 1045 h 1410"/>
                  <a:gd name="T102" fmla="*/ 145 w 1168"/>
                  <a:gd name="T103" fmla="*/ 1045 h 1410"/>
                  <a:gd name="T104" fmla="*/ 145 w 1168"/>
                  <a:gd name="T105" fmla="*/ 1372 h 1410"/>
                  <a:gd name="T106" fmla="*/ 68 w 1168"/>
                  <a:gd name="T107" fmla="*/ 1372 h 1410"/>
                  <a:gd name="T108" fmla="*/ 68 w 1168"/>
                  <a:gd name="T109" fmla="*/ 1045 h 1410"/>
                  <a:gd name="T110" fmla="*/ 573 w 1168"/>
                  <a:gd name="T111" fmla="*/ 1372 h 1410"/>
                  <a:gd name="T112" fmla="*/ 188 w 1168"/>
                  <a:gd name="T113" fmla="*/ 1372 h 1410"/>
                  <a:gd name="T114" fmla="*/ 188 w 1168"/>
                  <a:gd name="T115" fmla="*/ 1045 h 1410"/>
                  <a:gd name="T116" fmla="*/ 573 w 1168"/>
                  <a:gd name="T117" fmla="*/ 1045 h 1410"/>
                  <a:gd name="T118" fmla="*/ 573 w 1168"/>
                  <a:gd name="T119" fmla="*/ 1372 h 1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68" h="1410">
                    <a:moveTo>
                      <a:pt x="934" y="687"/>
                    </a:moveTo>
                    <a:lnTo>
                      <a:pt x="760" y="687"/>
                    </a:lnTo>
                    <a:cubicBezTo>
                      <a:pt x="751" y="599"/>
                      <a:pt x="676" y="529"/>
                      <a:pt x="585" y="529"/>
                    </a:cubicBezTo>
                    <a:cubicBezTo>
                      <a:pt x="497" y="532"/>
                      <a:pt x="423" y="599"/>
                      <a:pt x="416" y="687"/>
                    </a:cubicBezTo>
                    <a:lnTo>
                      <a:pt x="234" y="687"/>
                    </a:lnTo>
                    <a:cubicBezTo>
                      <a:pt x="129" y="687"/>
                      <a:pt x="46" y="586"/>
                      <a:pt x="46" y="462"/>
                    </a:cubicBezTo>
                    <a:cubicBezTo>
                      <a:pt x="46" y="339"/>
                      <a:pt x="132" y="238"/>
                      <a:pt x="234" y="238"/>
                    </a:cubicBezTo>
                    <a:lnTo>
                      <a:pt x="552" y="238"/>
                    </a:lnTo>
                    <a:lnTo>
                      <a:pt x="552" y="422"/>
                    </a:lnTo>
                    <a:lnTo>
                      <a:pt x="1147" y="422"/>
                    </a:lnTo>
                    <a:lnTo>
                      <a:pt x="1147" y="0"/>
                    </a:lnTo>
                    <a:lnTo>
                      <a:pt x="552" y="0"/>
                    </a:lnTo>
                    <a:lnTo>
                      <a:pt x="552" y="192"/>
                    </a:lnTo>
                    <a:lnTo>
                      <a:pt x="234" y="192"/>
                    </a:lnTo>
                    <a:cubicBezTo>
                      <a:pt x="105" y="192"/>
                      <a:pt x="0" y="311"/>
                      <a:pt x="0" y="459"/>
                    </a:cubicBezTo>
                    <a:cubicBezTo>
                      <a:pt x="0" y="607"/>
                      <a:pt x="105" y="728"/>
                      <a:pt x="234" y="728"/>
                    </a:cubicBezTo>
                    <a:lnTo>
                      <a:pt x="420" y="728"/>
                    </a:lnTo>
                    <a:cubicBezTo>
                      <a:pt x="433" y="811"/>
                      <a:pt x="504" y="875"/>
                      <a:pt x="593" y="873"/>
                    </a:cubicBezTo>
                    <a:cubicBezTo>
                      <a:pt x="679" y="870"/>
                      <a:pt x="746" y="809"/>
                      <a:pt x="760" y="728"/>
                    </a:cubicBezTo>
                    <a:lnTo>
                      <a:pt x="934" y="728"/>
                    </a:lnTo>
                    <a:cubicBezTo>
                      <a:pt x="1039" y="728"/>
                      <a:pt x="1121" y="831"/>
                      <a:pt x="1121" y="954"/>
                    </a:cubicBezTo>
                    <a:lnTo>
                      <a:pt x="1121" y="962"/>
                    </a:lnTo>
                    <a:cubicBezTo>
                      <a:pt x="1121" y="1085"/>
                      <a:pt x="1037" y="1186"/>
                      <a:pt x="934" y="1186"/>
                    </a:cubicBezTo>
                    <a:lnTo>
                      <a:pt x="615" y="1186"/>
                    </a:lnTo>
                    <a:lnTo>
                      <a:pt x="615" y="997"/>
                    </a:lnTo>
                    <a:lnTo>
                      <a:pt x="22" y="997"/>
                    </a:lnTo>
                    <a:lnTo>
                      <a:pt x="22" y="1409"/>
                    </a:lnTo>
                    <a:lnTo>
                      <a:pt x="615" y="1409"/>
                    </a:lnTo>
                    <a:lnTo>
                      <a:pt x="615" y="1236"/>
                    </a:lnTo>
                    <a:lnTo>
                      <a:pt x="934" y="1236"/>
                    </a:lnTo>
                    <a:cubicBezTo>
                      <a:pt x="1062" y="1236"/>
                      <a:pt x="1167" y="1115"/>
                      <a:pt x="1167" y="967"/>
                    </a:cubicBezTo>
                    <a:lnTo>
                      <a:pt x="1167" y="960"/>
                    </a:lnTo>
                    <a:cubicBezTo>
                      <a:pt x="1167" y="809"/>
                      <a:pt x="1062" y="687"/>
                      <a:pt x="934" y="687"/>
                    </a:cubicBezTo>
                    <a:close/>
                    <a:moveTo>
                      <a:pt x="1103" y="376"/>
                    </a:moveTo>
                    <a:lnTo>
                      <a:pt x="1026" y="376"/>
                    </a:lnTo>
                    <a:lnTo>
                      <a:pt x="1026" y="46"/>
                    </a:lnTo>
                    <a:lnTo>
                      <a:pt x="1103" y="46"/>
                    </a:lnTo>
                    <a:lnTo>
                      <a:pt x="1103" y="376"/>
                    </a:lnTo>
                    <a:close/>
                    <a:moveTo>
                      <a:pt x="980" y="44"/>
                    </a:moveTo>
                    <a:lnTo>
                      <a:pt x="980" y="376"/>
                    </a:lnTo>
                    <a:lnTo>
                      <a:pt x="596" y="376"/>
                    </a:lnTo>
                    <a:lnTo>
                      <a:pt x="596" y="44"/>
                    </a:lnTo>
                    <a:lnTo>
                      <a:pt x="980" y="44"/>
                    </a:lnTo>
                    <a:close/>
                    <a:moveTo>
                      <a:pt x="574" y="798"/>
                    </a:moveTo>
                    <a:lnTo>
                      <a:pt x="510" y="746"/>
                    </a:lnTo>
                    <a:lnTo>
                      <a:pt x="538" y="711"/>
                    </a:lnTo>
                    <a:lnTo>
                      <a:pt x="569" y="737"/>
                    </a:lnTo>
                    <a:lnTo>
                      <a:pt x="644" y="643"/>
                    </a:lnTo>
                    <a:lnTo>
                      <a:pt x="679" y="669"/>
                    </a:lnTo>
                    <a:lnTo>
                      <a:pt x="574" y="798"/>
                    </a:lnTo>
                    <a:close/>
                    <a:moveTo>
                      <a:pt x="68" y="1045"/>
                    </a:moveTo>
                    <a:lnTo>
                      <a:pt x="145" y="1045"/>
                    </a:lnTo>
                    <a:lnTo>
                      <a:pt x="145" y="1372"/>
                    </a:lnTo>
                    <a:lnTo>
                      <a:pt x="68" y="1372"/>
                    </a:lnTo>
                    <a:lnTo>
                      <a:pt x="68" y="1045"/>
                    </a:lnTo>
                    <a:close/>
                    <a:moveTo>
                      <a:pt x="573" y="1372"/>
                    </a:moveTo>
                    <a:lnTo>
                      <a:pt x="188" y="1372"/>
                    </a:lnTo>
                    <a:lnTo>
                      <a:pt x="188" y="1045"/>
                    </a:lnTo>
                    <a:lnTo>
                      <a:pt x="573" y="1045"/>
                    </a:lnTo>
                    <a:lnTo>
                      <a:pt x="573" y="1372"/>
                    </a:lnTo>
                    <a:close/>
                  </a:path>
                </a:pathLst>
              </a:custGeom>
              <a:grpFill/>
              <a:ln>
                <a:noFill/>
              </a:ln>
              <a:effectLst/>
              <a:extLst>
                <a:ext uri="{91240B29-F687-4F45-9708-019B960494DF}">
                  <a14:hiddenLine xmlns:a14="http://schemas.microsoft.com/office/drawing/2010/main" w="9525" cap="rnd">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80" name="Freeform 84">
                <a:extLst>
                  <a:ext uri="{FF2B5EF4-FFF2-40B4-BE49-F238E27FC236}">
                    <a16:creationId xmlns:a16="http://schemas.microsoft.com/office/drawing/2014/main" id="{38FF1518-A33D-40A9-B1EA-F494B1D7B09A}"/>
                  </a:ext>
                </a:extLst>
              </p:cNvPr>
              <p:cNvSpPr>
                <a:spLocks noChangeArrowheads="1"/>
              </p:cNvSpPr>
              <p:nvPr/>
            </p:nvSpPr>
            <p:spPr bwMode="auto">
              <a:xfrm>
                <a:off x="1271588" y="5715000"/>
                <a:ext cx="50800" cy="50800"/>
              </a:xfrm>
              <a:custGeom>
                <a:avLst/>
                <a:gdLst>
                  <a:gd name="T0" fmla="*/ 70 w 143"/>
                  <a:gd name="T1" fmla="*/ 0 h 143"/>
                  <a:gd name="T2" fmla="*/ 0 w 143"/>
                  <a:gd name="T3" fmla="*/ 72 h 143"/>
                  <a:gd name="T4" fmla="*/ 70 w 143"/>
                  <a:gd name="T5" fmla="*/ 142 h 143"/>
                  <a:gd name="T6" fmla="*/ 70 w 143"/>
                  <a:gd name="T7" fmla="*/ 142 h 143"/>
                  <a:gd name="T8" fmla="*/ 70 w 143"/>
                  <a:gd name="T9" fmla="*/ 142 h 143"/>
                  <a:gd name="T10" fmla="*/ 140 w 143"/>
                  <a:gd name="T11" fmla="*/ 70 h 143"/>
                  <a:gd name="T12" fmla="*/ 70 w 143"/>
                  <a:gd name="T13" fmla="*/ 0 h 143"/>
                  <a:gd name="T14" fmla="*/ 72 w 143"/>
                  <a:gd name="T15" fmla="*/ 99 h 143"/>
                  <a:gd name="T16" fmla="*/ 72 w 143"/>
                  <a:gd name="T17" fmla="*/ 99 h 143"/>
                  <a:gd name="T18" fmla="*/ 43 w 143"/>
                  <a:gd name="T19" fmla="*/ 72 h 143"/>
                  <a:gd name="T20" fmla="*/ 70 w 143"/>
                  <a:gd name="T21" fmla="*/ 42 h 143"/>
                  <a:gd name="T22" fmla="*/ 70 w 143"/>
                  <a:gd name="T23" fmla="*/ 42 h 143"/>
                  <a:gd name="T24" fmla="*/ 96 w 143"/>
                  <a:gd name="T25" fmla="*/ 70 h 143"/>
                  <a:gd name="T26" fmla="*/ 72 w 143"/>
                  <a:gd name="T27" fmla="*/ 99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3" h="143">
                    <a:moveTo>
                      <a:pt x="70" y="0"/>
                    </a:moveTo>
                    <a:cubicBezTo>
                      <a:pt x="30" y="0"/>
                      <a:pt x="0" y="31"/>
                      <a:pt x="0" y="72"/>
                    </a:cubicBezTo>
                    <a:cubicBezTo>
                      <a:pt x="0" y="110"/>
                      <a:pt x="32" y="142"/>
                      <a:pt x="70" y="142"/>
                    </a:cubicBezTo>
                    <a:lnTo>
                      <a:pt x="70" y="142"/>
                    </a:lnTo>
                    <a:lnTo>
                      <a:pt x="70" y="142"/>
                    </a:lnTo>
                    <a:cubicBezTo>
                      <a:pt x="111" y="142"/>
                      <a:pt x="140" y="110"/>
                      <a:pt x="140" y="70"/>
                    </a:cubicBezTo>
                    <a:cubicBezTo>
                      <a:pt x="142" y="31"/>
                      <a:pt x="111" y="0"/>
                      <a:pt x="70" y="0"/>
                    </a:cubicBezTo>
                    <a:close/>
                    <a:moveTo>
                      <a:pt x="72" y="99"/>
                    </a:moveTo>
                    <a:lnTo>
                      <a:pt x="72" y="99"/>
                    </a:lnTo>
                    <a:cubicBezTo>
                      <a:pt x="56" y="99"/>
                      <a:pt x="47" y="85"/>
                      <a:pt x="43" y="72"/>
                    </a:cubicBezTo>
                    <a:cubicBezTo>
                      <a:pt x="43" y="55"/>
                      <a:pt x="54" y="46"/>
                      <a:pt x="70" y="42"/>
                    </a:cubicBezTo>
                    <a:lnTo>
                      <a:pt x="70" y="42"/>
                    </a:lnTo>
                    <a:cubicBezTo>
                      <a:pt x="87" y="42"/>
                      <a:pt x="96" y="55"/>
                      <a:pt x="96" y="70"/>
                    </a:cubicBezTo>
                    <a:cubicBezTo>
                      <a:pt x="100" y="85"/>
                      <a:pt x="89" y="99"/>
                      <a:pt x="72" y="99"/>
                    </a:cubicBezTo>
                    <a:close/>
                  </a:path>
                </a:pathLst>
              </a:custGeom>
              <a:grpFill/>
              <a:ln>
                <a:noFill/>
              </a:ln>
              <a:effectLst/>
              <a:extLst>
                <a:ext uri="{91240B29-F687-4F45-9708-019B960494DF}">
                  <a14:hiddenLine xmlns:a14="http://schemas.microsoft.com/office/drawing/2010/main" w="9525" cap="rnd">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81" name="Freeform 85">
                <a:extLst>
                  <a:ext uri="{FF2B5EF4-FFF2-40B4-BE49-F238E27FC236}">
                    <a16:creationId xmlns:a16="http://schemas.microsoft.com/office/drawing/2014/main" id="{BDF9DD34-DD7B-43C5-87F4-006244E593C8}"/>
                  </a:ext>
                </a:extLst>
              </p:cNvPr>
              <p:cNvSpPr>
                <a:spLocks noChangeArrowheads="1"/>
              </p:cNvSpPr>
              <p:nvPr/>
            </p:nvSpPr>
            <p:spPr bwMode="auto">
              <a:xfrm>
                <a:off x="1363663" y="5613400"/>
                <a:ext cx="69850" cy="68263"/>
              </a:xfrm>
              <a:custGeom>
                <a:avLst/>
                <a:gdLst>
                  <a:gd name="T0" fmla="*/ 70 w 192"/>
                  <a:gd name="T1" fmla="*/ 190 h 191"/>
                  <a:gd name="T2" fmla="*/ 79 w 192"/>
                  <a:gd name="T3" fmla="*/ 190 h 191"/>
                  <a:gd name="T4" fmla="*/ 114 w 192"/>
                  <a:gd name="T5" fmla="*/ 190 h 191"/>
                  <a:gd name="T6" fmla="*/ 121 w 192"/>
                  <a:gd name="T7" fmla="*/ 190 h 191"/>
                  <a:gd name="T8" fmla="*/ 191 w 192"/>
                  <a:gd name="T9" fmla="*/ 120 h 191"/>
                  <a:gd name="T10" fmla="*/ 191 w 192"/>
                  <a:gd name="T11" fmla="*/ 112 h 191"/>
                  <a:gd name="T12" fmla="*/ 191 w 192"/>
                  <a:gd name="T13" fmla="*/ 77 h 191"/>
                  <a:gd name="T14" fmla="*/ 191 w 192"/>
                  <a:gd name="T15" fmla="*/ 70 h 191"/>
                  <a:gd name="T16" fmla="*/ 121 w 192"/>
                  <a:gd name="T17" fmla="*/ 0 h 191"/>
                  <a:gd name="T18" fmla="*/ 114 w 192"/>
                  <a:gd name="T19" fmla="*/ 0 h 191"/>
                  <a:gd name="T20" fmla="*/ 79 w 192"/>
                  <a:gd name="T21" fmla="*/ 0 h 191"/>
                  <a:gd name="T22" fmla="*/ 70 w 192"/>
                  <a:gd name="T23" fmla="*/ 0 h 191"/>
                  <a:gd name="T24" fmla="*/ 0 w 192"/>
                  <a:gd name="T25" fmla="*/ 70 h 191"/>
                  <a:gd name="T26" fmla="*/ 0 w 192"/>
                  <a:gd name="T27" fmla="*/ 77 h 191"/>
                  <a:gd name="T28" fmla="*/ 0 w 192"/>
                  <a:gd name="T29" fmla="*/ 112 h 191"/>
                  <a:gd name="T30" fmla="*/ 0 w 192"/>
                  <a:gd name="T31" fmla="*/ 120 h 191"/>
                  <a:gd name="T32" fmla="*/ 70 w 192"/>
                  <a:gd name="T33" fmla="*/ 190 h 191"/>
                  <a:gd name="T34" fmla="*/ 97 w 192"/>
                  <a:gd name="T35" fmla="*/ 59 h 191"/>
                  <a:gd name="T36" fmla="*/ 132 w 192"/>
                  <a:gd name="T37" fmla="*/ 94 h 191"/>
                  <a:gd name="T38" fmla="*/ 97 w 192"/>
                  <a:gd name="T39" fmla="*/ 129 h 191"/>
                  <a:gd name="T40" fmla="*/ 62 w 192"/>
                  <a:gd name="T41" fmla="*/ 94 h 191"/>
                  <a:gd name="T42" fmla="*/ 97 w 192"/>
                  <a:gd name="T43" fmla="*/ 59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92" h="191">
                    <a:moveTo>
                      <a:pt x="70" y="190"/>
                    </a:moveTo>
                    <a:lnTo>
                      <a:pt x="79" y="190"/>
                    </a:lnTo>
                    <a:lnTo>
                      <a:pt x="114" y="190"/>
                    </a:lnTo>
                    <a:lnTo>
                      <a:pt x="121" y="190"/>
                    </a:lnTo>
                    <a:cubicBezTo>
                      <a:pt x="121" y="153"/>
                      <a:pt x="153" y="120"/>
                      <a:pt x="191" y="120"/>
                    </a:cubicBezTo>
                    <a:lnTo>
                      <a:pt x="191" y="112"/>
                    </a:lnTo>
                    <a:lnTo>
                      <a:pt x="191" y="77"/>
                    </a:lnTo>
                    <a:lnTo>
                      <a:pt x="191" y="70"/>
                    </a:lnTo>
                    <a:cubicBezTo>
                      <a:pt x="153" y="70"/>
                      <a:pt x="121" y="37"/>
                      <a:pt x="121" y="0"/>
                    </a:cubicBezTo>
                    <a:lnTo>
                      <a:pt x="114" y="0"/>
                    </a:lnTo>
                    <a:lnTo>
                      <a:pt x="79" y="0"/>
                    </a:lnTo>
                    <a:lnTo>
                      <a:pt x="70" y="0"/>
                    </a:lnTo>
                    <a:cubicBezTo>
                      <a:pt x="70" y="37"/>
                      <a:pt x="38" y="70"/>
                      <a:pt x="0" y="70"/>
                    </a:cubicBezTo>
                    <a:lnTo>
                      <a:pt x="0" y="77"/>
                    </a:lnTo>
                    <a:lnTo>
                      <a:pt x="0" y="112"/>
                    </a:lnTo>
                    <a:lnTo>
                      <a:pt x="0" y="120"/>
                    </a:lnTo>
                    <a:cubicBezTo>
                      <a:pt x="38" y="120"/>
                      <a:pt x="70" y="153"/>
                      <a:pt x="70" y="190"/>
                    </a:cubicBezTo>
                    <a:close/>
                    <a:moveTo>
                      <a:pt x="97" y="59"/>
                    </a:moveTo>
                    <a:cubicBezTo>
                      <a:pt x="105" y="72"/>
                      <a:pt x="118" y="85"/>
                      <a:pt x="132" y="94"/>
                    </a:cubicBezTo>
                    <a:cubicBezTo>
                      <a:pt x="118" y="101"/>
                      <a:pt x="105" y="114"/>
                      <a:pt x="97" y="129"/>
                    </a:cubicBezTo>
                    <a:cubicBezTo>
                      <a:pt x="88" y="114"/>
                      <a:pt x="75" y="101"/>
                      <a:pt x="62" y="94"/>
                    </a:cubicBezTo>
                    <a:cubicBezTo>
                      <a:pt x="75" y="85"/>
                      <a:pt x="88" y="76"/>
                      <a:pt x="97" y="59"/>
                    </a:cubicBezTo>
                    <a:close/>
                  </a:path>
                </a:pathLst>
              </a:custGeom>
              <a:grpFill/>
              <a:ln>
                <a:noFill/>
              </a:ln>
              <a:effectLst/>
              <a:extLst>
                <a:ext uri="{91240B29-F687-4F45-9708-019B960494DF}">
                  <a14:hiddenLine xmlns:a14="http://schemas.microsoft.com/office/drawing/2010/main" w="9525" cap="rnd">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sp>
          <p:nvSpPr>
            <p:cNvPr id="182" name="Freeform 86">
              <a:extLst>
                <a:ext uri="{FF2B5EF4-FFF2-40B4-BE49-F238E27FC236}">
                  <a16:creationId xmlns:a16="http://schemas.microsoft.com/office/drawing/2014/main" id="{C20545E7-9DAA-43AA-9C37-1957BB064B14}"/>
                </a:ext>
              </a:extLst>
            </p:cNvPr>
            <p:cNvSpPr>
              <a:spLocks noChangeArrowheads="1"/>
            </p:cNvSpPr>
            <p:nvPr/>
          </p:nvSpPr>
          <p:spPr bwMode="auto">
            <a:xfrm>
              <a:off x="6651352" y="4978037"/>
              <a:ext cx="610233" cy="394634"/>
            </a:xfrm>
            <a:custGeom>
              <a:avLst/>
              <a:gdLst>
                <a:gd name="T0" fmla="*/ 1728 w 2136"/>
                <a:gd name="T1" fmla="*/ 444 h 1379"/>
                <a:gd name="T2" fmla="*/ 1684 w 2136"/>
                <a:gd name="T3" fmla="*/ 446 h 1379"/>
                <a:gd name="T4" fmla="*/ 1089 w 2136"/>
                <a:gd name="T5" fmla="*/ 0 h 1379"/>
                <a:gd name="T6" fmla="*/ 510 w 2136"/>
                <a:gd name="T7" fmla="*/ 396 h 1379"/>
                <a:gd name="T8" fmla="*/ 462 w 2136"/>
                <a:gd name="T9" fmla="*/ 392 h 1379"/>
                <a:gd name="T10" fmla="*/ 444 w 2136"/>
                <a:gd name="T11" fmla="*/ 392 h 1379"/>
                <a:gd name="T12" fmla="*/ 420 w 2136"/>
                <a:gd name="T13" fmla="*/ 396 h 1379"/>
                <a:gd name="T14" fmla="*/ 416 w 2136"/>
                <a:gd name="T15" fmla="*/ 396 h 1379"/>
                <a:gd name="T16" fmla="*/ 315 w 2136"/>
                <a:gd name="T17" fmla="*/ 416 h 1379"/>
                <a:gd name="T18" fmla="*/ 315 w 2136"/>
                <a:gd name="T19" fmla="*/ 420 h 1379"/>
                <a:gd name="T20" fmla="*/ 0 w 2136"/>
                <a:gd name="T21" fmla="*/ 884 h 1379"/>
                <a:gd name="T22" fmla="*/ 462 w 2136"/>
                <a:gd name="T23" fmla="*/ 1378 h 1379"/>
                <a:gd name="T24" fmla="*/ 1713 w 2136"/>
                <a:gd name="T25" fmla="*/ 1378 h 1379"/>
                <a:gd name="T26" fmla="*/ 2133 w 2136"/>
                <a:gd name="T27" fmla="*/ 882 h 1379"/>
                <a:gd name="T28" fmla="*/ 1728 w 2136"/>
                <a:gd name="T29" fmla="*/ 444 h 1379"/>
                <a:gd name="T30" fmla="*/ 1713 w 2136"/>
                <a:gd name="T31" fmla="*/ 1326 h 1379"/>
                <a:gd name="T32" fmla="*/ 462 w 2136"/>
                <a:gd name="T33" fmla="*/ 1326 h 1379"/>
                <a:gd name="T34" fmla="*/ 55 w 2136"/>
                <a:gd name="T35" fmla="*/ 886 h 1379"/>
                <a:gd name="T36" fmla="*/ 420 w 2136"/>
                <a:gd name="T37" fmla="*/ 450 h 1379"/>
                <a:gd name="T38" fmla="*/ 422 w 2136"/>
                <a:gd name="T39" fmla="*/ 450 h 1379"/>
                <a:gd name="T40" fmla="*/ 444 w 2136"/>
                <a:gd name="T41" fmla="*/ 450 h 1379"/>
                <a:gd name="T42" fmla="*/ 461 w 2136"/>
                <a:gd name="T43" fmla="*/ 450 h 1379"/>
                <a:gd name="T44" fmla="*/ 505 w 2136"/>
                <a:gd name="T45" fmla="*/ 451 h 1379"/>
                <a:gd name="T46" fmla="*/ 505 w 2136"/>
                <a:gd name="T47" fmla="*/ 451 h 1379"/>
                <a:gd name="T48" fmla="*/ 768 w 2136"/>
                <a:gd name="T49" fmla="*/ 602 h 1379"/>
                <a:gd name="T50" fmla="*/ 812 w 2136"/>
                <a:gd name="T51" fmla="*/ 569 h 1379"/>
                <a:gd name="T52" fmla="*/ 562 w 2136"/>
                <a:gd name="T53" fmla="*/ 409 h 1379"/>
                <a:gd name="T54" fmla="*/ 1085 w 2136"/>
                <a:gd name="T55" fmla="*/ 57 h 1379"/>
                <a:gd name="T56" fmla="*/ 1636 w 2136"/>
                <a:gd name="T57" fmla="*/ 485 h 1379"/>
                <a:gd name="T58" fmla="*/ 1641 w 2136"/>
                <a:gd name="T59" fmla="*/ 508 h 1379"/>
                <a:gd name="T60" fmla="*/ 1665 w 2136"/>
                <a:gd name="T61" fmla="*/ 505 h 1379"/>
                <a:gd name="T62" fmla="*/ 1722 w 2136"/>
                <a:gd name="T63" fmla="*/ 501 h 1379"/>
                <a:gd name="T64" fmla="*/ 2076 w 2136"/>
                <a:gd name="T65" fmla="*/ 886 h 1379"/>
                <a:gd name="T66" fmla="*/ 1713 w 2136"/>
                <a:gd name="T67" fmla="*/ 1326 h 1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136" h="1379">
                  <a:moveTo>
                    <a:pt x="1728" y="444"/>
                  </a:moveTo>
                  <a:cubicBezTo>
                    <a:pt x="1713" y="444"/>
                    <a:pt x="1700" y="444"/>
                    <a:pt x="1684" y="446"/>
                  </a:cubicBezTo>
                  <a:cubicBezTo>
                    <a:pt x="1606" y="184"/>
                    <a:pt x="1365" y="0"/>
                    <a:pt x="1089" y="0"/>
                  </a:cubicBezTo>
                  <a:cubicBezTo>
                    <a:pt x="833" y="0"/>
                    <a:pt x="602" y="159"/>
                    <a:pt x="510" y="396"/>
                  </a:cubicBezTo>
                  <a:cubicBezTo>
                    <a:pt x="496" y="392"/>
                    <a:pt x="479" y="392"/>
                    <a:pt x="462" y="392"/>
                  </a:cubicBezTo>
                  <a:cubicBezTo>
                    <a:pt x="457" y="392"/>
                    <a:pt x="450" y="392"/>
                    <a:pt x="444" y="392"/>
                  </a:cubicBezTo>
                  <a:cubicBezTo>
                    <a:pt x="437" y="392"/>
                    <a:pt x="427" y="392"/>
                    <a:pt x="420" y="396"/>
                  </a:cubicBezTo>
                  <a:lnTo>
                    <a:pt x="416" y="396"/>
                  </a:lnTo>
                  <a:cubicBezTo>
                    <a:pt x="381" y="398"/>
                    <a:pt x="350" y="407"/>
                    <a:pt x="315" y="416"/>
                  </a:cubicBezTo>
                  <a:lnTo>
                    <a:pt x="315" y="420"/>
                  </a:lnTo>
                  <a:cubicBezTo>
                    <a:pt x="135" y="490"/>
                    <a:pt x="0" y="678"/>
                    <a:pt x="0" y="884"/>
                  </a:cubicBezTo>
                  <a:cubicBezTo>
                    <a:pt x="0" y="1148"/>
                    <a:pt x="216" y="1378"/>
                    <a:pt x="462" y="1378"/>
                  </a:cubicBezTo>
                  <a:lnTo>
                    <a:pt x="1713" y="1378"/>
                  </a:lnTo>
                  <a:cubicBezTo>
                    <a:pt x="1940" y="1378"/>
                    <a:pt x="2133" y="1103"/>
                    <a:pt x="2133" y="882"/>
                  </a:cubicBezTo>
                  <a:cubicBezTo>
                    <a:pt x="2135" y="650"/>
                    <a:pt x="1945" y="444"/>
                    <a:pt x="1728" y="444"/>
                  </a:cubicBezTo>
                  <a:close/>
                  <a:moveTo>
                    <a:pt x="1713" y="1326"/>
                  </a:moveTo>
                  <a:lnTo>
                    <a:pt x="462" y="1326"/>
                  </a:lnTo>
                  <a:cubicBezTo>
                    <a:pt x="245" y="1326"/>
                    <a:pt x="55" y="1120"/>
                    <a:pt x="55" y="886"/>
                  </a:cubicBezTo>
                  <a:cubicBezTo>
                    <a:pt x="55" y="667"/>
                    <a:pt x="221" y="474"/>
                    <a:pt x="420" y="450"/>
                  </a:cubicBezTo>
                  <a:lnTo>
                    <a:pt x="422" y="450"/>
                  </a:lnTo>
                  <a:cubicBezTo>
                    <a:pt x="427" y="450"/>
                    <a:pt x="437" y="450"/>
                    <a:pt x="444" y="450"/>
                  </a:cubicBezTo>
                  <a:cubicBezTo>
                    <a:pt x="450" y="450"/>
                    <a:pt x="455" y="450"/>
                    <a:pt x="461" y="450"/>
                  </a:cubicBezTo>
                  <a:cubicBezTo>
                    <a:pt x="475" y="450"/>
                    <a:pt x="490" y="450"/>
                    <a:pt x="505" y="451"/>
                  </a:cubicBezTo>
                  <a:lnTo>
                    <a:pt x="505" y="451"/>
                  </a:lnTo>
                  <a:cubicBezTo>
                    <a:pt x="610" y="466"/>
                    <a:pt x="704" y="516"/>
                    <a:pt x="768" y="602"/>
                  </a:cubicBezTo>
                  <a:lnTo>
                    <a:pt x="812" y="569"/>
                  </a:lnTo>
                  <a:cubicBezTo>
                    <a:pt x="748" y="486"/>
                    <a:pt x="661" y="431"/>
                    <a:pt x="562" y="409"/>
                  </a:cubicBezTo>
                  <a:cubicBezTo>
                    <a:pt x="648" y="197"/>
                    <a:pt x="855" y="57"/>
                    <a:pt x="1085" y="57"/>
                  </a:cubicBezTo>
                  <a:cubicBezTo>
                    <a:pt x="1347" y="57"/>
                    <a:pt x="1571" y="234"/>
                    <a:pt x="1636" y="485"/>
                  </a:cubicBezTo>
                  <a:lnTo>
                    <a:pt x="1641" y="508"/>
                  </a:lnTo>
                  <a:lnTo>
                    <a:pt x="1665" y="505"/>
                  </a:lnTo>
                  <a:cubicBezTo>
                    <a:pt x="1687" y="503"/>
                    <a:pt x="1706" y="501"/>
                    <a:pt x="1722" y="501"/>
                  </a:cubicBezTo>
                  <a:cubicBezTo>
                    <a:pt x="1910" y="501"/>
                    <a:pt x="2076" y="680"/>
                    <a:pt x="2076" y="886"/>
                  </a:cubicBezTo>
                  <a:cubicBezTo>
                    <a:pt x="2081" y="1079"/>
                    <a:pt x="1910" y="1326"/>
                    <a:pt x="1713" y="1326"/>
                  </a:cubicBezTo>
                  <a:close/>
                </a:path>
              </a:pathLst>
            </a:custGeom>
            <a:solidFill>
              <a:schemeClr val="tx2"/>
            </a:solidFill>
            <a:ln>
              <a:noFill/>
            </a:ln>
            <a:effectLs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83" name="Rectangle 182">
              <a:extLst>
                <a:ext uri="{FF2B5EF4-FFF2-40B4-BE49-F238E27FC236}">
                  <a16:creationId xmlns:a16="http://schemas.microsoft.com/office/drawing/2014/main" id="{AA5BDB0D-648D-4636-9B20-9A71F0E6A72F}"/>
                </a:ext>
              </a:extLst>
            </p:cNvPr>
            <p:cNvSpPr/>
            <p:nvPr/>
          </p:nvSpPr>
          <p:spPr>
            <a:xfrm>
              <a:off x="2879892" y="4591162"/>
              <a:ext cx="6103542" cy="32462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6"/>
                  </a:solidFill>
                  <a:effectLst/>
                  <a:uLnTx/>
                  <a:uFillTx/>
                  <a:latin typeface="Segoe UI Semibold" panose="020B0702040204020203" pitchFamily="34" charset="0"/>
                  <a:ea typeface="Segoe UI" charset="0"/>
                  <a:cs typeface="Segoe UI Semibold" panose="020B0702040204020203" pitchFamily="34" charset="0"/>
                </a:rPr>
                <a:t>Optimized Databricks Runtime Engine</a:t>
              </a:r>
            </a:p>
          </p:txBody>
        </p:sp>
        <p:sp>
          <p:nvSpPr>
            <p:cNvPr id="184" name="Rectangle 183">
              <a:extLst>
                <a:ext uri="{FF2B5EF4-FFF2-40B4-BE49-F238E27FC236}">
                  <a16:creationId xmlns:a16="http://schemas.microsoft.com/office/drawing/2014/main" id="{E5D08CEE-3B6E-4D63-B3A4-338C6A640C60}"/>
                </a:ext>
              </a:extLst>
            </p:cNvPr>
            <p:cNvSpPr/>
            <p:nvPr/>
          </p:nvSpPr>
          <p:spPr>
            <a:xfrm>
              <a:off x="3169464" y="5493178"/>
              <a:ext cx="1245010" cy="2705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DATABRICKS I/O</a:t>
              </a:r>
            </a:p>
          </p:txBody>
        </p:sp>
        <p:sp>
          <p:nvSpPr>
            <p:cNvPr id="185" name="Rectangle 184">
              <a:extLst>
                <a:ext uri="{FF2B5EF4-FFF2-40B4-BE49-F238E27FC236}">
                  <a16:creationId xmlns:a16="http://schemas.microsoft.com/office/drawing/2014/main" id="{8D5263F4-1FEF-460C-8006-A632696CC076}"/>
                </a:ext>
              </a:extLst>
            </p:cNvPr>
            <p:cNvSpPr/>
            <p:nvPr/>
          </p:nvSpPr>
          <p:spPr>
            <a:xfrm>
              <a:off x="6333964" y="5492128"/>
              <a:ext cx="1245010" cy="2705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SERVERLESS</a:t>
              </a:r>
            </a:p>
          </p:txBody>
        </p:sp>
        <p:sp>
          <p:nvSpPr>
            <p:cNvPr id="186" name="Freeform 2">
              <a:extLst>
                <a:ext uri="{FF2B5EF4-FFF2-40B4-BE49-F238E27FC236}">
                  <a16:creationId xmlns:a16="http://schemas.microsoft.com/office/drawing/2014/main" id="{DA783F00-0EC4-4C04-83F4-73823A87EA6B}"/>
                </a:ext>
              </a:extLst>
            </p:cNvPr>
            <p:cNvSpPr>
              <a:spLocks noChangeArrowheads="1"/>
            </p:cNvSpPr>
            <p:nvPr/>
          </p:nvSpPr>
          <p:spPr bwMode="auto">
            <a:xfrm>
              <a:off x="2837398" y="3102412"/>
              <a:ext cx="6350000" cy="1378842"/>
            </a:xfrm>
            <a:prstGeom prst="rect">
              <a:avLst/>
            </a:prstGeom>
            <a:noFill/>
            <a:ln w="12700" cap="flat">
              <a:solidFill>
                <a:schemeClr val="tx1"/>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87" name="Rectangle 186">
              <a:extLst>
                <a:ext uri="{FF2B5EF4-FFF2-40B4-BE49-F238E27FC236}">
                  <a16:creationId xmlns:a16="http://schemas.microsoft.com/office/drawing/2014/main" id="{5A2DA431-657E-4F8D-90D4-B6451232E400}"/>
                </a:ext>
              </a:extLst>
            </p:cNvPr>
            <p:cNvSpPr/>
            <p:nvPr/>
          </p:nvSpPr>
          <p:spPr>
            <a:xfrm>
              <a:off x="2879892" y="1731352"/>
              <a:ext cx="3644480" cy="32462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6"/>
                  </a:solidFill>
                  <a:effectLst/>
                  <a:uLnTx/>
                  <a:uFillTx/>
                  <a:latin typeface="Segoe UI Semibold" panose="020B0702040204020203" pitchFamily="34" charset="0"/>
                  <a:ea typeface="Segoe UI" charset="0"/>
                  <a:cs typeface="Segoe UI Semibold" panose="020B0702040204020203" pitchFamily="34" charset="0"/>
                </a:rPr>
                <a:t>Collaborative Workspace</a:t>
              </a:r>
            </a:p>
          </p:txBody>
        </p:sp>
        <p:sp>
          <p:nvSpPr>
            <p:cNvPr id="188" name="Rectangle 187">
              <a:extLst>
                <a:ext uri="{FF2B5EF4-FFF2-40B4-BE49-F238E27FC236}">
                  <a16:creationId xmlns:a16="http://schemas.microsoft.com/office/drawing/2014/main" id="{E25D260C-3693-4A82-9795-8385DE018850}"/>
                </a:ext>
              </a:extLst>
            </p:cNvPr>
            <p:cNvSpPr/>
            <p:nvPr/>
          </p:nvSpPr>
          <p:spPr>
            <a:xfrm>
              <a:off x="7853878" y="5484221"/>
              <a:ext cx="1216197" cy="2705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Rest APIs</a:t>
              </a:r>
            </a:p>
          </p:txBody>
        </p:sp>
        <p:sp>
          <p:nvSpPr>
            <p:cNvPr id="189" name="Freeform 2">
              <a:extLst>
                <a:ext uri="{FF2B5EF4-FFF2-40B4-BE49-F238E27FC236}">
                  <a16:creationId xmlns:a16="http://schemas.microsoft.com/office/drawing/2014/main" id="{1BCC7C12-1DD1-4529-92FC-BDBF39A7887C}"/>
                </a:ext>
              </a:extLst>
            </p:cNvPr>
            <p:cNvSpPr>
              <a:spLocks noChangeArrowheads="1"/>
            </p:cNvSpPr>
            <p:nvPr/>
          </p:nvSpPr>
          <p:spPr bwMode="auto">
            <a:xfrm>
              <a:off x="2837398" y="1730364"/>
              <a:ext cx="6350000" cy="1260599"/>
            </a:xfrm>
            <a:prstGeom prst="rect">
              <a:avLst/>
            </a:prstGeom>
            <a:noFill/>
            <a:ln w="12700" cap="flat">
              <a:solidFill>
                <a:schemeClr val="tx1"/>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charset="0"/>
                <a:ea typeface="Arial" charset="0"/>
                <a:cs typeface="Arial" charset="0"/>
              </a:endParaRPr>
            </a:p>
          </p:txBody>
        </p:sp>
        <p:pic>
          <p:nvPicPr>
            <p:cNvPr id="190" name="Picture 189">
              <a:extLst>
                <a:ext uri="{FF2B5EF4-FFF2-40B4-BE49-F238E27FC236}">
                  <a16:creationId xmlns:a16="http://schemas.microsoft.com/office/drawing/2014/main" id="{33EDC0A4-FDF1-4FE6-95B2-1837F1FA65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97985" y="4946317"/>
              <a:ext cx="800100" cy="418494"/>
            </a:xfrm>
            <a:prstGeom prst="rect">
              <a:avLst/>
            </a:prstGeom>
          </p:spPr>
        </p:pic>
        <p:sp>
          <p:nvSpPr>
            <p:cNvPr id="191" name="TextBox 190">
              <a:extLst>
                <a:ext uri="{FF2B5EF4-FFF2-40B4-BE49-F238E27FC236}">
                  <a16:creationId xmlns:a16="http://schemas.microsoft.com/office/drawing/2014/main" id="{378E67BD-1D3A-41E9-A2C9-B4F3872F8EC7}"/>
                </a:ext>
              </a:extLst>
            </p:cNvPr>
            <p:cNvSpPr txBox="1"/>
            <p:nvPr/>
          </p:nvSpPr>
          <p:spPr>
            <a:xfrm>
              <a:off x="2776727" y="1301060"/>
              <a:ext cx="1740958" cy="36069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505050"/>
                  </a:solidFill>
                  <a:effectLst/>
                  <a:uLnTx/>
                  <a:uFillTx/>
                  <a:latin typeface="Segoe UI Semilight"/>
                  <a:ea typeface="+mn-ea"/>
                  <a:cs typeface="+mn-cs"/>
                </a:rPr>
                <a:t>Azure Databricks</a:t>
              </a:r>
            </a:p>
          </p:txBody>
        </p:sp>
        <p:sp>
          <p:nvSpPr>
            <p:cNvPr id="192" name="Rectangle 191">
              <a:extLst>
                <a:ext uri="{FF2B5EF4-FFF2-40B4-BE49-F238E27FC236}">
                  <a16:creationId xmlns:a16="http://schemas.microsoft.com/office/drawing/2014/main" id="{AF1169AF-F571-4658-8361-42C30797D306}"/>
                </a:ext>
              </a:extLst>
            </p:cNvPr>
            <p:cNvSpPr/>
            <p:nvPr/>
          </p:nvSpPr>
          <p:spPr>
            <a:xfrm>
              <a:off x="2879892" y="3138102"/>
              <a:ext cx="3644480" cy="32462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6"/>
                  </a:solidFill>
                  <a:effectLst/>
                  <a:uLnTx/>
                  <a:uFillTx/>
                  <a:latin typeface="Segoe UI Semibold" panose="020B0702040204020203" pitchFamily="34" charset="0"/>
                  <a:ea typeface="Segoe UI" charset="0"/>
                  <a:cs typeface="Segoe UI Semibold" panose="020B0702040204020203" pitchFamily="34" charset="0"/>
                </a:rPr>
                <a:t>Deploy Production Jobs &amp; Workflows </a:t>
              </a:r>
            </a:p>
          </p:txBody>
        </p:sp>
        <p:sp>
          <p:nvSpPr>
            <p:cNvPr id="193" name="Rectangle 192">
              <a:extLst>
                <a:ext uri="{FF2B5EF4-FFF2-40B4-BE49-F238E27FC236}">
                  <a16:creationId xmlns:a16="http://schemas.microsoft.com/office/drawing/2014/main" id="{09A58CB6-DBB2-4A7D-AC14-3A97F87189BB}"/>
                </a:ext>
              </a:extLst>
            </p:cNvPr>
            <p:cNvSpPr/>
            <p:nvPr/>
          </p:nvSpPr>
          <p:spPr>
            <a:xfrm>
              <a:off x="4691276" y="5492128"/>
              <a:ext cx="1245010" cy="2705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APACHE SPARK</a:t>
              </a:r>
            </a:p>
          </p:txBody>
        </p:sp>
        <p:sp>
          <p:nvSpPr>
            <p:cNvPr id="194" name="Rectangle 193">
              <a:extLst>
                <a:ext uri="{FF2B5EF4-FFF2-40B4-BE49-F238E27FC236}">
                  <a16:creationId xmlns:a16="http://schemas.microsoft.com/office/drawing/2014/main" id="{CFBC2768-0411-40FD-9505-DC5BC48DAE96}"/>
                </a:ext>
              </a:extLst>
            </p:cNvPr>
            <p:cNvSpPr/>
            <p:nvPr/>
          </p:nvSpPr>
          <p:spPr>
            <a:xfrm>
              <a:off x="2881089" y="4156531"/>
              <a:ext cx="1770569" cy="43283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MULTI-STAGE PIPELINES</a:t>
              </a:r>
            </a:p>
          </p:txBody>
        </p:sp>
        <p:sp>
          <p:nvSpPr>
            <p:cNvPr id="195" name="Rectangle 194">
              <a:extLst>
                <a:ext uri="{FF2B5EF4-FFF2-40B4-BE49-F238E27FC236}">
                  <a16:creationId xmlns:a16="http://schemas.microsoft.com/office/drawing/2014/main" id="{F60912E3-CE31-49BF-9B45-77B5830A4691}"/>
                </a:ext>
              </a:extLst>
            </p:cNvPr>
            <p:cNvSpPr/>
            <p:nvPr/>
          </p:nvSpPr>
          <p:spPr>
            <a:xfrm>
              <a:off x="3120747" y="2629547"/>
              <a:ext cx="1291376" cy="43283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DATA ENGINEER</a:t>
              </a:r>
            </a:p>
          </p:txBody>
        </p:sp>
        <p:grpSp>
          <p:nvGrpSpPr>
            <p:cNvPr id="196" name="Group 195">
              <a:extLst>
                <a:ext uri="{FF2B5EF4-FFF2-40B4-BE49-F238E27FC236}">
                  <a16:creationId xmlns:a16="http://schemas.microsoft.com/office/drawing/2014/main" id="{37855F1B-28CF-4E29-AE1F-710EDAD3ED70}"/>
                </a:ext>
              </a:extLst>
            </p:cNvPr>
            <p:cNvGrpSpPr/>
            <p:nvPr/>
          </p:nvGrpSpPr>
          <p:grpSpPr>
            <a:xfrm>
              <a:off x="3575726" y="2228197"/>
              <a:ext cx="509188" cy="399948"/>
              <a:chOff x="8339328" y="268334"/>
              <a:chExt cx="780544" cy="613088"/>
            </a:xfrm>
          </p:grpSpPr>
          <p:sp>
            <p:nvSpPr>
              <p:cNvPr id="197" name="Freeform 17">
                <a:extLst>
                  <a:ext uri="{FF2B5EF4-FFF2-40B4-BE49-F238E27FC236}">
                    <a16:creationId xmlns:a16="http://schemas.microsoft.com/office/drawing/2014/main" id="{5D7F2C4E-15F5-49EB-987D-297B9D520E3B}"/>
                  </a:ext>
                </a:extLst>
              </p:cNvPr>
              <p:cNvSpPr>
                <a:spLocks noEditPoints="1"/>
              </p:cNvSpPr>
              <p:nvPr/>
            </p:nvSpPr>
            <p:spPr bwMode="auto">
              <a:xfrm>
                <a:off x="8578117" y="268334"/>
                <a:ext cx="541755" cy="499762"/>
              </a:xfrm>
              <a:custGeom>
                <a:avLst/>
                <a:gdLst>
                  <a:gd name="T0" fmla="*/ 224 w 356"/>
                  <a:gd name="T1" fmla="*/ 273 h 328"/>
                  <a:gd name="T2" fmla="*/ 181 w 356"/>
                  <a:gd name="T3" fmla="*/ 295 h 328"/>
                  <a:gd name="T4" fmla="*/ 181 w 356"/>
                  <a:gd name="T5" fmla="*/ 328 h 328"/>
                  <a:gd name="T6" fmla="*/ 121 w 356"/>
                  <a:gd name="T7" fmla="*/ 328 h 328"/>
                  <a:gd name="T8" fmla="*/ 121 w 356"/>
                  <a:gd name="T9" fmla="*/ 291 h 328"/>
                  <a:gd name="T10" fmla="*/ 57 w 356"/>
                  <a:gd name="T11" fmla="*/ 254 h 328"/>
                  <a:gd name="T12" fmla="*/ 28 w 356"/>
                  <a:gd name="T13" fmla="*/ 269 h 328"/>
                  <a:gd name="T14" fmla="*/ 0 w 356"/>
                  <a:gd name="T15" fmla="*/ 214 h 328"/>
                  <a:gd name="T16" fmla="*/ 28 w 356"/>
                  <a:gd name="T17" fmla="*/ 199 h 328"/>
                  <a:gd name="T18" fmla="*/ 21 w 356"/>
                  <a:gd name="T19" fmla="*/ 162 h 328"/>
                  <a:gd name="T20" fmla="*/ 28 w 356"/>
                  <a:gd name="T21" fmla="*/ 125 h 328"/>
                  <a:gd name="T22" fmla="*/ 0 w 356"/>
                  <a:gd name="T23" fmla="*/ 111 h 328"/>
                  <a:gd name="T24" fmla="*/ 28 w 356"/>
                  <a:gd name="T25" fmla="*/ 55 h 328"/>
                  <a:gd name="T26" fmla="*/ 57 w 356"/>
                  <a:gd name="T27" fmla="*/ 70 h 328"/>
                  <a:gd name="T28" fmla="*/ 121 w 356"/>
                  <a:gd name="T29" fmla="*/ 33 h 328"/>
                  <a:gd name="T30" fmla="*/ 121 w 356"/>
                  <a:gd name="T31" fmla="*/ 0 h 328"/>
                  <a:gd name="T32" fmla="*/ 181 w 356"/>
                  <a:gd name="T33" fmla="*/ 0 h 328"/>
                  <a:gd name="T34" fmla="*/ 181 w 356"/>
                  <a:gd name="T35" fmla="*/ 30 h 328"/>
                  <a:gd name="T36" fmla="*/ 249 w 356"/>
                  <a:gd name="T37" fmla="*/ 70 h 328"/>
                  <a:gd name="T38" fmla="*/ 274 w 356"/>
                  <a:gd name="T39" fmla="*/ 55 h 328"/>
                  <a:gd name="T40" fmla="*/ 306 w 356"/>
                  <a:gd name="T41" fmla="*/ 111 h 328"/>
                  <a:gd name="T42" fmla="*/ 277 w 356"/>
                  <a:gd name="T43" fmla="*/ 125 h 328"/>
                  <a:gd name="T44" fmla="*/ 282 w 356"/>
                  <a:gd name="T45" fmla="*/ 162 h 328"/>
                  <a:gd name="T46" fmla="*/ 279 w 356"/>
                  <a:gd name="T47" fmla="*/ 188 h 328"/>
                  <a:gd name="T48" fmla="*/ 186 w 356"/>
                  <a:gd name="T49" fmla="*/ 100 h 328"/>
                  <a:gd name="T50" fmla="*/ 150 w 356"/>
                  <a:gd name="T51" fmla="*/ 89 h 328"/>
                  <a:gd name="T52" fmla="*/ 75 w 356"/>
                  <a:gd name="T53" fmla="*/ 166 h 328"/>
                  <a:gd name="T54" fmla="*/ 107 w 356"/>
                  <a:gd name="T55" fmla="*/ 231 h 328"/>
                  <a:gd name="T56" fmla="*/ 209 w 356"/>
                  <a:gd name="T57" fmla="*/ 238 h 328"/>
                  <a:gd name="T58" fmla="*/ 310 w 356"/>
                  <a:gd name="T59" fmla="*/ 302 h 328"/>
                  <a:gd name="T60" fmla="*/ 348 w 356"/>
                  <a:gd name="T61" fmla="*/ 294 h 328"/>
                  <a:gd name="T62" fmla="*/ 340 w 356"/>
                  <a:gd name="T63" fmla="*/ 256 h 328"/>
                  <a:gd name="T64" fmla="*/ 237 w 356"/>
                  <a:gd name="T65" fmla="*/ 195 h 328"/>
                  <a:gd name="T66" fmla="*/ 235 w 356"/>
                  <a:gd name="T67" fmla="*/ 194 h 328"/>
                  <a:gd name="T68" fmla="*/ 234 w 356"/>
                  <a:gd name="T69" fmla="*/ 179 h 328"/>
                  <a:gd name="T70" fmla="*/ 172 w 356"/>
                  <a:gd name="T71" fmla="*/ 139 h 328"/>
                  <a:gd name="T72" fmla="*/ 145 w 356"/>
                  <a:gd name="T73" fmla="*/ 153 h 328"/>
                  <a:gd name="T74" fmla="*/ 194 w 356"/>
                  <a:gd name="T75" fmla="*/ 183 h 328"/>
                  <a:gd name="T76" fmla="*/ 182 w 356"/>
                  <a:gd name="T77" fmla="*/ 199 h 328"/>
                  <a:gd name="T78" fmla="*/ 135 w 356"/>
                  <a:gd name="T79" fmla="*/ 169 h 328"/>
                  <a:gd name="T80" fmla="*/ 132 w 356"/>
                  <a:gd name="T81" fmla="*/ 201 h 328"/>
                  <a:gd name="T82" fmla="*/ 194 w 356"/>
                  <a:gd name="T83" fmla="*/ 241 h 328"/>
                  <a:gd name="T84" fmla="*/ 207 w 356"/>
                  <a:gd name="T85" fmla="*/ 237 h 328"/>
                  <a:gd name="T86" fmla="*/ 209 w 356"/>
                  <a:gd name="T87" fmla="*/ 23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6" h="328">
                    <a:moveTo>
                      <a:pt x="224" y="273"/>
                    </a:moveTo>
                    <a:cubicBezTo>
                      <a:pt x="213" y="284"/>
                      <a:pt x="195" y="291"/>
                      <a:pt x="181" y="295"/>
                    </a:cubicBezTo>
                    <a:cubicBezTo>
                      <a:pt x="181" y="295"/>
                      <a:pt x="181" y="295"/>
                      <a:pt x="181" y="328"/>
                    </a:cubicBezTo>
                    <a:cubicBezTo>
                      <a:pt x="181" y="328"/>
                      <a:pt x="181" y="328"/>
                      <a:pt x="121" y="328"/>
                    </a:cubicBezTo>
                    <a:cubicBezTo>
                      <a:pt x="121" y="328"/>
                      <a:pt x="121" y="328"/>
                      <a:pt x="121" y="291"/>
                    </a:cubicBezTo>
                    <a:cubicBezTo>
                      <a:pt x="96" y="287"/>
                      <a:pt x="75" y="273"/>
                      <a:pt x="57" y="254"/>
                    </a:cubicBezTo>
                    <a:cubicBezTo>
                      <a:pt x="57" y="254"/>
                      <a:pt x="57" y="254"/>
                      <a:pt x="28" y="269"/>
                    </a:cubicBezTo>
                    <a:cubicBezTo>
                      <a:pt x="28" y="269"/>
                      <a:pt x="28" y="269"/>
                      <a:pt x="0" y="214"/>
                    </a:cubicBezTo>
                    <a:cubicBezTo>
                      <a:pt x="0" y="214"/>
                      <a:pt x="0" y="214"/>
                      <a:pt x="28" y="199"/>
                    </a:cubicBezTo>
                    <a:cubicBezTo>
                      <a:pt x="25" y="188"/>
                      <a:pt x="21" y="177"/>
                      <a:pt x="21" y="162"/>
                    </a:cubicBezTo>
                    <a:cubicBezTo>
                      <a:pt x="21" y="151"/>
                      <a:pt x="25" y="136"/>
                      <a:pt x="28" y="125"/>
                    </a:cubicBezTo>
                    <a:cubicBezTo>
                      <a:pt x="28" y="125"/>
                      <a:pt x="28" y="125"/>
                      <a:pt x="0" y="111"/>
                    </a:cubicBezTo>
                    <a:cubicBezTo>
                      <a:pt x="0" y="111"/>
                      <a:pt x="0" y="111"/>
                      <a:pt x="28" y="55"/>
                    </a:cubicBezTo>
                    <a:cubicBezTo>
                      <a:pt x="28" y="55"/>
                      <a:pt x="28" y="55"/>
                      <a:pt x="57" y="70"/>
                    </a:cubicBezTo>
                    <a:cubicBezTo>
                      <a:pt x="75" y="52"/>
                      <a:pt x="96" y="37"/>
                      <a:pt x="121" y="33"/>
                    </a:cubicBezTo>
                    <a:cubicBezTo>
                      <a:pt x="121" y="33"/>
                      <a:pt x="121" y="33"/>
                      <a:pt x="121" y="0"/>
                    </a:cubicBezTo>
                    <a:cubicBezTo>
                      <a:pt x="121" y="0"/>
                      <a:pt x="121" y="0"/>
                      <a:pt x="181" y="0"/>
                    </a:cubicBezTo>
                    <a:cubicBezTo>
                      <a:pt x="181" y="0"/>
                      <a:pt x="181" y="0"/>
                      <a:pt x="181" y="30"/>
                    </a:cubicBezTo>
                    <a:cubicBezTo>
                      <a:pt x="206" y="37"/>
                      <a:pt x="231" y="52"/>
                      <a:pt x="249" y="70"/>
                    </a:cubicBezTo>
                    <a:cubicBezTo>
                      <a:pt x="249" y="70"/>
                      <a:pt x="249" y="70"/>
                      <a:pt x="274" y="55"/>
                    </a:cubicBezTo>
                    <a:cubicBezTo>
                      <a:pt x="274" y="55"/>
                      <a:pt x="274" y="55"/>
                      <a:pt x="306" y="111"/>
                    </a:cubicBezTo>
                    <a:cubicBezTo>
                      <a:pt x="306" y="111"/>
                      <a:pt x="306" y="111"/>
                      <a:pt x="277" y="125"/>
                    </a:cubicBezTo>
                    <a:cubicBezTo>
                      <a:pt x="281" y="136"/>
                      <a:pt x="282" y="150"/>
                      <a:pt x="282" y="162"/>
                    </a:cubicBezTo>
                    <a:cubicBezTo>
                      <a:pt x="282" y="169"/>
                      <a:pt x="282" y="178"/>
                      <a:pt x="279" y="188"/>
                    </a:cubicBezTo>
                    <a:moveTo>
                      <a:pt x="186" y="100"/>
                    </a:moveTo>
                    <a:cubicBezTo>
                      <a:pt x="176" y="93"/>
                      <a:pt x="165" y="89"/>
                      <a:pt x="150" y="89"/>
                    </a:cubicBezTo>
                    <a:cubicBezTo>
                      <a:pt x="107" y="89"/>
                      <a:pt x="75" y="126"/>
                      <a:pt x="75" y="166"/>
                    </a:cubicBezTo>
                    <a:cubicBezTo>
                      <a:pt x="75" y="195"/>
                      <a:pt x="85" y="217"/>
                      <a:pt x="107" y="231"/>
                    </a:cubicBezTo>
                    <a:moveTo>
                      <a:pt x="209" y="238"/>
                    </a:moveTo>
                    <a:cubicBezTo>
                      <a:pt x="310" y="302"/>
                      <a:pt x="310" y="302"/>
                      <a:pt x="310" y="302"/>
                    </a:cubicBezTo>
                    <a:cubicBezTo>
                      <a:pt x="323" y="310"/>
                      <a:pt x="340" y="307"/>
                      <a:pt x="348" y="294"/>
                    </a:cubicBezTo>
                    <a:cubicBezTo>
                      <a:pt x="356" y="282"/>
                      <a:pt x="353" y="265"/>
                      <a:pt x="340" y="256"/>
                    </a:cubicBezTo>
                    <a:cubicBezTo>
                      <a:pt x="237" y="195"/>
                      <a:pt x="237" y="195"/>
                      <a:pt x="237" y="195"/>
                    </a:cubicBezTo>
                    <a:cubicBezTo>
                      <a:pt x="235" y="194"/>
                      <a:pt x="235" y="194"/>
                      <a:pt x="235" y="194"/>
                    </a:cubicBezTo>
                    <a:cubicBezTo>
                      <a:pt x="236" y="189"/>
                      <a:pt x="235" y="184"/>
                      <a:pt x="234" y="179"/>
                    </a:cubicBezTo>
                    <a:cubicBezTo>
                      <a:pt x="228" y="151"/>
                      <a:pt x="200" y="132"/>
                      <a:pt x="172" y="139"/>
                    </a:cubicBezTo>
                    <a:cubicBezTo>
                      <a:pt x="162" y="141"/>
                      <a:pt x="152" y="146"/>
                      <a:pt x="145" y="153"/>
                    </a:cubicBezTo>
                    <a:cubicBezTo>
                      <a:pt x="194" y="183"/>
                      <a:pt x="194" y="183"/>
                      <a:pt x="194" y="183"/>
                    </a:cubicBezTo>
                    <a:cubicBezTo>
                      <a:pt x="182" y="199"/>
                      <a:pt x="182" y="199"/>
                      <a:pt x="182" y="199"/>
                    </a:cubicBezTo>
                    <a:cubicBezTo>
                      <a:pt x="135" y="169"/>
                      <a:pt x="135" y="169"/>
                      <a:pt x="135" y="169"/>
                    </a:cubicBezTo>
                    <a:cubicBezTo>
                      <a:pt x="131" y="179"/>
                      <a:pt x="129" y="190"/>
                      <a:pt x="132" y="201"/>
                    </a:cubicBezTo>
                    <a:cubicBezTo>
                      <a:pt x="138" y="229"/>
                      <a:pt x="165" y="247"/>
                      <a:pt x="194" y="241"/>
                    </a:cubicBezTo>
                    <a:cubicBezTo>
                      <a:pt x="198" y="240"/>
                      <a:pt x="203" y="239"/>
                      <a:pt x="207" y="237"/>
                    </a:cubicBezTo>
                    <a:lnTo>
                      <a:pt x="209" y="238"/>
                    </a:lnTo>
                    <a:close/>
                  </a:path>
                </a:pathLst>
              </a:custGeom>
              <a:noFill/>
              <a:ln w="12700">
                <a:solidFill>
                  <a:schemeClr val="tx2"/>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198" name="Freeform 5">
                <a:extLst>
                  <a:ext uri="{FF2B5EF4-FFF2-40B4-BE49-F238E27FC236}">
                    <a16:creationId xmlns:a16="http://schemas.microsoft.com/office/drawing/2014/main" id="{E3A9F4A0-549C-4E87-B064-F5181B4FF8E1}"/>
                  </a:ext>
                </a:extLst>
              </p:cNvPr>
              <p:cNvSpPr>
                <a:spLocks noEditPoints="1"/>
              </p:cNvSpPr>
              <p:nvPr/>
            </p:nvSpPr>
            <p:spPr bwMode="auto">
              <a:xfrm>
                <a:off x="8339328" y="303250"/>
                <a:ext cx="517467" cy="578172"/>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solidFill>
                <a:schemeClr val="bg1"/>
              </a:solidFill>
              <a:ln w="12700" cap="flat">
                <a:solidFill>
                  <a:schemeClr val="tx2"/>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Semilight"/>
                  <a:ea typeface="+mn-ea"/>
                  <a:cs typeface="+mn-cs"/>
                </a:endParaRPr>
              </a:p>
            </p:txBody>
          </p:sp>
        </p:grpSp>
        <p:grpSp>
          <p:nvGrpSpPr>
            <p:cNvPr id="199" name="Group 198">
              <a:extLst>
                <a:ext uri="{FF2B5EF4-FFF2-40B4-BE49-F238E27FC236}">
                  <a16:creationId xmlns:a16="http://schemas.microsoft.com/office/drawing/2014/main" id="{B01546F9-7ECD-4B67-93FA-BD52728415DB}"/>
                </a:ext>
              </a:extLst>
            </p:cNvPr>
            <p:cNvGrpSpPr/>
            <p:nvPr/>
          </p:nvGrpSpPr>
          <p:grpSpPr>
            <a:xfrm>
              <a:off x="5707879" y="2284173"/>
              <a:ext cx="502920" cy="361358"/>
              <a:chOff x="10268712" y="1254226"/>
              <a:chExt cx="804672" cy="578172"/>
            </a:xfrm>
          </p:grpSpPr>
          <p:grpSp>
            <p:nvGrpSpPr>
              <p:cNvPr id="200" name="Group 11">
                <a:extLst>
                  <a:ext uri="{FF2B5EF4-FFF2-40B4-BE49-F238E27FC236}">
                    <a16:creationId xmlns:a16="http://schemas.microsoft.com/office/drawing/2014/main" id="{5D67758E-90BD-4DF1-8413-98240099A8C4}"/>
                  </a:ext>
                </a:extLst>
              </p:cNvPr>
              <p:cNvGrpSpPr>
                <a:grpSpLocks noChangeAspect="1"/>
              </p:cNvGrpSpPr>
              <p:nvPr/>
            </p:nvGrpSpPr>
            <p:grpSpPr bwMode="auto">
              <a:xfrm>
                <a:off x="10607090" y="1257647"/>
                <a:ext cx="466294" cy="507929"/>
                <a:chOff x="3861" y="4291602"/>
                <a:chExt cx="112" cy="244433"/>
              </a:xfrm>
            </p:grpSpPr>
            <p:sp>
              <p:nvSpPr>
                <p:cNvPr id="202" name="Freeform 12">
                  <a:extLst>
                    <a:ext uri="{FF2B5EF4-FFF2-40B4-BE49-F238E27FC236}">
                      <a16:creationId xmlns:a16="http://schemas.microsoft.com/office/drawing/2014/main" id="{EEC92991-61C6-46E8-884D-91F4F816E135}"/>
                    </a:ext>
                  </a:extLst>
                </p:cNvPr>
                <p:cNvSpPr>
                  <a:spLocks/>
                </p:cNvSpPr>
                <p:nvPr/>
              </p:nvSpPr>
              <p:spPr bwMode="auto">
                <a:xfrm>
                  <a:off x="3861" y="4291602"/>
                  <a:ext cx="112" cy="244433"/>
                </a:xfrm>
                <a:custGeom>
                  <a:avLst/>
                  <a:gdLst>
                    <a:gd name="T0" fmla="*/ 24 w 80"/>
                    <a:gd name="T1" fmla="*/ 36 h 88"/>
                    <a:gd name="T2" fmla="*/ 4 w 80"/>
                    <a:gd name="T3" fmla="*/ 74 h 88"/>
                    <a:gd name="T4" fmla="*/ 12 w 80"/>
                    <a:gd name="T5" fmla="*/ 88 h 88"/>
                    <a:gd name="T6" fmla="*/ 68 w 80"/>
                    <a:gd name="T7" fmla="*/ 88 h 88"/>
                    <a:gd name="T8" fmla="*/ 76 w 80"/>
                    <a:gd name="T9" fmla="*/ 74 h 88"/>
                    <a:gd name="T10" fmla="*/ 56 w 80"/>
                    <a:gd name="T11" fmla="*/ 36 h 88"/>
                    <a:gd name="T12" fmla="*/ 56 w 80"/>
                    <a:gd name="T13" fmla="*/ 0 h 88"/>
                    <a:gd name="T14" fmla="*/ 24 w 80"/>
                    <a:gd name="T15" fmla="*/ 0 h 88"/>
                    <a:gd name="T16" fmla="*/ 24 w 80"/>
                    <a:gd name="T17" fmla="*/ 3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 h="88">
                      <a:moveTo>
                        <a:pt x="24" y="36"/>
                      </a:moveTo>
                      <a:cubicBezTo>
                        <a:pt x="4" y="74"/>
                        <a:pt x="4" y="74"/>
                        <a:pt x="4" y="74"/>
                      </a:cubicBezTo>
                      <a:cubicBezTo>
                        <a:pt x="0" y="80"/>
                        <a:pt x="5" y="88"/>
                        <a:pt x="12" y="88"/>
                      </a:cubicBezTo>
                      <a:cubicBezTo>
                        <a:pt x="68" y="88"/>
                        <a:pt x="68" y="88"/>
                        <a:pt x="68" y="88"/>
                      </a:cubicBezTo>
                      <a:cubicBezTo>
                        <a:pt x="75" y="88"/>
                        <a:pt x="80" y="80"/>
                        <a:pt x="76" y="74"/>
                      </a:cubicBezTo>
                      <a:cubicBezTo>
                        <a:pt x="56" y="36"/>
                        <a:pt x="56" y="36"/>
                        <a:pt x="56" y="36"/>
                      </a:cubicBezTo>
                      <a:cubicBezTo>
                        <a:pt x="56" y="0"/>
                        <a:pt x="56" y="0"/>
                        <a:pt x="56" y="0"/>
                      </a:cubicBezTo>
                      <a:cubicBezTo>
                        <a:pt x="24" y="0"/>
                        <a:pt x="24" y="0"/>
                        <a:pt x="24" y="0"/>
                      </a:cubicBezTo>
                      <a:lnTo>
                        <a:pt x="24" y="36"/>
                      </a:lnTo>
                      <a:close/>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203" name="Line 13">
                  <a:extLst>
                    <a:ext uri="{FF2B5EF4-FFF2-40B4-BE49-F238E27FC236}">
                      <a16:creationId xmlns:a16="http://schemas.microsoft.com/office/drawing/2014/main" id="{E338F420-54C9-40EA-8EF3-788204914D69}"/>
                    </a:ext>
                  </a:extLst>
                </p:cNvPr>
                <p:cNvSpPr>
                  <a:spLocks noChangeShapeType="1"/>
                </p:cNvSpPr>
                <p:nvPr/>
              </p:nvSpPr>
              <p:spPr bwMode="auto">
                <a:xfrm>
                  <a:off x="3872" y="4469918"/>
                  <a:ext cx="90"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204" name="Line 14">
                  <a:extLst>
                    <a:ext uri="{FF2B5EF4-FFF2-40B4-BE49-F238E27FC236}">
                      <a16:creationId xmlns:a16="http://schemas.microsoft.com/office/drawing/2014/main" id="{F4AE33BF-6FA2-4E30-A389-7B4C40A81200}"/>
                    </a:ext>
                  </a:extLst>
                </p:cNvPr>
                <p:cNvSpPr>
                  <a:spLocks noChangeShapeType="1"/>
                </p:cNvSpPr>
                <p:nvPr/>
              </p:nvSpPr>
              <p:spPr bwMode="auto">
                <a:xfrm>
                  <a:off x="3923" y="4335680"/>
                  <a:ext cx="16"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205" name="Line 15">
                  <a:extLst>
                    <a:ext uri="{FF2B5EF4-FFF2-40B4-BE49-F238E27FC236}">
                      <a16:creationId xmlns:a16="http://schemas.microsoft.com/office/drawing/2014/main" id="{CF8BC180-6E5A-4154-8C5C-12C81F983AB3}"/>
                    </a:ext>
                  </a:extLst>
                </p:cNvPr>
                <p:cNvSpPr>
                  <a:spLocks noChangeShapeType="1"/>
                </p:cNvSpPr>
                <p:nvPr/>
              </p:nvSpPr>
              <p:spPr bwMode="auto">
                <a:xfrm>
                  <a:off x="3923" y="4379758"/>
                  <a:ext cx="16"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206" name="Line 16">
                  <a:extLst>
                    <a:ext uri="{FF2B5EF4-FFF2-40B4-BE49-F238E27FC236}">
                      <a16:creationId xmlns:a16="http://schemas.microsoft.com/office/drawing/2014/main" id="{5063DF42-5E85-4FE2-BDC8-5EC56CC51118}"/>
                    </a:ext>
                  </a:extLst>
                </p:cNvPr>
                <p:cNvSpPr>
                  <a:spLocks noChangeShapeType="1"/>
                </p:cNvSpPr>
                <p:nvPr/>
              </p:nvSpPr>
              <p:spPr bwMode="auto">
                <a:xfrm>
                  <a:off x="3923" y="4425840"/>
                  <a:ext cx="28"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207" name="Line 17">
                  <a:extLst>
                    <a:ext uri="{FF2B5EF4-FFF2-40B4-BE49-F238E27FC236}">
                      <a16:creationId xmlns:a16="http://schemas.microsoft.com/office/drawing/2014/main" id="{754DFB1B-EEFD-4FEB-A036-62E5CBFDC379}"/>
                    </a:ext>
                  </a:extLst>
                </p:cNvPr>
                <p:cNvSpPr>
                  <a:spLocks noChangeShapeType="1"/>
                </p:cNvSpPr>
                <p:nvPr/>
              </p:nvSpPr>
              <p:spPr bwMode="auto">
                <a:xfrm>
                  <a:off x="3883" y="4291602"/>
                  <a:ext cx="68"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353535"/>
                    </a:solidFill>
                    <a:effectLst/>
                    <a:uLnTx/>
                    <a:uFillTx/>
                    <a:latin typeface="Segoe UI Semilight"/>
                    <a:ea typeface="+mn-ea"/>
                    <a:cs typeface="+mn-cs"/>
                  </a:endParaRPr>
                </a:p>
              </p:txBody>
            </p:sp>
          </p:grpSp>
          <p:sp>
            <p:nvSpPr>
              <p:cNvPr id="201" name="Freeform 5">
                <a:extLst>
                  <a:ext uri="{FF2B5EF4-FFF2-40B4-BE49-F238E27FC236}">
                    <a16:creationId xmlns:a16="http://schemas.microsoft.com/office/drawing/2014/main" id="{89A9AD52-02AB-4A0B-9ECF-11503B4FCBCC}"/>
                  </a:ext>
                </a:extLst>
              </p:cNvPr>
              <p:cNvSpPr>
                <a:spLocks noEditPoints="1"/>
              </p:cNvSpPr>
              <p:nvPr/>
            </p:nvSpPr>
            <p:spPr bwMode="auto">
              <a:xfrm>
                <a:off x="10268712" y="1254226"/>
                <a:ext cx="517467" cy="578172"/>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solidFill>
                <a:schemeClr val="bg1"/>
              </a:solidFill>
              <a:ln w="12700" cap="flat">
                <a:solidFill>
                  <a:schemeClr val="tx2"/>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Semilight"/>
                  <a:ea typeface="+mn-ea"/>
                  <a:cs typeface="+mn-cs"/>
                </a:endParaRPr>
              </a:p>
            </p:txBody>
          </p:sp>
        </p:grpSp>
        <p:grpSp>
          <p:nvGrpSpPr>
            <p:cNvPr id="208" name="Group 207">
              <a:extLst>
                <a:ext uri="{FF2B5EF4-FFF2-40B4-BE49-F238E27FC236}">
                  <a16:creationId xmlns:a16="http://schemas.microsoft.com/office/drawing/2014/main" id="{C00BE00E-7BDC-4434-99D7-2186DD496128}"/>
                </a:ext>
              </a:extLst>
            </p:cNvPr>
            <p:cNvGrpSpPr/>
            <p:nvPr/>
          </p:nvGrpSpPr>
          <p:grpSpPr>
            <a:xfrm>
              <a:off x="7978217" y="2234285"/>
              <a:ext cx="554668" cy="377171"/>
              <a:chOff x="9151662" y="1184065"/>
              <a:chExt cx="554668" cy="377171"/>
            </a:xfrm>
          </p:grpSpPr>
          <p:grpSp>
            <p:nvGrpSpPr>
              <p:cNvPr id="209" name="Group 4">
                <a:extLst>
                  <a:ext uri="{FF2B5EF4-FFF2-40B4-BE49-F238E27FC236}">
                    <a16:creationId xmlns:a16="http://schemas.microsoft.com/office/drawing/2014/main" id="{6766E3D3-7052-4F58-8E51-284964E5A98C}"/>
                  </a:ext>
                </a:extLst>
              </p:cNvPr>
              <p:cNvGrpSpPr>
                <a:grpSpLocks noChangeAspect="1"/>
              </p:cNvGrpSpPr>
              <p:nvPr/>
            </p:nvGrpSpPr>
            <p:grpSpPr bwMode="auto">
              <a:xfrm>
                <a:off x="9396633" y="1190427"/>
                <a:ext cx="309697" cy="302323"/>
                <a:chOff x="1759" y="236"/>
                <a:chExt cx="252" cy="246"/>
              </a:xfrm>
              <a:noFill/>
            </p:grpSpPr>
            <p:sp>
              <p:nvSpPr>
                <p:cNvPr id="211" name="Freeform 5">
                  <a:extLst>
                    <a:ext uri="{FF2B5EF4-FFF2-40B4-BE49-F238E27FC236}">
                      <a16:creationId xmlns:a16="http://schemas.microsoft.com/office/drawing/2014/main" id="{899222C0-E2C6-4A76-AC21-5150E0D80FFD}"/>
                    </a:ext>
                  </a:extLst>
                </p:cNvPr>
                <p:cNvSpPr>
                  <a:spLocks/>
                </p:cNvSpPr>
                <p:nvPr/>
              </p:nvSpPr>
              <p:spPr bwMode="auto">
                <a:xfrm>
                  <a:off x="1759" y="236"/>
                  <a:ext cx="252" cy="246"/>
                </a:xfrm>
                <a:custGeom>
                  <a:avLst/>
                  <a:gdLst>
                    <a:gd name="T0" fmla="*/ 0 w 252"/>
                    <a:gd name="T1" fmla="*/ 0 h 246"/>
                    <a:gd name="T2" fmla="*/ 0 w 252"/>
                    <a:gd name="T3" fmla="*/ 246 h 246"/>
                    <a:gd name="T4" fmla="*/ 252 w 252"/>
                    <a:gd name="T5" fmla="*/ 246 h 246"/>
                  </a:gdLst>
                  <a:ahLst/>
                  <a:cxnLst>
                    <a:cxn ang="0">
                      <a:pos x="T0" y="T1"/>
                    </a:cxn>
                    <a:cxn ang="0">
                      <a:pos x="T2" y="T3"/>
                    </a:cxn>
                    <a:cxn ang="0">
                      <a:pos x="T4" y="T5"/>
                    </a:cxn>
                  </a:cxnLst>
                  <a:rect l="0" t="0" r="r" b="b"/>
                  <a:pathLst>
                    <a:path w="252" h="246">
                      <a:moveTo>
                        <a:pt x="0" y="0"/>
                      </a:moveTo>
                      <a:lnTo>
                        <a:pt x="0" y="246"/>
                      </a:lnTo>
                      <a:lnTo>
                        <a:pt x="252" y="246"/>
                      </a:lnTo>
                    </a:path>
                  </a:pathLst>
                </a:custGeom>
                <a:grpFill/>
                <a:ln w="12700" cap="flat">
                  <a:solidFill>
                    <a:schemeClr val="tx2"/>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212" name="Rectangle 6">
                  <a:extLst>
                    <a:ext uri="{FF2B5EF4-FFF2-40B4-BE49-F238E27FC236}">
                      <a16:creationId xmlns:a16="http://schemas.microsoft.com/office/drawing/2014/main" id="{862D384E-F2AF-4F4E-8E91-C655DBFA5F0F}"/>
                    </a:ext>
                  </a:extLst>
                </p:cNvPr>
                <p:cNvSpPr>
                  <a:spLocks noChangeArrowheads="1"/>
                </p:cNvSpPr>
                <p:nvPr/>
              </p:nvSpPr>
              <p:spPr bwMode="auto">
                <a:xfrm>
                  <a:off x="1799" y="376"/>
                  <a:ext cx="32" cy="106"/>
                </a:xfrm>
                <a:prstGeom prst="rect">
                  <a:avLst/>
                </a:prstGeom>
                <a:grpFill/>
                <a:ln w="12700" cap="flat">
                  <a:solidFill>
                    <a:schemeClr val="tx2"/>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213" name="Rectangle 7">
                  <a:extLst>
                    <a:ext uri="{FF2B5EF4-FFF2-40B4-BE49-F238E27FC236}">
                      <a16:creationId xmlns:a16="http://schemas.microsoft.com/office/drawing/2014/main" id="{FDF80042-4D90-430F-888A-D3AEBABA5CF0}"/>
                    </a:ext>
                  </a:extLst>
                </p:cNvPr>
                <p:cNvSpPr>
                  <a:spLocks noChangeArrowheads="1"/>
                </p:cNvSpPr>
                <p:nvPr/>
              </p:nvSpPr>
              <p:spPr bwMode="auto">
                <a:xfrm>
                  <a:off x="1862" y="283"/>
                  <a:ext cx="33" cy="199"/>
                </a:xfrm>
                <a:prstGeom prst="rect">
                  <a:avLst/>
                </a:prstGeom>
                <a:grpFill/>
                <a:ln w="12700" cap="flat">
                  <a:solidFill>
                    <a:schemeClr val="tx2"/>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214" name="Rectangle 8">
                  <a:extLst>
                    <a:ext uri="{FF2B5EF4-FFF2-40B4-BE49-F238E27FC236}">
                      <a16:creationId xmlns:a16="http://schemas.microsoft.com/office/drawing/2014/main" id="{4E736DAC-02E5-4B9E-961E-6BF172306D77}"/>
                    </a:ext>
                  </a:extLst>
                </p:cNvPr>
                <p:cNvSpPr>
                  <a:spLocks noChangeArrowheads="1"/>
                </p:cNvSpPr>
                <p:nvPr/>
              </p:nvSpPr>
              <p:spPr bwMode="auto">
                <a:xfrm>
                  <a:off x="1926" y="324"/>
                  <a:ext cx="33" cy="158"/>
                </a:xfrm>
                <a:prstGeom prst="rect">
                  <a:avLst/>
                </a:prstGeom>
                <a:grpFill/>
                <a:ln w="12700" cap="flat">
                  <a:solidFill>
                    <a:schemeClr val="tx2"/>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505050"/>
                    </a:solidFill>
                    <a:effectLst/>
                    <a:uLnTx/>
                    <a:uFillTx/>
                    <a:latin typeface="Segoe UI Semilight"/>
                    <a:ea typeface="+mn-ea"/>
                    <a:cs typeface="+mn-cs"/>
                  </a:endParaRPr>
                </a:p>
              </p:txBody>
            </p:sp>
          </p:grpSp>
          <p:sp>
            <p:nvSpPr>
              <p:cNvPr id="210" name="Freeform 5">
                <a:extLst>
                  <a:ext uri="{FF2B5EF4-FFF2-40B4-BE49-F238E27FC236}">
                    <a16:creationId xmlns:a16="http://schemas.microsoft.com/office/drawing/2014/main" id="{709751A9-967B-47EB-8209-2F2BE348DEAC}"/>
                  </a:ext>
                </a:extLst>
              </p:cNvPr>
              <p:cNvSpPr>
                <a:spLocks noEditPoints="1"/>
              </p:cNvSpPr>
              <p:nvPr/>
            </p:nvSpPr>
            <p:spPr bwMode="auto">
              <a:xfrm>
                <a:off x="9151662" y="1184065"/>
                <a:ext cx="337570" cy="377171"/>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solidFill>
                <a:schemeClr val="bg1"/>
              </a:solidFill>
              <a:ln w="12700" cap="flat">
                <a:solidFill>
                  <a:schemeClr val="tx2"/>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Semilight"/>
                  <a:ea typeface="+mn-ea"/>
                  <a:cs typeface="+mn-cs"/>
                </a:endParaRPr>
              </a:p>
            </p:txBody>
          </p:sp>
        </p:grpSp>
        <p:cxnSp>
          <p:nvCxnSpPr>
            <p:cNvPr id="215" name="Straight Arrow Connector 214">
              <a:extLst>
                <a:ext uri="{FF2B5EF4-FFF2-40B4-BE49-F238E27FC236}">
                  <a16:creationId xmlns:a16="http://schemas.microsoft.com/office/drawing/2014/main" id="{C99F8C98-8210-45C7-B567-2707F7D73DD6}"/>
                </a:ext>
              </a:extLst>
            </p:cNvPr>
            <p:cNvCxnSpPr/>
            <p:nvPr/>
          </p:nvCxnSpPr>
          <p:spPr>
            <a:xfrm>
              <a:off x="4414474" y="2722218"/>
              <a:ext cx="891829"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16" name="Straight Arrow Connector 215">
              <a:extLst>
                <a:ext uri="{FF2B5EF4-FFF2-40B4-BE49-F238E27FC236}">
                  <a16:creationId xmlns:a16="http://schemas.microsoft.com/office/drawing/2014/main" id="{63AFEC10-5CFD-404C-9EE9-D2B7A1D50E41}"/>
                </a:ext>
              </a:extLst>
            </p:cNvPr>
            <p:cNvCxnSpPr/>
            <p:nvPr/>
          </p:nvCxnSpPr>
          <p:spPr>
            <a:xfrm>
              <a:off x="6598874" y="2731867"/>
              <a:ext cx="891829"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17" name="Rectangle 216">
              <a:extLst>
                <a:ext uri="{FF2B5EF4-FFF2-40B4-BE49-F238E27FC236}">
                  <a16:creationId xmlns:a16="http://schemas.microsoft.com/office/drawing/2014/main" id="{C8408823-DA75-4623-8A72-3F7A637B30E1}"/>
                </a:ext>
              </a:extLst>
            </p:cNvPr>
            <p:cNvSpPr/>
            <p:nvPr/>
          </p:nvSpPr>
          <p:spPr>
            <a:xfrm>
              <a:off x="5085319" y="4156531"/>
              <a:ext cx="1609608" cy="2705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JOB SCHEDULER</a:t>
              </a:r>
            </a:p>
          </p:txBody>
        </p:sp>
        <p:sp>
          <p:nvSpPr>
            <p:cNvPr id="218" name="Rectangle 217">
              <a:extLst>
                <a:ext uri="{FF2B5EF4-FFF2-40B4-BE49-F238E27FC236}">
                  <a16:creationId xmlns:a16="http://schemas.microsoft.com/office/drawing/2014/main" id="{865A7982-2AC9-4CA4-A2A2-F8AA11209685}"/>
                </a:ext>
              </a:extLst>
            </p:cNvPr>
            <p:cNvSpPr/>
            <p:nvPr/>
          </p:nvSpPr>
          <p:spPr>
            <a:xfrm>
              <a:off x="7167651" y="4156531"/>
              <a:ext cx="1770569" cy="43283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NOTIFICATION &amp; LOGS</a:t>
              </a:r>
            </a:p>
          </p:txBody>
        </p:sp>
        <p:sp>
          <p:nvSpPr>
            <p:cNvPr id="219" name="Rectangle 218">
              <a:extLst>
                <a:ext uri="{FF2B5EF4-FFF2-40B4-BE49-F238E27FC236}">
                  <a16:creationId xmlns:a16="http://schemas.microsoft.com/office/drawing/2014/main" id="{6D43489B-4BD9-4BEE-AD49-3B42A3E3599A}"/>
                </a:ext>
              </a:extLst>
            </p:cNvPr>
            <p:cNvSpPr/>
            <p:nvPr/>
          </p:nvSpPr>
          <p:spPr>
            <a:xfrm>
              <a:off x="5326429" y="2642514"/>
              <a:ext cx="1291376" cy="43283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DATA SCIENTIST</a:t>
              </a:r>
            </a:p>
          </p:txBody>
        </p:sp>
        <p:sp>
          <p:nvSpPr>
            <p:cNvPr id="220" name="Rectangle 219">
              <a:extLst>
                <a:ext uri="{FF2B5EF4-FFF2-40B4-BE49-F238E27FC236}">
                  <a16:creationId xmlns:a16="http://schemas.microsoft.com/office/drawing/2014/main" id="{15120A5D-C491-4221-97A3-78981C2F5A03}"/>
                </a:ext>
              </a:extLst>
            </p:cNvPr>
            <p:cNvSpPr/>
            <p:nvPr/>
          </p:nvSpPr>
          <p:spPr>
            <a:xfrm>
              <a:off x="7582989" y="2629546"/>
              <a:ext cx="1555200" cy="43283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BUSINESS ANALYST</a:t>
              </a:r>
            </a:p>
          </p:txBody>
        </p:sp>
        <p:sp>
          <p:nvSpPr>
            <p:cNvPr id="221" name="Oval 220">
              <a:extLst>
                <a:ext uri="{FF2B5EF4-FFF2-40B4-BE49-F238E27FC236}">
                  <a16:creationId xmlns:a16="http://schemas.microsoft.com/office/drawing/2014/main" id="{5E76F8EA-7DBD-4467-AF03-F799AC8E7C98}"/>
                </a:ext>
              </a:extLst>
            </p:cNvPr>
            <p:cNvSpPr/>
            <p:nvPr/>
          </p:nvSpPr>
          <p:spPr>
            <a:xfrm>
              <a:off x="3085844" y="3700154"/>
              <a:ext cx="274431" cy="274431"/>
            </a:xfrm>
            <a:prstGeom prst="ellipse">
              <a:avLst/>
            </a:pr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22" name="Oval 221">
              <a:extLst>
                <a:ext uri="{FF2B5EF4-FFF2-40B4-BE49-F238E27FC236}">
                  <a16:creationId xmlns:a16="http://schemas.microsoft.com/office/drawing/2014/main" id="{A1D8340F-C7E7-47FA-BAA0-24680DCDEA36}"/>
                </a:ext>
              </a:extLst>
            </p:cNvPr>
            <p:cNvSpPr/>
            <p:nvPr/>
          </p:nvSpPr>
          <p:spPr>
            <a:xfrm>
              <a:off x="3593167" y="3700154"/>
              <a:ext cx="274431" cy="274431"/>
            </a:xfrm>
            <a:prstGeom prst="ellipse">
              <a:avLst/>
            </a:pr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23" name="Oval 222">
              <a:extLst>
                <a:ext uri="{FF2B5EF4-FFF2-40B4-BE49-F238E27FC236}">
                  <a16:creationId xmlns:a16="http://schemas.microsoft.com/office/drawing/2014/main" id="{E0E95D36-675D-4ABC-9A3D-15161176C6C6}"/>
                </a:ext>
              </a:extLst>
            </p:cNvPr>
            <p:cNvSpPr/>
            <p:nvPr/>
          </p:nvSpPr>
          <p:spPr>
            <a:xfrm>
              <a:off x="4100490" y="3700154"/>
              <a:ext cx="274431" cy="274431"/>
            </a:xfrm>
            <a:prstGeom prst="ellipse">
              <a:avLst/>
            </a:pr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Semilight"/>
                <a:ea typeface="+mn-ea"/>
                <a:cs typeface="+mn-cs"/>
              </a:endParaRPr>
            </a:p>
          </p:txBody>
        </p:sp>
        <p:cxnSp>
          <p:nvCxnSpPr>
            <p:cNvPr id="224" name="Straight Arrow Connector 223">
              <a:extLst>
                <a:ext uri="{FF2B5EF4-FFF2-40B4-BE49-F238E27FC236}">
                  <a16:creationId xmlns:a16="http://schemas.microsoft.com/office/drawing/2014/main" id="{B7671C86-077D-4A7A-9387-8DBE5519C193}"/>
                </a:ext>
              </a:extLst>
            </p:cNvPr>
            <p:cNvCxnSpPr>
              <a:cxnSpLocks/>
            </p:cNvCxnSpPr>
            <p:nvPr/>
          </p:nvCxnSpPr>
          <p:spPr>
            <a:xfrm>
              <a:off x="3361205" y="3837369"/>
              <a:ext cx="231033" cy="0"/>
            </a:xfrm>
            <a:prstGeom prst="straightConnector1">
              <a:avLst/>
            </a:prstGeom>
            <a:ln w="127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225" name="Straight Arrow Connector 224">
              <a:extLst>
                <a:ext uri="{FF2B5EF4-FFF2-40B4-BE49-F238E27FC236}">
                  <a16:creationId xmlns:a16="http://schemas.microsoft.com/office/drawing/2014/main" id="{ED3E19C3-0791-4410-A5F6-56243B998D6F}"/>
                </a:ext>
              </a:extLst>
            </p:cNvPr>
            <p:cNvCxnSpPr>
              <a:cxnSpLocks/>
            </p:cNvCxnSpPr>
            <p:nvPr/>
          </p:nvCxnSpPr>
          <p:spPr>
            <a:xfrm>
              <a:off x="3868527" y="3837369"/>
              <a:ext cx="231033" cy="0"/>
            </a:xfrm>
            <a:prstGeom prst="straightConnector1">
              <a:avLst/>
            </a:prstGeom>
            <a:ln w="12700">
              <a:solidFill>
                <a:schemeClr val="tx2"/>
              </a:solidFill>
              <a:tailEnd type="triangle"/>
            </a:ln>
          </p:spPr>
          <p:style>
            <a:lnRef idx="1">
              <a:schemeClr val="accent1"/>
            </a:lnRef>
            <a:fillRef idx="0">
              <a:schemeClr val="accent1"/>
            </a:fillRef>
            <a:effectRef idx="0">
              <a:schemeClr val="accent1"/>
            </a:effectRef>
            <a:fontRef idx="minor">
              <a:schemeClr val="tx1"/>
            </a:fontRef>
          </p:style>
        </p:cxnSp>
        <p:grpSp>
          <p:nvGrpSpPr>
            <p:cNvPr id="226" name="Group 225">
              <a:extLst>
                <a:ext uri="{FF2B5EF4-FFF2-40B4-BE49-F238E27FC236}">
                  <a16:creationId xmlns:a16="http://schemas.microsoft.com/office/drawing/2014/main" id="{518CCE68-759F-4A10-B5D3-BABCB2A63789}"/>
                </a:ext>
              </a:extLst>
            </p:cNvPr>
            <p:cNvGrpSpPr/>
            <p:nvPr/>
          </p:nvGrpSpPr>
          <p:grpSpPr>
            <a:xfrm>
              <a:off x="5731391" y="3637098"/>
              <a:ext cx="400544" cy="400542"/>
              <a:chOff x="2335756" y="3558618"/>
              <a:chExt cx="318744" cy="318742"/>
            </a:xfrm>
          </p:grpSpPr>
          <p:sp>
            <p:nvSpPr>
              <p:cNvPr id="227" name="Freeform 22">
                <a:extLst>
                  <a:ext uri="{FF2B5EF4-FFF2-40B4-BE49-F238E27FC236}">
                    <a16:creationId xmlns:a16="http://schemas.microsoft.com/office/drawing/2014/main" id="{4CADF586-21AC-4DE4-B567-E9FEBCD5DFE5}"/>
                  </a:ext>
                </a:extLst>
              </p:cNvPr>
              <p:cNvSpPr>
                <a:spLocks/>
              </p:cNvSpPr>
              <p:nvPr/>
            </p:nvSpPr>
            <p:spPr bwMode="auto">
              <a:xfrm>
                <a:off x="2494292" y="3632444"/>
                <a:ext cx="63671" cy="121673"/>
              </a:xfrm>
              <a:custGeom>
                <a:avLst/>
                <a:gdLst>
                  <a:gd name="T0" fmla="*/ 0 w 146"/>
                  <a:gd name="T1" fmla="*/ 0 h 279"/>
                  <a:gd name="T2" fmla="*/ 0 w 146"/>
                  <a:gd name="T3" fmla="*/ 196 h 279"/>
                  <a:gd name="T4" fmla="*/ 146 w 146"/>
                  <a:gd name="T5" fmla="*/ 279 h 279"/>
                </a:gdLst>
                <a:ahLst/>
                <a:cxnLst>
                  <a:cxn ang="0">
                    <a:pos x="T0" y="T1"/>
                  </a:cxn>
                  <a:cxn ang="0">
                    <a:pos x="T2" y="T3"/>
                  </a:cxn>
                  <a:cxn ang="0">
                    <a:pos x="T4" y="T5"/>
                  </a:cxn>
                </a:cxnLst>
                <a:rect l="0" t="0" r="r" b="b"/>
                <a:pathLst>
                  <a:path w="146" h="279">
                    <a:moveTo>
                      <a:pt x="0" y="0"/>
                    </a:moveTo>
                    <a:lnTo>
                      <a:pt x="0" y="196"/>
                    </a:lnTo>
                    <a:lnTo>
                      <a:pt x="146" y="279"/>
                    </a:lnTo>
                  </a:path>
                </a:pathLst>
              </a:custGeom>
              <a:noFill/>
              <a:ln w="12700"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sp>
            <p:nvSpPr>
              <p:cNvPr id="228" name="Oval 227">
                <a:extLst>
                  <a:ext uri="{FF2B5EF4-FFF2-40B4-BE49-F238E27FC236}">
                    <a16:creationId xmlns:a16="http://schemas.microsoft.com/office/drawing/2014/main" id="{C8FA21BB-20FE-4FA4-8A01-094143BC641B}"/>
                  </a:ext>
                </a:extLst>
              </p:cNvPr>
              <p:cNvSpPr/>
              <p:nvPr/>
            </p:nvSpPr>
            <p:spPr bwMode="auto">
              <a:xfrm>
                <a:off x="2335756" y="3558618"/>
                <a:ext cx="318744" cy="318742"/>
              </a:xfrm>
              <a:prstGeom prst="ellipse">
                <a:avLst/>
              </a:prstGeom>
              <a:noFill/>
              <a:ln w="12700"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gradFill>
                    <a:gsLst>
                      <a:gs pos="0">
                        <a:srgbClr val="505050"/>
                      </a:gs>
                      <a:gs pos="100000">
                        <a:srgbClr val="505050"/>
                      </a:gs>
                    </a:gsLst>
                    <a:lin ang="5400000" scaled="1"/>
                  </a:gradFill>
                  <a:effectLst/>
                  <a:uLnTx/>
                  <a:uFillTx/>
                  <a:latin typeface="Segoe UI Semilight"/>
                  <a:ea typeface="+mn-ea"/>
                  <a:cs typeface="+mn-cs"/>
                </a:endParaRPr>
              </a:p>
            </p:txBody>
          </p:sp>
        </p:grpSp>
        <p:grpSp>
          <p:nvGrpSpPr>
            <p:cNvPr id="229" name="Group 228">
              <a:extLst>
                <a:ext uri="{FF2B5EF4-FFF2-40B4-BE49-F238E27FC236}">
                  <a16:creationId xmlns:a16="http://schemas.microsoft.com/office/drawing/2014/main" id="{C99747D9-F8CB-450F-9BA8-0F7231174048}"/>
                </a:ext>
              </a:extLst>
            </p:cNvPr>
            <p:cNvGrpSpPr/>
            <p:nvPr/>
          </p:nvGrpSpPr>
          <p:grpSpPr>
            <a:xfrm>
              <a:off x="7892893" y="3639538"/>
              <a:ext cx="435200" cy="395663"/>
              <a:chOff x="4530976" y="2990126"/>
              <a:chExt cx="231285" cy="210274"/>
            </a:xfrm>
          </p:grpSpPr>
          <p:sp>
            <p:nvSpPr>
              <p:cNvPr id="230" name="Freeform 5">
                <a:extLst>
                  <a:ext uri="{FF2B5EF4-FFF2-40B4-BE49-F238E27FC236}">
                    <a16:creationId xmlns:a16="http://schemas.microsoft.com/office/drawing/2014/main" id="{7C700962-AC2E-44D9-958C-F14D32900402}"/>
                  </a:ext>
                </a:extLst>
              </p:cNvPr>
              <p:cNvSpPr>
                <a:spLocks noEditPoints="1"/>
              </p:cNvSpPr>
              <p:nvPr/>
            </p:nvSpPr>
            <p:spPr bwMode="auto">
              <a:xfrm>
                <a:off x="4530976" y="2990126"/>
                <a:ext cx="231285" cy="210274"/>
              </a:xfrm>
              <a:prstGeom prst="triangle">
                <a:avLst/>
              </a:prstGeom>
              <a:noFill/>
              <a:ln w="12700">
                <a:solidFill>
                  <a:schemeClr val="tx2"/>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Semilight"/>
                  <a:ea typeface="+mn-ea"/>
                  <a:cs typeface="+mn-cs"/>
                </a:endParaRPr>
              </a:p>
            </p:txBody>
          </p:sp>
          <p:grpSp>
            <p:nvGrpSpPr>
              <p:cNvPr id="231" name="Group 230">
                <a:extLst>
                  <a:ext uri="{FF2B5EF4-FFF2-40B4-BE49-F238E27FC236}">
                    <a16:creationId xmlns:a16="http://schemas.microsoft.com/office/drawing/2014/main" id="{86F62D0C-BCDA-44ED-986A-59839796156F}"/>
                  </a:ext>
                </a:extLst>
              </p:cNvPr>
              <p:cNvGrpSpPr/>
              <p:nvPr/>
            </p:nvGrpSpPr>
            <p:grpSpPr>
              <a:xfrm>
                <a:off x="4646619" y="3052306"/>
                <a:ext cx="0" cy="122254"/>
                <a:chOff x="4791447" y="2616042"/>
                <a:chExt cx="0" cy="1427764"/>
              </a:xfrm>
            </p:grpSpPr>
            <p:cxnSp>
              <p:nvCxnSpPr>
                <p:cNvPr id="232" name="Straight Connector 231">
                  <a:extLst>
                    <a:ext uri="{FF2B5EF4-FFF2-40B4-BE49-F238E27FC236}">
                      <a16:creationId xmlns:a16="http://schemas.microsoft.com/office/drawing/2014/main" id="{39AA846C-0ACD-4C08-8094-FB63CFA6B4F0}"/>
                    </a:ext>
                  </a:extLst>
                </p:cNvPr>
                <p:cNvCxnSpPr>
                  <a:cxnSpLocks/>
                </p:cNvCxnSpPr>
                <p:nvPr/>
              </p:nvCxnSpPr>
              <p:spPr>
                <a:xfrm>
                  <a:off x="4791447" y="2616042"/>
                  <a:ext cx="0" cy="1030199"/>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3" name="Straight Connector 232">
                  <a:extLst>
                    <a:ext uri="{FF2B5EF4-FFF2-40B4-BE49-F238E27FC236}">
                      <a16:creationId xmlns:a16="http://schemas.microsoft.com/office/drawing/2014/main" id="{89D5710B-9ACB-451F-A306-088E05714F50}"/>
                    </a:ext>
                  </a:extLst>
                </p:cNvPr>
                <p:cNvCxnSpPr>
                  <a:cxnSpLocks/>
                </p:cNvCxnSpPr>
                <p:nvPr/>
              </p:nvCxnSpPr>
              <p:spPr>
                <a:xfrm>
                  <a:off x="4791447" y="3793908"/>
                  <a:ext cx="0" cy="249898"/>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234" name="Group 233">
              <a:extLst>
                <a:ext uri="{FF2B5EF4-FFF2-40B4-BE49-F238E27FC236}">
                  <a16:creationId xmlns:a16="http://schemas.microsoft.com/office/drawing/2014/main" id="{D2643D7D-02CF-492F-9D49-59DD5996B9F5}"/>
                </a:ext>
              </a:extLst>
            </p:cNvPr>
            <p:cNvGrpSpPr/>
            <p:nvPr/>
          </p:nvGrpSpPr>
          <p:grpSpPr>
            <a:xfrm>
              <a:off x="8146596" y="4932273"/>
              <a:ext cx="612740" cy="486364"/>
              <a:chOff x="4223626" y="2353385"/>
              <a:chExt cx="1173971" cy="931848"/>
            </a:xfrm>
          </p:grpSpPr>
          <p:grpSp>
            <p:nvGrpSpPr>
              <p:cNvPr id="235" name="Group 234">
                <a:extLst>
                  <a:ext uri="{FF2B5EF4-FFF2-40B4-BE49-F238E27FC236}">
                    <a16:creationId xmlns:a16="http://schemas.microsoft.com/office/drawing/2014/main" id="{B3407864-66AE-4A4C-B377-77A1F377DC0A}"/>
                  </a:ext>
                </a:extLst>
              </p:cNvPr>
              <p:cNvGrpSpPr/>
              <p:nvPr/>
            </p:nvGrpSpPr>
            <p:grpSpPr>
              <a:xfrm>
                <a:off x="4273550" y="2402418"/>
                <a:ext cx="1079500" cy="840315"/>
                <a:chOff x="4273550" y="2402418"/>
                <a:chExt cx="1079500" cy="840315"/>
              </a:xfrm>
            </p:grpSpPr>
            <p:cxnSp>
              <p:nvCxnSpPr>
                <p:cNvPr id="244" name="Straight Connector 243">
                  <a:extLst>
                    <a:ext uri="{FF2B5EF4-FFF2-40B4-BE49-F238E27FC236}">
                      <a16:creationId xmlns:a16="http://schemas.microsoft.com/office/drawing/2014/main" id="{15FC15D6-A614-4C2E-B397-A30FBCCA2876}"/>
                    </a:ext>
                  </a:extLst>
                </p:cNvPr>
                <p:cNvCxnSpPr>
                  <a:cxnSpLocks/>
                </p:cNvCxnSpPr>
                <p:nvPr/>
              </p:nvCxnSpPr>
              <p:spPr>
                <a:xfrm>
                  <a:off x="4997450" y="2413000"/>
                  <a:ext cx="355600" cy="232833"/>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45" name="Straight Connector 244">
                  <a:extLst>
                    <a:ext uri="{FF2B5EF4-FFF2-40B4-BE49-F238E27FC236}">
                      <a16:creationId xmlns:a16="http://schemas.microsoft.com/office/drawing/2014/main" id="{3F1E3BE3-4FE0-49FD-B242-354F1DCA7EE4}"/>
                    </a:ext>
                  </a:extLst>
                </p:cNvPr>
                <p:cNvCxnSpPr>
                  <a:cxnSpLocks/>
                </p:cNvCxnSpPr>
                <p:nvPr/>
              </p:nvCxnSpPr>
              <p:spPr>
                <a:xfrm>
                  <a:off x="4997450" y="2413000"/>
                  <a:ext cx="296333" cy="721783"/>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46" name="Straight Connector 245">
                  <a:extLst>
                    <a:ext uri="{FF2B5EF4-FFF2-40B4-BE49-F238E27FC236}">
                      <a16:creationId xmlns:a16="http://schemas.microsoft.com/office/drawing/2014/main" id="{40BB08BA-155A-4475-908E-76A3F1209EEE}"/>
                    </a:ext>
                  </a:extLst>
                </p:cNvPr>
                <p:cNvCxnSpPr>
                  <a:cxnSpLocks/>
                </p:cNvCxnSpPr>
                <p:nvPr/>
              </p:nvCxnSpPr>
              <p:spPr>
                <a:xfrm flipV="1">
                  <a:off x="4762500" y="3143250"/>
                  <a:ext cx="520700" cy="86783"/>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47" name="Straight Connector 246">
                  <a:extLst>
                    <a:ext uri="{FF2B5EF4-FFF2-40B4-BE49-F238E27FC236}">
                      <a16:creationId xmlns:a16="http://schemas.microsoft.com/office/drawing/2014/main" id="{5A991D1B-EAA3-4C37-8318-22C601CA315A}"/>
                    </a:ext>
                  </a:extLst>
                </p:cNvPr>
                <p:cNvCxnSpPr>
                  <a:cxnSpLocks/>
                </p:cNvCxnSpPr>
                <p:nvPr/>
              </p:nvCxnSpPr>
              <p:spPr>
                <a:xfrm flipV="1">
                  <a:off x="5039783" y="2641600"/>
                  <a:ext cx="300567" cy="24130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48" name="Straight Connector 247">
                  <a:extLst>
                    <a:ext uri="{FF2B5EF4-FFF2-40B4-BE49-F238E27FC236}">
                      <a16:creationId xmlns:a16="http://schemas.microsoft.com/office/drawing/2014/main" id="{E660C4BA-FF0B-465A-A8EF-C6892516BC13}"/>
                    </a:ext>
                  </a:extLst>
                </p:cNvPr>
                <p:cNvCxnSpPr>
                  <a:cxnSpLocks/>
                </p:cNvCxnSpPr>
                <p:nvPr/>
              </p:nvCxnSpPr>
              <p:spPr>
                <a:xfrm flipV="1">
                  <a:off x="4413250" y="2413001"/>
                  <a:ext cx="571500" cy="126999"/>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49" name="Straight Connector 248">
                  <a:extLst>
                    <a:ext uri="{FF2B5EF4-FFF2-40B4-BE49-F238E27FC236}">
                      <a16:creationId xmlns:a16="http://schemas.microsoft.com/office/drawing/2014/main" id="{8BBE681C-5731-44AB-BCE2-DB13BD0256C6}"/>
                    </a:ext>
                  </a:extLst>
                </p:cNvPr>
                <p:cNvCxnSpPr>
                  <a:cxnSpLocks/>
                </p:cNvCxnSpPr>
                <p:nvPr/>
              </p:nvCxnSpPr>
              <p:spPr>
                <a:xfrm flipV="1">
                  <a:off x="4703233" y="2450099"/>
                  <a:ext cx="251425" cy="248651"/>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50" name="Straight Connector 249">
                  <a:extLst>
                    <a:ext uri="{FF2B5EF4-FFF2-40B4-BE49-F238E27FC236}">
                      <a16:creationId xmlns:a16="http://schemas.microsoft.com/office/drawing/2014/main" id="{FF73B3C1-6373-494C-BBEB-AAD106C8A712}"/>
                    </a:ext>
                  </a:extLst>
                </p:cNvPr>
                <p:cNvCxnSpPr>
                  <a:cxnSpLocks/>
                </p:cNvCxnSpPr>
                <p:nvPr/>
              </p:nvCxnSpPr>
              <p:spPr>
                <a:xfrm flipV="1">
                  <a:off x="4762500" y="2402418"/>
                  <a:ext cx="232833" cy="821265"/>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51" name="Straight Connector 250">
                  <a:extLst>
                    <a:ext uri="{FF2B5EF4-FFF2-40B4-BE49-F238E27FC236}">
                      <a16:creationId xmlns:a16="http://schemas.microsoft.com/office/drawing/2014/main" id="{77474304-BCA6-4899-B476-7F9E6AA51F54}"/>
                    </a:ext>
                  </a:extLst>
                </p:cNvPr>
                <p:cNvCxnSpPr>
                  <a:cxnSpLocks/>
                </p:cNvCxnSpPr>
                <p:nvPr/>
              </p:nvCxnSpPr>
              <p:spPr>
                <a:xfrm flipH="1" flipV="1">
                  <a:off x="4273550" y="2984500"/>
                  <a:ext cx="495300" cy="251883"/>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52" name="Straight Connector 251">
                  <a:extLst>
                    <a:ext uri="{FF2B5EF4-FFF2-40B4-BE49-F238E27FC236}">
                      <a16:creationId xmlns:a16="http://schemas.microsoft.com/office/drawing/2014/main" id="{97A5F38B-E4E4-4CD4-A0C6-1D9482811088}"/>
                    </a:ext>
                  </a:extLst>
                </p:cNvPr>
                <p:cNvCxnSpPr>
                  <a:cxnSpLocks/>
                </p:cNvCxnSpPr>
                <p:nvPr/>
              </p:nvCxnSpPr>
              <p:spPr>
                <a:xfrm flipH="1" flipV="1">
                  <a:off x="4417483" y="2537884"/>
                  <a:ext cx="647700" cy="338666"/>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53" name="Straight Connector 252">
                  <a:extLst>
                    <a:ext uri="{FF2B5EF4-FFF2-40B4-BE49-F238E27FC236}">
                      <a16:creationId xmlns:a16="http://schemas.microsoft.com/office/drawing/2014/main" id="{BB39B551-7026-4664-98FB-BD48B4A08414}"/>
                    </a:ext>
                  </a:extLst>
                </p:cNvPr>
                <p:cNvCxnSpPr>
                  <a:cxnSpLocks/>
                </p:cNvCxnSpPr>
                <p:nvPr/>
              </p:nvCxnSpPr>
              <p:spPr>
                <a:xfrm flipV="1">
                  <a:off x="4277783" y="2874433"/>
                  <a:ext cx="770467" cy="10795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54" name="Straight Connector 253">
                  <a:extLst>
                    <a:ext uri="{FF2B5EF4-FFF2-40B4-BE49-F238E27FC236}">
                      <a16:creationId xmlns:a16="http://schemas.microsoft.com/office/drawing/2014/main" id="{D3118455-0E19-443C-B1A3-0677300574FF}"/>
                    </a:ext>
                  </a:extLst>
                </p:cNvPr>
                <p:cNvCxnSpPr>
                  <a:cxnSpLocks/>
                </p:cNvCxnSpPr>
                <p:nvPr/>
              </p:nvCxnSpPr>
              <p:spPr>
                <a:xfrm flipH="1" flipV="1">
                  <a:off x="4413250" y="2531533"/>
                  <a:ext cx="353483" cy="69850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55" name="Straight Connector 254">
                  <a:extLst>
                    <a:ext uri="{FF2B5EF4-FFF2-40B4-BE49-F238E27FC236}">
                      <a16:creationId xmlns:a16="http://schemas.microsoft.com/office/drawing/2014/main" id="{60226B46-518B-4974-8D56-F56084C7A1DE}"/>
                    </a:ext>
                  </a:extLst>
                </p:cNvPr>
                <p:cNvCxnSpPr>
                  <a:cxnSpLocks/>
                </p:cNvCxnSpPr>
                <p:nvPr/>
              </p:nvCxnSpPr>
              <p:spPr>
                <a:xfrm flipH="1" flipV="1">
                  <a:off x="4715933" y="2698750"/>
                  <a:ext cx="50800" cy="543983"/>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56" name="Straight Connector 255">
                  <a:extLst>
                    <a:ext uri="{FF2B5EF4-FFF2-40B4-BE49-F238E27FC236}">
                      <a16:creationId xmlns:a16="http://schemas.microsoft.com/office/drawing/2014/main" id="{AD097503-8F30-4305-85A3-0C8FB3C0CE58}"/>
                    </a:ext>
                  </a:extLst>
                </p:cNvPr>
                <p:cNvCxnSpPr>
                  <a:cxnSpLocks/>
                </p:cNvCxnSpPr>
                <p:nvPr/>
              </p:nvCxnSpPr>
              <p:spPr>
                <a:xfrm flipH="1" flipV="1">
                  <a:off x="5052483" y="2899834"/>
                  <a:ext cx="234950" cy="218016"/>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57" name="Straight Connector 256">
                  <a:extLst>
                    <a:ext uri="{FF2B5EF4-FFF2-40B4-BE49-F238E27FC236}">
                      <a16:creationId xmlns:a16="http://schemas.microsoft.com/office/drawing/2014/main" id="{97B32D2A-CA72-4BE5-A0C4-5F3B4639653D}"/>
                    </a:ext>
                  </a:extLst>
                </p:cNvPr>
                <p:cNvCxnSpPr>
                  <a:cxnSpLocks/>
                </p:cNvCxnSpPr>
                <p:nvPr/>
              </p:nvCxnSpPr>
              <p:spPr>
                <a:xfrm flipV="1">
                  <a:off x="4762500" y="2876550"/>
                  <a:ext cx="292101" cy="340783"/>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grpSp>
          <p:sp useBgFill="1">
            <p:nvSpPr>
              <p:cNvPr id="236" name="Oval 19">
                <a:extLst>
                  <a:ext uri="{FF2B5EF4-FFF2-40B4-BE49-F238E27FC236}">
                    <a16:creationId xmlns:a16="http://schemas.microsoft.com/office/drawing/2014/main" id="{8A2F2DC7-7E7C-41FE-816F-DC0694A57DD2}"/>
                  </a:ext>
                </a:extLst>
              </p:cNvPr>
              <p:cNvSpPr>
                <a:spLocks noChangeArrowheads="1"/>
              </p:cNvSpPr>
              <p:nvPr/>
            </p:nvSpPr>
            <p:spPr bwMode="auto">
              <a:xfrm>
                <a:off x="4938065" y="2353385"/>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Semilight"/>
                  <a:ea typeface="+mn-ea"/>
                  <a:cs typeface="+mn-cs"/>
                </a:endParaRPr>
              </a:p>
            </p:txBody>
          </p:sp>
          <p:sp useBgFill="1">
            <p:nvSpPr>
              <p:cNvPr id="237" name="Oval 19">
                <a:extLst>
                  <a:ext uri="{FF2B5EF4-FFF2-40B4-BE49-F238E27FC236}">
                    <a16:creationId xmlns:a16="http://schemas.microsoft.com/office/drawing/2014/main" id="{F3251E49-4978-425A-A023-9D919AA12662}"/>
                  </a:ext>
                </a:extLst>
              </p:cNvPr>
              <p:cNvSpPr>
                <a:spLocks noChangeArrowheads="1"/>
              </p:cNvSpPr>
              <p:nvPr/>
            </p:nvSpPr>
            <p:spPr bwMode="auto">
              <a:xfrm>
                <a:off x="5284290" y="2582712"/>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Semilight"/>
                  <a:ea typeface="+mn-ea"/>
                  <a:cs typeface="+mn-cs"/>
                </a:endParaRPr>
              </a:p>
            </p:txBody>
          </p:sp>
          <p:sp useBgFill="1">
            <p:nvSpPr>
              <p:cNvPr id="238" name="Oval 19">
                <a:extLst>
                  <a:ext uri="{FF2B5EF4-FFF2-40B4-BE49-F238E27FC236}">
                    <a16:creationId xmlns:a16="http://schemas.microsoft.com/office/drawing/2014/main" id="{610AF336-52F4-4B33-AC18-B47BD324FB19}"/>
                  </a:ext>
                </a:extLst>
              </p:cNvPr>
              <p:cNvSpPr>
                <a:spLocks noChangeArrowheads="1"/>
              </p:cNvSpPr>
              <p:nvPr/>
            </p:nvSpPr>
            <p:spPr bwMode="auto">
              <a:xfrm>
                <a:off x="4992571" y="2824202"/>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Semilight"/>
                  <a:ea typeface="+mn-ea"/>
                  <a:cs typeface="+mn-cs"/>
                </a:endParaRPr>
              </a:p>
            </p:txBody>
          </p:sp>
          <p:sp useBgFill="1">
            <p:nvSpPr>
              <p:cNvPr id="239" name="Oval 19">
                <a:extLst>
                  <a:ext uri="{FF2B5EF4-FFF2-40B4-BE49-F238E27FC236}">
                    <a16:creationId xmlns:a16="http://schemas.microsoft.com/office/drawing/2014/main" id="{22AB0D04-5FD2-452F-989C-5FA54094C1AB}"/>
                  </a:ext>
                </a:extLst>
              </p:cNvPr>
              <p:cNvSpPr>
                <a:spLocks noChangeArrowheads="1"/>
              </p:cNvSpPr>
              <p:nvPr/>
            </p:nvSpPr>
            <p:spPr bwMode="auto">
              <a:xfrm>
                <a:off x="5227637" y="3071688"/>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Semilight"/>
                  <a:ea typeface="+mn-ea"/>
                  <a:cs typeface="+mn-cs"/>
                </a:endParaRPr>
              </a:p>
            </p:txBody>
          </p:sp>
          <p:sp useBgFill="1">
            <p:nvSpPr>
              <p:cNvPr id="240" name="Oval 19">
                <a:extLst>
                  <a:ext uri="{FF2B5EF4-FFF2-40B4-BE49-F238E27FC236}">
                    <a16:creationId xmlns:a16="http://schemas.microsoft.com/office/drawing/2014/main" id="{878396D6-87A4-4D47-AA7B-0F2E59FF4695}"/>
                  </a:ext>
                </a:extLst>
              </p:cNvPr>
              <p:cNvSpPr>
                <a:spLocks noChangeArrowheads="1"/>
              </p:cNvSpPr>
              <p:nvPr/>
            </p:nvSpPr>
            <p:spPr bwMode="auto">
              <a:xfrm>
                <a:off x="4703544" y="3171926"/>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Semilight"/>
                  <a:ea typeface="+mn-ea"/>
                  <a:cs typeface="+mn-cs"/>
                </a:endParaRPr>
              </a:p>
            </p:txBody>
          </p:sp>
          <p:sp useBgFill="1">
            <p:nvSpPr>
              <p:cNvPr id="241" name="Oval 19">
                <a:extLst>
                  <a:ext uri="{FF2B5EF4-FFF2-40B4-BE49-F238E27FC236}">
                    <a16:creationId xmlns:a16="http://schemas.microsoft.com/office/drawing/2014/main" id="{374A3C7D-0050-4FCD-8BAA-D117AFEBF62D}"/>
                  </a:ext>
                </a:extLst>
              </p:cNvPr>
              <p:cNvSpPr>
                <a:spLocks noChangeArrowheads="1"/>
              </p:cNvSpPr>
              <p:nvPr/>
            </p:nvSpPr>
            <p:spPr bwMode="auto">
              <a:xfrm>
                <a:off x="4223626" y="2924064"/>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Semilight"/>
                  <a:ea typeface="+mn-ea"/>
                  <a:cs typeface="+mn-cs"/>
                </a:endParaRPr>
              </a:p>
            </p:txBody>
          </p:sp>
          <p:sp useBgFill="1">
            <p:nvSpPr>
              <p:cNvPr id="242" name="Oval 19">
                <a:extLst>
                  <a:ext uri="{FF2B5EF4-FFF2-40B4-BE49-F238E27FC236}">
                    <a16:creationId xmlns:a16="http://schemas.microsoft.com/office/drawing/2014/main" id="{2D8D91F5-26CF-4E83-8626-9B45E834146E}"/>
                  </a:ext>
                </a:extLst>
              </p:cNvPr>
              <p:cNvSpPr>
                <a:spLocks noChangeArrowheads="1"/>
              </p:cNvSpPr>
              <p:nvPr/>
            </p:nvSpPr>
            <p:spPr bwMode="auto">
              <a:xfrm>
                <a:off x="4655543" y="2638231"/>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Semilight"/>
                  <a:ea typeface="+mn-ea"/>
                  <a:cs typeface="+mn-cs"/>
                </a:endParaRPr>
              </a:p>
            </p:txBody>
          </p:sp>
          <p:sp useBgFill="1">
            <p:nvSpPr>
              <p:cNvPr id="243" name="Oval 19">
                <a:extLst>
                  <a:ext uri="{FF2B5EF4-FFF2-40B4-BE49-F238E27FC236}">
                    <a16:creationId xmlns:a16="http://schemas.microsoft.com/office/drawing/2014/main" id="{D3FBBFC3-1085-43AA-8B60-E373E6445A18}"/>
                  </a:ext>
                </a:extLst>
              </p:cNvPr>
              <p:cNvSpPr>
                <a:spLocks noChangeArrowheads="1"/>
              </p:cNvSpPr>
              <p:nvPr/>
            </p:nvSpPr>
            <p:spPr bwMode="auto">
              <a:xfrm>
                <a:off x="4363387" y="2482918"/>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Semilight"/>
                  <a:ea typeface="+mn-ea"/>
                  <a:cs typeface="+mn-cs"/>
                </a:endParaRPr>
              </a:p>
            </p:txBody>
          </p:sp>
        </p:grpSp>
      </p:grpSp>
      <p:sp>
        <p:nvSpPr>
          <p:cNvPr id="3" name="Rectangle 2">
            <a:extLst>
              <a:ext uri="{FF2B5EF4-FFF2-40B4-BE49-F238E27FC236}">
                <a16:creationId xmlns:a16="http://schemas.microsoft.com/office/drawing/2014/main" id="{10771C53-7274-4CC1-B38D-AF93233B274D}"/>
              </a:ext>
            </a:extLst>
          </p:cNvPr>
          <p:cNvSpPr/>
          <p:nvPr/>
        </p:nvSpPr>
        <p:spPr bwMode="auto">
          <a:xfrm>
            <a:off x="6315803" y="3373175"/>
            <a:ext cx="5506083" cy="2383190"/>
          </a:xfrm>
          <a:prstGeom prst="rect">
            <a:avLst/>
          </a:prstGeom>
          <a:solidFill>
            <a:srgbClr val="F2F8FD">
              <a:alpha val="7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3789288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BC347AB2-AD13-4B68-B3FA-864812299F72}"/>
              </a:ext>
            </a:extLst>
          </p:cNvPr>
          <p:cNvSpPr>
            <a:spLocks noGrp="1"/>
          </p:cNvSpPr>
          <p:nvPr>
            <p:ph type="body" sz="quarter" idx="10"/>
          </p:nvPr>
        </p:nvSpPr>
        <p:spPr>
          <a:xfrm>
            <a:off x="269240" y="1324160"/>
            <a:ext cx="5809343" cy="5047536"/>
          </a:xfrm>
        </p:spPr>
        <p:txBody>
          <a:bodyPr/>
          <a:lstStyle/>
          <a:p>
            <a:r>
              <a:rPr lang="en-US" dirty="0"/>
              <a:t>JOBS SCHEDULER</a:t>
            </a:r>
          </a:p>
          <a:p>
            <a:pPr lvl="1"/>
            <a:r>
              <a:rPr lang="en-US" dirty="0"/>
              <a:t>Execute jobs for production pipelines on a specific schedule</a:t>
            </a:r>
          </a:p>
          <a:p>
            <a:r>
              <a:rPr lang="en-US" dirty="0"/>
              <a:t>NOTEBOOK WORKFLOWS</a:t>
            </a:r>
          </a:p>
          <a:p>
            <a:pPr lvl="1"/>
            <a:r>
              <a:rPr lang="en-US" dirty="0"/>
              <a:t>Create multi-stage pipelines with the control structures of the source programming language</a:t>
            </a:r>
          </a:p>
          <a:p>
            <a:r>
              <a:rPr lang="en-US" dirty="0"/>
              <a:t>RUN NOTEBOOKS AS JOBS</a:t>
            </a:r>
          </a:p>
          <a:p>
            <a:pPr lvl="1"/>
            <a:r>
              <a:rPr lang="en-US" dirty="0"/>
              <a:t>Turn notebooks or JARs into resilient Spark jobs with a click or an API call</a:t>
            </a:r>
          </a:p>
          <a:p>
            <a:r>
              <a:rPr lang="en-US" dirty="0"/>
              <a:t>NOTIFICATIONS AND LOGS</a:t>
            </a:r>
          </a:p>
          <a:p>
            <a:pPr lvl="1"/>
            <a:r>
              <a:rPr lang="en-US" dirty="0"/>
              <a:t>Set up alerts and quickly access audit logs for easy monitoring and troubleshooting</a:t>
            </a:r>
          </a:p>
          <a:p>
            <a:r>
              <a:rPr lang="en-US" dirty="0"/>
              <a:t>INTEGRATE NATIVELY WITH AZURE SERVICES</a:t>
            </a:r>
          </a:p>
          <a:p>
            <a:pPr lvl="1"/>
            <a:r>
              <a:rPr lang="en-US" dirty="0"/>
              <a:t>Deep integration with Azure SQL Data Warehouse, Cosmos DB, Azure Data Lake Store, Azure Blob Storage, and Azure Event Hub</a:t>
            </a:r>
          </a:p>
        </p:txBody>
      </p:sp>
      <p:sp>
        <p:nvSpPr>
          <p:cNvPr id="4" name="Title 3">
            <a:extLst>
              <a:ext uri="{FF2B5EF4-FFF2-40B4-BE49-F238E27FC236}">
                <a16:creationId xmlns:a16="http://schemas.microsoft.com/office/drawing/2014/main" id="{B40CA060-B90C-474B-B124-4CC20C822E24}"/>
              </a:ext>
            </a:extLst>
          </p:cNvPr>
          <p:cNvSpPr>
            <a:spLocks noGrp="1"/>
          </p:cNvSpPr>
          <p:nvPr>
            <p:ph type="title"/>
          </p:nvPr>
        </p:nvSpPr>
        <p:spPr/>
        <p:txBody>
          <a:bodyPr/>
          <a:lstStyle/>
          <a:p>
            <a:r>
              <a:rPr lang="en-US" dirty="0"/>
              <a:t>Deploy Production Jobs &amp; Workflows</a:t>
            </a:r>
          </a:p>
        </p:txBody>
      </p:sp>
      <p:grpSp>
        <p:nvGrpSpPr>
          <p:cNvPr id="24" name="Group 23">
            <a:extLst>
              <a:ext uri="{FF2B5EF4-FFF2-40B4-BE49-F238E27FC236}">
                <a16:creationId xmlns:a16="http://schemas.microsoft.com/office/drawing/2014/main" id="{938126BE-C1BD-43A8-AAB2-730A1149F681}"/>
              </a:ext>
            </a:extLst>
          </p:cNvPr>
          <p:cNvGrpSpPr/>
          <p:nvPr/>
        </p:nvGrpSpPr>
        <p:grpSpPr>
          <a:xfrm>
            <a:off x="6284901" y="1833155"/>
            <a:ext cx="5596725" cy="3975462"/>
            <a:chOff x="2740512" y="1257570"/>
            <a:chExt cx="6559026" cy="4659003"/>
          </a:xfrm>
        </p:grpSpPr>
        <p:sp>
          <p:nvSpPr>
            <p:cNvPr id="25" name="Freeform 4">
              <a:extLst>
                <a:ext uri="{FF2B5EF4-FFF2-40B4-BE49-F238E27FC236}">
                  <a16:creationId xmlns:a16="http://schemas.microsoft.com/office/drawing/2014/main" id="{BF57136D-B936-41CF-B82F-C975B13D666B}"/>
                </a:ext>
              </a:extLst>
            </p:cNvPr>
            <p:cNvSpPr>
              <a:spLocks noChangeArrowheads="1"/>
            </p:cNvSpPr>
            <p:nvPr/>
          </p:nvSpPr>
          <p:spPr bwMode="auto">
            <a:xfrm>
              <a:off x="2740512" y="1257570"/>
              <a:ext cx="6559026" cy="4659003"/>
            </a:xfrm>
            <a:prstGeom prst="rect">
              <a:avLst/>
            </a:prstGeom>
            <a:solidFill>
              <a:schemeClr val="tx2">
                <a:alpha val="5000"/>
              </a:schemeClr>
            </a:solidFill>
            <a:ln w="12700" cap="flat">
              <a:solidFill>
                <a:schemeClr val="tx2"/>
              </a:solidFill>
              <a:prstDash val="solid"/>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26" name="Freeform 4">
              <a:extLst>
                <a:ext uri="{FF2B5EF4-FFF2-40B4-BE49-F238E27FC236}">
                  <a16:creationId xmlns:a16="http://schemas.microsoft.com/office/drawing/2014/main" id="{FBB4908C-F5E0-4CD8-9359-0E868C6DF5C9}"/>
                </a:ext>
              </a:extLst>
            </p:cNvPr>
            <p:cNvSpPr>
              <a:spLocks noChangeArrowheads="1"/>
            </p:cNvSpPr>
            <p:nvPr/>
          </p:nvSpPr>
          <p:spPr bwMode="auto">
            <a:xfrm>
              <a:off x="2837398" y="4583044"/>
              <a:ext cx="6350000" cy="1214672"/>
            </a:xfrm>
            <a:prstGeom prst="rect">
              <a:avLst/>
            </a:prstGeom>
            <a:noFill/>
            <a:ln w="12700" cap="flat">
              <a:solidFill>
                <a:schemeClr val="tx1"/>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nvGrpSpPr>
            <p:cNvPr id="27" name="Group 26">
              <a:extLst>
                <a:ext uri="{FF2B5EF4-FFF2-40B4-BE49-F238E27FC236}">
                  <a16:creationId xmlns:a16="http://schemas.microsoft.com/office/drawing/2014/main" id="{59FC3ACE-D2CC-4FC3-B8BD-9EB738C34CE8}"/>
                </a:ext>
              </a:extLst>
            </p:cNvPr>
            <p:cNvGrpSpPr/>
            <p:nvPr/>
          </p:nvGrpSpPr>
          <p:grpSpPr>
            <a:xfrm>
              <a:off x="3571135" y="4969331"/>
              <a:ext cx="411025" cy="476588"/>
              <a:chOff x="1271588" y="5613400"/>
              <a:chExt cx="517525" cy="600076"/>
            </a:xfrm>
            <a:solidFill>
              <a:schemeClr val="tx2"/>
            </a:solidFill>
          </p:grpSpPr>
          <p:sp>
            <p:nvSpPr>
              <p:cNvPr id="104" name="Freeform 83">
                <a:extLst>
                  <a:ext uri="{FF2B5EF4-FFF2-40B4-BE49-F238E27FC236}">
                    <a16:creationId xmlns:a16="http://schemas.microsoft.com/office/drawing/2014/main" id="{4CD69C26-8966-4B57-80BB-1ECEA40F258C}"/>
                  </a:ext>
                </a:extLst>
              </p:cNvPr>
              <p:cNvSpPr>
                <a:spLocks noChangeArrowheads="1"/>
              </p:cNvSpPr>
              <p:nvPr/>
            </p:nvSpPr>
            <p:spPr bwMode="auto">
              <a:xfrm>
                <a:off x="1368425" y="5705476"/>
                <a:ext cx="420688" cy="508000"/>
              </a:xfrm>
              <a:custGeom>
                <a:avLst/>
                <a:gdLst>
                  <a:gd name="T0" fmla="*/ 934 w 1168"/>
                  <a:gd name="T1" fmla="*/ 687 h 1410"/>
                  <a:gd name="T2" fmla="*/ 760 w 1168"/>
                  <a:gd name="T3" fmla="*/ 687 h 1410"/>
                  <a:gd name="T4" fmla="*/ 585 w 1168"/>
                  <a:gd name="T5" fmla="*/ 529 h 1410"/>
                  <a:gd name="T6" fmla="*/ 416 w 1168"/>
                  <a:gd name="T7" fmla="*/ 687 h 1410"/>
                  <a:gd name="T8" fmla="*/ 234 w 1168"/>
                  <a:gd name="T9" fmla="*/ 687 h 1410"/>
                  <a:gd name="T10" fmla="*/ 46 w 1168"/>
                  <a:gd name="T11" fmla="*/ 462 h 1410"/>
                  <a:gd name="T12" fmla="*/ 234 w 1168"/>
                  <a:gd name="T13" fmla="*/ 238 h 1410"/>
                  <a:gd name="T14" fmla="*/ 552 w 1168"/>
                  <a:gd name="T15" fmla="*/ 238 h 1410"/>
                  <a:gd name="T16" fmla="*/ 552 w 1168"/>
                  <a:gd name="T17" fmla="*/ 422 h 1410"/>
                  <a:gd name="T18" fmla="*/ 1147 w 1168"/>
                  <a:gd name="T19" fmla="*/ 422 h 1410"/>
                  <a:gd name="T20" fmla="*/ 1147 w 1168"/>
                  <a:gd name="T21" fmla="*/ 0 h 1410"/>
                  <a:gd name="T22" fmla="*/ 552 w 1168"/>
                  <a:gd name="T23" fmla="*/ 0 h 1410"/>
                  <a:gd name="T24" fmla="*/ 552 w 1168"/>
                  <a:gd name="T25" fmla="*/ 192 h 1410"/>
                  <a:gd name="T26" fmla="*/ 234 w 1168"/>
                  <a:gd name="T27" fmla="*/ 192 h 1410"/>
                  <a:gd name="T28" fmla="*/ 0 w 1168"/>
                  <a:gd name="T29" fmla="*/ 459 h 1410"/>
                  <a:gd name="T30" fmla="*/ 234 w 1168"/>
                  <a:gd name="T31" fmla="*/ 728 h 1410"/>
                  <a:gd name="T32" fmla="*/ 420 w 1168"/>
                  <a:gd name="T33" fmla="*/ 728 h 1410"/>
                  <a:gd name="T34" fmla="*/ 593 w 1168"/>
                  <a:gd name="T35" fmla="*/ 873 h 1410"/>
                  <a:gd name="T36" fmla="*/ 760 w 1168"/>
                  <a:gd name="T37" fmla="*/ 728 h 1410"/>
                  <a:gd name="T38" fmla="*/ 934 w 1168"/>
                  <a:gd name="T39" fmla="*/ 728 h 1410"/>
                  <a:gd name="T40" fmla="*/ 1121 w 1168"/>
                  <a:gd name="T41" fmla="*/ 954 h 1410"/>
                  <a:gd name="T42" fmla="*/ 1121 w 1168"/>
                  <a:gd name="T43" fmla="*/ 962 h 1410"/>
                  <a:gd name="T44" fmla="*/ 934 w 1168"/>
                  <a:gd name="T45" fmla="*/ 1186 h 1410"/>
                  <a:gd name="T46" fmla="*/ 615 w 1168"/>
                  <a:gd name="T47" fmla="*/ 1186 h 1410"/>
                  <a:gd name="T48" fmla="*/ 615 w 1168"/>
                  <a:gd name="T49" fmla="*/ 997 h 1410"/>
                  <a:gd name="T50" fmla="*/ 22 w 1168"/>
                  <a:gd name="T51" fmla="*/ 997 h 1410"/>
                  <a:gd name="T52" fmla="*/ 22 w 1168"/>
                  <a:gd name="T53" fmla="*/ 1409 h 1410"/>
                  <a:gd name="T54" fmla="*/ 615 w 1168"/>
                  <a:gd name="T55" fmla="*/ 1409 h 1410"/>
                  <a:gd name="T56" fmla="*/ 615 w 1168"/>
                  <a:gd name="T57" fmla="*/ 1236 h 1410"/>
                  <a:gd name="T58" fmla="*/ 934 w 1168"/>
                  <a:gd name="T59" fmla="*/ 1236 h 1410"/>
                  <a:gd name="T60" fmla="*/ 1167 w 1168"/>
                  <a:gd name="T61" fmla="*/ 967 h 1410"/>
                  <a:gd name="T62" fmla="*/ 1167 w 1168"/>
                  <a:gd name="T63" fmla="*/ 960 h 1410"/>
                  <a:gd name="T64" fmla="*/ 934 w 1168"/>
                  <a:gd name="T65" fmla="*/ 687 h 1410"/>
                  <a:gd name="T66" fmla="*/ 1103 w 1168"/>
                  <a:gd name="T67" fmla="*/ 376 h 1410"/>
                  <a:gd name="T68" fmla="*/ 1026 w 1168"/>
                  <a:gd name="T69" fmla="*/ 376 h 1410"/>
                  <a:gd name="T70" fmla="*/ 1026 w 1168"/>
                  <a:gd name="T71" fmla="*/ 46 h 1410"/>
                  <a:gd name="T72" fmla="*/ 1103 w 1168"/>
                  <a:gd name="T73" fmla="*/ 46 h 1410"/>
                  <a:gd name="T74" fmla="*/ 1103 w 1168"/>
                  <a:gd name="T75" fmla="*/ 376 h 1410"/>
                  <a:gd name="T76" fmla="*/ 980 w 1168"/>
                  <a:gd name="T77" fmla="*/ 44 h 1410"/>
                  <a:gd name="T78" fmla="*/ 980 w 1168"/>
                  <a:gd name="T79" fmla="*/ 376 h 1410"/>
                  <a:gd name="T80" fmla="*/ 596 w 1168"/>
                  <a:gd name="T81" fmla="*/ 376 h 1410"/>
                  <a:gd name="T82" fmla="*/ 596 w 1168"/>
                  <a:gd name="T83" fmla="*/ 44 h 1410"/>
                  <a:gd name="T84" fmla="*/ 980 w 1168"/>
                  <a:gd name="T85" fmla="*/ 44 h 1410"/>
                  <a:gd name="T86" fmla="*/ 574 w 1168"/>
                  <a:gd name="T87" fmla="*/ 798 h 1410"/>
                  <a:gd name="T88" fmla="*/ 510 w 1168"/>
                  <a:gd name="T89" fmla="*/ 746 h 1410"/>
                  <a:gd name="T90" fmla="*/ 538 w 1168"/>
                  <a:gd name="T91" fmla="*/ 711 h 1410"/>
                  <a:gd name="T92" fmla="*/ 569 w 1168"/>
                  <a:gd name="T93" fmla="*/ 737 h 1410"/>
                  <a:gd name="T94" fmla="*/ 644 w 1168"/>
                  <a:gd name="T95" fmla="*/ 643 h 1410"/>
                  <a:gd name="T96" fmla="*/ 679 w 1168"/>
                  <a:gd name="T97" fmla="*/ 669 h 1410"/>
                  <a:gd name="T98" fmla="*/ 574 w 1168"/>
                  <a:gd name="T99" fmla="*/ 798 h 1410"/>
                  <a:gd name="T100" fmla="*/ 68 w 1168"/>
                  <a:gd name="T101" fmla="*/ 1045 h 1410"/>
                  <a:gd name="T102" fmla="*/ 145 w 1168"/>
                  <a:gd name="T103" fmla="*/ 1045 h 1410"/>
                  <a:gd name="T104" fmla="*/ 145 w 1168"/>
                  <a:gd name="T105" fmla="*/ 1372 h 1410"/>
                  <a:gd name="T106" fmla="*/ 68 w 1168"/>
                  <a:gd name="T107" fmla="*/ 1372 h 1410"/>
                  <a:gd name="T108" fmla="*/ 68 w 1168"/>
                  <a:gd name="T109" fmla="*/ 1045 h 1410"/>
                  <a:gd name="T110" fmla="*/ 573 w 1168"/>
                  <a:gd name="T111" fmla="*/ 1372 h 1410"/>
                  <a:gd name="T112" fmla="*/ 188 w 1168"/>
                  <a:gd name="T113" fmla="*/ 1372 h 1410"/>
                  <a:gd name="T114" fmla="*/ 188 w 1168"/>
                  <a:gd name="T115" fmla="*/ 1045 h 1410"/>
                  <a:gd name="T116" fmla="*/ 573 w 1168"/>
                  <a:gd name="T117" fmla="*/ 1045 h 1410"/>
                  <a:gd name="T118" fmla="*/ 573 w 1168"/>
                  <a:gd name="T119" fmla="*/ 1372 h 1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68" h="1410">
                    <a:moveTo>
                      <a:pt x="934" y="687"/>
                    </a:moveTo>
                    <a:lnTo>
                      <a:pt x="760" y="687"/>
                    </a:lnTo>
                    <a:cubicBezTo>
                      <a:pt x="751" y="599"/>
                      <a:pt x="676" y="529"/>
                      <a:pt x="585" y="529"/>
                    </a:cubicBezTo>
                    <a:cubicBezTo>
                      <a:pt x="497" y="532"/>
                      <a:pt x="423" y="599"/>
                      <a:pt x="416" y="687"/>
                    </a:cubicBezTo>
                    <a:lnTo>
                      <a:pt x="234" y="687"/>
                    </a:lnTo>
                    <a:cubicBezTo>
                      <a:pt x="129" y="687"/>
                      <a:pt x="46" y="586"/>
                      <a:pt x="46" y="462"/>
                    </a:cubicBezTo>
                    <a:cubicBezTo>
                      <a:pt x="46" y="339"/>
                      <a:pt x="132" y="238"/>
                      <a:pt x="234" y="238"/>
                    </a:cubicBezTo>
                    <a:lnTo>
                      <a:pt x="552" y="238"/>
                    </a:lnTo>
                    <a:lnTo>
                      <a:pt x="552" y="422"/>
                    </a:lnTo>
                    <a:lnTo>
                      <a:pt x="1147" y="422"/>
                    </a:lnTo>
                    <a:lnTo>
                      <a:pt x="1147" y="0"/>
                    </a:lnTo>
                    <a:lnTo>
                      <a:pt x="552" y="0"/>
                    </a:lnTo>
                    <a:lnTo>
                      <a:pt x="552" y="192"/>
                    </a:lnTo>
                    <a:lnTo>
                      <a:pt x="234" y="192"/>
                    </a:lnTo>
                    <a:cubicBezTo>
                      <a:pt x="105" y="192"/>
                      <a:pt x="0" y="311"/>
                      <a:pt x="0" y="459"/>
                    </a:cubicBezTo>
                    <a:cubicBezTo>
                      <a:pt x="0" y="607"/>
                      <a:pt x="105" y="728"/>
                      <a:pt x="234" y="728"/>
                    </a:cubicBezTo>
                    <a:lnTo>
                      <a:pt x="420" y="728"/>
                    </a:lnTo>
                    <a:cubicBezTo>
                      <a:pt x="433" y="811"/>
                      <a:pt x="504" y="875"/>
                      <a:pt x="593" y="873"/>
                    </a:cubicBezTo>
                    <a:cubicBezTo>
                      <a:pt x="679" y="870"/>
                      <a:pt x="746" y="809"/>
                      <a:pt x="760" y="728"/>
                    </a:cubicBezTo>
                    <a:lnTo>
                      <a:pt x="934" y="728"/>
                    </a:lnTo>
                    <a:cubicBezTo>
                      <a:pt x="1039" y="728"/>
                      <a:pt x="1121" y="831"/>
                      <a:pt x="1121" y="954"/>
                    </a:cubicBezTo>
                    <a:lnTo>
                      <a:pt x="1121" y="962"/>
                    </a:lnTo>
                    <a:cubicBezTo>
                      <a:pt x="1121" y="1085"/>
                      <a:pt x="1037" y="1186"/>
                      <a:pt x="934" y="1186"/>
                    </a:cubicBezTo>
                    <a:lnTo>
                      <a:pt x="615" y="1186"/>
                    </a:lnTo>
                    <a:lnTo>
                      <a:pt x="615" y="997"/>
                    </a:lnTo>
                    <a:lnTo>
                      <a:pt x="22" y="997"/>
                    </a:lnTo>
                    <a:lnTo>
                      <a:pt x="22" y="1409"/>
                    </a:lnTo>
                    <a:lnTo>
                      <a:pt x="615" y="1409"/>
                    </a:lnTo>
                    <a:lnTo>
                      <a:pt x="615" y="1236"/>
                    </a:lnTo>
                    <a:lnTo>
                      <a:pt x="934" y="1236"/>
                    </a:lnTo>
                    <a:cubicBezTo>
                      <a:pt x="1062" y="1236"/>
                      <a:pt x="1167" y="1115"/>
                      <a:pt x="1167" y="967"/>
                    </a:cubicBezTo>
                    <a:lnTo>
                      <a:pt x="1167" y="960"/>
                    </a:lnTo>
                    <a:cubicBezTo>
                      <a:pt x="1167" y="809"/>
                      <a:pt x="1062" y="687"/>
                      <a:pt x="934" y="687"/>
                    </a:cubicBezTo>
                    <a:close/>
                    <a:moveTo>
                      <a:pt x="1103" y="376"/>
                    </a:moveTo>
                    <a:lnTo>
                      <a:pt x="1026" y="376"/>
                    </a:lnTo>
                    <a:lnTo>
                      <a:pt x="1026" y="46"/>
                    </a:lnTo>
                    <a:lnTo>
                      <a:pt x="1103" y="46"/>
                    </a:lnTo>
                    <a:lnTo>
                      <a:pt x="1103" y="376"/>
                    </a:lnTo>
                    <a:close/>
                    <a:moveTo>
                      <a:pt x="980" y="44"/>
                    </a:moveTo>
                    <a:lnTo>
                      <a:pt x="980" y="376"/>
                    </a:lnTo>
                    <a:lnTo>
                      <a:pt x="596" y="376"/>
                    </a:lnTo>
                    <a:lnTo>
                      <a:pt x="596" y="44"/>
                    </a:lnTo>
                    <a:lnTo>
                      <a:pt x="980" y="44"/>
                    </a:lnTo>
                    <a:close/>
                    <a:moveTo>
                      <a:pt x="574" y="798"/>
                    </a:moveTo>
                    <a:lnTo>
                      <a:pt x="510" y="746"/>
                    </a:lnTo>
                    <a:lnTo>
                      <a:pt x="538" y="711"/>
                    </a:lnTo>
                    <a:lnTo>
                      <a:pt x="569" y="737"/>
                    </a:lnTo>
                    <a:lnTo>
                      <a:pt x="644" y="643"/>
                    </a:lnTo>
                    <a:lnTo>
                      <a:pt x="679" y="669"/>
                    </a:lnTo>
                    <a:lnTo>
                      <a:pt x="574" y="798"/>
                    </a:lnTo>
                    <a:close/>
                    <a:moveTo>
                      <a:pt x="68" y="1045"/>
                    </a:moveTo>
                    <a:lnTo>
                      <a:pt x="145" y="1045"/>
                    </a:lnTo>
                    <a:lnTo>
                      <a:pt x="145" y="1372"/>
                    </a:lnTo>
                    <a:lnTo>
                      <a:pt x="68" y="1372"/>
                    </a:lnTo>
                    <a:lnTo>
                      <a:pt x="68" y="1045"/>
                    </a:lnTo>
                    <a:close/>
                    <a:moveTo>
                      <a:pt x="573" y="1372"/>
                    </a:moveTo>
                    <a:lnTo>
                      <a:pt x="188" y="1372"/>
                    </a:lnTo>
                    <a:lnTo>
                      <a:pt x="188" y="1045"/>
                    </a:lnTo>
                    <a:lnTo>
                      <a:pt x="573" y="1045"/>
                    </a:lnTo>
                    <a:lnTo>
                      <a:pt x="573" y="1372"/>
                    </a:lnTo>
                    <a:close/>
                  </a:path>
                </a:pathLst>
              </a:custGeom>
              <a:grpFill/>
              <a:ln>
                <a:noFill/>
              </a:ln>
              <a:effectLst/>
              <a:extLst>
                <a:ext uri="{91240B29-F687-4F45-9708-019B960494DF}">
                  <a14:hiddenLine xmlns:a14="http://schemas.microsoft.com/office/drawing/2010/main" w="9525" cap="rnd">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05" name="Freeform 84">
                <a:extLst>
                  <a:ext uri="{FF2B5EF4-FFF2-40B4-BE49-F238E27FC236}">
                    <a16:creationId xmlns:a16="http://schemas.microsoft.com/office/drawing/2014/main" id="{5CAEB0A8-2C49-436D-8522-57AF2F27B809}"/>
                  </a:ext>
                </a:extLst>
              </p:cNvPr>
              <p:cNvSpPr>
                <a:spLocks noChangeArrowheads="1"/>
              </p:cNvSpPr>
              <p:nvPr/>
            </p:nvSpPr>
            <p:spPr bwMode="auto">
              <a:xfrm>
                <a:off x="1271588" y="5715000"/>
                <a:ext cx="50800" cy="50800"/>
              </a:xfrm>
              <a:custGeom>
                <a:avLst/>
                <a:gdLst>
                  <a:gd name="T0" fmla="*/ 70 w 143"/>
                  <a:gd name="T1" fmla="*/ 0 h 143"/>
                  <a:gd name="T2" fmla="*/ 0 w 143"/>
                  <a:gd name="T3" fmla="*/ 72 h 143"/>
                  <a:gd name="T4" fmla="*/ 70 w 143"/>
                  <a:gd name="T5" fmla="*/ 142 h 143"/>
                  <a:gd name="T6" fmla="*/ 70 w 143"/>
                  <a:gd name="T7" fmla="*/ 142 h 143"/>
                  <a:gd name="T8" fmla="*/ 70 w 143"/>
                  <a:gd name="T9" fmla="*/ 142 h 143"/>
                  <a:gd name="T10" fmla="*/ 140 w 143"/>
                  <a:gd name="T11" fmla="*/ 70 h 143"/>
                  <a:gd name="T12" fmla="*/ 70 w 143"/>
                  <a:gd name="T13" fmla="*/ 0 h 143"/>
                  <a:gd name="T14" fmla="*/ 72 w 143"/>
                  <a:gd name="T15" fmla="*/ 99 h 143"/>
                  <a:gd name="T16" fmla="*/ 72 w 143"/>
                  <a:gd name="T17" fmla="*/ 99 h 143"/>
                  <a:gd name="T18" fmla="*/ 43 w 143"/>
                  <a:gd name="T19" fmla="*/ 72 h 143"/>
                  <a:gd name="T20" fmla="*/ 70 w 143"/>
                  <a:gd name="T21" fmla="*/ 42 h 143"/>
                  <a:gd name="T22" fmla="*/ 70 w 143"/>
                  <a:gd name="T23" fmla="*/ 42 h 143"/>
                  <a:gd name="T24" fmla="*/ 96 w 143"/>
                  <a:gd name="T25" fmla="*/ 70 h 143"/>
                  <a:gd name="T26" fmla="*/ 72 w 143"/>
                  <a:gd name="T27" fmla="*/ 99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3" h="143">
                    <a:moveTo>
                      <a:pt x="70" y="0"/>
                    </a:moveTo>
                    <a:cubicBezTo>
                      <a:pt x="30" y="0"/>
                      <a:pt x="0" y="31"/>
                      <a:pt x="0" y="72"/>
                    </a:cubicBezTo>
                    <a:cubicBezTo>
                      <a:pt x="0" y="110"/>
                      <a:pt x="32" y="142"/>
                      <a:pt x="70" y="142"/>
                    </a:cubicBezTo>
                    <a:lnTo>
                      <a:pt x="70" y="142"/>
                    </a:lnTo>
                    <a:lnTo>
                      <a:pt x="70" y="142"/>
                    </a:lnTo>
                    <a:cubicBezTo>
                      <a:pt x="111" y="142"/>
                      <a:pt x="140" y="110"/>
                      <a:pt x="140" y="70"/>
                    </a:cubicBezTo>
                    <a:cubicBezTo>
                      <a:pt x="142" y="31"/>
                      <a:pt x="111" y="0"/>
                      <a:pt x="70" y="0"/>
                    </a:cubicBezTo>
                    <a:close/>
                    <a:moveTo>
                      <a:pt x="72" y="99"/>
                    </a:moveTo>
                    <a:lnTo>
                      <a:pt x="72" y="99"/>
                    </a:lnTo>
                    <a:cubicBezTo>
                      <a:pt x="56" y="99"/>
                      <a:pt x="47" y="85"/>
                      <a:pt x="43" y="72"/>
                    </a:cubicBezTo>
                    <a:cubicBezTo>
                      <a:pt x="43" y="55"/>
                      <a:pt x="54" y="46"/>
                      <a:pt x="70" y="42"/>
                    </a:cubicBezTo>
                    <a:lnTo>
                      <a:pt x="70" y="42"/>
                    </a:lnTo>
                    <a:cubicBezTo>
                      <a:pt x="87" y="42"/>
                      <a:pt x="96" y="55"/>
                      <a:pt x="96" y="70"/>
                    </a:cubicBezTo>
                    <a:cubicBezTo>
                      <a:pt x="100" y="85"/>
                      <a:pt x="89" y="99"/>
                      <a:pt x="72" y="99"/>
                    </a:cubicBezTo>
                    <a:close/>
                  </a:path>
                </a:pathLst>
              </a:custGeom>
              <a:grpFill/>
              <a:ln>
                <a:noFill/>
              </a:ln>
              <a:effectLst/>
              <a:extLst>
                <a:ext uri="{91240B29-F687-4F45-9708-019B960494DF}">
                  <a14:hiddenLine xmlns:a14="http://schemas.microsoft.com/office/drawing/2010/main" w="9525" cap="rnd">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06" name="Freeform 85">
                <a:extLst>
                  <a:ext uri="{FF2B5EF4-FFF2-40B4-BE49-F238E27FC236}">
                    <a16:creationId xmlns:a16="http://schemas.microsoft.com/office/drawing/2014/main" id="{E0C18AD2-5FED-47B2-9087-4B6653C7BFFB}"/>
                  </a:ext>
                </a:extLst>
              </p:cNvPr>
              <p:cNvSpPr>
                <a:spLocks noChangeArrowheads="1"/>
              </p:cNvSpPr>
              <p:nvPr/>
            </p:nvSpPr>
            <p:spPr bwMode="auto">
              <a:xfrm>
                <a:off x="1363663" y="5613400"/>
                <a:ext cx="69850" cy="68263"/>
              </a:xfrm>
              <a:custGeom>
                <a:avLst/>
                <a:gdLst>
                  <a:gd name="T0" fmla="*/ 70 w 192"/>
                  <a:gd name="T1" fmla="*/ 190 h 191"/>
                  <a:gd name="T2" fmla="*/ 79 w 192"/>
                  <a:gd name="T3" fmla="*/ 190 h 191"/>
                  <a:gd name="T4" fmla="*/ 114 w 192"/>
                  <a:gd name="T5" fmla="*/ 190 h 191"/>
                  <a:gd name="T6" fmla="*/ 121 w 192"/>
                  <a:gd name="T7" fmla="*/ 190 h 191"/>
                  <a:gd name="T8" fmla="*/ 191 w 192"/>
                  <a:gd name="T9" fmla="*/ 120 h 191"/>
                  <a:gd name="T10" fmla="*/ 191 w 192"/>
                  <a:gd name="T11" fmla="*/ 112 h 191"/>
                  <a:gd name="T12" fmla="*/ 191 w 192"/>
                  <a:gd name="T13" fmla="*/ 77 h 191"/>
                  <a:gd name="T14" fmla="*/ 191 w 192"/>
                  <a:gd name="T15" fmla="*/ 70 h 191"/>
                  <a:gd name="T16" fmla="*/ 121 w 192"/>
                  <a:gd name="T17" fmla="*/ 0 h 191"/>
                  <a:gd name="T18" fmla="*/ 114 w 192"/>
                  <a:gd name="T19" fmla="*/ 0 h 191"/>
                  <a:gd name="T20" fmla="*/ 79 w 192"/>
                  <a:gd name="T21" fmla="*/ 0 h 191"/>
                  <a:gd name="T22" fmla="*/ 70 w 192"/>
                  <a:gd name="T23" fmla="*/ 0 h 191"/>
                  <a:gd name="T24" fmla="*/ 0 w 192"/>
                  <a:gd name="T25" fmla="*/ 70 h 191"/>
                  <a:gd name="T26" fmla="*/ 0 w 192"/>
                  <a:gd name="T27" fmla="*/ 77 h 191"/>
                  <a:gd name="T28" fmla="*/ 0 w 192"/>
                  <a:gd name="T29" fmla="*/ 112 h 191"/>
                  <a:gd name="T30" fmla="*/ 0 w 192"/>
                  <a:gd name="T31" fmla="*/ 120 h 191"/>
                  <a:gd name="T32" fmla="*/ 70 w 192"/>
                  <a:gd name="T33" fmla="*/ 190 h 191"/>
                  <a:gd name="T34" fmla="*/ 97 w 192"/>
                  <a:gd name="T35" fmla="*/ 59 h 191"/>
                  <a:gd name="T36" fmla="*/ 132 w 192"/>
                  <a:gd name="T37" fmla="*/ 94 h 191"/>
                  <a:gd name="T38" fmla="*/ 97 w 192"/>
                  <a:gd name="T39" fmla="*/ 129 h 191"/>
                  <a:gd name="T40" fmla="*/ 62 w 192"/>
                  <a:gd name="T41" fmla="*/ 94 h 191"/>
                  <a:gd name="T42" fmla="*/ 97 w 192"/>
                  <a:gd name="T43" fmla="*/ 59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92" h="191">
                    <a:moveTo>
                      <a:pt x="70" y="190"/>
                    </a:moveTo>
                    <a:lnTo>
                      <a:pt x="79" y="190"/>
                    </a:lnTo>
                    <a:lnTo>
                      <a:pt x="114" y="190"/>
                    </a:lnTo>
                    <a:lnTo>
                      <a:pt x="121" y="190"/>
                    </a:lnTo>
                    <a:cubicBezTo>
                      <a:pt x="121" y="153"/>
                      <a:pt x="153" y="120"/>
                      <a:pt x="191" y="120"/>
                    </a:cubicBezTo>
                    <a:lnTo>
                      <a:pt x="191" y="112"/>
                    </a:lnTo>
                    <a:lnTo>
                      <a:pt x="191" y="77"/>
                    </a:lnTo>
                    <a:lnTo>
                      <a:pt x="191" y="70"/>
                    </a:lnTo>
                    <a:cubicBezTo>
                      <a:pt x="153" y="70"/>
                      <a:pt x="121" y="37"/>
                      <a:pt x="121" y="0"/>
                    </a:cubicBezTo>
                    <a:lnTo>
                      <a:pt x="114" y="0"/>
                    </a:lnTo>
                    <a:lnTo>
                      <a:pt x="79" y="0"/>
                    </a:lnTo>
                    <a:lnTo>
                      <a:pt x="70" y="0"/>
                    </a:lnTo>
                    <a:cubicBezTo>
                      <a:pt x="70" y="37"/>
                      <a:pt x="38" y="70"/>
                      <a:pt x="0" y="70"/>
                    </a:cubicBezTo>
                    <a:lnTo>
                      <a:pt x="0" y="77"/>
                    </a:lnTo>
                    <a:lnTo>
                      <a:pt x="0" y="112"/>
                    </a:lnTo>
                    <a:lnTo>
                      <a:pt x="0" y="120"/>
                    </a:lnTo>
                    <a:cubicBezTo>
                      <a:pt x="38" y="120"/>
                      <a:pt x="70" y="153"/>
                      <a:pt x="70" y="190"/>
                    </a:cubicBezTo>
                    <a:close/>
                    <a:moveTo>
                      <a:pt x="97" y="59"/>
                    </a:moveTo>
                    <a:cubicBezTo>
                      <a:pt x="105" y="72"/>
                      <a:pt x="118" y="85"/>
                      <a:pt x="132" y="94"/>
                    </a:cubicBezTo>
                    <a:cubicBezTo>
                      <a:pt x="118" y="101"/>
                      <a:pt x="105" y="114"/>
                      <a:pt x="97" y="129"/>
                    </a:cubicBezTo>
                    <a:cubicBezTo>
                      <a:pt x="88" y="114"/>
                      <a:pt x="75" y="101"/>
                      <a:pt x="62" y="94"/>
                    </a:cubicBezTo>
                    <a:cubicBezTo>
                      <a:pt x="75" y="85"/>
                      <a:pt x="88" y="76"/>
                      <a:pt x="97" y="59"/>
                    </a:cubicBezTo>
                    <a:close/>
                  </a:path>
                </a:pathLst>
              </a:custGeom>
              <a:grpFill/>
              <a:ln>
                <a:noFill/>
              </a:ln>
              <a:effectLst/>
              <a:extLst>
                <a:ext uri="{91240B29-F687-4F45-9708-019B960494DF}">
                  <a14:hiddenLine xmlns:a14="http://schemas.microsoft.com/office/drawing/2010/main" w="9525" cap="rnd">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sp>
          <p:nvSpPr>
            <p:cNvPr id="28" name="Freeform 86">
              <a:extLst>
                <a:ext uri="{FF2B5EF4-FFF2-40B4-BE49-F238E27FC236}">
                  <a16:creationId xmlns:a16="http://schemas.microsoft.com/office/drawing/2014/main" id="{15264365-B37C-4EAB-BFEB-898BFD88A088}"/>
                </a:ext>
              </a:extLst>
            </p:cNvPr>
            <p:cNvSpPr>
              <a:spLocks noChangeArrowheads="1"/>
            </p:cNvSpPr>
            <p:nvPr/>
          </p:nvSpPr>
          <p:spPr bwMode="auto">
            <a:xfrm>
              <a:off x="6651352" y="4978037"/>
              <a:ext cx="610233" cy="394634"/>
            </a:xfrm>
            <a:custGeom>
              <a:avLst/>
              <a:gdLst>
                <a:gd name="T0" fmla="*/ 1728 w 2136"/>
                <a:gd name="T1" fmla="*/ 444 h 1379"/>
                <a:gd name="T2" fmla="*/ 1684 w 2136"/>
                <a:gd name="T3" fmla="*/ 446 h 1379"/>
                <a:gd name="T4" fmla="*/ 1089 w 2136"/>
                <a:gd name="T5" fmla="*/ 0 h 1379"/>
                <a:gd name="T6" fmla="*/ 510 w 2136"/>
                <a:gd name="T7" fmla="*/ 396 h 1379"/>
                <a:gd name="T8" fmla="*/ 462 w 2136"/>
                <a:gd name="T9" fmla="*/ 392 h 1379"/>
                <a:gd name="T10" fmla="*/ 444 w 2136"/>
                <a:gd name="T11" fmla="*/ 392 h 1379"/>
                <a:gd name="T12" fmla="*/ 420 w 2136"/>
                <a:gd name="T13" fmla="*/ 396 h 1379"/>
                <a:gd name="T14" fmla="*/ 416 w 2136"/>
                <a:gd name="T15" fmla="*/ 396 h 1379"/>
                <a:gd name="T16" fmla="*/ 315 w 2136"/>
                <a:gd name="T17" fmla="*/ 416 h 1379"/>
                <a:gd name="T18" fmla="*/ 315 w 2136"/>
                <a:gd name="T19" fmla="*/ 420 h 1379"/>
                <a:gd name="T20" fmla="*/ 0 w 2136"/>
                <a:gd name="T21" fmla="*/ 884 h 1379"/>
                <a:gd name="T22" fmla="*/ 462 w 2136"/>
                <a:gd name="T23" fmla="*/ 1378 h 1379"/>
                <a:gd name="T24" fmla="*/ 1713 w 2136"/>
                <a:gd name="T25" fmla="*/ 1378 h 1379"/>
                <a:gd name="T26" fmla="*/ 2133 w 2136"/>
                <a:gd name="T27" fmla="*/ 882 h 1379"/>
                <a:gd name="T28" fmla="*/ 1728 w 2136"/>
                <a:gd name="T29" fmla="*/ 444 h 1379"/>
                <a:gd name="T30" fmla="*/ 1713 w 2136"/>
                <a:gd name="T31" fmla="*/ 1326 h 1379"/>
                <a:gd name="T32" fmla="*/ 462 w 2136"/>
                <a:gd name="T33" fmla="*/ 1326 h 1379"/>
                <a:gd name="T34" fmla="*/ 55 w 2136"/>
                <a:gd name="T35" fmla="*/ 886 h 1379"/>
                <a:gd name="T36" fmla="*/ 420 w 2136"/>
                <a:gd name="T37" fmla="*/ 450 h 1379"/>
                <a:gd name="T38" fmla="*/ 422 w 2136"/>
                <a:gd name="T39" fmla="*/ 450 h 1379"/>
                <a:gd name="T40" fmla="*/ 444 w 2136"/>
                <a:gd name="T41" fmla="*/ 450 h 1379"/>
                <a:gd name="T42" fmla="*/ 461 w 2136"/>
                <a:gd name="T43" fmla="*/ 450 h 1379"/>
                <a:gd name="T44" fmla="*/ 505 w 2136"/>
                <a:gd name="T45" fmla="*/ 451 h 1379"/>
                <a:gd name="T46" fmla="*/ 505 w 2136"/>
                <a:gd name="T47" fmla="*/ 451 h 1379"/>
                <a:gd name="T48" fmla="*/ 768 w 2136"/>
                <a:gd name="T49" fmla="*/ 602 h 1379"/>
                <a:gd name="T50" fmla="*/ 812 w 2136"/>
                <a:gd name="T51" fmla="*/ 569 h 1379"/>
                <a:gd name="T52" fmla="*/ 562 w 2136"/>
                <a:gd name="T53" fmla="*/ 409 h 1379"/>
                <a:gd name="T54" fmla="*/ 1085 w 2136"/>
                <a:gd name="T55" fmla="*/ 57 h 1379"/>
                <a:gd name="T56" fmla="*/ 1636 w 2136"/>
                <a:gd name="T57" fmla="*/ 485 h 1379"/>
                <a:gd name="T58" fmla="*/ 1641 w 2136"/>
                <a:gd name="T59" fmla="*/ 508 h 1379"/>
                <a:gd name="T60" fmla="*/ 1665 w 2136"/>
                <a:gd name="T61" fmla="*/ 505 h 1379"/>
                <a:gd name="T62" fmla="*/ 1722 w 2136"/>
                <a:gd name="T63" fmla="*/ 501 h 1379"/>
                <a:gd name="T64" fmla="*/ 2076 w 2136"/>
                <a:gd name="T65" fmla="*/ 886 h 1379"/>
                <a:gd name="T66" fmla="*/ 1713 w 2136"/>
                <a:gd name="T67" fmla="*/ 1326 h 1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136" h="1379">
                  <a:moveTo>
                    <a:pt x="1728" y="444"/>
                  </a:moveTo>
                  <a:cubicBezTo>
                    <a:pt x="1713" y="444"/>
                    <a:pt x="1700" y="444"/>
                    <a:pt x="1684" y="446"/>
                  </a:cubicBezTo>
                  <a:cubicBezTo>
                    <a:pt x="1606" y="184"/>
                    <a:pt x="1365" y="0"/>
                    <a:pt x="1089" y="0"/>
                  </a:cubicBezTo>
                  <a:cubicBezTo>
                    <a:pt x="833" y="0"/>
                    <a:pt x="602" y="159"/>
                    <a:pt x="510" y="396"/>
                  </a:cubicBezTo>
                  <a:cubicBezTo>
                    <a:pt x="496" y="392"/>
                    <a:pt x="479" y="392"/>
                    <a:pt x="462" y="392"/>
                  </a:cubicBezTo>
                  <a:cubicBezTo>
                    <a:pt x="457" y="392"/>
                    <a:pt x="450" y="392"/>
                    <a:pt x="444" y="392"/>
                  </a:cubicBezTo>
                  <a:cubicBezTo>
                    <a:pt x="437" y="392"/>
                    <a:pt x="427" y="392"/>
                    <a:pt x="420" y="396"/>
                  </a:cubicBezTo>
                  <a:lnTo>
                    <a:pt x="416" y="396"/>
                  </a:lnTo>
                  <a:cubicBezTo>
                    <a:pt x="381" y="398"/>
                    <a:pt x="350" y="407"/>
                    <a:pt x="315" y="416"/>
                  </a:cubicBezTo>
                  <a:lnTo>
                    <a:pt x="315" y="420"/>
                  </a:lnTo>
                  <a:cubicBezTo>
                    <a:pt x="135" y="490"/>
                    <a:pt x="0" y="678"/>
                    <a:pt x="0" y="884"/>
                  </a:cubicBezTo>
                  <a:cubicBezTo>
                    <a:pt x="0" y="1148"/>
                    <a:pt x="216" y="1378"/>
                    <a:pt x="462" y="1378"/>
                  </a:cubicBezTo>
                  <a:lnTo>
                    <a:pt x="1713" y="1378"/>
                  </a:lnTo>
                  <a:cubicBezTo>
                    <a:pt x="1940" y="1378"/>
                    <a:pt x="2133" y="1103"/>
                    <a:pt x="2133" y="882"/>
                  </a:cubicBezTo>
                  <a:cubicBezTo>
                    <a:pt x="2135" y="650"/>
                    <a:pt x="1945" y="444"/>
                    <a:pt x="1728" y="444"/>
                  </a:cubicBezTo>
                  <a:close/>
                  <a:moveTo>
                    <a:pt x="1713" y="1326"/>
                  </a:moveTo>
                  <a:lnTo>
                    <a:pt x="462" y="1326"/>
                  </a:lnTo>
                  <a:cubicBezTo>
                    <a:pt x="245" y="1326"/>
                    <a:pt x="55" y="1120"/>
                    <a:pt x="55" y="886"/>
                  </a:cubicBezTo>
                  <a:cubicBezTo>
                    <a:pt x="55" y="667"/>
                    <a:pt x="221" y="474"/>
                    <a:pt x="420" y="450"/>
                  </a:cubicBezTo>
                  <a:lnTo>
                    <a:pt x="422" y="450"/>
                  </a:lnTo>
                  <a:cubicBezTo>
                    <a:pt x="427" y="450"/>
                    <a:pt x="437" y="450"/>
                    <a:pt x="444" y="450"/>
                  </a:cubicBezTo>
                  <a:cubicBezTo>
                    <a:pt x="450" y="450"/>
                    <a:pt x="455" y="450"/>
                    <a:pt x="461" y="450"/>
                  </a:cubicBezTo>
                  <a:cubicBezTo>
                    <a:pt x="475" y="450"/>
                    <a:pt x="490" y="450"/>
                    <a:pt x="505" y="451"/>
                  </a:cubicBezTo>
                  <a:lnTo>
                    <a:pt x="505" y="451"/>
                  </a:lnTo>
                  <a:cubicBezTo>
                    <a:pt x="610" y="466"/>
                    <a:pt x="704" y="516"/>
                    <a:pt x="768" y="602"/>
                  </a:cubicBezTo>
                  <a:lnTo>
                    <a:pt x="812" y="569"/>
                  </a:lnTo>
                  <a:cubicBezTo>
                    <a:pt x="748" y="486"/>
                    <a:pt x="661" y="431"/>
                    <a:pt x="562" y="409"/>
                  </a:cubicBezTo>
                  <a:cubicBezTo>
                    <a:pt x="648" y="197"/>
                    <a:pt x="855" y="57"/>
                    <a:pt x="1085" y="57"/>
                  </a:cubicBezTo>
                  <a:cubicBezTo>
                    <a:pt x="1347" y="57"/>
                    <a:pt x="1571" y="234"/>
                    <a:pt x="1636" y="485"/>
                  </a:cubicBezTo>
                  <a:lnTo>
                    <a:pt x="1641" y="508"/>
                  </a:lnTo>
                  <a:lnTo>
                    <a:pt x="1665" y="505"/>
                  </a:lnTo>
                  <a:cubicBezTo>
                    <a:pt x="1687" y="503"/>
                    <a:pt x="1706" y="501"/>
                    <a:pt x="1722" y="501"/>
                  </a:cubicBezTo>
                  <a:cubicBezTo>
                    <a:pt x="1910" y="501"/>
                    <a:pt x="2076" y="680"/>
                    <a:pt x="2076" y="886"/>
                  </a:cubicBezTo>
                  <a:cubicBezTo>
                    <a:pt x="2081" y="1079"/>
                    <a:pt x="1910" y="1326"/>
                    <a:pt x="1713" y="1326"/>
                  </a:cubicBezTo>
                  <a:close/>
                </a:path>
              </a:pathLst>
            </a:custGeom>
            <a:solidFill>
              <a:schemeClr val="tx2"/>
            </a:solidFill>
            <a:ln>
              <a:noFill/>
            </a:ln>
            <a:effectLs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29" name="Rectangle 28">
              <a:extLst>
                <a:ext uri="{FF2B5EF4-FFF2-40B4-BE49-F238E27FC236}">
                  <a16:creationId xmlns:a16="http://schemas.microsoft.com/office/drawing/2014/main" id="{41CAAC04-FA92-47DE-B60D-F0530B9BFDF6}"/>
                </a:ext>
              </a:extLst>
            </p:cNvPr>
            <p:cNvSpPr/>
            <p:nvPr/>
          </p:nvSpPr>
          <p:spPr>
            <a:xfrm>
              <a:off x="2879892" y="4591162"/>
              <a:ext cx="6103542" cy="32462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6"/>
                  </a:solidFill>
                  <a:effectLst/>
                  <a:uLnTx/>
                  <a:uFillTx/>
                  <a:latin typeface="Segoe UI Semibold" panose="020B0702040204020203" pitchFamily="34" charset="0"/>
                  <a:ea typeface="Segoe UI" charset="0"/>
                  <a:cs typeface="Segoe UI Semibold" panose="020B0702040204020203" pitchFamily="34" charset="0"/>
                </a:rPr>
                <a:t>Optimized Databricks Runtime Engine</a:t>
              </a:r>
            </a:p>
          </p:txBody>
        </p:sp>
        <p:sp>
          <p:nvSpPr>
            <p:cNvPr id="30" name="Rectangle 29">
              <a:extLst>
                <a:ext uri="{FF2B5EF4-FFF2-40B4-BE49-F238E27FC236}">
                  <a16:creationId xmlns:a16="http://schemas.microsoft.com/office/drawing/2014/main" id="{AF97C327-EAEF-41A9-8B3F-64AD79924F94}"/>
                </a:ext>
              </a:extLst>
            </p:cNvPr>
            <p:cNvSpPr/>
            <p:nvPr/>
          </p:nvSpPr>
          <p:spPr>
            <a:xfrm>
              <a:off x="3169464" y="5493178"/>
              <a:ext cx="1245010" cy="2705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DATABRICKS I/O</a:t>
              </a:r>
            </a:p>
          </p:txBody>
        </p:sp>
        <p:sp>
          <p:nvSpPr>
            <p:cNvPr id="31" name="Rectangle 30">
              <a:extLst>
                <a:ext uri="{FF2B5EF4-FFF2-40B4-BE49-F238E27FC236}">
                  <a16:creationId xmlns:a16="http://schemas.microsoft.com/office/drawing/2014/main" id="{5700299E-87AF-49D8-B02C-4D32D8A0B047}"/>
                </a:ext>
              </a:extLst>
            </p:cNvPr>
            <p:cNvSpPr/>
            <p:nvPr/>
          </p:nvSpPr>
          <p:spPr>
            <a:xfrm>
              <a:off x="6333964" y="5492128"/>
              <a:ext cx="1245010" cy="2705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SERVERLESS</a:t>
              </a:r>
            </a:p>
          </p:txBody>
        </p:sp>
        <p:sp>
          <p:nvSpPr>
            <p:cNvPr id="32" name="Freeform 2">
              <a:extLst>
                <a:ext uri="{FF2B5EF4-FFF2-40B4-BE49-F238E27FC236}">
                  <a16:creationId xmlns:a16="http://schemas.microsoft.com/office/drawing/2014/main" id="{94FB59E1-5AD1-4D1C-B3EE-8F344A3B4C8F}"/>
                </a:ext>
              </a:extLst>
            </p:cNvPr>
            <p:cNvSpPr>
              <a:spLocks noChangeArrowheads="1"/>
            </p:cNvSpPr>
            <p:nvPr/>
          </p:nvSpPr>
          <p:spPr bwMode="auto">
            <a:xfrm>
              <a:off x="2837398" y="3102412"/>
              <a:ext cx="6350000" cy="1378842"/>
            </a:xfrm>
            <a:prstGeom prst="rect">
              <a:avLst/>
            </a:prstGeom>
            <a:noFill/>
            <a:ln w="12700" cap="flat">
              <a:solidFill>
                <a:schemeClr val="tx1"/>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33" name="Rectangle 32">
              <a:extLst>
                <a:ext uri="{FF2B5EF4-FFF2-40B4-BE49-F238E27FC236}">
                  <a16:creationId xmlns:a16="http://schemas.microsoft.com/office/drawing/2014/main" id="{0F9FA2B3-9C43-4319-B385-CF5EB00EEAAE}"/>
                </a:ext>
              </a:extLst>
            </p:cNvPr>
            <p:cNvSpPr/>
            <p:nvPr/>
          </p:nvSpPr>
          <p:spPr>
            <a:xfrm>
              <a:off x="2879892" y="1731352"/>
              <a:ext cx="3644480" cy="32462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6"/>
                  </a:solidFill>
                  <a:effectLst/>
                  <a:uLnTx/>
                  <a:uFillTx/>
                  <a:latin typeface="Segoe UI Semibold" panose="020B0702040204020203" pitchFamily="34" charset="0"/>
                  <a:ea typeface="Segoe UI" charset="0"/>
                  <a:cs typeface="Segoe UI Semibold" panose="020B0702040204020203" pitchFamily="34" charset="0"/>
                </a:rPr>
                <a:t>Collaborative Workspace</a:t>
              </a:r>
            </a:p>
          </p:txBody>
        </p:sp>
        <p:sp>
          <p:nvSpPr>
            <p:cNvPr id="34" name="Rectangle 33">
              <a:extLst>
                <a:ext uri="{FF2B5EF4-FFF2-40B4-BE49-F238E27FC236}">
                  <a16:creationId xmlns:a16="http://schemas.microsoft.com/office/drawing/2014/main" id="{BC92073B-DD48-416E-8FFC-2724966502FC}"/>
                </a:ext>
              </a:extLst>
            </p:cNvPr>
            <p:cNvSpPr/>
            <p:nvPr/>
          </p:nvSpPr>
          <p:spPr>
            <a:xfrm>
              <a:off x="7853878" y="5484221"/>
              <a:ext cx="1216197" cy="2705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Rest APIs</a:t>
              </a:r>
            </a:p>
          </p:txBody>
        </p:sp>
        <p:sp>
          <p:nvSpPr>
            <p:cNvPr id="35" name="Freeform 2">
              <a:extLst>
                <a:ext uri="{FF2B5EF4-FFF2-40B4-BE49-F238E27FC236}">
                  <a16:creationId xmlns:a16="http://schemas.microsoft.com/office/drawing/2014/main" id="{1E3E46C5-5D87-428E-A26D-0185088F2031}"/>
                </a:ext>
              </a:extLst>
            </p:cNvPr>
            <p:cNvSpPr>
              <a:spLocks noChangeArrowheads="1"/>
            </p:cNvSpPr>
            <p:nvPr/>
          </p:nvSpPr>
          <p:spPr bwMode="auto">
            <a:xfrm>
              <a:off x="2837398" y="1730364"/>
              <a:ext cx="6350000" cy="1260599"/>
            </a:xfrm>
            <a:prstGeom prst="rect">
              <a:avLst/>
            </a:prstGeom>
            <a:noFill/>
            <a:ln w="12700" cap="flat">
              <a:solidFill>
                <a:schemeClr val="tx1"/>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charset="0"/>
                <a:ea typeface="Arial" charset="0"/>
                <a:cs typeface="Arial" charset="0"/>
              </a:endParaRPr>
            </a:p>
          </p:txBody>
        </p:sp>
        <p:pic>
          <p:nvPicPr>
            <p:cNvPr id="36" name="Picture 35">
              <a:extLst>
                <a:ext uri="{FF2B5EF4-FFF2-40B4-BE49-F238E27FC236}">
                  <a16:creationId xmlns:a16="http://schemas.microsoft.com/office/drawing/2014/main" id="{29E27B46-D482-4C35-A864-AE996D78D1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97985" y="4946317"/>
              <a:ext cx="800100" cy="418494"/>
            </a:xfrm>
            <a:prstGeom prst="rect">
              <a:avLst/>
            </a:prstGeom>
          </p:spPr>
        </p:pic>
        <p:sp>
          <p:nvSpPr>
            <p:cNvPr id="37" name="TextBox 36">
              <a:extLst>
                <a:ext uri="{FF2B5EF4-FFF2-40B4-BE49-F238E27FC236}">
                  <a16:creationId xmlns:a16="http://schemas.microsoft.com/office/drawing/2014/main" id="{D56BC633-7C88-4167-9674-FF8B2B1CB6FA}"/>
                </a:ext>
              </a:extLst>
            </p:cNvPr>
            <p:cNvSpPr txBox="1"/>
            <p:nvPr/>
          </p:nvSpPr>
          <p:spPr>
            <a:xfrm>
              <a:off x="2776727" y="1301060"/>
              <a:ext cx="1740958" cy="36069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505050"/>
                  </a:solidFill>
                  <a:effectLst/>
                  <a:uLnTx/>
                  <a:uFillTx/>
                  <a:latin typeface="Segoe UI Semilight"/>
                  <a:ea typeface="+mn-ea"/>
                  <a:cs typeface="+mn-cs"/>
                </a:rPr>
                <a:t>Azure Databricks</a:t>
              </a:r>
            </a:p>
          </p:txBody>
        </p:sp>
        <p:sp>
          <p:nvSpPr>
            <p:cNvPr id="38" name="Rectangle 37">
              <a:extLst>
                <a:ext uri="{FF2B5EF4-FFF2-40B4-BE49-F238E27FC236}">
                  <a16:creationId xmlns:a16="http://schemas.microsoft.com/office/drawing/2014/main" id="{E5BB2EE4-0CD4-40D9-9E44-1998052475E3}"/>
                </a:ext>
              </a:extLst>
            </p:cNvPr>
            <p:cNvSpPr/>
            <p:nvPr/>
          </p:nvSpPr>
          <p:spPr>
            <a:xfrm>
              <a:off x="2879892" y="3138102"/>
              <a:ext cx="3644480" cy="32462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6"/>
                  </a:solidFill>
                  <a:effectLst/>
                  <a:uLnTx/>
                  <a:uFillTx/>
                  <a:latin typeface="Segoe UI Semibold" panose="020B0702040204020203" pitchFamily="34" charset="0"/>
                  <a:ea typeface="Segoe UI" charset="0"/>
                  <a:cs typeface="Segoe UI Semibold" panose="020B0702040204020203" pitchFamily="34" charset="0"/>
                </a:rPr>
                <a:t>Deploy Production Jobs &amp; Workflows </a:t>
              </a:r>
            </a:p>
          </p:txBody>
        </p:sp>
        <p:sp>
          <p:nvSpPr>
            <p:cNvPr id="39" name="Rectangle 38">
              <a:extLst>
                <a:ext uri="{FF2B5EF4-FFF2-40B4-BE49-F238E27FC236}">
                  <a16:creationId xmlns:a16="http://schemas.microsoft.com/office/drawing/2014/main" id="{20FD191A-9B19-4737-9410-13CA11019AC9}"/>
                </a:ext>
              </a:extLst>
            </p:cNvPr>
            <p:cNvSpPr/>
            <p:nvPr/>
          </p:nvSpPr>
          <p:spPr>
            <a:xfrm>
              <a:off x="4691276" y="5492128"/>
              <a:ext cx="1245010" cy="2705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APACHE SPARK</a:t>
              </a:r>
            </a:p>
          </p:txBody>
        </p:sp>
        <p:sp>
          <p:nvSpPr>
            <p:cNvPr id="40" name="Rectangle 39">
              <a:extLst>
                <a:ext uri="{FF2B5EF4-FFF2-40B4-BE49-F238E27FC236}">
                  <a16:creationId xmlns:a16="http://schemas.microsoft.com/office/drawing/2014/main" id="{3D020565-48FC-43FD-B10E-74E206A7E2AD}"/>
                </a:ext>
              </a:extLst>
            </p:cNvPr>
            <p:cNvSpPr/>
            <p:nvPr/>
          </p:nvSpPr>
          <p:spPr>
            <a:xfrm>
              <a:off x="2881089" y="4156531"/>
              <a:ext cx="1770569" cy="43283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MULTI-STAGE PIPELINES</a:t>
              </a:r>
            </a:p>
          </p:txBody>
        </p:sp>
        <p:sp>
          <p:nvSpPr>
            <p:cNvPr id="41" name="Rectangle 40">
              <a:extLst>
                <a:ext uri="{FF2B5EF4-FFF2-40B4-BE49-F238E27FC236}">
                  <a16:creationId xmlns:a16="http://schemas.microsoft.com/office/drawing/2014/main" id="{C42ED66D-EECF-425D-87FF-41216FE619B3}"/>
                </a:ext>
              </a:extLst>
            </p:cNvPr>
            <p:cNvSpPr/>
            <p:nvPr/>
          </p:nvSpPr>
          <p:spPr>
            <a:xfrm>
              <a:off x="3120747" y="2629547"/>
              <a:ext cx="1291376" cy="43283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DATA ENGINEER</a:t>
              </a:r>
            </a:p>
          </p:txBody>
        </p:sp>
        <p:grpSp>
          <p:nvGrpSpPr>
            <p:cNvPr id="42" name="Group 41">
              <a:extLst>
                <a:ext uri="{FF2B5EF4-FFF2-40B4-BE49-F238E27FC236}">
                  <a16:creationId xmlns:a16="http://schemas.microsoft.com/office/drawing/2014/main" id="{5DF56CB1-C91E-40B5-96D4-1E71BEF069FF}"/>
                </a:ext>
              </a:extLst>
            </p:cNvPr>
            <p:cNvGrpSpPr/>
            <p:nvPr/>
          </p:nvGrpSpPr>
          <p:grpSpPr>
            <a:xfrm>
              <a:off x="3575726" y="2228197"/>
              <a:ext cx="509188" cy="399948"/>
              <a:chOff x="8339328" y="268334"/>
              <a:chExt cx="780544" cy="613088"/>
            </a:xfrm>
          </p:grpSpPr>
          <p:sp>
            <p:nvSpPr>
              <p:cNvPr id="102" name="Freeform 17">
                <a:extLst>
                  <a:ext uri="{FF2B5EF4-FFF2-40B4-BE49-F238E27FC236}">
                    <a16:creationId xmlns:a16="http://schemas.microsoft.com/office/drawing/2014/main" id="{2E18DC71-33AC-4DDC-A15D-B4360ABB2016}"/>
                  </a:ext>
                </a:extLst>
              </p:cNvPr>
              <p:cNvSpPr>
                <a:spLocks noEditPoints="1"/>
              </p:cNvSpPr>
              <p:nvPr/>
            </p:nvSpPr>
            <p:spPr bwMode="auto">
              <a:xfrm>
                <a:off x="8578117" y="268334"/>
                <a:ext cx="541755" cy="499762"/>
              </a:xfrm>
              <a:custGeom>
                <a:avLst/>
                <a:gdLst>
                  <a:gd name="T0" fmla="*/ 224 w 356"/>
                  <a:gd name="T1" fmla="*/ 273 h 328"/>
                  <a:gd name="T2" fmla="*/ 181 w 356"/>
                  <a:gd name="T3" fmla="*/ 295 h 328"/>
                  <a:gd name="T4" fmla="*/ 181 w 356"/>
                  <a:gd name="T5" fmla="*/ 328 h 328"/>
                  <a:gd name="T6" fmla="*/ 121 w 356"/>
                  <a:gd name="T7" fmla="*/ 328 h 328"/>
                  <a:gd name="T8" fmla="*/ 121 w 356"/>
                  <a:gd name="T9" fmla="*/ 291 h 328"/>
                  <a:gd name="T10" fmla="*/ 57 w 356"/>
                  <a:gd name="T11" fmla="*/ 254 h 328"/>
                  <a:gd name="T12" fmla="*/ 28 w 356"/>
                  <a:gd name="T13" fmla="*/ 269 h 328"/>
                  <a:gd name="T14" fmla="*/ 0 w 356"/>
                  <a:gd name="T15" fmla="*/ 214 h 328"/>
                  <a:gd name="T16" fmla="*/ 28 w 356"/>
                  <a:gd name="T17" fmla="*/ 199 h 328"/>
                  <a:gd name="T18" fmla="*/ 21 w 356"/>
                  <a:gd name="T19" fmla="*/ 162 h 328"/>
                  <a:gd name="T20" fmla="*/ 28 w 356"/>
                  <a:gd name="T21" fmla="*/ 125 h 328"/>
                  <a:gd name="T22" fmla="*/ 0 w 356"/>
                  <a:gd name="T23" fmla="*/ 111 h 328"/>
                  <a:gd name="T24" fmla="*/ 28 w 356"/>
                  <a:gd name="T25" fmla="*/ 55 h 328"/>
                  <a:gd name="T26" fmla="*/ 57 w 356"/>
                  <a:gd name="T27" fmla="*/ 70 h 328"/>
                  <a:gd name="T28" fmla="*/ 121 w 356"/>
                  <a:gd name="T29" fmla="*/ 33 h 328"/>
                  <a:gd name="T30" fmla="*/ 121 w 356"/>
                  <a:gd name="T31" fmla="*/ 0 h 328"/>
                  <a:gd name="T32" fmla="*/ 181 w 356"/>
                  <a:gd name="T33" fmla="*/ 0 h 328"/>
                  <a:gd name="T34" fmla="*/ 181 w 356"/>
                  <a:gd name="T35" fmla="*/ 30 h 328"/>
                  <a:gd name="T36" fmla="*/ 249 w 356"/>
                  <a:gd name="T37" fmla="*/ 70 h 328"/>
                  <a:gd name="T38" fmla="*/ 274 w 356"/>
                  <a:gd name="T39" fmla="*/ 55 h 328"/>
                  <a:gd name="T40" fmla="*/ 306 w 356"/>
                  <a:gd name="T41" fmla="*/ 111 h 328"/>
                  <a:gd name="T42" fmla="*/ 277 w 356"/>
                  <a:gd name="T43" fmla="*/ 125 h 328"/>
                  <a:gd name="T44" fmla="*/ 282 w 356"/>
                  <a:gd name="T45" fmla="*/ 162 h 328"/>
                  <a:gd name="T46" fmla="*/ 279 w 356"/>
                  <a:gd name="T47" fmla="*/ 188 h 328"/>
                  <a:gd name="T48" fmla="*/ 186 w 356"/>
                  <a:gd name="T49" fmla="*/ 100 h 328"/>
                  <a:gd name="T50" fmla="*/ 150 w 356"/>
                  <a:gd name="T51" fmla="*/ 89 h 328"/>
                  <a:gd name="T52" fmla="*/ 75 w 356"/>
                  <a:gd name="T53" fmla="*/ 166 h 328"/>
                  <a:gd name="T54" fmla="*/ 107 w 356"/>
                  <a:gd name="T55" fmla="*/ 231 h 328"/>
                  <a:gd name="T56" fmla="*/ 209 w 356"/>
                  <a:gd name="T57" fmla="*/ 238 h 328"/>
                  <a:gd name="T58" fmla="*/ 310 w 356"/>
                  <a:gd name="T59" fmla="*/ 302 h 328"/>
                  <a:gd name="T60" fmla="*/ 348 w 356"/>
                  <a:gd name="T61" fmla="*/ 294 h 328"/>
                  <a:gd name="T62" fmla="*/ 340 w 356"/>
                  <a:gd name="T63" fmla="*/ 256 h 328"/>
                  <a:gd name="T64" fmla="*/ 237 w 356"/>
                  <a:gd name="T65" fmla="*/ 195 h 328"/>
                  <a:gd name="T66" fmla="*/ 235 w 356"/>
                  <a:gd name="T67" fmla="*/ 194 h 328"/>
                  <a:gd name="T68" fmla="*/ 234 w 356"/>
                  <a:gd name="T69" fmla="*/ 179 h 328"/>
                  <a:gd name="T70" fmla="*/ 172 w 356"/>
                  <a:gd name="T71" fmla="*/ 139 h 328"/>
                  <a:gd name="T72" fmla="*/ 145 w 356"/>
                  <a:gd name="T73" fmla="*/ 153 h 328"/>
                  <a:gd name="T74" fmla="*/ 194 w 356"/>
                  <a:gd name="T75" fmla="*/ 183 h 328"/>
                  <a:gd name="T76" fmla="*/ 182 w 356"/>
                  <a:gd name="T77" fmla="*/ 199 h 328"/>
                  <a:gd name="T78" fmla="*/ 135 w 356"/>
                  <a:gd name="T79" fmla="*/ 169 h 328"/>
                  <a:gd name="T80" fmla="*/ 132 w 356"/>
                  <a:gd name="T81" fmla="*/ 201 h 328"/>
                  <a:gd name="T82" fmla="*/ 194 w 356"/>
                  <a:gd name="T83" fmla="*/ 241 h 328"/>
                  <a:gd name="T84" fmla="*/ 207 w 356"/>
                  <a:gd name="T85" fmla="*/ 237 h 328"/>
                  <a:gd name="T86" fmla="*/ 209 w 356"/>
                  <a:gd name="T87" fmla="*/ 23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6" h="328">
                    <a:moveTo>
                      <a:pt x="224" y="273"/>
                    </a:moveTo>
                    <a:cubicBezTo>
                      <a:pt x="213" y="284"/>
                      <a:pt x="195" y="291"/>
                      <a:pt x="181" y="295"/>
                    </a:cubicBezTo>
                    <a:cubicBezTo>
                      <a:pt x="181" y="295"/>
                      <a:pt x="181" y="295"/>
                      <a:pt x="181" y="328"/>
                    </a:cubicBezTo>
                    <a:cubicBezTo>
                      <a:pt x="181" y="328"/>
                      <a:pt x="181" y="328"/>
                      <a:pt x="121" y="328"/>
                    </a:cubicBezTo>
                    <a:cubicBezTo>
                      <a:pt x="121" y="328"/>
                      <a:pt x="121" y="328"/>
                      <a:pt x="121" y="291"/>
                    </a:cubicBezTo>
                    <a:cubicBezTo>
                      <a:pt x="96" y="287"/>
                      <a:pt x="75" y="273"/>
                      <a:pt x="57" y="254"/>
                    </a:cubicBezTo>
                    <a:cubicBezTo>
                      <a:pt x="57" y="254"/>
                      <a:pt x="57" y="254"/>
                      <a:pt x="28" y="269"/>
                    </a:cubicBezTo>
                    <a:cubicBezTo>
                      <a:pt x="28" y="269"/>
                      <a:pt x="28" y="269"/>
                      <a:pt x="0" y="214"/>
                    </a:cubicBezTo>
                    <a:cubicBezTo>
                      <a:pt x="0" y="214"/>
                      <a:pt x="0" y="214"/>
                      <a:pt x="28" y="199"/>
                    </a:cubicBezTo>
                    <a:cubicBezTo>
                      <a:pt x="25" y="188"/>
                      <a:pt x="21" y="177"/>
                      <a:pt x="21" y="162"/>
                    </a:cubicBezTo>
                    <a:cubicBezTo>
                      <a:pt x="21" y="151"/>
                      <a:pt x="25" y="136"/>
                      <a:pt x="28" y="125"/>
                    </a:cubicBezTo>
                    <a:cubicBezTo>
                      <a:pt x="28" y="125"/>
                      <a:pt x="28" y="125"/>
                      <a:pt x="0" y="111"/>
                    </a:cubicBezTo>
                    <a:cubicBezTo>
                      <a:pt x="0" y="111"/>
                      <a:pt x="0" y="111"/>
                      <a:pt x="28" y="55"/>
                    </a:cubicBezTo>
                    <a:cubicBezTo>
                      <a:pt x="28" y="55"/>
                      <a:pt x="28" y="55"/>
                      <a:pt x="57" y="70"/>
                    </a:cubicBezTo>
                    <a:cubicBezTo>
                      <a:pt x="75" y="52"/>
                      <a:pt x="96" y="37"/>
                      <a:pt x="121" y="33"/>
                    </a:cubicBezTo>
                    <a:cubicBezTo>
                      <a:pt x="121" y="33"/>
                      <a:pt x="121" y="33"/>
                      <a:pt x="121" y="0"/>
                    </a:cubicBezTo>
                    <a:cubicBezTo>
                      <a:pt x="121" y="0"/>
                      <a:pt x="121" y="0"/>
                      <a:pt x="181" y="0"/>
                    </a:cubicBezTo>
                    <a:cubicBezTo>
                      <a:pt x="181" y="0"/>
                      <a:pt x="181" y="0"/>
                      <a:pt x="181" y="30"/>
                    </a:cubicBezTo>
                    <a:cubicBezTo>
                      <a:pt x="206" y="37"/>
                      <a:pt x="231" y="52"/>
                      <a:pt x="249" y="70"/>
                    </a:cubicBezTo>
                    <a:cubicBezTo>
                      <a:pt x="249" y="70"/>
                      <a:pt x="249" y="70"/>
                      <a:pt x="274" y="55"/>
                    </a:cubicBezTo>
                    <a:cubicBezTo>
                      <a:pt x="274" y="55"/>
                      <a:pt x="274" y="55"/>
                      <a:pt x="306" y="111"/>
                    </a:cubicBezTo>
                    <a:cubicBezTo>
                      <a:pt x="306" y="111"/>
                      <a:pt x="306" y="111"/>
                      <a:pt x="277" y="125"/>
                    </a:cubicBezTo>
                    <a:cubicBezTo>
                      <a:pt x="281" y="136"/>
                      <a:pt x="282" y="150"/>
                      <a:pt x="282" y="162"/>
                    </a:cubicBezTo>
                    <a:cubicBezTo>
                      <a:pt x="282" y="169"/>
                      <a:pt x="282" y="178"/>
                      <a:pt x="279" y="188"/>
                    </a:cubicBezTo>
                    <a:moveTo>
                      <a:pt x="186" y="100"/>
                    </a:moveTo>
                    <a:cubicBezTo>
                      <a:pt x="176" y="93"/>
                      <a:pt x="165" y="89"/>
                      <a:pt x="150" y="89"/>
                    </a:cubicBezTo>
                    <a:cubicBezTo>
                      <a:pt x="107" y="89"/>
                      <a:pt x="75" y="126"/>
                      <a:pt x="75" y="166"/>
                    </a:cubicBezTo>
                    <a:cubicBezTo>
                      <a:pt x="75" y="195"/>
                      <a:pt x="85" y="217"/>
                      <a:pt x="107" y="231"/>
                    </a:cubicBezTo>
                    <a:moveTo>
                      <a:pt x="209" y="238"/>
                    </a:moveTo>
                    <a:cubicBezTo>
                      <a:pt x="310" y="302"/>
                      <a:pt x="310" y="302"/>
                      <a:pt x="310" y="302"/>
                    </a:cubicBezTo>
                    <a:cubicBezTo>
                      <a:pt x="323" y="310"/>
                      <a:pt x="340" y="307"/>
                      <a:pt x="348" y="294"/>
                    </a:cubicBezTo>
                    <a:cubicBezTo>
                      <a:pt x="356" y="282"/>
                      <a:pt x="353" y="265"/>
                      <a:pt x="340" y="256"/>
                    </a:cubicBezTo>
                    <a:cubicBezTo>
                      <a:pt x="237" y="195"/>
                      <a:pt x="237" y="195"/>
                      <a:pt x="237" y="195"/>
                    </a:cubicBezTo>
                    <a:cubicBezTo>
                      <a:pt x="235" y="194"/>
                      <a:pt x="235" y="194"/>
                      <a:pt x="235" y="194"/>
                    </a:cubicBezTo>
                    <a:cubicBezTo>
                      <a:pt x="236" y="189"/>
                      <a:pt x="235" y="184"/>
                      <a:pt x="234" y="179"/>
                    </a:cubicBezTo>
                    <a:cubicBezTo>
                      <a:pt x="228" y="151"/>
                      <a:pt x="200" y="132"/>
                      <a:pt x="172" y="139"/>
                    </a:cubicBezTo>
                    <a:cubicBezTo>
                      <a:pt x="162" y="141"/>
                      <a:pt x="152" y="146"/>
                      <a:pt x="145" y="153"/>
                    </a:cubicBezTo>
                    <a:cubicBezTo>
                      <a:pt x="194" y="183"/>
                      <a:pt x="194" y="183"/>
                      <a:pt x="194" y="183"/>
                    </a:cubicBezTo>
                    <a:cubicBezTo>
                      <a:pt x="182" y="199"/>
                      <a:pt x="182" y="199"/>
                      <a:pt x="182" y="199"/>
                    </a:cubicBezTo>
                    <a:cubicBezTo>
                      <a:pt x="135" y="169"/>
                      <a:pt x="135" y="169"/>
                      <a:pt x="135" y="169"/>
                    </a:cubicBezTo>
                    <a:cubicBezTo>
                      <a:pt x="131" y="179"/>
                      <a:pt x="129" y="190"/>
                      <a:pt x="132" y="201"/>
                    </a:cubicBezTo>
                    <a:cubicBezTo>
                      <a:pt x="138" y="229"/>
                      <a:pt x="165" y="247"/>
                      <a:pt x="194" y="241"/>
                    </a:cubicBezTo>
                    <a:cubicBezTo>
                      <a:pt x="198" y="240"/>
                      <a:pt x="203" y="239"/>
                      <a:pt x="207" y="237"/>
                    </a:cubicBezTo>
                    <a:lnTo>
                      <a:pt x="209" y="238"/>
                    </a:lnTo>
                    <a:close/>
                  </a:path>
                </a:pathLst>
              </a:custGeom>
              <a:noFill/>
              <a:ln w="12700">
                <a:solidFill>
                  <a:schemeClr val="tx2"/>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103" name="Freeform 5">
                <a:extLst>
                  <a:ext uri="{FF2B5EF4-FFF2-40B4-BE49-F238E27FC236}">
                    <a16:creationId xmlns:a16="http://schemas.microsoft.com/office/drawing/2014/main" id="{C768DA23-D7D5-4A65-AD69-5BBF49ABCE40}"/>
                  </a:ext>
                </a:extLst>
              </p:cNvPr>
              <p:cNvSpPr>
                <a:spLocks noEditPoints="1"/>
              </p:cNvSpPr>
              <p:nvPr/>
            </p:nvSpPr>
            <p:spPr bwMode="auto">
              <a:xfrm>
                <a:off x="8339328" y="303250"/>
                <a:ext cx="517467" cy="578172"/>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solidFill>
                <a:schemeClr val="bg1"/>
              </a:solidFill>
              <a:ln w="12700" cap="flat">
                <a:solidFill>
                  <a:schemeClr val="tx2"/>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Semilight"/>
                  <a:ea typeface="+mn-ea"/>
                  <a:cs typeface="+mn-cs"/>
                </a:endParaRPr>
              </a:p>
            </p:txBody>
          </p:sp>
        </p:grpSp>
        <p:grpSp>
          <p:nvGrpSpPr>
            <p:cNvPr id="43" name="Group 42">
              <a:extLst>
                <a:ext uri="{FF2B5EF4-FFF2-40B4-BE49-F238E27FC236}">
                  <a16:creationId xmlns:a16="http://schemas.microsoft.com/office/drawing/2014/main" id="{95918793-32AE-4343-A025-61BC42C4C126}"/>
                </a:ext>
              </a:extLst>
            </p:cNvPr>
            <p:cNvGrpSpPr/>
            <p:nvPr/>
          </p:nvGrpSpPr>
          <p:grpSpPr>
            <a:xfrm>
              <a:off x="5707879" y="2284173"/>
              <a:ext cx="502920" cy="361358"/>
              <a:chOff x="10268712" y="1254226"/>
              <a:chExt cx="804672" cy="578172"/>
            </a:xfrm>
          </p:grpSpPr>
          <p:grpSp>
            <p:nvGrpSpPr>
              <p:cNvPr id="94" name="Group 11">
                <a:extLst>
                  <a:ext uri="{FF2B5EF4-FFF2-40B4-BE49-F238E27FC236}">
                    <a16:creationId xmlns:a16="http://schemas.microsoft.com/office/drawing/2014/main" id="{606918E8-08F7-4133-9787-A49B5B2F4337}"/>
                  </a:ext>
                </a:extLst>
              </p:cNvPr>
              <p:cNvGrpSpPr>
                <a:grpSpLocks noChangeAspect="1"/>
              </p:cNvGrpSpPr>
              <p:nvPr/>
            </p:nvGrpSpPr>
            <p:grpSpPr bwMode="auto">
              <a:xfrm>
                <a:off x="10607090" y="1257647"/>
                <a:ext cx="466294" cy="507929"/>
                <a:chOff x="3861" y="4291602"/>
                <a:chExt cx="112" cy="244433"/>
              </a:xfrm>
            </p:grpSpPr>
            <p:sp>
              <p:nvSpPr>
                <p:cNvPr id="96" name="Freeform 12">
                  <a:extLst>
                    <a:ext uri="{FF2B5EF4-FFF2-40B4-BE49-F238E27FC236}">
                      <a16:creationId xmlns:a16="http://schemas.microsoft.com/office/drawing/2014/main" id="{8932D102-270C-46DA-A0D9-0AE31B09962A}"/>
                    </a:ext>
                  </a:extLst>
                </p:cNvPr>
                <p:cNvSpPr>
                  <a:spLocks/>
                </p:cNvSpPr>
                <p:nvPr/>
              </p:nvSpPr>
              <p:spPr bwMode="auto">
                <a:xfrm>
                  <a:off x="3861" y="4291602"/>
                  <a:ext cx="112" cy="244433"/>
                </a:xfrm>
                <a:custGeom>
                  <a:avLst/>
                  <a:gdLst>
                    <a:gd name="T0" fmla="*/ 24 w 80"/>
                    <a:gd name="T1" fmla="*/ 36 h 88"/>
                    <a:gd name="T2" fmla="*/ 4 w 80"/>
                    <a:gd name="T3" fmla="*/ 74 h 88"/>
                    <a:gd name="T4" fmla="*/ 12 w 80"/>
                    <a:gd name="T5" fmla="*/ 88 h 88"/>
                    <a:gd name="T6" fmla="*/ 68 w 80"/>
                    <a:gd name="T7" fmla="*/ 88 h 88"/>
                    <a:gd name="T8" fmla="*/ 76 w 80"/>
                    <a:gd name="T9" fmla="*/ 74 h 88"/>
                    <a:gd name="T10" fmla="*/ 56 w 80"/>
                    <a:gd name="T11" fmla="*/ 36 h 88"/>
                    <a:gd name="T12" fmla="*/ 56 w 80"/>
                    <a:gd name="T13" fmla="*/ 0 h 88"/>
                    <a:gd name="T14" fmla="*/ 24 w 80"/>
                    <a:gd name="T15" fmla="*/ 0 h 88"/>
                    <a:gd name="T16" fmla="*/ 24 w 80"/>
                    <a:gd name="T17" fmla="*/ 3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 h="88">
                      <a:moveTo>
                        <a:pt x="24" y="36"/>
                      </a:moveTo>
                      <a:cubicBezTo>
                        <a:pt x="4" y="74"/>
                        <a:pt x="4" y="74"/>
                        <a:pt x="4" y="74"/>
                      </a:cubicBezTo>
                      <a:cubicBezTo>
                        <a:pt x="0" y="80"/>
                        <a:pt x="5" y="88"/>
                        <a:pt x="12" y="88"/>
                      </a:cubicBezTo>
                      <a:cubicBezTo>
                        <a:pt x="68" y="88"/>
                        <a:pt x="68" y="88"/>
                        <a:pt x="68" y="88"/>
                      </a:cubicBezTo>
                      <a:cubicBezTo>
                        <a:pt x="75" y="88"/>
                        <a:pt x="80" y="80"/>
                        <a:pt x="76" y="74"/>
                      </a:cubicBezTo>
                      <a:cubicBezTo>
                        <a:pt x="56" y="36"/>
                        <a:pt x="56" y="36"/>
                        <a:pt x="56" y="36"/>
                      </a:cubicBezTo>
                      <a:cubicBezTo>
                        <a:pt x="56" y="0"/>
                        <a:pt x="56" y="0"/>
                        <a:pt x="56" y="0"/>
                      </a:cubicBezTo>
                      <a:cubicBezTo>
                        <a:pt x="24" y="0"/>
                        <a:pt x="24" y="0"/>
                        <a:pt x="24" y="0"/>
                      </a:cubicBezTo>
                      <a:lnTo>
                        <a:pt x="24" y="36"/>
                      </a:lnTo>
                      <a:close/>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97" name="Line 13">
                  <a:extLst>
                    <a:ext uri="{FF2B5EF4-FFF2-40B4-BE49-F238E27FC236}">
                      <a16:creationId xmlns:a16="http://schemas.microsoft.com/office/drawing/2014/main" id="{9ECE40BA-A4E1-4A27-BD04-A9D6AB8F0EE8}"/>
                    </a:ext>
                  </a:extLst>
                </p:cNvPr>
                <p:cNvSpPr>
                  <a:spLocks noChangeShapeType="1"/>
                </p:cNvSpPr>
                <p:nvPr/>
              </p:nvSpPr>
              <p:spPr bwMode="auto">
                <a:xfrm>
                  <a:off x="3872" y="4469918"/>
                  <a:ext cx="90"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98" name="Line 14">
                  <a:extLst>
                    <a:ext uri="{FF2B5EF4-FFF2-40B4-BE49-F238E27FC236}">
                      <a16:creationId xmlns:a16="http://schemas.microsoft.com/office/drawing/2014/main" id="{E912D6A3-FE59-4C51-BDB5-B5ABC0020BF5}"/>
                    </a:ext>
                  </a:extLst>
                </p:cNvPr>
                <p:cNvSpPr>
                  <a:spLocks noChangeShapeType="1"/>
                </p:cNvSpPr>
                <p:nvPr/>
              </p:nvSpPr>
              <p:spPr bwMode="auto">
                <a:xfrm>
                  <a:off x="3923" y="4335680"/>
                  <a:ext cx="16"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99" name="Line 15">
                  <a:extLst>
                    <a:ext uri="{FF2B5EF4-FFF2-40B4-BE49-F238E27FC236}">
                      <a16:creationId xmlns:a16="http://schemas.microsoft.com/office/drawing/2014/main" id="{27694009-33C3-40DF-893A-CCD4C32C3115}"/>
                    </a:ext>
                  </a:extLst>
                </p:cNvPr>
                <p:cNvSpPr>
                  <a:spLocks noChangeShapeType="1"/>
                </p:cNvSpPr>
                <p:nvPr/>
              </p:nvSpPr>
              <p:spPr bwMode="auto">
                <a:xfrm>
                  <a:off x="3923" y="4379758"/>
                  <a:ext cx="16"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100" name="Line 16">
                  <a:extLst>
                    <a:ext uri="{FF2B5EF4-FFF2-40B4-BE49-F238E27FC236}">
                      <a16:creationId xmlns:a16="http://schemas.microsoft.com/office/drawing/2014/main" id="{111484A3-B3D3-4615-B207-3D06E8B2FEFC}"/>
                    </a:ext>
                  </a:extLst>
                </p:cNvPr>
                <p:cNvSpPr>
                  <a:spLocks noChangeShapeType="1"/>
                </p:cNvSpPr>
                <p:nvPr/>
              </p:nvSpPr>
              <p:spPr bwMode="auto">
                <a:xfrm>
                  <a:off x="3923" y="4425840"/>
                  <a:ext cx="28"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101" name="Line 17">
                  <a:extLst>
                    <a:ext uri="{FF2B5EF4-FFF2-40B4-BE49-F238E27FC236}">
                      <a16:creationId xmlns:a16="http://schemas.microsoft.com/office/drawing/2014/main" id="{6CDA286C-D7D1-4C85-B2DB-20A9EEF168B3}"/>
                    </a:ext>
                  </a:extLst>
                </p:cNvPr>
                <p:cNvSpPr>
                  <a:spLocks noChangeShapeType="1"/>
                </p:cNvSpPr>
                <p:nvPr/>
              </p:nvSpPr>
              <p:spPr bwMode="auto">
                <a:xfrm>
                  <a:off x="3883" y="4291602"/>
                  <a:ext cx="68"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353535"/>
                    </a:solidFill>
                    <a:effectLst/>
                    <a:uLnTx/>
                    <a:uFillTx/>
                    <a:latin typeface="Segoe UI Semilight"/>
                    <a:ea typeface="+mn-ea"/>
                    <a:cs typeface="+mn-cs"/>
                  </a:endParaRPr>
                </a:p>
              </p:txBody>
            </p:sp>
          </p:grpSp>
          <p:sp>
            <p:nvSpPr>
              <p:cNvPr id="95" name="Freeform 5">
                <a:extLst>
                  <a:ext uri="{FF2B5EF4-FFF2-40B4-BE49-F238E27FC236}">
                    <a16:creationId xmlns:a16="http://schemas.microsoft.com/office/drawing/2014/main" id="{BA7B18A3-324D-48A7-9C9D-47FCE11A5423}"/>
                  </a:ext>
                </a:extLst>
              </p:cNvPr>
              <p:cNvSpPr>
                <a:spLocks noEditPoints="1"/>
              </p:cNvSpPr>
              <p:nvPr/>
            </p:nvSpPr>
            <p:spPr bwMode="auto">
              <a:xfrm>
                <a:off x="10268712" y="1254226"/>
                <a:ext cx="517467" cy="578172"/>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solidFill>
                <a:schemeClr val="bg1"/>
              </a:solidFill>
              <a:ln w="12700" cap="flat">
                <a:solidFill>
                  <a:schemeClr val="tx2"/>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Semilight"/>
                  <a:ea typeface="+mn-ea"/>
                  <a:cs typeface="+mn-cs"/>
                </a:endParaRPr>
              </a:p>
            </p:txBody>
          </p:sp>
        </p:grpSp>
        <p:grpSp>
          <p:nvGrpSpPr>
            <p:cNvPr id="44" name="Group 43">
              <a:extLst>
                <a:ext uri="{FF2B5EF4-FFF2-40B4-BE49-F238E27FC236}">
                  <a16:creationId xmlns:a16="http://schemas.microsoft.com/office/drawing/2014/main" id="{1FAB0F65-0A9A-497C-AD09-F07304E94D9B}"/>
                </a:ext>
              </a:extLst>
            </p:cNvPr>
            <p:cNvGrpSpPr/>
            <p:nvPr/>
          </p:nvGrpSpPr>
          <p:grpSpPr>
            <a:xfrm>
              <a:off x="7978217" y="2234285"/>
              <a:ext cx="554668" cy="377171"/>
              <a:chOff x="9151662" y="1184065"/>
              <a:chExt cx="554668" cy="377171"/>
            </a:xfrm>
          </p:grpSpPr>
          <p:grpSp>
            <p:nvGrpSpPr>
              <p:cNvPr id="88" name="Group 4">
                <a:extLst>
                  <a:ext uri="{FF2B5EF4-FFF2-40B4-BE49-F238E27FC236}">
                    <a16:creationId xmlns:a16="http://schemas.microsoft.com/office/drawing/2014/main" id="{CCD859DE-8BEE-408E-B415-A04C52EC3F6C}"/>
                  </a:ext>
                </a:extLst>
              </p:cNvPr>
              <p:cNvGrpSpPr>
                <a:grpSpLocks noChangeAspect="1"/>
              </p:cNvGrpSpPr>
              <p:nvPr/>
            </p:nvGrpSpPr>
            <p:grpSpPr bwMode="auto">
              <a:xfrm>
                <a:off x="9396633" y="1190427"/>
                <a:ext cx="309697" cy="302323"/>
                <a:chOff x="1759" y="236"/>
                <a:chExt cx="252" cy="246"/>
              </a:xfrm>
              <a:noFill/>
            </p:grpSpPr>
            <p:sp>
              <p:nvSpPr>
                <p:cNvPr id="90" name="Freeform 5">
                  <a:extLst>
                    <a:ext uri="{FF2B5EF4-FFF2-40B4-BE49-F238E27FC236}">
                      <a16:creationId xmlns:a16="http://schemas.microsoft.com/office/drawing/2014/main" id="{3388A731-1A0B-478A-9A5C-6E95459E2DF2}"/>
                    </a:ext>
                  </a:extLst>
                </p:cNvPr>
                <p:cNvSpPr>
                  <a:spLocks/>
                </p:cNvSpPr>
                <p:nvPr/>
              </p:nvSpPr>
              <p:spPr bwMode="auto">
                <a:xfrm>
                  <a:off x="1759" y="236"/>
                  <a:ext cx="252" cy="246"/>
                </a:xfrm>
                <a:custGeom>
                  <a:avLst/>
                  <a:gdLst>
                    <a:gd name="T0" fmla="*/ 0 w 252"/>
                    <a:gd name="T1" fmla="*/ 0 h 246"/>
                    <a:gd name="T2" fmla="*/ 0 w 252"/>
                    <a:gd name="T3" fmla="*/ 246 h 246"/>
                    <a:gd name="T4" fmla="*/ 252 w 252"/>
                    <a:gd name="T5" fmla="*/ 246 h 246"/>
                  </a:gdLst>
                  <a:ahLst/>
                  <a:cxnLst>
                    <a:cxn ang="0">
                      <a:pos x="T0" y="T1"/>
                    </a:cxn>
                    <a:cxn ang="0">
                      <a:pos x="T2" y="T3"/>
                    </a:cxn>
                    <a:cxn ang="0">
                      <a:pos x="T4" y="T5"/>
                    </a:cxn>
                  </a:cxnLst>
                  <a:rect l="0" t="0" r="r" b="b"/>
                  <a:pathLst>
                    <a:path w="252" h="246">
                      <a:moveTo>
                        <a:pt x="0" y="0"/>
                      </a:moveTo>
                      <a:lnTo>
                        <a:pt x="0" y="246"/>
                      </a:lnTo>
                      <a:lnTo>
                        <a:pt x="252" y="246"/>
                      </a:lnTo>
                    </a:path>
                  </a:pathLst>
                </a:custGeom>
                <a:grpFill/>
                <a:ln w="12700" cap="flat">
                  <a:solidFill>
                    <a:schemeClr val="tx2"/>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91" name="Rectangle 6">
                  <a:extLst>
                    <a:ext uri="{FF2B5EF4-FFF2-40B4-BE49-F238E27FC236}">
                      <a16:creationId xmlns:a16="http://schemas.microsoft.com/office/drawing/2014/main" id="{A036F962-F754-4034-89C0-5C045A45B70A}"/>
                    </a:ext>
                  </a:extLst>
                </p:cNvPr>
                <p:cNvSpPr>
                  <a:spLocks noChangeArrowheads="1"/>
                </p:cNvSpPr>
                <p:nvPr/>
              </p:nvSpPr>
              <p:spPr bwMode="auto">
                <a:xfrm>
                  <a:off x="1799" y="376"/>
                  <a:ext cx="32" cy="106"/>
                </a:xfrm>
                <a:prstGeom prst="rect">
                  <a:avLst/>
                </a:prstGeom>
                <a:grpFill/>
                <a:ln w="12700" cap="flat">
                  <a:solidFill>
                    <a:schemeClr val="tx2"/>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92" name="Rectangle 7">
                  <a:extLst>
                    <a:ext uri="{FF2B5EF4-FFF2-40B4-BE49-F238E27FC236}">
                      <a16:creationId xmlns:a16="http://schemas.microsoft.com/office/drawing/2014/main" id="{6A002A49-AA3A-45EF-BF09-F7BE69B7EB0D}"/>
                    </a:ext>
                  </a:extLst>
                </p:cNvPr>
                <p:cNvSpPr>
                  <a:spLocks noChangeArrowheads="1"/>
                </p:cNvSpPr>
                <p:nvPr/>
              </p:nvSpPr>
              <p:spPr bwMode="auto">
                <a:xfrm>
                  <a:off x="1862" y="283"/>
                  <a:ext cx="33" cy="199"/>
                </a:xfrm>
                <a:prstGeom prst="rect">
                  <a:avLst/>
                </a:prstGeom>
                <a:grpFill/>
                <a:ln w="12700" cap="flat">
                  <a:solidFill>
                    <a:schemeClr val="tx2"/>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93" name="Rectangle 8">
                  <a:extLst>
                    <a:ext uri="{FF2B5EF4-FFF2-40B4-BE49-F238E27FC236}">
                      <a16:creationId xmlns:a16="http://schemas.microsoft.com/office/drawing/2014/main" id="{F522F43D-7728-4957-AC60-BFE03908D4F0}"/>
                    </a:ext>
                  </a:extLst>
                </p:cNvPr>
                <p:cNvSpPr>
                  <a:spLocks noChangeArrowheads="1"/>
                </p:cNvSpPr>
                <p:nvPr/>
              </p:nvSpPr>
              <p:spPr bwMode="auto">
                <a:xfrm>
                  <a:off x="1926" y="324"/>
                  <a:ext cx="33" cy="158"/>
                </a:xfrm>
                <a:prstGeom prst="rect">
                  <a:avLst/>
                </a:prstGeom>
                <a:grpFill/>
                <a:ln w="12700" cap="flat">
                  <a:solidFill>
                    <a:schemeClr val="tx2"/>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505050"/>
                    </a:solidFill>
                    <a:effectLst/>
                    <a:uLnTx/>
                    <a:uFillTx/>
                    <a:latin typeface="Segoe UI Semilight"/>
                    <a:ea typeface="+mn-ea"/>
                    <a:cs typeface="+mn-cs"/>
                  </a:endParaRPr>
                </a:p>
              </p:txBody>
            </p:sp>
          </p:grpSp>
          <p:sp>
            <p:nvSpPr>
              <p:cNvPr id="89" name="Freeform 5">
                <a:extLst>
                  <a:ext uri="{FF2B5EF4-FFF2-40B4-BE49-F238E27FC236}">
                    <a16:creationId xmlns:a16="http://schemas.microsoft.com/office/drawing/2014/main" id="{8D1D6C5B-247D-4454-958F-3ECAF966F55E}"/>
                  </a:ext>
                </a:extLst>
              </p:cNvPr>
              <p:cNvSpPr>
                <a:spLocks noEditPoints="1"/>
              </p:cNvSpPr>
              <p:nvPr/>
            </p:nvSpPr>
            <p:spPr bwMode="auto">
              <a:xfrm>
                <a:off x="9151662" y="1184065"/>
                <a:ext cx="337570" cy="377171"/>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solidFill>
                <a:schemeClr val="bg1"/>
              </a:solidFill>
              <a:ln w="12700" cap="flat">
                <a:solidFill>
                  <a:schemeClr val="tx2"/>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Semilight"/>
                  <a:ea typeface="+mn-ea"/>
                  <a:cs typeface="+mn-cs"/>
                </a:endParaRPr>
              </a:p>
            </p:txBody>
          </p:sp>
        </p:grpSp>
        <p:cxnSp>
          <p:nvCxnSpPr>
            <p:cNvPr id="45" name="Straight Arrow Connector 44">
              <a:extLst>
                <a:ext uri="{FF2B5EF4-FFF2-40B4-BE49-F238E27FC236}">
                  <a16:creationId xmlns:a16="http://schemas.microsoft.com/office/drawing/2014/main" id="{26707581-D2A4-422F-9900-5904E2993659}"/>
                </a:ext>
              </a:extLst>
            </p:cNvPr>
            <p:cNvCxnSpPr/>
            <p:nvPr/>
          </p:nvCxnSpPr>
          <p:spPr>
            <a:xfrm>
              <a:off x="4414474" y="2722218"/>
              <a:ext cx="891829"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25DAB6C3-3D60-4613-A953-5E485F9E33E4}"/>
                </a:ext>
              </a:extLst>
            </p:cNvPr>
            <p:cNvCxnSpPr/>
            <p:nvPr/>
          </p:nvCxnSpPr>
          <p:spPr>
            <a:xfrm>
              <a:off x="6598874" y="2731867"/>
              <a:ext cx="891829"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77C554F6-96B9-4118-AD2F-9D869F2238C4}"/>
                </a:ext>
              </a:extLst>
            </p:cNvPr>
            <p:cNvSpPr/>
            <p:nvPr/>
          </p:nvSpPr>
          <p:spPr>
            <a:xfrm>
              <a:off x="5085319" y="4156531"/>
              <a:ext cx="1609608" cy="2705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JOB SCHEDULER</a:t>
              </a:r>
            </a:p>
          </p:txBody>
        </p:sp>
        <p:sp>
          <p:nvSpPr>
            <p:cNvPr id="48" name="Rectangle 47">
              <a:extLst>
                <a:ext uri="{FF2B5EF4-FFF2-40B4-BE49-F238E27FC236}">
                  <a16:creationId xmlns:a16="http://schemas.microsoft.com/office/drawing/2014/main" id="{763BCA4A-3EFB-41E7-8E88-21BE62ED9DB7}"/>
                </a:ext>
              </a:extLst>
            </p:cNvPr>
            <p:cNvSpPr/>
            <p:nvPr/>
          </p:nvSpPr>
          <p:spPr>
            <a:xfrm>
              <a:off x="7167651" y="4156531"/>
              <a:ext cx="1770569" cy="43283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NOTIFICATION &amp; LOGS</a:t>
              </a:r>
            </a:p>
          </p:txBody>
        </p:sp>
        <p:sp>
          <p:nvSpPr>
            <p:cNvPr id="49" name="Rectangle 48">
              <a:extLst>
                <a:ext uri="{FF2B5EF4-FFF2-40B4-BE49-F238E27FC236}">
                  <a16:creationId xmlns:a16="http://schemas.microsoft.com/office/drawing/2014/main" id="{4662027F-113D-497A-837E-AC737ECF08D4}"/>
                </a:ext>
              </a:extLst>
            </p:cNvPr>
            <p:cNvSpPr/>
            <p:nvPr/>
          </p:nvSpPr>
          <p:spPr>
            <a:xfrm>
              <a:off x="5326429" y="2642514"/>
              <a:ext cx="1291376" cy="43283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DATA SCIENTIST</a:t>
              </a:r>
            </a:p>
          </p:txBody>
        </p:sp>
        <p:sp>
          <p:nvSpPr>
            <p:cNvPr id="50" name="Rectangle 49">
              <a:extLst>
                <a:ext uri="{FF2B5EF4-FFF2-40B4-BE49-F238E27FC236}">
                  <a16:creationId xmlns:a16="http://schemas.microsoft.com/office/drawing/2014/main" id="{6970660A-28AE-4BD6-BC35-A93481B12DDE}"/>
                </a:ext>
              </a:extLst>
            </p:cNvPr>
            <p:cNvSpPr/>
            <p:nvPr/>
          </p:nvSpPr>
          <p:spPr>
            <a:xfrm>
              <a:off x="7582989" y="2629546"/>
              <a:ext cx="1555200" cy="43283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BUSINESS ANALYST</a:t>
              </a:r>
            </a:p>
          </p:txBody>
        </p:sp>
        <p:sp>
          <p:nvSpPr>
            <p:cNvPr id="51" name="Oval 50">
              <a:extLst>
                <a:ext uri="{FF2B5EF4-FFF2-40B4-BE49-F238E27FC236}">
                  <a16:creationId xmlns:a16="http://schemas.microsoft.com/office/drawing/2014/main" id="{881474B8-CAC8-41FC-BCAA-8440E40CC6F9}"/>
                </a:ext>
              </a:extLst>
            </p:cNvPr>
            <p:cNvSpPr/>
            <p:nvPr/>
          </p:nvSpPr>
          <p:spPr>
            <a:xfrm>
              <a:off x="3085844" y="3700154"/>
              <a:ext cx="274431" cy="274431"/>
            </a:xfrm>
            <a:prstGeom prst="ellipse">
              <a:avLst/>
            </a:pr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2" name="Oval 51">
              <a:extLst>
                <a:ext uri="{FF2B5EF4-FFF2-40B4-BE49-F238E27FC236}">
                  <a16:creationId xmlns:a16="http://schemas.microsoft.com/office/drawing/2014/main" id="{814F8F12-6643-45FD-9659-94A27D67CDDC}"/>
                </a:ext>
              </a:extLst>
            </p:cNvPr>
            <p:cNvSpPr/>
            <p:nvPr/>
          </p:nvSpPr>
          <p:spPr>
            <a:xfrm>
              <a:off x="3593167" y="3700154"/>
              <a:ext cx="274431" cy="274431"/>
            </a:xfrm>
            <a:prstGeom prst="ellipse">
              <a:avLst/>
            </a:pr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3" name="Oval 52">
              <a:extLst>
                <a:ext uri="{FF2B5EF4-FFF2-40B4-BE49-F238E27FC236}">
                  <a16:creationId xmlns:a16="http://schemas.microsoft.com/office/drawing/2014/main" id="{03FD8195-70D7-489C-975B-F7B30E231CDA}"/>
                </a:ext>
              </a:extLst>
            </p:cNvPr>
            <p:cNvSpPr/>
            <p:nvPr/>
          </p:nvSpPr>
          <p:spPr>
            <a:xfrm>
              <a:off x="4100490" y="3700154"/>
              <a:ext cx="274431" cy="274431"/>
            </a:xfrm>
            <a:prstGeom prst="ellipse">
              <a:avLst/>
            </a:pr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Semilight"/>
                <a:ea typeface="+mn-ea"/>
                <a:cs typeface="+mn-cs"/>
              </a:endParaRPr>
            </a:p>
          </p:txBody>
        </p:sp>
        <p:cxnSp>
          <p:nvCxnSpPr>
            <p:cNvPr id="54" name="Straight Arrow Connector 53">
              <a:extLst>
                <a:ext uri="{FF2B5EF4-FFF2-40B4-BE49-F238E27FC236}">
                  <a16:creationId xmlns:a16="http://schemas.microsoft.com/office/drawing/2014/main" id="{9B10D57B-40D1-4F03-8F3E-6094851F2B38}"/>
                </a:ext>
              </a:extLst>
            </p:cNvPr>
            <p:cNvCxnSpPr>
              <a:cxnSpLocks/>
            </p:cNvCxnSpPr>
            <p:nvPr/>
          </p:nvCxnSpPr>
          <p:spPr>
            <a:xfrm>
              <a:off x="3361205" y="3837369"/>
              <a:ext cx="231033" cy="0"/>
            </a:xfrm>
            <a:prstGeom prst="straightConnector1">
              <a:avLst/>
            </a:prstGeom>
            <a:ln w="127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85842134-82DC-438A-B022-CBA46A2B48E9}"/>
                </a:ext>
              </a:extLst>
            </p:cNvPr>
            <p:cNvCxnSpPr>
              <a:cxnSpLocks/>
            </p:cNvCxnSpPr>
            <p:nvPr/>
          </p:nvCxnSpPr>
          <p:spPr>
            <a:xfrm>
              <a:off x="3868527" y="3837369"/>
              <a:ext cx="231033" cy="0"/>
            </a:xfrm>
            <a:prstGeom prst="straightConnector1">
              <a:avLst/>
            </a:prstGeom>
            <a:ln w="12700">
              <a:solidFill>
                <a:schemeClr val="tx2"/>
              </a:solidFill>
              <a:tailEnd type="triangle"/>
            </a:ln>
          </p:spPr>
          <p:style>
            <a:lnRef idx="1">
              <a:schemeClr val="accent1"/>
            </a:lnRef>
            <a:fillRef idx="0">
              <a:schemeClr val="accent1"/>
            </a:fillRef>
            <a:effectRef idx="0">
              <a:schemeClr val="accent1"/>
            </a:effectRef>
            <a:fontRef idx="minor">
              <a:schemeClr val="tx1"/>
            </a:fontRef>
          </p:style>
        </p:cxnSp>
        <p:grpSp>
          <p:nvGrpSpPr>
            <p:cNvPr id="56" name="Group 55">
              <a:extLst>
                <a:ext uri="{FF2B5EF4-FFF2-40B4-BE49-F238E27FC236}">
                  <a16:creationId xmlns:a16="http://schemas.microsoft.com/office/drawing/2014/main" id="{2946E650-333C-4408-8137-7158F8A78008}"/>
                </a:ext>
              </a:extLst>
            </p:cNvPr>
            <p:cNvGrpSpPr/>
            <p:nvPr/>
          </p:nvGrpSpPr>
          <p:grpSpPr>
            <a:xfrm>
              <a:off x="5731391" y="3637098"/>
              <a:ext cx="400544" cy="400542"/>
              <a:chOff x="2335756" y="3558618"/>
              <a:chExt cx="318744" cy="318742"/>
            </a:xfrm>
          </p:grpSpPr>
          <p:sp>
            <p:nvSpPr>
              <p:cNvPr id="86" name="Freeform 22">
                <a:extLst>
                  <a:ext uri="{FF2B5EF4-FFF2-40B4-BE49-F238E27FC236}">
                    <a16:creationId xmlns:a16="http://schemas.microsoft.com/office/drawing/2014/main" id="{BD1CA363-0F46-417B-9F39-D6DD84777B9D}"/>
                  </a:ext>
                </a:extLst>
              </p:cNvPr>
              <p:cNvSpPr>
                <a:spLocks/>
              </p:cNvSpPr>
              <p:nvPr/>
            </p:nvSpPr>
            <p:spPr bwMode="auto">
              <a:xfrm>
                <a:off x="2494292" y="3632444"/>
                <a:ext cx="63671" cy="121673"/>
              </a:xfrm>
              <a:custGeom>
                <a:avLst/>
                <a:gdLst>
                  <a:gd name="T0" fmla="*/ 0 w 146"/>
                  <a:gd name="T1" fmla="*/ 0 h 279"/>
                  <a:gd name="T2" fmla="*/ 0 w 146"/>
                  <a:gd name="T3" fmla="*/ 196 h 279"/>
                  <a:gd name="T4" fmla="*/ 146 w 146"/>
                  <a:gd name="T5" fmla="*/ 279 h 279"/>
                </a:gdLst>
                <a:ahLst/>
                <a:cxnLst>
                  <a:cxn ang="0">
                    <a:pos x="T0" y="T1"/>
                  </a:cxn>
                  <a:cxn ang="0">
                    <a:pos x="T2" y="T3"/>
                  </a:cxn>
                  <a:cxn ang="0">
                    <a:pos x="T4" y="T5"/>
                  </a:cxn>
                </a:cxnLst>
                <a:rect l="0" t="0" r="r" b="b"/>
                <a:pathLst>
                  <a:path w="146" h="279">
                    <a:moveTo>
                      <a:pt x="0" y="0"/>
                    </a:moveTo>
                    <a:lnTo>
                      <a:pt x="0" y="196"/>
                    </a:lnTo>
                    <a:lnTo>
                      <a:pt x="146" y="279"/>
                    </a:lnTo>
                  </a:path>
                </a:pathLst>
              </a:custGeom>
              <a:noFill/>
              <a:ln w="12700"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sp>
            <p:nvSpPr>
              <p:cNvPr id="87" name="Oval 86">
                <a:extLst>
                  <a:ext uri="{FF2B5EF4-FFF2-40B4-BE49-F238E27FC236}">
                    <a16:creationId xmlns:a16="http://schemas.microsoft.com/office/drawing/2014/main" id="{56FADEAC-8125-4FC9-B127-18F51059CEB0}"/>
                  </a:ext>
                </a:extLst>
              </p:cNvPr>
              <p:cNvSpPr/>
              <p:nvPr/>
            </p:nvSpPr>
            <p:spPr bwMode="auto">
              <a:xfrm>
                <a:off x="2335756" y="3558618"/>
                <a:ext cx="318744" cy="318742"/>
              </a:xfrm>
              <a:prstGeom prst="ellipse">
                <a:avLst/>
              </a:prstGeom>
              <a:noFill/>
              <a:ln w="12700"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gradFill>
                    <a:gsLst>
                      <a:gs pos="0">
                        <a:srgbClr val="505050"/>
                      </a:gs>
                      <a:gs pos="100000">
                        <a:srgbClr val="505050"/>
                      </a:gs>
                    </a:gsLst>
                    <a:lin ang="5400000" scaled="1"/>
                  </a:gradFill>
                  <a:effectLst/>
                  <a:uLnTx/>
                  <a:uFillTx/>
                  <a:latin typeface="Segoe UI Semilight"/>
                  <a:ea typeface="+mn-ea"/>
                  <a:cs typeface="+mn-cs"/>
                </a:endParaRPr>
              </a:p>
            </p:txBody>
          </p:sp>
        </p:grpSp>
        <p:grpSp>
          <p:nvGrpSpPr>
            <p:cNvPr id="57" name="Group 56">
              <a:extLst>
                <a:ext uri="{FF2B5EF4-FFF2-40B4-BE49-F238E27FC236}">
                  <a16:creationId xmlns:a16="http://schemas.microsoft.com/office/drawing/2014/main" id="{A3712892-4E74-41B0-B11E-5EE9FEF97CFF}"/>
                </a:ext>
              </a:extLst>
            </p:cNvPr>
            <p:cNvGrpSpPr/>
            <p:nvPr/>
          </p:nvGrpSpPr>
          <p:grpSpPr>
            <a:xfrm>
              <a:off x="7892893" y="3639538"/>
              <a:ext cx="435200" cy="395663"/>
              <a:chOff x="4530976" y="2990126"/>
              <a:chExt cx="231285" cy="210274"/>
            </a:xfrm>
          </p:grpSpPr>
          <p:sp>
            <p:nvSpPr>
              <p:cNvPr id="82" name="Freeform 5">
                <a:extLst>
                  <a:ext uri="{FF2B5EF4-FFF2-40B4-BE49-F238E27FC236}">
                    <a16:creationId xmlns:a16="http://schemas.microsoft.com/office/drawing/2014/main" id="{3FEC241A-656F-413D-BD65-19A5B9D84703}"/>
                  </a:ext>
                </a:extLst>
              </p:cNvPr>
              <p:cNvSpPr>
                <a:spLocks noEditPoints="1"/>
              </p:cNvSpPr>
              <p:nvPr/>
            </p:nvSpPr>
            <p:spPr bwMode="auto">
              <a:xfrm>
                <a:off x="4530976" y="2990126"/>
                <a:ext cx="231285" cy="210274"/>
              </a:xfrm>
              <a:prstGeom prst="triangle">
                <a:avLst/>
              </a:prstGeom>
              <a:noFill/>
              <a:ln w="12700">
                <a:solidFill>
                  <a:schemeClr val="tx2"/>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Semilight"/>
                  <a:ea typeface="+mn-ea"/>
                  <a:cs typeface="+mn-cs"/>
                </a:endParaRPr>
              </a:p>
            </p:txBody>
          </p:sp>
          <p:grpSp>
            <p:nvGrpSpPr>
              <p:cNvPr id="83" name="Group 82">
                <a:extLst>
                  <a:ext uri="{FF2B5EF4-FFF2-40B4-BE49-F238E27FC236}">
                    <a16:creationId xmlns:a16="http://schemas.microsoft.com/office/drawing/2014/main" id="{F6252119-6E48-4AC6-B359-701FC459C366}"/>
                  </a:ext>
                </a:extLst>
              </p:cNvPr>
              <p:cNvGrpSpPr/>
              <p:nvPr/>
            </p:nvGrpSpPr>
            <p:grpSpPr>
              <a:xfrm>
                <a:off x="4646619" y="3052306"/>
                <a:ext cx="0" cy="122254"/>
                <a:chOff x="4791447" y="2616042"/>
                <a:chExt cx="0" cy="1427764"/>
              </a:xfrm>
            </p:grpSpPr>
            <p:cxnSp>
              <p:nvCxnSpPr>
                <p:cNvPr id="84" name="Straight Connector 83">
                  <a:extLst>
                    <a:ext uri="{FF2B5EF4-FFF2-40B4-BE49-F238E27FC236}">
                      <a16:creationId xmlns:a16="http://schemas.microsoft.com/office/drawing/2014/main" id="{B1A0D925-D693-4ECC-8592-3D8231BC3CC0}"/>
                    </a:ext>
                  </a:extLst>
                </p:cNvPr>
                <p:cNvCxnSpPr>
                  <a:cxnSpLocks/>
                </p:cNvCxnSpPr>
                <p:nvPr/>
              </p:nvCxnSpPr>
              <p:spPr>
                <a:xfrm>
                  <a:off x="4791447" y="2616042"/>
                  <a:ext cx="0" cy="1030199"/>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EB1C0FF5-DDBB-48A9-9268-5CCC3BAF35FF}"/>
                    </a:ext>
                  </a:extLst>
                </p:cNvPr>
                <p:cNvCxnSpPr>
                  <a:cxnSpLocks/>
                </p:cNvCxnSpPr>
                <p:nvPr/>
              </p:nvCxnSpPr>
              <p:spPr>
                <a:xfrm>
                  <a:off x="4791447" y="3793908"/>
                  <a:ext cx="0" cy="249898"/>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58" name="Group 57">
              <a:extLst>
                <a:ext uri="{FF2B5EF4-FFF2-40B4-BE49-F238E27FC236}">
                  <a16:creationId xmlns:a16="http://schemas.microsoft.com/office/drawing/2014/main" id="{D305317F-A6BB-45DE-ACB0-5BBF277C4166}"/>
                </a:ext>
              </a:extLst>
            </p:cNvPr>
            <p:cNvGrpSpPr/>
            <p:nvPr/>
          </p:nvGrpSpPr>
          <p:grpSpPr>
            <a:xfrm>
              <a:off x="8146596" y="4932273"/>
              <a:ext cx="612740" cy="486364"/>
              <a:chOff x="4223626" y="2353385"/>
              <a:chExt cx="1173971" cy="931848"/>
            </a:xfrm>
          </p:grpSpPr>
          <p:grpSp>
            <p:nvGrpSpPr>
              <p:cNvPr id="59" name="Group 58">
                <a:extLst>
                  <a:ext uri="{FF2B5EF4-FFF2-40B4-BE49-F238E27FC236}">
                    <a16:creationId xmlns:a16="http://schemas.microsoft.com/office/drawing/2014/main" id="{E079DB36-D422-4506-9FCB-86AF7C4803DE}"/>
                  </a:ext>
                </a:extLst>
              </p:cNvPr>
              <p:cNvGrpSpPr/>
              <p:nvPr/>
            </p:nvGrpSpPr>
            <p:grpSpPr>
              <a:xfrm>
                <a:off x="4273550" y="2402418"/>
                <a:ext cx="1079500" cy="840315"/>
                <a:chOff x="4273550" y="2402418"/>
                <a:chExt cx="1079500" cy="840315"/>
              </a:xfrm>
            </p:grpSpPr>
            <p:cxnSp>
              <p:nvCxnSpPr>
                <p:cNvPr id="68" name="Straight Connector 67">
                  <a:extLst>
                    <a:ext uri="{FF2B5EF4-FFF2-40B4-BE49-F238E27FC236}">
                      <a16:creationId xmlns:a16="http://schemas.microsoft.com/office/drawing/2014/main" id="{5A95F360-43EC-46B5-BAB9-584D6E30400F}"/>
                    </a:ext>
                  </a:extLst>
                </p:cNvPr>
                <p:cNvCxnSpPr>
                  <a:cxnSpLocks/>
                </p:cNvCxnSpPr>
                <p:nvPr/>
              </p:nvCxnSpPr>
              <p:spPr>
                <a:xfrm>
                  <a:off x="4997450" y="2413000"/>
                  <a:ext cx="355600" cy="232833"/>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69" name="Straight Connector 68">
                  <a:extLst>
                    <a:ext uri="{FF2B5EF4-FFF2-40B4-BE49-F238E27FC236}">
                      <a16:creationId xmlns:a16="http://schemas.microsoft.com/office/drawing/2014/main" id="{898C7BD3-E8CC-4E7B-BD0D-7682998A7072}"/>
                    </a:ext>
                  </a:extLst>
                </p:cNvPr>
                <p:cNvCxnSpPr>
                  <a:cxnSpLocks/>
                </p:cNvCxnSpPr>
                <p:nvPr/>
              </p:nvCxnSpPr>
              <p:spPr>
                <a:xfrm>
                  <a:off x="4997450" y="2413000"/>
                  <a:ext cx="296333" cy="721783"/>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70" name="Straight Connector 69">
                  <a:extLst>
                    <a:ext uri="{FF2B5EF4-FFF2-40B4-BE49-F238E27FC236}">
                      <a16:creationId xmlns:a16="http://schemas.microsoft.com/office/drawing/2014/main" id="{D37D1F39-9EE4-4FFE-A03E-B2821AD01303}"/>
                    </a:ext>
                  </a:extLst>
                </p:cNvPr>
                <p:cNvCxnSpPr>
                  <a:cxnSpLocks/>
                </p:cNvCxnSpPr>
                <p:nvPr/>
              </p:nvCxnSpPr>
              <p:spPr>
                <a:xfrm flipV="1">
                  <a:off x="4762500" y="3143250"/>
                  <a:ext cx="520700" cy="86783"/>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71" name="Straight Connector 70">
                  <a:extLst>
                    <a:ext uri="{FF2B5EF4-FFF2-40B4-BE49-F238E27FC236}">
                      <a16:creationId xmlns:a16="http://schemas.microsoft.com/office/drawing/2014/main" id="{A346CF40-37AA-4A8D-8B1D-810F8EB507FD}"/>
                    </a:ext>
                  </a:extLst>
                </p:cNvPr>
                <p:cNvCxnSpPr>
                  <a:cxnSpLocks/>
                </p:cNvCxnSpPr>
                <p:nvPr/>
              </p:nvCxnSpPr>
              <p:spPr>
                <a:xfrm flipV="1">
                  <a:off x="5039783" y="2641600"/>
                  <a:ext cx="300567" cy="24130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72" name="Straight Connector 71">
                  <a:extLst>
                    <a:ext uri="{FF2B5EF4-FFF2-40B4-BE49-F238E27FC236}">
                      <a16:creationId xmlns:a16="http://schemas.microsoft.com/office/drawing/2014/main" id="{D59906BB-9283-4C39-BA45-A5EF406D8E57}"/>
                    </a:ext>
                  </a:extLst>
                </p:cNvPr>
                <p:cNvCxnSpPr>
                  <a:cxnSpLocks/>
                </p:cNvCxnSpPr>
                <p:nvPr/>
              </p:nvCxnSpPr>
              <p:spPr>
                <a:xfrm flipV="1">
                  <a:off x="4413250" y="2413001"/>
                  <a:ext cx="571500" cy="126999"/>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73" name="Straight Connector 72">
                  <a:extLst>
                    <a:ext uri="{FF2B5EF4-FFF2-40B4-BE49-F238E27FC236}">
                      <a16:creationId xmlns:a16="http://schemas.microsoft.com/office/drawing/2014/main" id="{2A321B40-9BC6-44CB-B141-E2AD26A4BA49}"/>
                    </a:ext>
                  </a:extLst>
                </p:cNvPr>
                <p:cNvCxnSpPr>
                  <a:cxnSpLocks/>
                </p:cNvCxnSpPr>
                <p:nvPr/>
              </p:nvCxnSpPr>
              <p:spPr>
                <a:xfrm flipV="1">
                  <a:off x="4703233" y="2450099"/>
                  <a:ext cx="251425" cy="248651"/>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74" name="Straight Connector 73">
                  <a:extLst>
                    <a:ext uri="{FF2B5EF4-FFF2-40B4-BE49-F238E27FC236}">
                      <a16:creationId xmlns:a16="http://schemas.microsoft.com/office/drawing/2014/main" id="{7470BD9F-D194-44A4-92B6-74D975A19C6C}"/>
                    </a:ext>
                  </a:extLst>
                </p:cNvPr>
                <p:cNvCxnSpPr>
                  <a:cxnSpLocks/>
                </p:cNvCxnSpPr>
                <p:nvPr/>
              </p:nvCxnSpPr>
              <p:spPr>
                <a:xfrm flipV="1">
                  <a:off x="4762500" y="2402418"/>
                  <a:ext cx="232833" cy="821265"/>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75" name="Straight Connector 74">
                  <a:extLst>
                    <a:ext uri="{FF2B5EF4-FFF2-40B4-BE49-F238E27FC236}">
                      <a16:creationId xmlns:a16="http://schemas.microsoft.com/office/drawing/2014/main" id="{C61E1EC4-811F-4D8B-8DE0-C994B82DB2CB}"/>
                    </a:ext>
                  </a:extLst>
                </p:cNvPr>
                <p:cNvCxnSpPr>
                  <a:cxnSpLocks/>
                </p:cNvCxnSpPr>
                <p:nvPr/>
              </p:nvCxnSpPr>
              <p:spPr>
                <a:xfrm flipH="1" flipV="1">
                  <a:off x="4273550" y="2984500"/>
                  <a:ext cx="495300" cy="251883"/>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76" name="Straight Connector 75">
                  <a:extLst>
                    <a:ext uri="{FF2B5EF4-FFF2-40B4-BE49-F238E27FC236}">
                      <a16:creationId xmlns:a16="http://schemas.microsoft.com/office/drawing/2014/main" id="{4B9EA0ED-C334-4844-B0A9-2EE50C4290B4}"/>
                    </a:ext>
                  </a:extLst>
                </p:cNvPr>
                <p:cNvCxnSpPr>
                  <a:cxnSpLocks/>
                </p:cNvCxnSpPr>
                <p:nvPr/>
              </p:nvCxnSpPr>
              <p:spPr>
                <a:xfrm flipH="1" flipV="1">
                  <a:off x="4417483" y="2537884"/>
                  <a:ext cx="647700" cy="338666"/>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77" name="Straight Connector 76">
                  <a:extLst>
                    <a:ext uri="{FF2B5EF4-FFF2-40B4-BE49-F238E27FC236}">
                      <a16:creationId xmlns:a16="http://schemas.microsoft.com/office/drawing/2014/main" id="{F8CDF4DA-1703-43B9-BBD0-241AFB99478B}"/>
                    </a:ext>
                  </a:extLst>
                </p:cNvPr>
                <p:cNvCxnSpPr>
                  <a:cxnSpLocks/>
                </p:cNvCxnSpPr>
                <p:nvPr/>
              </p:nvCxnSpPr>
              <p:spPr>
                <a:xfrm flipV="1">
                  <a:off x="4277783" y="2874433"/>
                  <a:ext cx="770467" cy="10795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78" name="Straight Connector 77">
                  <a:extLst>
                    <a:ext uri="{FF2B5EF4-FFF2-40B4-BE49-F238E27FC236}">
                      <a16:creationId xmlns:a16="http://schemas.microsoft.com/office/drawing/2014/main" id="{84F85042-FC29-4B80-BB81-644DFA21209B}"/>
                    </a:ext>
                  </a:extLst>
                </p:cNvPr>
                <p:cNvCxnSpPr>
                  <a:cxnSpLocks/>
                </p:cNvCxnSpPr>
                <p:nvPr/>
              </p:nvCxnSpPr>
              <p:spPr>
                <a:xfrm flipH="1" flipV="1">
                  <a:off x="4413250" y="2531533"/>
                  <a:ext cx="353483" cy="69850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79" name="Straight Connector 78">
                  <a:extLst>
                    <a:ext uri="{FF2B5EF4-FFF2-40B4-BE49-F238E27FC236}">
                      <a16:creationId xmlns:a16="http://schemas.microsoft.com/office/drawing/2014/main" id="{CFE97365-1A7D-4E35-B878-8DAB0629B44E}"/>
                    </a:ext>
                  </a:extLst>
                </p:cNvPr>
                <p:cNvCxnSpPr>
                  <a:cxnSpLocks/>
                </p:cNvCxnSpPr>
                <p:nvPr/>
              </p:nvCxnSpPr>
              <p:spPr>
                <a:xfrm flipH="1" flipV="1">
                  <a:off x="4715933" y="2698750"/>
                  <a:ext cx="50800" cy="543983"/>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80" name="Straight Connector 79">
                  <a:extLst>
                    <a:ext uri="{FF2B5EF4-FFF2-40B4-BE49-F238E27FC236}">
                      <a16:creationId xmlns:a16="http://schemas.microsoft.com/office/drawing/2014/main" id="{5BF9D3BF-7D08-48F8-9DF3-590E32FBE301}"/>
                    </a:ext>
                  </a:extLst>
                </p:cNvPr>
                <p:cNvCxnSpPr>
                  <a:cxnSpLocks/>
                </p:cNvCxnSpPr>
                <p:nvPr/>
              </p:nvCxnSpPr>
              <p:spPr>
                <a:xfrm flipH="1" flipV="1">
                  <a:off x="5052483" y="2899834"/>
                  <a:ext cx="234950" cy="218016"/>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81" name="Straight Connector 80">
                  <a:extLst>
                    <a:ext uri="{FF2B5EF4-FFF2-40B4-BE49-F238E27FC236}">
                      <a16:creationId xmlns:a16="http://schemas.microsoft.com/office/drawing/2014/main" id="{3B0FF445-8391-48F9-BDDA-41E9F25D4E74}"/>
                    </a:ext>
                  </a:extLst>
                </p:cNvPr>
                <p:cNvCxnSpPr>
                  <a:cxnSpLocks/>
                </p:cNvCxnSpPr>
                <p:nvPr/>
              </p:nvCxnSpPr>
              <p:spPr>
                <a:xfrm flipV="1">
                  <a:off x="4762500" y="2876550"/>
                  <a:ext cx="292101" cy="340783"/>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grpSp>
          <p:sp useBgFill="1">
            <p:nvSpPr>
              <p:cNvPr id="60" name="Oval 19">
                <a:extLst>
                  <a:ext uri="{FF2B5EF4-FFF2-40B4-BE49-F238E27FC236}">
                    <a16:creationId xmlns:a16="http://schemas.microsoft.com/office/drawing/2014/main" id="{7658DE7C-3BBB-4E49-9835-42DCD304484A}"/>
                  </a:ext>
                </a:extLst>
              </p:cNvPr>
              <p:cNvSpPr>
                <a:spLocks noChangeArrowheads="1"/>
              </p:cNvSpPr>
              <p:nvPr/>
            </p:nvSpPr>
            <p:spPr bwMode="auto">
              <a:xfrm>
                <a:off x="4938065" y="2353385"/>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Semilight"/>
                  <a:ea typeface="+mn-ea"/>
                  <a:cs typeface="+mn-cs"/>
                </a:endParaRPr>
              </a:p>
            </p:txBody>
          </p:sp>
          <p:sp useBgFill="1">
            <p:nvSpPr>
              <p:cNvPr id="61" name="Oval 19">
                <a:extLst>
                  <a:ext uri="{FF2B5EF4-FFF2-40B4-BE49-F238E27FC236}">
                    <a16:creationId xmlns:a16="http://schemas.microsoft.com/office/drawing/2014/main" id="{8A0ABC27-6FDE-44CF-A5AF-F8A12D902D6E}"/>
                  </a:ext>
                </a:extLst>
              </p:cNvPr>
              <p:cNvSpPr>
                <a:spLocks noChangeArrowheads="1"/>
              </p:cNvSpPr>
              <p:nvPr/>
            </p:nvSpPr>
            <p:spPr bwMode="auto">
              <a:xfrm>
                <a:off x="5284290" y="2582712"/>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Semilight"/>
                  <a:ea typeface="+mn-ea"/>
                  <a:cs typeface="+mn-cs"/>
                </a:endParaRPr>
              </a:p>
            </p:txBody>
          </p:sp>
          <p:sp useBgFill="1">
            <p:nvSpPr>
              <p:cNvPr id="62" name="Oval 19">
                <a:extLst>
                  <a:ext uri="{FF2B5EF4-FFF2-40B4-BE49-F238E27FC236}">
                    <a16:creationId xmlns:a16="http://schemas.microsoft.com/office/drawing/2014/main" id="{0C99A5FE-A543-4C28-A9F8-1CC59407EA18}"/>
                  </a:ext>
                </a:extLst>
              </p:cNvPr>
              <p:cNvSpPr>
                <a:spLocks noChangeArrowheads="1"/>
              </p:cNvSpPr>
              <p:nvPr/>
            </p:nvSpPr>
            <p:spPr bwMode="auto">
              <a:xfrm>
                <a:off x="4992571" y="2824202"/>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Semilight"/>
                  <a:ea typeface="+mn-ea"/>
                  <a:cs typeface="+mn-cs"/>
                </a:endParaRPr>
              </a:p>
            </p:txBody>
          </p:sp>
          <p:sp useBgFill="1">
            <p:nvSpPr>
              <p:cNvPr id="63" name="Oval 19">
                <a:extLst>
                  <a:ext uri="{FF2B5EF4-FFF2-40B4-BE49-F238E27FC236}">
                    <a16:creationId xmlns:a16="http://schemas.microsoft.com/office/drawing/2014/main" id="{FD3BE1C0-C661-4AEF-972C-218F10E01A66}"/>
                  </a:ext>
                </a:extLst>
              </p:cNvPr>
              <p:cNvSpPr>
                <a:spLocks noChangeArrowheads="1"/>
              </p:cNvSpPr>
              <p:nvPr/>
            </p:nvSpPr>
            <p:spPr bwMode="auto">
              <a:xfrm>
                <a:off x="5227637" y="3071688"/>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Semilight"/>
                  <a:ea typeface="+mn-ea"/>
                  <a:cs typeface="+mn-cs"/>
                </a:endParaRPr>
              </a:p>
            </p:txBody>
          </p:sp>
          <p:sp useBgFill="1">
            <p:nvSpPr>
              <p:cNvPr id="64" name="Oval 19">
                <a:extLst>
                  <a:ext uri="{FF2B5EF4-FFF2-40B4-BE49-F238E27FC236}">
                    <a16:creationId xmlns:a16="http://schemas.microsoft.com/office/drawing/2014/main" id="{19B97467-EC40-4280-B778-9730049AD16C}"/>
                  </a:ext>
                </a:extLst>
              </p:cNvPr>
              <p:cNvSpPr>
                <a:spLocks noChangeArrowheads="1"/>
              </p:cNvSpPr>
              <p:nvPr/>
            </p:nvSpPr>
            <p:spPr bwMode="auto">
              <a:xfrm>
                <a:off x="4703544" y="3171926"/>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Semilight"/>
                  <a:ea typeface="+mn-ea"/>
                  <a:cs typeface="+mn-cs"/>
                </a:endParaRPr>
              </a:p>
            </p:txBody>
          </p:sp>
          <p:sp useBgFill="1">
            <p:nvSpPr>
              <p:cNvPr id="65" name="Oval 19">
                <a:extLst>
                  <a:ext uri="{FF2B5EF4-FFF2-40B4-BE49-F238E27FC236}">
                    <a16:creationId xmlns:a16="http://schemas.microsoft.com/office/drawing/2014/main" id="{0A73310D-3522-44B1-A355-51EE177B5F01}"/>
                  </a:ext>
                </a:extLst>
              </p:cNvPr>
              <p:cNvSpPr>
                <a:spLocks noChangeArrowheads="1"/>
              </p:cNvSpPr>
              <p:nvPr/>
            </p:nvSpPr>
            <p:spPr bwMode="auto">
              <a:xfrm>
                <a:off x="4223626" y="2924064"/>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Semilight"/>
                  <a:ea typeface="+mn-ea"/>
                  <a:cs typeface="+mn-cs"/>
                </a:endParaRPr>
              </a:p>
            </p:txBody>
          </p:sp>
          <p:sp useBgFill="1">
            <p:nvSpPr>
              <p:cNvPr id="66" name="Oval 19">
                <a:extLst>
                  <a:ext uri="{FF2B5EF4-FFF2-40B4-BE49-F238E27FC236}">
                    <a16:creationId xmlns:a16="http://schemas.microsoft.com/office/drawing/2014/main" id="{1F1A845C-9D41-40DF-A710-1FB4FE93AB58}"/>
                  </a:ext>
                </a:extLst>
              </p:cNvPr>
              <p:cNvSpPr>
                <a:spLocks noChangeArrowheads="1"/>
              </p:cNvSpPr>
              <p:nvPr/>
            </p:nvSpPr>
            <p:spPr bwMode="auto">
              <a:xfrm>
                <a:off x="4655543" y="2638231"/>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Semilight"/>
                  <a:ea typeface="+mn-ea"/>
                  <a:cs typeface="+mn-cs"/>
                </a:endParaRPr>
              </a:p>
            </p:txBody>
          </p:sp>
          <p:sp useBgFill="1">
            <p:nvSpPr>
              <p:cNvPr id="67" name="Oval 19">
                <a:extLst>
                  <a:ext uri="{FF2B5EF4-FFF2-40B4-BE49-F238E27FC236}">
                    <a16:creationId xmlns:a16="http://schemas.microsoft.com/office/drawing/2014/main" id="{BE21FCFE-3119-4BA7-98FD-99D73A52419A}"/>
                  </a:ext>
                </a:extLst>
              </p:cNvPr>
              <p:cNvSpPr>
                <a:spLocks noChangeArrowheads="1"/>
              </p:cNvSpPr>
              <p:nvPr/>
            </p:nvSpPr>
            <p:spPr bwMode="auto">
              <a:xfrm>
                <a:off x="4363387" y="2482918"/>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Semilight"/>
                  <a:ea typeface="+mn-ea"/>
                  <a:cs typeface="+mn-cs"/>
                </a:endParaRPr>
              </a:p>
            </p:txBody>
          </p:sp>
        </p:grpSp>
      </p:grpSp>
      <p:sp>
        <p:nvSpPr>
          <p:cNvPr id="107" name="Rectangle 106">
            <a:extLst>
              <a:ext uri="{FF2B5EF4-FFF2-40B4-BE49-F238E27FC236}">
                <a16:creationId xmlns:a16="http://schemas.microsoft.com/office/drawing/2014/main" id="{94DBD27A-AA4A-4611-8521-5309969A1CDD}"/>
              </a:ext>
            </a:extLst>
          </p:cNvPr>
          <p:cNvSpPr/>
          <p:nvPr/>
        </p:nvSpPr>
        <p:spPr bwMode="auto">
          <a:xfrm>
            <a:off x="6315803" y="4614251"/>
            <a:ext cx="5506083" cy="1142114"/>
          </a:xfrm>
          <a:prstGeom prst="rect">
            <a:avLst/>
          </a:prstGeom>
          <a:solidFill>
            <a:srgbClr val="F2F8FD">
              <a:alpha val="7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08" name="Rectangle 107">
            <a:extLst>
              <a:ext uri="{FF2B5EF4-FFF2-40B4-BE49-F238E27FC236}">
                <a16:creationId xmlns:a16="http://schemas.microsoft.com/office/drawing/2014/main" id="{4B27D452-6E35-49DF-A6CD-4A5C34BC8041}"/>
              </a:ext>
            </a:extLst>
          </p:cNvPr>
          <p:cNvSpPr/>
          <p:nvPr/>
        </p:nvSpPr>
        <p:spPr bwMode="auto">
          <a:xfrm>
            <a:off x="6315803" y="2201462"/>
            <a:ext cx="5506083" cy="1142114"/>
          </a:xfrm>
          <a:prstGeom prst="rect">
            <a:avLst/>
          </a:prstGeom>
          <a:solidFill>
            <a:srgbClr val="F2F8FD">
              <a:alpha val="7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3090411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ext Placeholder 38">
            <a:extLst>
              <a:ext uri="{FF2B5EF4-FFF2-40B4-BE49-F238E27FC236}">
                <a16:creationId xmlns:a16="http://schemas.microsoft.com/office/drawing/2014/main" id="{62F9B8A5-6B0C-485B-9F17-1BEB90092AFF}"/>
              </a:ext>
            </a:extLst>
          </p:cNvPr>
          <p:cNvSpPr>
            <a:spLocks noGrp="1"/>
          </p:cNvSpPr>
          <p:nvPr>
            <p:ph type="body" sz="quarter" idx="10"/>
          </p:nvPr>
        </p:nvSpPr>
        <p:spPr>
          <a:xfrm>
            <a:off x="269240" y="1324160"/>
            <a:ext cx="5826760" cy="5161413"/>
          </a:xfrm>
        </p:spPr>
        <p:txBody>
          <a:bodyPr/>
          <a:lstStyle/>
          <a:p>
            <a:r>
              <a:rPr lang="en-US" dirty="0"/>
              <a:t>OPTIMIZED I/O PERFORMANCE</a:t>
            </a:r>
          </a:p>
          <a:p>
            <a:pPr lvl="1"/>
            <a:r>
              <a:rPr lang="en-US" dirty="0"/>
              <a:t>The Databricks I/O module (DBIO) takes processing speeds to the next level — significantly improving the performance of Spark in the cloud</a:t>
            </a:r>
          </a:p>
          <a:p>
            <a:r>
              <a:rPr lang="en-US" dirty="0"/>
              <a:t>FULLY-MANAGED PLATFORM ON AZURE</a:t>
            </a:r>
          </a:p>
          <a:p>
            <a:pPr lvl="1"/>
            <a:r>
              <a:rPr lang="en-US" dirty="0"/>
              <a:t>Reap the benefits of a fully managed service and remove the complexity of big data and machine learning</a:t>
            </a:r>
          </a:p>
          <a:p>
            <a:r>
              <a:rPr lang="en-US" dirty="0"/>
              <a:t>SERVERLESS INFRASTRUCTURE</a:t>
            </a:r>
          </a:p>
          <a:p>
            <a:pPr lvl="1"/>
            <a:r>
              <a:rPr lang="en-US" dirty="0"/>
              <a:t>Databricks’ serverless and highly elastic cloud service is designed to remove operational complexity while ensuring reliability and cost efficiency at scale</a:t>
            </a:r>
          </a:p>
          <a:p>
            <a:r>
              <a:rPr lang="en-US" dirty="0"/>
              <a:t>OPERATE AT MASSIVE SCALE</a:t>
            </a:r>
          </a:p>
          <a:p>
            <a:pPr lvl="1"/>
            <a:r>
              <a:rPr lang="en-US" dirty="0"/>
              <a:t>Without limits globally</a:t>
            </a:r>
          </a:p>
          <a:p>
            <a:pPr lvl="1"/>
            <a:endParaRPr lang="en-US" dirty="0"/>
          </a:p>
          <a:p>
            <a:pPr lvl="1"/>
            <a:r>
              <a:rPr lang="en-US" cap="all" dirty="0">
                <a:latin typeface="Segoe UI Semibold" panose="020B0702040204020203" pitchFamily="34" charset="0"/>
                <a:cs typeface="Segoe UI Semibold" panose="020B0702040204020203" pitchFamily="34" charset="0"/>
              </a:rPr>
              <a:t>SUPPORT FOR GPU ENABLED VMS</a:t>
            </a:r>
          </a:p>
          <a:p>
            <a:pPr lvl="1"/>
            <a:r>
              <a:rPr lang="en-US" dirty="0"/>
              <a:t>Specialized compute for your deep learning needs</a:t>
            </a:r>
          </a:p>
        </p:txBody>
      </p:sp>
      <p:sp>
        <p:nvSpPr>
          <p:cNvPr id="3" name="Title 2">
            <a:extLst>
              <a:ext uri="{FF2B5EF4-FFF2-40B4-BE49-F238E27FC236}">
                <a16:creationId xmlns:a16="http://schemas.microsoft.com/office/drawing/2014/main" id="{1AA5E8C9-F1E7-4E7A-B4D0-B84437D43C90}"/>
              </a:ext>
            </a:extLst>
          </p:cNvPr>
          <p:cNvSpPr>
            <a:spLocks noGrp="1"/>
          </p:cNvSpPr>
          <p:nvPr>
            <p:ph type="title"/>
          </p:nvPr>
        </p:nvSpPr>
        <p:spPr/>
        <p:txBody>
          <a:bodyPr/>
          <a:lstStyle/>
          <a:p>
            <a:r>
              <a:rPr lang="en-US" dirty="0"/>
              <a:t>Optimized Databricks Runtime Engine </a:t>
            </a:r>
          </a:p>
        </p:txBody>
      </p:sp>
      <p:grpSp>
        <p:nvGrpSpPr>
          <p:cNvPr id="38" name="Group 37">
            <a:extLst>
              <a:ext uri="{FF2B5EF4-FFF2-40B4-BE49-F238E27FC236}">
                <a16:creationId xmlns:a16="http://schemas.microsoft.com/office/drawing/2014/main" id="{B825F90D-9FE4-44F8-A015-EE225214030C}"/>
              </a:ext>
            </a:extLst>
          </p:cNvPr>
          <p:cNvGrpSpPr/>
          <p:nvPr/>
        </p:nvGrpSpPr>
        <p:grpSpPr>
          <a:xfrm>
            <a:off x="6284901" y="1833155"/>
            <a:ext cx="5596725" cy="3975462"/>
            <a:chOff x="2740512" y="1257570"/>
            <a:chExt cx="6559026" cy="4659003"/>
          </a:xfrm>
        </p:grpSpPr>
        <p:sp>
          <p:nvSpPr>
            <p:cNvPr id="40" name="Freeform 4">
              <a:extLst>
                <a:ext uri="{FF2B5EF4-FFF2-40B4-BE49-F238E27FC236}">
                  <a16:creationId xmlns:a16="http://schemas.microsoft.com/office/drawing/2014/main" id="{81BFC289-8A07-45FD-B582-1945D69A67C4}"/>
                </a:ext>
              </a:extLst>
            </p:cNvPr>
            <p:cNvSpPr>
              <a:spLocks noChangeArrowheads="1"/>
            </p:cNvSpPr>
            <p:nvPr/>
          </p:nvSpPr>
          <p:spPr bwMode="auto">
            <a:xfrm>
              <a:off x="2740512" y="1257570"/>
              <a:ext cx="6559026" cy="4659003"/>
            </a:xfrm>
            <a:prstGeom prst="rect">
              <a:avLst/>
            </a:prstGeom>
            <a:solidFill>
              <a:schemeClr val="tx2">
                <a:alpha val="5000"/>
              </a:schemeClr>
            </a:solidFill>
            <a:ln w="12700" cap="flat">
              <a:solidFill>
                <a:schemeClr val="tx2"/>
              </a:solidFill>
              <a:prstDash val="solid"/>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41" name="Freeform 4">
              <a:extLst>
                <a:ext uri="{FF2B5EF4-FFF2-40B4-BE49-F238E27FC236}">
                  <a16:creationId xmlns:a16="http://schemas.microsoft.com/office/drawing/2014/main" id="{AE422A0D-0A1C-4FC7-9B2A-C0B74F7232EA}"/>
                </a:ext>
              </a:extLst>
            </p:cNvPr>
            <p:cNvSpPr>
              <a:spLocks noChangeArrowheads="1"/>
            </p:cNvSpPr>
            <p:nvPr/>
          </p:nvSpPr>
          <p:spPr bwMode="auto">
            <a:xfrm>
              <a:off x="2837398" y="4583044"/>
              <a:ext cx="6350000" cy="1214672"/>
            </a:xfrm>
            <a:prstGeom prst="rect">
              <a:avLst/>
            </a:prstGeom>
            <a:noFill/>
            <a:ln w="12700" cap="flat">
              <a:solidFill>
                <a:schemeClr val="tx1"/>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nvGrpSpPr>
            <p:cNvPr id="42" name="Group 41">
              <a:extLst>
                <a:ext uri="{FF2B5EF4-FFF2-40B4-BE49-F238E27FC236}">
                  <a16:creationId xmlns:a16="http://schemas.microsoft.com/office/drawing/2014/main" id="{41B39842-BD7D-4228-B418-66A983FF0F72}"/>
                </a:ext>
              </a:extLst>
            </p:cNvPr>
            <p:cNvGrpSpPr/>
            <p:nvPr/>
          </p:nvGrpSpPr>
          <p:grpSpPr>
            <a:xfrm>
              <a:off x="3571135" y="4969331"/>
              <a:ext cx="411025" cy="476588"/>
              <a:chOff x="1271588" y="5613400"/>
              <a:chExt cx="517525" cy="600076"/>
            </a:xfrm>
            <a:solidFill>
              <a:schemeClr val="tx2"/>
            </a:solidFill>
          </p:grpSpPr>
          <p:sp>
            <p:nvSpPr>
              <p:cNvPr id="143" name="Freeform 83">
                <a:extLst>
                  <a:ext uri="{FF2B5EF4-FFF2-40B4-BE49-F238E27FC236}">
                    <a16:creationId xmlns:a16="http://schemas.microsoft.com/office/drawing/2014/main" id="{676CCD96-9695-4A3F-A753-6FF17D48801F}"/>
                  </a:ext>
                </a:extLst>
              </p:cNvPr>
              <p:cNvSpPr>
                <a:spLocks noChangeArrowheads="1"/>
              </p:cNvSpPr>
              <p:nvPr/>
            </p:nvSpPr>
            <p:spPr bwMode="auto">
              <a:xfrm>
                <a:off x="1368425" y="5705476"/>
                <a:ext cx="420688" cy="508000"/>
              </a:xfrm>
              <a:custGeom>
                <a:avLst/>
                <a:gdLst>
                  <a:gd name="T0" fmla="*/ 934 w 1168"/>
                  <a:gd name="T1" fmla="*/ 687 h 1410"/>
                  <a:gd name="T2" fmla="*/ 760 w 1168"/>
                  <a:gd name="T3" fmla="*/ 687 h 1410"/>
                  <a:gd name="T4" fmla="*/ 585 w 1168"/>
                  <a:gd name="T5" fmla="*/ 529 h 1410"/>
                  <a:gd name="T6" fmla="*/ 416 w 1168"/>
                  <a:gd name="T7" fmla="*/ 687 h 1410"/>
                  <a:gd name="T8" fmla="*/ 234 w 1168"/>
                  <a:gd name="T9" fmla="*/ 687 h 1410"/>
                  <a:gd name="T10" fmla="*/ 46 w 1168"/>
                  <a:gd name="T11" fmla="*/ 462 h 1410"/>
                  <a:gd name="T12" fmla="*/ 234 w 1168"/>
                  <a:gd name="T13" fmla="*/ 238 h 1410"/>
                  <a:gd name="T14" fmla="*/ 552 w 1168"/>
                  <a:gd name="T15" fmla="*/ 238 h 1410"/>
                  <a:gd name="T16" fmla="*/ 552 w 1168"/>
                  <a:gd name="T17" fmla="*/ 422 h 1410"/>
                  <a:gd name="T18" fmla="*/ 1147 w 1168"/>
                  <a:gd name="T19" fmla="*/ 422 h 1410"/>
                  <a:gd name="T20" fmla="*/ 1147 w 1168"/>
                  <a:gd name="T21" fmla="*/ 0 h 1410"/>
                  <a:gd name="T22" fmla="*/ 552 w 1168"/>
                  <a:gd name="T23" fmla="*/ 0 h 1410"/>
                  <a:gd name="T24" fmla="*/ 552 w 1168"/>
                  <a:gd name="T25" fmla="*/ 192 h 1410"/>
                  <a:gd name="T26" fmla="*/ 234 w 1168"/>
                  <a:gd name="T27" fmla="*/ 192 h 1410"/>
                  <a:gd name="T28" fmla="*/ 0 w 1168"/>
                  <a:gd name="T29" fmla="*/ 459 h 1410"/>
                  <a:gd name="T30" fmla="*/ 234 w 1168"/>
                  <a:gd name="T31" fmla="*/ 728 h 1410"/>
                  <a:gd name="T32" fmla="*/ 420 w 1168"/>
                  <a:gd name="T33" fmla="*/ 728 h 1410"/>
                  <a:gd name="T34" fmla="*/ 593 w 1168"/>
                  <a:gd name="T35" fmla="*/ 873 h 1410"/>
                  <a:gd name="T36" fmla="*/ 760 w 1168"/>
                  <a:gd name="T37" fmla="*/ 728 h 1410"/>
                  <a:gd name="T38" fmla="*/ 934 w 1168"/>
                  <a:gd name="T39" fmla="*/ 728 h 1410"/>
                  <a:gd name="T40" fmla="*/ 1121 w 1168"/>
                  <a:gd name="T41" fmla="*/ 954 h 1410"/>
                  <a:gd name="T42" fmla="*/ 1121 w 1168"/>
                  <a:gd name="T43" fmla="*/ 962 h 1410"/>
                  <a:gd name="T44" fmla="*/ 934 w 1168"/>
                  <a:gd name="T45" fmla="*/ 1186 h 1410"/>
                  <a:gd name="T46" fmla="*/ 615 w 1168"/>
                  <a:gd name="T47" fmla="*/ 1186 h 1410"/>
                  <a:gd name="T48" fmla="*/ 615 w 1168"/>
                  <a:gd name="T49" fmla="*/ 997 h 1410"/>
                  <a:gd name="T50" fmla="*/ 22 w 1168"/>
                  <a:gd name="T51" fmla="*/ 997 h 1410"/>
                  <a:gd name="T52" fmla="*/ 22 w 1168"/>
                  <a:gd name="T53" fmla="*/ 1409 h 1410"/>
                  <a:gd name="T54" fmla="*/ 615 w 1168"/>
                  <a:gd name="T55" fmla="*/ 1409 h 1410"/>
                  <a:gd name="T56" fmla="*/ 615 w 1168"/>
                  <a:gd name="T57" fmla="*/ 1236 h 1410"/>
                  <a:gd name="T58" fmla="*/ 934 w 1168"/>
                  <a:gd name="T59" fmla="*/ 1236 h 1410"/>
                  <a:gd name="T60" fmla="*/ 1167 w 1168"/>
                  <a:gd name="T61" fmla="*/ 967 h 1410"/>
                  <a:gd name="T62" fmla="*/ 1167 w 1168"/>
                  <a:gd name="T63" fmla="*/ 960 h 1410"/>
                  <a:gd name="T64" fmla="*/ 934 w 1168"/>
                  <a:gd name="T65" fmla="*/ 687 h 1410"/>
                  <a:gd name="T66" fmla="*/ 1103 w 1168"/>
                  <a:gd name="T67" fmla="*/ 376 h 1410"/>
                  <a:gd name="T68" fmla="*/ 1026 w 1168"/>
                  <a:gd name="T69" fmla="*/ 376 h 1410"/>
                  <a:gd name="T70" fmla="*/ 1026 w 1168"/>
                  <a:gd name="T71" fmla="*/ 46 h 1410"/>
                  <a:gd name="T72" fmla="*/ 1103 w 1168"/>
                  <a:gd name="T73" fmla="*/ 46 h 1410"/>
                  <a:gd name="T74" fmla="*/ 1103 w 1168"/>
                  <a:gd name="T75" fmla="*/ 376 h 1410"/>
                  <a:gd name="T76" fmla="*/ 980 w 1168"/>
                  <a:gd name="T77" fmla="*/ 44 h 1410"/>
                  <a:gd name="T78" fmla="*/ 980 w 1168"/>
                  <a:gd name="T79" fmla="*/ 376 h 1410"/>
                  <a:gd name="T80" fmla="*/ 596 w 1168"/>
                  <a:gd name="T81" fmla="*/ 376 h 1410"/>
                  <a:gd name="T82" fmla="*/ 596 w 1168"/>
                  <a:gd name="T83" fmla="*/ 44 h 1410"/>
                  <a:gd name="T84" fmla="*/ 980 w 1168"/>
                  <a:gd name="T85" fmla="*/ 44 h 1410"/>
                  <a:gd name="T86" fmla="*/ 574 w 1168"/>
                  <a:gd name="T87" fmla="*/ 798 h 1410"/>
                  <a:gd name="T88" fmla="*/ 510 w 1168"/>
                  <a:gd name="T89" fmla="*/ 746 h 1410"/>
                  <a:gd name="T90" fmla="*/ 538 w 1168"/>
                  <a:gd name="T91" fmla="*/ 711 h 1410"/>
                  <a:gd name="T92" fmla="*/ 569 w 1168"/>
                  <a:gd name="T93" fmla="*/ 737 h 1410"/>
                  <a:gd name="T94" fmla="*/ 644 w 1168"/>
                  <a:gd name="T95" fmla="*/ 643 h 1410"/>
                  <a:gd name="T96" fmla="*/ 679 w 1168"/>
                  <a:gd name="T97" fmla="*/ 669 h 1410"/>
                  <a:gd name="T98" fmla="*/ 574 w 1168"/>
                  <a:gd name="T99" fmla="*/ 798 h 1410"/>
                  <a:gd name="T100" fmla="*/ 68 w 1168"/>
                  <a:gd name="T101" fmla="*/ 1045 h 1410"/>
                  <a:gd name="T102" fmla="*/ 145 w 1168"/>
                  <a:gd name="T103" fmla="*/ 1045 h 1410"/>
                  <a:gd name="T104" fmla="*/ 145 w 1168"/>
                  <a:gd name="T105" fmla="*/ 1372 h 1410"/>
                  <a:gd name="T106" fmla="*/ 68 w 1168"/>
                  <a:gd name="T107" fmla="*/ 1372 h 1410"/>
                  <a:gd name="T108" fmla="*/ 68 w 1168"/>
                  <a:gd name="T109" fmla="*/ 1045 h 1410"/>
                  <a:gd name="T110" fmla="*/ 573 w 1168"/>
                  <a:gd name="T111" fmla="*/ 1372 h 1410"/>
                  <a:gd name="T112" fmla="*/ 188 w 1168"/>
                  <a:gd name="T113" fmla="*/ 1372 h 1410"/>
                  <a:gd name="T114" fmla="*/ 188 w 1168"/>
                  <a:gd name="T115" fmla="*/ 1045 h 1410"/>
                  <a:gd name="T116" fmla="*/ 573 w 1168"/>
                  <a:gd name="T117" fmla="*/ 1045 h 1410"/>
                  <a:gd name="T118" fmla="*/ 573 w 1168"/>
                  <a:gd name="T119" fmla="*/ 1372 h 1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68" h="1410">
                    <a:moveTo>
                      <a:pt x="934" y="687"/>
                    </a:moveTo>
                    <a:lnTo>
                      <a:pt x="760" y="687"/>
                    </a:lnTo>
                    <a:cubicBezTo>
                      <a:pt x="751" y="599"/>
                      <a:pt x="676" y="529"/>
                      <a:pt x="585" y="529"/>
                    </a:cubicBezTo>
                    <a:cubicBezTo>
                      <a:pt x="497" y="532"/>
                      <a:pt x="423" y="599"/>
                      <a:pt x="416" y="687"/>
                    </a:cubicBezTo>
                    <a:lnTo>
                      <a:pt x="234" y="687"/>
                    </a:lnTo>
                    <a:cubicBezTo>
                      <a:pt x="129" y="687"/>
                      <a:pt x="46" y="586"/>
                      <a:pt x="46" y="462"/>
                    </a:cubicBezTo>
                    <a:cubicBezTo>
                      <a:pt x="46" y="339"/>
                      <a:pt x="132" y="238"/>
                      <a:pt x="234" y="238"/>
                    </a:cubicBezTo>
                    <a:lnTo>
                      <a:pt x="552" y="238"/>
                    </a:lnTo>
                    <a:lnTo>
                      <a:pt x="552" y="422"/>
                    </a:lnTo>
                    <a:lnTo>
                      <a:pt x="1147" y="422"/>
                    </a:lnTo>
                    <a:lnTo>
                      <a:pt x="1147" y="0"/>
                    </a:lnTo>
                    <a:lnTo>
                      <a:pt x="552" y="0"/>
                    </a:lnTo>
                    <a:lnTo>
                      <a:pt x="552" y="192"/>
                    </a:lnTo>
                    <a:lnTo>
                      <a:pt x="234" y="192"/>
                    </a:lnTo>
                    <a:cubicBezTo>
                      <a:pt x="105" y="192"/>
                      <a:pt x="0" y="311"/>
                      <a:pt x="0" y="459"/>
                    </a:cubicBezTo>
                    <a:cubicBezTo>
                      <a:pt x="0" y="607"/>
                      <a:pt x="105" y="728"/>
                      <a:pt x="234" y="728"/>
                    </a:cubicBezTo>
                    <a:lnTo>
                      <a:pt x="420" y="728"/>
                    </a:lnTo>
                    <a:cubicBezTo>
                      <a:pt x="433" y="811"/>
                      <a:pt x="504" y="875"/>
                      <a:pt x="593" y="873"/>
                    </a:cubicBezTo>
                    <a:cubicBezTo>
                      <a:pt x="679" y="870"/>
                      <a:pt x="746" y="809"/>
                      <a:pt x="760" y="728"/>
                    </a:cubicBezTo>
                    <a:lnTo>
                      <a:pt x="934" y="728"/>
                    </a:lnTo>
                    <a:cubicBezTo>
                      <a:pt x="1039" y="728"/>
                      <a:pt x="1121" y="831"/>
                      <a:pt x="1121" y="954"/>
                    </a:cubicBezTo>
                    <a:lnTo>
                      <a:pt x="1121" y="962"/>
                    </a:lnTo>
                    <a:cubicBezTo>
                      <a:pt x="1121" y="1085"/>
                      <a:pt x="1037" y="1186"/>
                      <a:pt x="934" y="1186"/>
                    </a:cubicBezTo>
                    <a:lnTo>
                      <a:pt x="615" y="1186"/>
                    </a:lnTo>
                    <a:lnTo>
                      <a:pt x="615" y="997"/>
                    </a:lnTo>
                    <a:lnTo>
                      <a:pt x="22" y="997"/>
                    </a:lnTo>
                    <a:lnTo>
                      <a:pt x="22" y="1409"/>
                    </a:lnTo>
                    <a:lnTo>
                      <a:pt x="615" y="1409"/>
                    </a:lnTo>
                    <a:lnTo>
                      <a:pt x="615" y="1236"/>
                    </a:lnTo>
                    <a:lnTo>
                      <a:pt x="934" y="1236"/>
                    </a:lnTo>
                    <a:cubicBezTo>
                      <a:pt x="1062" y="1236"/>
                      <a:pt x="1167" y="1115"/>
                      <a:pt x="1167" y="967"/>
                    </a:cubicBezTo>
                    <a:lnTo>
                      <a:pt x="1167" y="960"/>
                    </a:lnTo>
                    <a:cubicBezTo>
                      <a:pt x="1167" y="809"/>
                      <a:pt x="1062" y="687"/>
                      <a:pt x="934" y="687"/>
                    </a:cubicBezTo>
                    <a:close/>
                    <a:moveTo>
                      <a:pt x="1103" y="376"/>
                    </a:moveTo>
                    <a:lnTo>
                      <a:pt x="1026" y="376"/>
                    </a:lnTo>
                    <a:lnTo>
                      <a:pt x="1026" y="46"/>
                    </a:lnTo>
                    <a:lnTo>
                      <a:pt x="1103" y="46"/>
                    </a:lnTo>
                    <a:lnTo>
                      <a:pt x="1103" y="376"/>
                    </a:lnTo>
                    <a:close/>
                    <a:moveTo>
                      <a:pt x="980" y="44"/>
                    </a:moveTo>
                    <a:lnTo>
                      <a:pt x="980" y="376"/>
                    </a:lnTo>
                    <a:lnTo>
                      <a:pt x="596" y="376"/>
                    </a:lnTo>
                    <a:lnTo>
                      <a:pt x="596" y="44"/>
                    </a:lnTo>
                    <a:lnTo>
                      <a:pt x="980" y="44"/>
                    </a:lnTo>
                    <a:close/>
                    <a:moveTo>
                      <a:pt x="574" y="798"/>
                    </a:moveTo>
                    <a:lnTo>
                      <a:pt x="510" y="746"/>
                    </a:lnTo>
                    <a:lnTo>
                      <a:pt x="538" y="711"/>
                    </a:lnTo>
                    <a:lnTo>
                      <a:pt x="569" y="737"/>
                    </a:lnTo>
                    <a:lnTo>
                      <a:pt x="644" y="643"/>
                    </a:lnTo>
                    <a:lnTo>
                      <a:pt x="679" y="669"/>
                    </a:lnTo>
                    <a:lnTo>
                      <a:pt x="574" y="798"/>
                    </a:lnTo>
                    <a:close/>
                    <a:moveTo>
                      <a:pt x="68" y="1045"/>
                    </a:moveTo>
                    <a:lnTo>
                      <a:pt x="145" y="1045"/>
                    </a:lnTo>
                    <a:lnTo>
                      <a:pt x="145" y="1372"/>
                    </a:lnTo>
                    <a:lnTo>
                      <a:pt x="68" y="1372"/>
                    </a:lnTo>
                    <a:lnTo>
                      <a:pt x="68" y="1045"/>
                    </a:lnTo>
                    <a:close/>
                    <a:moveTo>
                      <a:pt x="573" y="1372"/>
                    </a:moveTo>
                    <a:lnTo>
                      <a:pt x="188" y="1372"/>
                    </a:lnTo>
                    <a:lnTo>
                      <a:pt x="188" y="1045"/>
                    </a:lnTo>
                    <a:lnTo>
                      <a:pt x="573" y="1045"/>
                    </a:lnTo>
                    <a:lnTo>
                      <a:pt x="573" y="1372"/>
                    </a:lnTo>
                    <a:close/>
                  </a:path>
                </a:pathLst>
              </a:custGeom>
              <a:grpFill/>
              <a:ln>
                <a:noFill/>
              </a:ln>
              <a:effectLst/>
              <a:extLst>
                <a:ext uri="{91240B29-F687-4F45-9708-019B960494DF}">
                  <a14:hiddenLine xmlns:a14="http://schemas.microsoft.com/office/drawing/2010/main" w="9525" cap="rnd">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44" name="Freeform 84">
                <a:extLst>
                  <a:ext uri="{FF2B5EF4-FFF2-40B4-BE49-F238E27FC236}">
                    <a16:creationId xmlns:a16="http://schemas.microsoft.com/office/drawing/2014/main" id="{531A8DDE-5362-4FFA-8D33-F97855387D7B}"/>
                  </a:ext>
                </a:extLst>
              </p:cNvPr>
              <p:cNvSpPr>
                <a:spLocks noChangeArrowheads="1"/>
              </p:cNvSpPr>
              <p:nvPr/>
            </p:nvSpPr>
            <p:spPr bwMode="auto">
              <a:xfrm>
                <a:off x="1271588" y="5715000"/>
                <a:ext cx="50800" cy="50800"/>
              </a:xfrm>
              <a:custGeom>
                <a:avLst/>
                <a:gdLst>
                  <a:gd name="T0" fmla="*/ 70 w 143"/>
                  <a:gd name="T1" fmla="*/ 0 h 143"/>
                  <a:gd name="T2" fmla="*/ 0 w 143"/>
                  <a:gd name="T3" fmla="*/ 72 h 143"/>
                  <a:gd name="T4" fmla="*/ 70 w 143"/>
                  <a:gd name="T5" fmla="*/ 142 h 143"/>
                  <a:gd name="T6" fmla="*/ 70 w 143"/>
                  <a:gd name="T7" fmla="*/ 142 h 143"/>
                  <a:gd name="T8" fmla="*/ 70 w 143"/>
                  <a:gd name="T9" fmla="*/ 142 h 143"/>
                  <a:gd name="T10" fmla="*/ 140 w 143"/>
                  <a:gd name="T11" fmla="*/ 70 h 143"/>
                  <a:gd name="T12" fmla="*/ 70 w 143"/>
                  <a:gd name="T13" fmla="*/ 0 h 143"/>
                  <a:gd name="T14" fmla="*/ 72 w 143"/>
                  <a:gd name="T15" fmla="*/ 99 h 143"/>
                  <a:gd name="T16" fmla="*/ 72 w 143"/>
                  <a:gd name="T17" fmla="*/ 99 h 143"/>
                  <a:gd name="T18" fmla="*/ 43 w 143"/>
                  <a:gd name="T19" fmla="*/ 72 h 143"/>
                  <a:gd name="T20" fmla="*/ 70 w 143"/>
                  <a:gd name="T21" fmla="*/ 42 h 143"/>
                  <a:gd name="T22" fmla="*/ 70 w 143"/>
                  <a:gd name="T23" fmla="*/ 42 h 143"/>
                  <a:gd name="T24" fmla="*/ 96 w 143"/>
                  <a:gd name="T25" fmla="*/ 70 h 143"/>
                  <a:gd name="T26" fmla="*/ 72 w 143"/>
                  <a:gd name="T27" fmla="*/ 99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3" h="143">
                    <a:moveTo>
                      <a:pt x="70" y="0"/>
                    </a:moveTo>
                    <a:cubicBezTo>
                      <a:pt x="30" y="0"/>
                      <a:pt x="0" y="31"/>
                      <a:pt x="0" y="72"/>
                    </a:cubicBezTo>
                    <a:cubicBezTo>
                      <a:pt x="0" y="110"/>
                      <a:pt x="32" y="142"/>
                      <a:pt x="70" y="142"/>
                    </a:cubicBezTo>
                    <a:lnTo>
                      <a:pt x="70" y="142"/>
                    </a:lnTo>
                    <a:lnTo>
                      <a:pt x="70" y="142"/>
                    </a:lnTo>
                    <a:cubicBezTo>
                      <a:pt x="111" y="142"/>
                      <a:pt x="140" y="110"/>
                      <a:pt x="140" y="70"/>
                    </a:cubicBezTo>
                    <a:cubicBezTo>
                      <a:pt x="142" y="31"/>
                      <a:pt x="111" y="0"/>
                      <a:pt x="70" y="0"/>
                    </a:cubicBezTo>
                    <a:close/>
                    <a:moveTo>
                      <a:pt x="72" y="99"/>
                    </a:moveTo>
                    <a:lnTo>
                      <a:pt x="72" y="99"/>
                    </a:lnTo>
                    <a:cubicBezTo>
                      <a:pt x="56" y="99"/>
                      <a:pt x="47" y="85"/>
                      <a:pt x="43" y="72"/>
                    </a:cubicBezTo>
                    <a:cubicBezTo>
                      <a:pt x="43" y="55"/>
                      <a:pt x="54" y="46"/>
                      <a:pt x="70" y="42"/>
                    </a:cubicBezTo>
                    <a:lnTo>
                      <a:pt x="70" y="42"/>
                    </a:lnTo>
                    <a:cubicBezTo>
                      <a:pt x="87" y="42"/>
                      <a:pt x="96" y="55"/>
                      <a:pt x="96" y="70"/>
                    </a:cubicBezTo>
                    <a:cubicBezTo>
                      <a:pt x="100" y="85"/>
                      <a:pt x="89" y="99"/>
                      <a:pt x="72" y="99"/>
                    </a:cubicBezTo>
                    <a:close/>
                  </a:path>
                </a:pathLst>
              </a:custGeom>
              <a:grpFill/>
              <a:ln>
                <a:noFill/>
              </a:ln>
              <a:effectLst/>
              <a:extLst>
                <a:ext uri="{91240B29-F687-4F45-9708-019B960494DF}">
                  <a14:hiddenLine xmlns:a14="http://schemas.microsoft.com/office/drawing/2010/main" w="9525" cap="rnd">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45" name="Freeform 85">
                <a:extLst>
                  <a:ext uri="{FF2B5EF4-FFF2-40B4-BE49-F238E27FC236}">
                    <a16:creationId xmlns:a16="http://schemas.microsoft.com/office/drawing/2014/main" id="{0EA9968F-03D1-4A33-B327-F6D9689E2CCE}"/>
                  </a:ext>
                </a:extLst>
              </p:cNvPr>
              <p:cNvSpPr>
                <a:spLocks noChangeArrowheads="1"/>
              </p:cNvSpPr>
              <p:nvPr/>
            </p:nvSpPr>
            <p:spPr bwMode="auto">
              <a:xfrm>
                <a:off x="1363663" y="5613400"/>
                <a:ext cx="69850" cy="68263"/>
              </a:xfrm>
              <a:custGeom>
                <a:avLst/>
                <a:gdLst>
                  <a:gd name="T0" fmla="*/ 70 w 192"/>
                  <a:gd name="T1" fmla="*/ 190 h 191"/>
                  <a:gd name="T2" fmla="*/ 79 w 192"/>
                  <a:gd name="T3" fmla="*/ 190 h 191"/>
                  <a:gd name="T4" fmla="*/ 114 w 192"/>
                  <a:gd name="T5" fmla="*/ 190 h 191"/>
                  <a:gd name="T6" fmla="*/ 121 w 192"/>
                  <a:gd name="T7" fmla="*/ 190 h 191"/>
                  <a:gd name="T8" fmla="*/ 191 w 192"/>
                  <a:gd name="T9" fmla="*/ 120 h 191"/>
                  <a:gd name="T10" fmla="*/ 191 w 192"/>
                  <a:gd name="T11" fmla="*/ 112 h 191"/>
                  <a:gd name="T12" fmla="*/ 191 w 192"/>
                  <a:gd name="T13" fmla="*/ 77 h 191"/>
                  <a:gd name="T14" fmla="*/ 191 w 192"/>
                  <a:gd name="T15" fmla="*/ 70 h 191"/>
                  <a:gd name="T16" fmla="*/ 121 w 192"/>
                  <a:gd name="T17" fmla="*/ 0 h 191"/>
                  <a:gd name="T18" fmla="*/ 114 w 192"/>
                  <a:gd name="T19" fmla="*/ 0 h 191"/>
                  <a:gd name="T20" fmla="*/ 79 w 192"/>
                  <a:gd name="T21" fmla="*/ 0 h 191"/>
                  <a:gd name="T22" fmla="*/ 70 w 192"/>
                  <a:gd name="T23" fmla="*/ 0 h 191"/>
                  <a:gd name="T24" fmla="*/ 0 w 192"/>
                  <a:gd name="T25" fmla="*/ 70 h 191"/>
                  <a:gd name="T26" fmla="*/ 0 w 192"/>
                  <a:gd name="T27" fmla="*/ 77 h 191"/>
                  <a:gd name="T28" fmla="*/ 0 w 192"/>
                  <a:gd name="T29" fmla="*/ 112 h 191"/>
                  <a:gd name="T30" fmla="*/ 0 w 192"/>
                  <a:gd name="T31" fmla="*/ 120 h 191"/>
                  <a:gd name="T32" fmla="*/ 70 w 192"/>
                  <a:gd name="T33" fmla="*/ 190 h 191"/>
                  <a:gd name="T34" fmla="*/ 97 w 192"/>
                  <a:gd name="T35" fmla="*/ 59 h 191"/>
                  <a:gd name="T36" fmla="*/ 132 w 192"/>
                  <a:gd name="T37" fmla="*/ 94 h 191"/>
                  <a:gd name="T38" fmla="*/ 97 w 192"/>
                  <a:gd name="T39" fmla="*/ 129 h 191"/>
                  <a:gd name="T40" fmla="*/ 62 w 192"/>
                  <a:gd name="T41" fmla="*/ 94 h 191"/>
                  <a:gd name="T42" fmla="*/ 97 w 192"/>
                  <a:gd name="T43" fmla="*/ 59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92" h="191">
                    <a:moveTo>
                      <a:pt x="70" y="190"/>
                    </a:moveTo>
                    <a:lnTo>
                      <a:pt x="79" y="190"/>
                    </a:lnTo>
                    <a:lnTo>
                      <a:pt x="114" y="190"/>
                    </a:lnTo>
                    <a:lnTo>
                      <a:pt x="121" y="190"/>
                    </a:lnTo>
                    <a:cubicBezTo>
                      <a:pt x="121" y="153"/>
                      <a:pt x="153" y="120"/>
                      <a:pt x="191" y="120"/>
                    </a:cubicBezTo>
                    <a:lnTo>
                      <a:pt x="191" y="112"/>
                    </a:lnTo>
                    <a:lnTo>
                      <a:pt x="191" y="77"/>
                    </a:lnTo>
                    <a:lnTo>
                      <a:pt x="191" y="70"/>
                    </a:lnTo>
                    <a:cubicBezTo>
                      <a:pt x="153" y="70"/>
                      <a:pt x="121" y="37"/>
                      <a:pt x="121" y="0"/>
                    </a:cubicBezTo>
                    <a:lnTo>
                      <a:pt x="114" y="0"/>
                    </a:lnTo>
                    <a:lnTo>
                      <a:pt x="79" y="0"/>
                    </a:lnTo>
                    <a:lnTo>
                      <a:pt x="70" y="0"/>
                    </a:lnTo>
                    <a:cubicBezTo>
                      <a:pt x="70" y="37"/>
                      <a:pt x="38" y="70"/>
                      <a:pt x="0" y="70"/>
                    </a:cubicBezTo>
                    <a:lnTo>
                      <a:pt x="0" y="77"/>
                    </a:lnTo>
                    <a:lnTo>
                      <a:pt x="0" y="112"/>
                    </a:lnTo>
                    <a:lnTo>
                      <a:pt x="0" y="120"/>
                    </a:lnTo>
                    <a:cubicBezTo>
                      <a:pt x="38" y="120"/>
                      <a:pt x="70" y="153"/>
                      <a:pt x="70" y="190"/>
                    </a:cubicBezTo>
                    <a:close/>
                    <a:moveTo>
                      <a:pt x="97" y="59"/>
                    </a:moveTo>
                    <a:cubicBezTo>
                      <a:pt x="105" y="72"/>
                      <a:pt x="118" y="85"/>
                      <a:pt x="132" y="94"/>
                    </a:cubicBezTo>
                    <a:cubicBezTo>
                      <a:pt x="118" y="101"/>
                      <a:pt x="105" y="114"/>
                      <a:pt x="97" y="129"/>
                    </a:cubicBezTo>
                    <a:cubicBezTo>
                      <a:pt x="88" y="114"/>
                      <a:pt x="75" y="101"/>
                      <a:pt x="62" y="94"/>
                    </a:cubicBezTo>
                    <a:cubicBezTo>
                      <a:pt x="75" y="85"/>
                      <a:pt x="88" y="76"/>
                      <a:pt x="97" y="59"/>
                    </a:cubicBezTo>
                    <a:close/>
                  </a:path>
                </a:pathLst>
              </a:custGeom>
              <a:grpFill/>
              <a:ln>
                <a:noFill/>
              </a:ln>
              <a:effectLst/>
              <a:extLst>
                <a:ext uri="{91240B29-F687-4F45-9708-019B960494DF}">
                  <a14:hiddenLine xmlns:a14="http://schemas.microsoft.com/office/drawing/2010/main" w="9525" cap="rnd">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sp>
          <p:nvSpPr>
            <p:cNvPr id="43" name="Freeform 86">
              <a:extLst>
                <a:ext uri="{FF2B5EF4-FFF2-40B4-BE49-F238E27FC236}">
                  <a16:creationId xmlns:a16="http://schemas.microsoft.com/office/drawing/2014/main" id="{86EB0D8B-35C9-4B2B-B79A-7AAAED243484}"/>
                </a:ext>
              </a:extLst>
            </p:cNvPr>
            <p:cNvSpPr>
              <a:spLocks noChangeArrowheads="1"/>
            </p:cNvSpPr>
            <p:nvPr/>
          </p:nvSpPr>
          <p:spPr bwMode="auto">
            <a:xfrm>
              <a:off x="6651352" y="4978037"/>
              <a:ext cx="610233" cy="394634"/>
            </a:xfrm>
            <a:custGeom>
              <a:avLst/>
              <a:gdLst>
                <a:gd name="T0" fmla="*/ 1728 w 2136"/>
                <a:gd name="T1" fmla="*/ 444 h 1379"/>
                <a:gd name="T2" fmla="*/ 1684 w 2136"/>
                <a:gd name="T3" fmla="*/ 446 h 1379"/>
                <a:gd name="T4" fmla="*/ 1089 w 2136"/>
                <a:gd name="T5" fmla="*/ 0 h 1379"/>
                <a:gd name="T6" fmla="*/ 510 w 2136"/>
                <a:gd name="T7" fmla="*/ 396 h 1379"/>
                <a:gd name="T8" fmla="*/ 462 w 2136"/>
                <a:gd name="T9" fmla="*/ 392 h 1379"/>
                <a:gd name="T10" fmla="*/ 444 w 2136"/>
                <a:gd name="T11" fmla="*/ 392 h 1379"/>
                <a:gd name="T12" fmla="*/ 420 w 2136"/>
                <a:gd name="T13" fmla="*/ 396 h 1379"/>
                <a:gd name="T14" fmla="*/ 416 w 2136"/>
                <a:gd name="T15" fmla="*/ 396 h 1379"/>
                <a:gd name="T16" fmla="*/ 315 w 2136"/>
                <a:gd name="T17" fmla="*/ 416 h 1379"/>
                <a:gd name="T18" fmla="*/ 315 w 2136"/>
                <a:gd name="T19" fmla="*/ 420 h 1379"/>
                <a:gd name="T20" fmla="*/ 0 w 2136"/>
                <a:gd name="T21" fmla="*/ 884 h 1379"/>
                <a:gd name="T22" fmla="*/ 462 w 2136"/>
                <a:gd name="T23" fmla="*/ 1378 h 1379"/>
                <a:gd name="T24" fmla="*/ 1713 w 2136"/>
                <a:gd name="T25" fmla="*/ 1378 h 1379"/>
                <a:gd name="T26" fmla="*/ 2133 w 2136"/>
                <a:gd name="T27" fmla="*/ 882 h 1379"/>
                <a:gd name="T28" fmla="*/ 1728 w 2136"/>
                <a:gd name="T29" fmla="*/ 444 h 1379"/>
                <a:gd name="T30" fmla="*/ 1713 w 2136"/>
                <a:gd name="T31" fmla="*/ 1326 h 1379"/>
                <a:gd name="T32" fmla="*/ 462 w 2136"/>
                <a:gd name="T33" fmla="*/ 1326 h 1379"/>
                <a:gd name="T34" fmla="*/ 55 w 2136"/>
                <a:gd name="T35" fmla="*/ 886 h 1379"/>
                <a:gd name="T36" fmla="*/ 420 w 2136"/>
                <a:gd name="T37" fmla="*/ 450 h 1379"/>
                <a:gd name="T38" fmla="*/ 422 w 2136"/>
                <a:gd name="T39" fmla="*/ 450 h 1379"/>
                <a:gd name="T40" fmla="*/ 444 w 2136"/>
                <a:gd name="T41" fmla="*/ 450 h 1379"/>
                <a:gd name="T42" fmla="*/ 461 w 2136"/>
                <a:gd name="T43" fmla="*/ 450 h 1379"/>
                <a:gd name="T44" fmla="*/ 505 w 2136"/>
                <a:gd name="T45" fmla="*/ 451 h 1379"/>
                <a:gd name="T46" fmla="*/ 505 w 2136"/>
                <a:gd name="T47" fmla="*/ 451 h 1379"/>
                <a:gd name="T48" fmla="*/ 768 w 2136"/>
                <a:gd name="T49" fmla="*/ 602 h 1379"/>
                <a:gd name="T50" fmla="*/ 812 w 2136"/>
                <a:gd name="T51" fmla="*/ 569 h 1379"/>
                <a:gd name="T52" fmla="*/ 562 w 2136"/>
                <a:gd name="T53" fmla="*/ 409 h 1379"/>
                <a:gd name="T54" fmla="*/ 1085 w 2136"/>
                <a:gd name="T55" fmla="*/ 57 h 1379"/>
                <a:gd name="T56" fmla="*/ 1636 w 2136"/>
                <a:gd name="T57" fmla="*/ 485 h 1379"/>
                <a:gd name="T58" fmla="*/ 1641 w 2136"/>
                <a:gd name="T59" fmla="*/ 508 h 1379"/>
                <a:gd name="T60" fmla="*/ 1665 w 2136"/>
                <a:gd name="T61" fmla="*/ 505 h 1379"/>
                <a:gd name="T62" fmla="*/ 1722 w 2136"/>
                <a:gd name="T63" fmla="*/ 501 h 1379"/>
                <a:gd name="T64" fmla="*/ 2076 w 2136"/>
                <a:gd name="T65" fmla="*/ 886 h 1379"/>
                <a:gd name="T66" fmla="*/ 1713 w 2136"/>
                <a:gd name="T67" fmla="*/ 1326 h 1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136" h="1379">
                  <a:moveTo>
                    <a:pt x="1728" y="444"/>
                  </a:moveTo>
                  <a:cubicBezTo>
                    <a:pt x="1713" y="444"/>
                    <a:pt x="1700" y="444"/>
                    <a:pt x="1684" y="446"/>
                  </a:cubicBezTo>
                  <a:cubicBezTo>
                    <a:pt x="1606" y="184"/>
                    <a:pt x="1365" y="0"/>
                    <a:pt x="1089" y="0"/>
                  </a:cubicBezTo>
                  <a:cubicBezTo>
                    <a:pt x="833" y="0"/>
                    <a:pt x="602" y="159"/>
                    <a:pt x="510" y="396"/>
                  </a:cubicBezTo>
                  <a:cubicBezTo>
                    <a:pt x="496" y="392"/>
                    <a:pt x="479" y="392"/>
                    <a:pt x="462" y="392"/>
                  </a:cubicBezTo>
                  <a:cubicBezTo>
                    <a:pt x="457" y="392"/>
                    <a:pt x="450" y="392"/>
                    <a:pt x="444" y="392"/>
                  </a:cubicBezTo>
                  <a:cubicBezTo>
                    <a:pt x="437" y="392"/>
                    <a:pt x="427" y="392"/>
                    <a:pt x="420" y="396"/>
                  </a:cubicBezTo>
                  <a:lnTo>
                    <a:pt x="416" y="396"/>
                  </a:lnTo>
                  <a:cubicBezTo>
                    <a:pt x="381" y="398"/>
                    <a:pt x="350" y="407"/>
                    <a:pt x="315" y="416"/>
                  </a:cubicBezTo>
                  <a:lnTo>
                    <a:pt x="315" y="420"/>
                  </a:lnTo>
                  <a:cubicBezTo>
                    <a:pt x="135" y="490"/>
                    <a:pt x="0" y="678"/>
                    <a:pt x="0" y="884"/>
                  </a:cubicBezTo>
                  <a:cubicBezTo>
                    <a:pt x="0" y="1148"/>
                    <a:pt x="216" y="1378"/>
                    <a:pt x="462" y="1378"/>
                  </a:cubicBezTo>
                  <a:lnTo>
                    <a:pt x="1713" y="1378"/>
                  </a:lnTo>
                  <a:cubicBezTo>
                    <a:pt x="1940" y="1378"/>
                    <a:pt x="2133" y="1103"/>
                    <a:pt x="2133" y="882"/>
                  </a:cubicBezTo>
                  <a:cubicBezTo>
                    <a:pt x="2135" y="650"/>
                    <a:pt x="1945" y="444"/>
                    <a:pt x="1728" y="444"/>
                  </a:cubicBezTo>
                  <a:close/>
                  <a:moveTo>
                    <a:pt x="1713" y="1326"/>
                  </a:moveTo>
                  <a:lnTo>
                    <a:pt x="462" y="1326"/>
                  </a:lnTo>
                  <a:cubicBezTo>
                    <a:pt x="245" y="1326"/>
                    <a:pt x="55" y="1120"/>
                    <a:pt x="55" y="886"/>
                  </a:cubicBezTo>
                  <a:cubicBezTo>
                    <a:pt x="55" y="667"/>
                    <a:pt x="221" y="474"/>
                    <a:pt x="420" y="450"/>
                  </a:cubicBezTo>
                  <a:lnTo>
                    <a:pt x="422" y="450"/>
                  </a:lnTo>
                  <a:cubicBezTo>
                    <a:pt x="427" y="450"/>
                    <a:pt x="437" y="450"/>
                    <a:pt x="444" y="450"/>
                  </a:cubicBezTo>
                  <a:cubicBezTo>
                    <a:pt x="450" y="450"/>
                    <a:pt x="455" y="450"/>
                    <a:pt x="461" y="450"/>
                  </a:cubicBezTo>
                  <a:cubicBezTo>
                    <a:pt x="475" y="450"/>
                    <a:pt x="490" y="450"/>
                    <a:pt x="505" y="451"/>
                  </a:cubicBezTo>
                  <a:lnTo>
                    <a:pt x="505" y="451"/>
                  </a:lnTo>
                  <a:cubicBezTo>
                    <a:pt x="610" y="466"/>
                    <a:pt x="704" y="516"/>
                    <a:pt x="768" y="602"/>
                  </a:cubicBezTo>
                  <a:lnTo>
                    <a:pt x="812" y="569"/>
                  </a:lnTo>
                  <a:cubicBezTo>
                    <a:pt x="748" y="486"/>
                    <a:pt x="661" y="431"/>
                    <a:pt x="562" y="409"/>
                  </a:cubicBezTo>
                  <a:cubicBezTo>
                    <a:pt x="648" y="197"/>
                    <a:pt x="855" y="57"/>
                    <a:pt x="1085" y="57"/>
                  </a:cubicBezTo>
                  <a:cubicBezTo>
                    <a:pt x="1347" y="57"/>
                    <a:pt x="1571" y="234"/>
                    <a:pt x="1636" y="485"/>
                  </a:cubicBezTo>
                  <a:lnTo>
                    <a:pt x="1641" y="508"/>
                  </a:lnTo>
                  <a:lnTo>
                    <a:pt x="1665" y="505"/>
                  </a:lnTo>
                  <a:cubicBezTo>
                    <a:pt x="1687" y="503"/>
                    <a:pt x="1706" y="501"/>
                    <a:pt x="1722" y="501"/>
                  </a:cubicBezTo>
                  <a:cubicBezTo>
                    <a:pt x="1910" y="501"/>
                    <a:pt x="2076" y="680"/>
                    <a:pt x="2076" y="886"/>
                  </a:cubicBezTo>
                  <a:cubicBezTo>
                    <a:pt x="2081" y="1079"/>
                    <a:pt x="1910" y="1326"/>
                    <a:pt x="1713" y="1326"/>
                  </a:cubicBezTo>
                  <a:close/>
                </a:path>
              </a:pathLst>
            </a:custGeom>
            <a:solidFill>
              <a:schemeClr val="tx2"/>
            </a:solidFill>
            <a:ln>
              <a:noFill/>
            </a:ln>
            <a:effectLs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44" name="Rectangle 43">
              <a:extLst>
                <a:ext uri="{FF2B5EF4-FFF2-40B4-BE49-F238E27FC236}">
                  <a16:creationId xmlns:a16="http://schemas.microsoft.com/office/drawing/2014/main" id="{648B0F15-AB1B-4504-A2C2-96CAC012A536}"/>
                </a:ext>
              </a:extLst>
            </p:cNvPr>
            <p:cNvSpPr/>
            <p:nvPr/>
          </p:nvSpPr>
          <p:spPr>
            <a:xfrm>
              <a:off x="2879892" y="4591162"/>
              <a:ext cx="6103542" cy="32462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6"/>
                  </a:solidFill>
                  <a:effectLst/>
                  <a:uLnTx/>
                  <a:uFillTx/>
                  <a:latin typeface="Segoe UI Semibold" panose="020B0702040204020203" pitchFamily="34" charset="0"/>
                  <a:ea typeface="Segoe UI" charset="0"/>
                  <a:cs typeface="Segoe UI Semibold" panose="020B0702040204020203" pitchFamily="34" charset="0"/>
                </a:rPr>
                <a:t>Optimized Databricks Runtime Engine</a:t>
              </a:r>
            </a:p>
          </p:txBody>
        </p:sp>
        <p:sp>
          <p:nvSpPr>
            <p:cNvPr id="69" name="Rectangle 68">
              <a:extLst>
                <a:ext uri="{FF2B5EF4-FFF2-40B4-BE49-F238E27FC236}">
                  <a16:creationId xmlns:a16="http://schemas.microsoft.com/office/drawing/2014/main" id="{A3357160-5479-4875-9085-110C365A9F82}"/>
                </a:ext>
              </a:extLst>
            </p:cNvPr>
            <p:cNvSpPr/>
            <p:nvPr/>
          </p:nvSpPr>
          <p:spPr>
            <a:xfrm>
              <a:off x="3169464" y="5493178"/>
              <a:ext cx="1245010" cy="2705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DATABRICKS I/O</a:t>
              </a:r>
            </a:p>
          </p:txBody>
        </p:sp>
        <p:sp>
          <p:nvSpPr>
            <p:cNvPr id="70" name="Rectangle 69">
              <a:extLst>
                <a:ext uri="{FF2B5EF4-FFF2-40B4-BE49-F238E27FC236}">
                  <a16:creationId xmlns:a16="http://schemas.microsoft.com/office/drawing/2014/main" id="{D8D874E4-F78B-4ECA-B1A6-A3CE8A114BF4}"/>
                </a:ext>
              </a:extLst>
            </p:cNvPr>
            <p:cNvSpPr/>
            <p:nvPr/>
          </p:nvSpPr>
          <p:spPr>
            <a:xfrm>
              <a:off x="6333964" y="5492128"/>
              <a:ext cx="1245010" cy="2705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SERVERLESS</a:t>
              </a:r>
            </a:p>
          </p:txBody>
        </p:sp>
        <p:sp>
          <p:nvSpPr>
            <p:cNvPr id="71" name="Freeform 2">
              <a:extLst>
                <a:ext uri="{FF2B5EF4-FFF2-40B4-BE49-F238E27FC236}">
                  <a16:creationId xmlns:a16="http://schemas.microsoft.com/office/drawing/2014/main" id="{E5F449D8-F8A6-4780-A8A0-FCD6633EB964}"/>
                </a:ext>
              </a:extLst>
            </p:cNvPr>
            <p:cNvSpPr>
              <a:spLocks noChangeArrowheads="1"/>
            </p:cNvSpPr>
            <p:nvPr/>
          </p:nvSpPr>
          <p:spPr bwMode="auto">
            <a:xfrm>
              <a:off x="2837398" y="3102412"/>
              <a:ext cx="6350000" cy="1378842"/>
            </a:xfrm>
            <a:prstGeom prst="rect">
              <a:avLst/>
            </a:prstGeom>
            <a:noFill/>
            <a:ln w="12700" cap="flat">
              <a:solidFill>
                <a:schemeClr val="tx1"/>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2" name="Rectangle 71">
              <a:extLst>
                <a:ext uri="{FF2B5EF4-FFF2-40B4-BE49-F238E27FC236}">
                  <a16:creationId xmlns:a16="http://schemas.microsoft.com/office/drawing/2014/main" id="{65B1B625-5784-416D-82C6-235F5530733B}"/>
                </a:ext>
              </a:extLst>
            </p:cNvPr>
            <p:cNvSpPr/>
            <p:nvPr/>
          </p:nvSpPr>
          <p:spPr>
            <a:xfrm>
              <a:off x="2879892" y="1731352"/>
              <a:ext cx="3644480" cy="32462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6"/>
                  </a:solidFill>
                  <a:effectLst/>
                  <a:uLnTx/>
                  <a:uFillTx/>
                  <a:latin typeface="Segoe UI Semibold" panose="020B0702040204020203" pitchFamily="34" charset="0"/>
                  <a:ea typeface="Segoe UI" charset="0"/>
                  <a:cs typeface="Segoe UI Semibold" panose="020B0702040204020203" pitchFamily="34" charset="0"/>
                </a:rPr>
                <a:t>Collaborative Workspace</a:t>
              </a:r>
            </a:p>
          </p:txBody>
        </p:sp>
        <p:sp>
          <p:nvSpPr>
            <p:cNvPr id="73" name="Rectangle 72">
              <a:extLst>
                <a:ext uri="{FF2B5EF4-FFF2-40B4-BE49-F238E27FC236}">
                  <a16:creationId xmlns:a16="http://schemas.microsoft.com/office/drawing/2014/main" id="{2F6E52A5-14A7-46B0-9A7D-B1CFA3FD4BD9}"/>
                </a:ext>
              </a:extLst>
            </p:cNvPr>
            <p:cNvSpPr/>
            <p:nvPr/>
          </p:nvSpPr>
          <p:spPr>
            <a:xfrm>
              <a:off x="7853878" y="5484221"/>
              <a:ext cx="1216197" cy="2705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Rest APIs</a:t>
              </a:r>
            </a:p>
          </p:txBody>
        </p:sp>
        <p:sp>
          <p:nvSpPr>
            <p:cNvPr id="74" name="Freeform 2">
              <a:extLst>
                <a:ext uri="{FF2B5EF4-FFF2-40B4-BE49-F238E27FC236}">
                  <a16:creationId xmlns:a16="http://schemas.microsoft.com/office/drawing/2014/main" id="{ACF88207-D5FB-432A-B45A-80BC9290F77E}"/>
                </a:ext>
              </a:extLst>
            </p:cNvPr>
            <p:cNvSpPr>
              <a:spLocks noChangeArrowheads="1"/>
            </p:cNvSpPr>
            <p:nvPr/>
          </p:nvSpPr>
          <p:spPr bwMode="auto">
            <a:xfrm>
              <a:off x="2837398" y="1730364"/>
              <a:ext cx="6350000" cy="1260599"/>
            </a:xfrm>
            <a:prstGeom prst="rect">
              <a:avLst/>
            </a:prstGeom>
            <a:noFill/>
            <a:ln w="12700" cap="flat">
              <a:solidFill>
                <a:schemeClr val="tx1"/>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rial" charset="0"/>
                <a:ea typeface="Arial" charset="0"/>
                <a:cs typeface="Arial" charset="0"/>
              </a:endParaRPr>
            </a:p>
          </p:txBody>
        </p:sp>
        <p:pic>
          <p:nvPicPr>
            <p:cNvPr id="75" name="Picture 74">
              <a:extLst>
                <a:ext uri="{FF2B5EF4-FFF2-40B4-BE49-F238E27FC236}">
                  <a16:creationId xmlns:a16="http://schemas.microsoft.com/office/drawing/2014/main" id="{A9F22E16-0F5F-404D-B74C-9D78F58E11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97985" y="4946317"/>
              <a:ext cx="800100" cy="418494"/>
            </a:xfrm>
            <a:prstGeom prst="rect">
              <a:avLst/>
            </a:prstGeom>
          </p:spPr>
        </p:pic>
        <p:sp>
          <p:nvSpPr>
            <p:cNvPr id="76" name="TextBox 75">
              <a:extLst>
                <a:ext uri="{FF2B5EF4-FFF2-40B4-BE49-F238E27FC236}">
                  <a16:creationId xmlns:a16="http://schemas.microsoft.com/office/drawing/2014/main" id="{52D9D3E5-90E9-45F5-9B6F-91DA0B060CA5}"/>
                </a:ext>
              </a:extLst>
            </p:cNvPr>
            <p:cNvSpPr txBox="1"/>
            <p:nvPr/>
          </p:nvSpPr>
          <p:spPr>
            <a:xfrm>
              <a:off x="2776727" y="1301060"/>
              <a:ext cx="1740958" cy="36069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505050"/>
                  </a:solidFill>
                  <a:effectLst/>
                  <a:uLnTx/>
                  <a:uFillTx/>
                  <a:latin typeface="Segoe UI Semilight"/>
                  <a:ea typeface="+mn-ea"/>
                  <a:cs typeface="+mn-cs"/>
                </a:rPr>
                <a:t>Azure Databricks</a:t>
              </a:r>
            </a:p>
          </p:txBody>
        </p:sp>
        <p:sp>
          <p:nvSpPr>
            <p:cNvPr id="77" name="Rectangle 76">
              <a:extLst>
                <a:ext uri="{FF2B5EF4-FFF2-40B4-BE49-F238E27FC236}">
                  <a16:creationId xmlns:a16="http://schemas.microsoft.com/office/drawing/2014/main" id="{32F50987-8555-469F-964C-516C7A606468}"/>
                </a:ext>
              </a:extLst>
            </p:cNvPr>
            <p:cNvSpPr/>
            <p:nvPr/>
          </p:nvSpPr>
          <p:spPr>
            <a:xfrm>
              <a:off x="2879892" y="3138102"/>
              <a:ext cx="3644480" cy="32462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6"/>
                  </a:solidFill>
                  <a:effectLst/>
                  <a:uLnTx/>
                  <a:uFillTx/>
                  <a:latin typeface="Segoe UI Semibold" panose="020B0702040204020203" pitchFamily="34" charset="0"/>
                  <a:ea typeface="Segoe UI" charset="0"/>
                  <a:cs typeface="Segoe UI Semibold" panose="020B0702040204020203" pitchFamily="34" charset="0"/>
                </a:rPr>
                <a:t>Deploy Production Jobs &amp; Workflows </a:t>
              </a:r>
            </a:p>
          </p:txBody>
        </p:sp>
        <p:sp>
          <p:nvSpPr>
            <p:cNvPr id="78" name="Rectangle 77">
              <a:extLst>
                <a:ext uri="{FF2B5EF4-FFF2-40B4-BE49-F238E27FC236}">
                  <a16:creationId xmlns:a16="http://schemas.microsoft.com/office/drawing/2014/main" id="{49A90687-85E4-405D-A470-0B5A770C1420}"/>
                </a:ext>
              </a:extLst>
            </p:cNvPr>
            <p:cNvSpPr/>
            <p:nvPr/>
          </p:nvSpPr>
          <p:spPr>
            <a:xfrm>
              <a:off x="4691276" y="5492128"/>
              <a:ext cx="1245010" cy="2705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APACHE SPARK</a:t>
              </a:r>
            </a:p>
          </p:txBody>
        </p:sp>
        <p:sp>
          <p:nvSpPr>
            <p:cNvPr id="79" name="Rectangle 78">
              <a:extLst>
                <a:ext uri="{FF2B5EF4-FFF2-40B4-BE49-F238E27FC236}">
                  <a16:creationId xmlns:a16="http://schemas.microsoft.com/office/drawing/2014/main" id="{9BC5B0AC-596A-4C6C-9AC6-E018F21A8AB7}"/>
                </a:ext>
              </a:extLst>
            </p:cNvPr>
            <p:cNvSpPr/>
            <p:nvPr/>
          </p:nvSpPr>
          <p:spPr>
            <a:xfrm>
              <a:off x="2881089" y="4156531"/>
              <a:ext cx="1770569" cy="43283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MULTI-STAGE PIPELINES</a:t>
              </a:r>
            </a:p>
          </p:txBody>
        </p:sp>
        <p:sp>
          <p:nvSpPr>
            <p:cNvPr id="80" name="Rectangle 79">
              <a:extLst>
                <a:ext uri="{FF2B5EF4-FFF2-40B4-BE49-F238E27FC236}">
                  <a16:creationId xmlns:a16="http://schemas.microsoft.com/office/drawing/2014/main" id="{FE384C06-237D-47CF-9E12-C39A838534E0}"/>
                </a:ext>
              </a:extLst>
            </p:cNvPr>
            <p:cNvSpPr/>
            <p:nvPr/>
          </p:nvSpPr>
          <p:spPr>
            <a:xfrm>
              <a:off x="3120747" y="2629547"/>
              <a:ext cx="1291376" cy="43283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DATA ENGINEER</a:t>
              </a:r>
            </a:p>
          </p:txBody>
        </p:sp>
        <p:grpSp>
          <p:nvGrpSpPr>
            <p:cNvPr id="81" name="Group 80">
              <a:extLst>
                <a:ext uri="{FF2B5EF4-FFF2-40B4-BE49-F238E27FC236}">
                  <a16:creationId xmlns:a16="http://schemas.microsoft.com/office/drawing/2014/main" id="{B646AF60-64D8-4D73-8999-8F5A8FBC7FA9}"/>
                </a:ext>
              </a:extLst>
            </p:cNvPr>
            <p:cNvGrpSpPr/>
            <p:nvPr/>
          </p:nvGrpSpPr>
          <p:grpSpPr>
            <a:xfrm>
              <a:off x="3575726" y="2228197"/>
              <a:ext cx="509188" cy="399948"/>
              <a:chOff x="8339328" y="268334"/>
              <a:chExt cx="780544" cy="613088"/>
            </a:xfrm>
          </p:grpSpPr>
          <p:sp>
            <p:nvSpPr>
              <p:cNvPr id="141" name="Freeform 17">
                <a:extLst>
                  <a:ext uri="{FF2B5EF4-FFF2-40B4-BE49-F238E27FC236}">
                    <a16:creationId xmlns:a16="http://schemas.microsoft.com/office/drawing/2014/main" id="{BC47A776-71FF-45DF-8510-16CF99178453}"/>
                  </a:ext>
                </a:extLst>
              </p:cNvPr>
              <p:cNvSpPr>
                <a:spLocks noEditPoints="1"/>
              </p:cNvSpPr>
              <p:nvPr/>
            </p:nvSpPr>
            <p:spPr bwMode="auto">
              <a:xfrm>
                <a:off x="8578117" y="268334"/>
                <a:ext cx="541755" cy="499762"/>
              </a:xfrm>
              <a:custGeom>
                <a:avLst/>
                <a:gdLst>
                  <a:gd name="T0" fmla="*/ 224 w 356"/>
                  <a:gd name="T1" fmla="*/ 273 h 328"/>
                  <a:gd name="T2" fmla="*/ 181 w 356"/>
                  <a:gd name="T3" fmla="*/ 295 h 328"/>
                  <a:gd name="T4" fmla="*/ 181 w 356"/>
                  <a:gd name="T5" fmla="*/ 328 h 328"/>
                  <a:gd name="T6" fmla="*/ 121 w 356"/>
                  <a:gd name="T7" fmla="*/ 328 h 328"/>
                  <a:gd name="T8" fmla="*/ 121 w 356"/>
                  <a:gd name="T9" fmla="*/ 291 h 328"/>
                  <a:gd name="T10" fmla="*/ 57 w 356"/>
                  <a:gd name="T11" fmla="*/ 254 h 328"/>
                  <a:gd name="T12" fmla="*/ 28 w 356"/>
                  <a:gd name="T13" fmla="*/ 269 h 328"/>
                  <a:gd name="T14" fmla="*/ 0 w 356"/>
                  <a:gd name="T15" fmla="*/ 214 h 328"/>
                  <a:gd name="T16" fmla="*/ 28 w 356"/>
                  <a:gd name="T17" fmla="*/ 199 h 328"/>
                  <a:gd name="T18" fmla="*/ 21 w 356"/>
                  <a:gd name="T19" fmla="*/ 162 h 328"/>
                  <a:gd name="T20" fmla="*/ 28 w 356"/>
                  <a:gd name="T21" fmla="*/ 125 h 328"/>
                  <a:gd name="T22" fmla="*/ 0 w 356"/>
                  <a:gd name="T23" fmla="*/ 111 h 328"/>
                  <a:gd name="T24" fmla="*/ 28 w 356"/>
                  <a:gd name="T25" fmla="*/ 55 h 328"/>
                  <a:gd name="T26" fmla="*/ 57 w 356"/>
                  <a:gd name="T27" fmla="*/ 70 h 328"/>
                  <a:gd name="T28" fmla="*/ 121 w 356"/>
                  <a:gd name="T29" fmla="*/ 33 h 328"/>
                  <a:gd name="T30" fmla="*/ 121 w 356"/>
                  <a:gd name="T31" fmla="*/ 0 h 328"/>
                  <a:gd name="T32" fmla="*/ 181 w 356"/>
                  <a:gd name="T33" fmla="*/ 0 h 328"/>
                  <a:gd name="T34" fmla="*/ 181 w 356"/>
                  <a:gd name="T35" fmla="*/ 30 h 328"/>
                  <a:gd name="T36" fmla="*/ 249 w 356"/>
                  <a:gd name="T37" fmla="*/ 70 h 328"/>
                  <a:gd name="T38" fmla="*/ 274 w 356"/>
                  <a:gd name="T39" fmla="*/ 55 h 328"/>
                  <a:gd name="T40" fmla="*/ 306 w 356"/>
                  <a:gd name="T41" fmla="*/ 111 h 328"/>
                  <a:gd name="T42" fmla="*/ 277 w 356"/>
                  <a:gd name="T43" fmla="*/ 125 h 328"/>
                  <a:gd name="T44" fmla="*/ 282 w 356"/>
                  <a:gd name="T45" fmla="*/ 162 h 328"/>
                  <a:gd name="T46" fmla="*/ 279 w 356"/>
                  <a:gd name="T47" fmla="*/ 188 h 328"/>
                  <a:gd name="T48" fmla="*/ 186 w 356"/>
                  <a:gd name="T49" fmla="*/ 100 h 328"/>
                  <a:gd name="T50" fmla="*/ 150 w 356"/>
                  <a:gd name="T51" fmla="*/ 89 h 328"/>
                  <a:gd name="T52" fmla="*/ 75 w 356"/>
                  <a:gd name="T53" fmla="*/ 166 h 328"/>
                  <a:gd name="T54" fmla="*/ 107 w 356"/>
                  <a:gd name="T55" fmla="*/ 231 h 328"/>
                  <a:gd name="T56" fmla="*/ 209 w 356"/>
                  <a:gd name="T57" fmla="*/ 238 h 328"/>
                  <a:gd name="T58" fmla="*/ 310 w 356"/>
                  <a:gd name="T59" fmla="*/ 302 h 328"/>
                  <a:gd name="T60" fmla="*/ 348 w 356"/>
                  <a:gd name="T61" fmla="*/ 294 h 328"/>
                  <a:gd name="T62" fmla="*/ 340 w 356"/>
                  <a:gd name="T63" fmla="*/ 256 h 328"/>
                  <a:gd name="T64" fmla="*/ 237 w 356"/>
                  <a:gd name="T65" fmla="*/ 195 h 328"/>
                  <a:gd name="T66" fmla="*/ 235 w 356"/>
                  <a:gd name="T67" fmla="*/ 194 h 328"/>
                  <a:gd name="T68" fmla="*/ 234 w 356"/>
                  <a:gd name="T69" fmla="*/ 179 h 328"/>
                  <a:gd name="T70" fmla="*/ 172 w 356"/>
                  <a:gd name="T71" fmla="*/ 139 h 328"/>
                  <a:gd name="T72" fmla="*/ 145 w 356"/>
                  <a:gd name="T73" fmla="*/ 153 h 328"/>
                  <a:gd name="T74" fmla="*/ 194 w 356"/>
                  <a:gd name="T75" fmla="*/ 183 h 328"/>
                  <a:gd name="T76" fmla="*/ 182 w 356"/>
                  <a:gd name="T77" fmla="*/ 199 h 328"/>
                  <a:gd name="T78" fmla="*/ 135 w 356"/>
                  <a:gd name="T79" fmla="*/ 169 h 328"/>
                  <a:gd name="T80" fmla="*/ 132 w 356"/>
                  <a:gd name="T81" fmla="*/ 201 h 328"/>
                  <a:gd name="T82" fmla="*/ 194 w 356"/>
                  <a:gd name="T83" fmla="*/ 241 h 328"/>
                  <a:gd name="T84" fmla="*/ 207 w 356"/>
                  <a:gd name="T85" fmla="*/ 237 h 328"/>
                  <a:gd name="T86" fmla="*/ 209 w 356"/>
                  <a:gd name="T87" fmla="*/ 23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6" h="328">
                    <a:moveTo>
                      <a:pt x="224" y="273"/>
                    </a:moveTo>
                    <a:cubicBezTo>
                      <a:pt x="213" y="284"/>
                      <a:pt x="195" y="291"/>
                      <a:pt x="181" y="295"/>
                    </a:cubicBezTo>
                    <a:cubicBezTo>
                      <a:pt x="181" y="295"/>
                      <a:pt x="181" y="295"/>
                      <a:pt x="181" y="328"/>
                    </a:cubicBezTo>
                    <a:cubicBezTo>
                      <a:pt x="181" y="328"/>
                      <a:pt x="181" y="328"/>
                      <a:pt x="121" y="328"/>
                    </a:cubicBezTo>
                    <a:cubicBezTo>
                      <a:pt x="121" y="328"/>
                      <a:pt x="121" y="328"/>
                      <a:pt x="121" y="291"/>
                    </a:cubicBezTo>
                    <a:cubicBezTo>
                      <a:pt x="96" y="287"/>
                      <a:pt x="75" y="273"/>
                      <a:pt x="57" y="254"/>
                    </a:cubicBezTo>
                    <a:cubicBezTo>
                      <a:pt x="57" y="254"/>
                      <a:pt x="57" y="254"/>
                      <a:pt x="28" y="269"/>
                    </a:cubicBezTo>
                    <a:cubicBezTo>
                      <a:pt x="28" y="269"/>
                      <a:pt x="28" y="269"/>
                      <a:pt x="0" y="214"/>
                    </a:cubicBezTo>
                    <a:cubicBezTo>
                      <a:pt x="0" y="214"/>
                      <a:pt x="0" y="214"/>
                      <a:pt x="28" y="199"/>
                    </a:cubicBezTo>
                    <a:cubicBezTo>
                      <a:pt x="25" y="188"/>
                      <a:pt x="21" y="177"/>
                      <a:pt x="21" y="162"/>
                    </a:cubicBezTo>
                    <a:cubicBezTo>
                      <a:pt x="21" y="151"/>
                      <a:pt x="25" y="136"/>
                      <a:pt x="28" y="125"/>
                    </a:cubicBezTo>
                    <a:cubicBezTo>
                      <a:pt x="28" y="125"/>
                      <a:pt x="28" y="125"/>
                      <a:pt x="0" y="111"/>
                    </a:cubicBezTo>
                    <a:cubicBezTo>
                      <a:pt x="0" y="111"/>
                      <a:pt x="0" y="111"/>
                      <a:pt x="28" y="55"/>
                    </a:cubicBezTo>
                    <a:cubicBezTo>
                      <a:pt x="28" y="55"/>
                      <a:pt x="28" y="55"/>
                      <a:pt x="57" y="70"/>
                    </a:cubicBezTo>
                    <a:cubicBezTo>
                      <a:pt x="75" y="52"/>
                      <a:pt x="96" y="37"/>
                      <a:pt x="121" y="33"/>
                    </a:cubicBezTo>
                    <a:cubicBezTo>
                      <a:pt x="121" y="33"/>
                      <a:pt x="121" y="33"/>
                      <a:pt x="121" y="0"/>
                    </a:cubicBezTo>
                    <a:cubicBezTo>
                      <a:pt x="121" y="0"/>
                      <a:pt x="121" y="0"/>
                      <a:pt x="181" y="0"/>
                    </a:cubicBezTo>
                    <a:cubicBezTo>
                      <a:pt x="181" y="0"/>
                      <a:pt x="181" y="0"/>
                      <a:pt x="181" y="30"/>
                    </a:cubicBezTo>
                    <a:cubicBezTo>
                      <a:pt x="206" y="37"/>
                      <a:pt x="231" y="52"/>
                      <a:pt x="249" y="70"/>
                    </a:cubicBezTo>
                    <a:cubicBezTo>
                      <a:pt x="249" y="70"/>
                      <a:pt x="249" y="70"/>
                      <a:pt x="274" y="55"/>
                    </a:cubicBezTo>
                    <a:cubicBezTo>
                      <a:pt x="274" y="55"/>
                      <a:pt x="274" y="55"/>
                      <a:pt x="306" y="111"/>
                    </a:cubicBezTo>
                    <a:cubicBezTo>
                      <a:pt x="306" y="111"/>
                      <a:pt x="306" y="111"/>
                      <a:pt x="277" y="125"/>
                    </a:cubicBezTo>
                    <a:cubicBezTo>
                      <a:pt x="281" y="136"/>
                      <a:pt x="282" y="150"/>
                      <a:pt x="282" y="162"/>
                    </a:cubicBezTo>
                    <a:cubicBezTo>
                      <a:pt x="282" y="169"/>
                      <a:pt x="282" y="178"/>
                      <a:pt x="279" y="188"/>
                    </a:cubicBezTo>
                    <a:moveTo>
                      <a:pt x="186" y="100"/>
                    </a:moveTo>
                    <a:cubicBezTo>
                      <a:pt x="176" y="93"/>
                      <a:pt x="165" y="89"/>
                      <a:pt x="150" y="89"/>
                    </a:cubicBezTo>
                    <a:cubicBezTo>
                      <a:pt x="107" y="89"/>
                      <a:pt x="75" y="126"/>
                      <a:pt x="75" y="166"/>
                    </a:cubicBezTo>
                    <a:cubicBezTo>
                      <a:pt x="75" y="195"/>
                      <a:pt x="85" y="217"/>
                      <a:pt x="107" y="231"/>
                    </a:cubicBezTo>
                    <a:moveTo>
                      <a:pt x="209" y="238"/>
                    </a:moveTo>
                    <a:cubicBezTo>
                      <a:pt x="310" y="302"/>
                      <a:pt x="310" y="302"/>
                      <a:pt x="310" y="302"/>
                    </a:cubicBezTo>
                    <a:cubicBezTo>
                      <a:pt x="323" y="310"/>
                      <a:pt x="340" y="307"/>
                      <a:pt x="348" y="294"/>
                    </a:cubicBezTo>
                    <a:cubicBezTo>
                      <a:pt x="356" y="282"/>
                      <a:pt x="353" y="265"/>
                      <a:pt x="340" y="256"/>
                    </a:cubicBezTo>
                    <a:cubicBezTo>
                      <a:pt x="237" y="195"/>
                      <a:pt x="237" y="195"/>
                      <a:pt x="237" y="195"/>
                    </a:cubicBezTo>
                    <a:cubicBezTo>
                      <a:pt x="235" y="194"/>
                      <a:pt x="235" y="194"/>
                      <a:pt x="235" y="194"/>
                    </a:cubicBezTo>
                    <a:cubicBezTo>
                      <a:pt x="236" y="189"/>
                      <a:pt x="235" y="184"/>
                      <a:pt x="234" y="179"/>
                    </a:cubicBezTo>
                    <a:cubicBezTo>
                      <a:pt x="228" y="151"/>
                      <a:pt x="200" y="132"/>
                      <a:pt x="172" y="139"/>
                    </a:cubicBezTo>
                    <a:cubicBezTo>
                      <a:pt x="162" y="141"/>
                      <a:pt x="152" y="146"/>
                      <a:pt x="145" y="153"/>
                    </a:cubicBezTo>
                    <a:cubicBezTo>
                      <a:pt x="194" y="183"/>
                      <a:pt x="194" y="183"/>
                      <a:pt x="194" y="183"/>
                    </a:cubicBezTo>
                    <a:cubicBezTo>
                      <a:pt x="182" y="199"/>
                      <a:pt x="182" y="199"/>
                      <a:pt x="182" y="199"/>
                    </a:cubicBezTo>
                    <a:cubicBezTo>
                      <a:pt x="135" y="169"/>
                      <a:pt x="135" y="169"/>
                      <a:pt x="135" y="169"/>
                    </a:cubicBezTo>
                    <a:cubicBezTo>
                      <a:pt x="131" y="179"/>
                      <a:pt x="129" y="190"/>
                      <a:pt x="132" y="201"/>
                    </a:cubicBezTo>
                    <a:cubicBezTo>
                      <a:pt x="138" y="229"/>
                      <a:pt x="165" y="247"/>
                      <a:pt x="194" y="241"/>
                    </a:cubicBezTo>
                    <a:cubicBezTo>
                      <a:pt x="198" y="240"/>
                      <a:pt x="203" y="239"/>
                      <a:pt x="207" y="237"/>
                    </a:cubicBezTo>
                    <a:lnTo>
                      <a:pt x="209" y="238"/>
                    </a:lnTo>
                    <a:close/>
                  </a:path>
                </a:pathLst>
              </a:custGeom>
              <a:noFill/>
              <a:ln w="12700">
                <a:solidFill>
                  <a:schemeClr val="tx2"/>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142" name="Freeform 5">
                <a:extLst>
                  <a:ext uri="{FF2B5EF4-FFF2-40B4-BE49-F238E27FC236}">
                    <a16:creationId xmlns:a16="http://schemas.microsoft.com/office/drawing/2014/main" id="{35ABB9A8-0CA0-41D0-AD16-2017E61145FF}"/>
                  </a:ext>
                </a:extLst>
              </p:cNvPr>
              <p:cNvSpPr>
                <a:spLocks noEditPoints="1"/>
              </p:cNvSpPr>
              <p:nvPr/>
            </p:nvSpPr>
            <p:spPr bwMode="auto">
              <a:xfrm>
                <a:off x="8339328" y="303250"/>
                <a:ext cx="517467" cy="578172"/>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solidFill>
                <a:schemeClr val="bg1"/>
              </a:solidFill>
              <a:ln w="12700" cap="flat">
                <a:solidFill>
                  <a:schemeClr val="tx2"/>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Semilight"/>
                  <a:ea typeface="+mn-ea"/>
                  <a:cs typeface="+mn-cs"/>
                </a:endParaRPr>
              </a:p>
            </p:txBody>
          </p:sp>
        </p:grpSp>
        <p:grpSp>
          <p:nvGrpSpPr>
            <p:cNvPr id="82" name="Group 81">
              <a:extLst>
                <a:ext uri="{FF2B5EF4-FFF2-40B4-BE49-F238E27FC236}">
                  <a16:creationId xmlns:a16="http://schemas.microsoft.com/office/drawing/2014/main" id="{94E7FEBC-4EBF-4EA8-9081-9204A6FE49E0}"/>
                </a:ext>
              </a:extLst>
            </p:cNvPr>
            <p:cNvGrpSpPr/>
            <p:nvPr/>
          </p:nvGrpSpPr>
          <p:grpSpPr>
            <a:xfrm>
              <a:off x="5707879" y="2284173"/>
              <a:ext cx="502920" cy="361358"/>
              <a:chOff x="10268712" y="1254226"/>
              <a:chExt cx="804672" cy="578172"/>
            </a:xfrm>
          </p:grpSpPr>
          <p:grpSp>
            <p:nvGrpSpPr>
              <p:cNvPr id="133" name="Group 11">
                <a:extLst>
                  <a:ext uri="{FF2B5EF4-FFF2-40B4-BE49-F238E27FC236}">
                    <a16:creationId xmlns:a16="http://schemas.microsoft.com/office/drawing/2014/main" id="{E8219ADF-0102-403A-944C-061FEF3C9AE5}"/>
                  </a:ext>
                </a:extLst>
              </p:cNvPr>
              <p:cNvGrpSpPr>
                <a:grpSpLocks noChangeAspect="1"/>
              </p:cNvGrpSpPr>
              <p:nvPr/>
            </p:nvGrpSpPr>
            <p:grpSpPr bwMode="auto">
              <a:xfrm>
                <a:off x="10607090" y="1257647"/>
                <a:ext cx="466294" cy="507929"/>
                <a:chOff x="3861" y="4291602"/>
                <a:chExt cx="112" cy="244433"/>
              </a:xfrm>
            </p:grpSpPr>
            <p:sp>
              <p:nvSpPr>
                <p:cNvPr id="135" name="Freeform 12">
                  <a:extLst>
                    <a:ext uri="{FF2B5EF4-FFF2-40B4-BE49-F238E27FC236}">
                      <a16:creationId xmlns:a16="http://schemas.microsoft.com/office/drawing/2014/main" id="{FCE06714-9EC3-49E2-B35F-540D7E2F7897}"/>
                    </a:ext>
                  </a:extLst>
                </p:cNvPr>
                <p:cNvSpPr>
                  <a:spLocks/>
                </p:cNvSpPr>
                <p:nvPr/>
              </p:nvSpPr>
              <p:spPr bwMode="auto">
                <a:xfrm>
                  <a:off x="3861" y="4291602"/>
                  <a:ext cx="112" cy="244433"/>
                </a:xfrm>
                <a:custGeom>
                  <a:avLst/>
                  <a:gdLst>
                    <a:gd name="T0" fmla="*/ 24 w 80"/>
                    <a:gd name="T1" fmla="*/ 36 h 88"/>
                    <a:gd name="T2" fmla="*/ 4 w 80"/>
                    <a:gd name="T3" fmla="*/ 74 h 88"/>
                    <a:gd name="T4" fmla="*/ 12 w 80"/>
                    <a:gd name="T5" fmla="*/ 88 h 88"/>
                    <a:gd name="T6" fmla="*/ 68 w 80"/>
                    <a:gd name="T7" fmla="*/ 88 h 88"/>
                    <a:gd name="T8" fmla="*/ 76 w 80"/>
                    <a:gd name="T9" fmla="*/ 74 h 88"/>
                    <a:gd name="T10" fmla="*/ 56 w 80"/>
                    <a:gd name="T11" fmla="*/ 36 h 88"/>
                    <a:gd name="T12" fmla="*/ 56 w 80"/>
                    <a:gd name="T13" fmla="*/ 0 h 88"/>
                    <a:gd name="T14" fmla="*/ 24 w 80"/>
                    <a:gd name="T15" fmla="*/ 0 h 88"/>
                    <a:gd name="T16" fmla="*/ 24 w 80"/>
                    <a:gd name="T17" fmla="*/ 3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 h="88">
                      <a:moveTo>
                        <a:pt x="24" y="36"/>
                      </a:moveTo>
                      <a:cubicBezTo>
                        <a:pt x="4" y="74"/>
                        <a:pt x="4" y="74"/>
                        <a:pt x="4" y="74"/>
                      </a:cubicBezTo>
                      <a:cubicBezTo>
                        <a:pt x="0" y="80"/>
                        <a:pt x="5" y="88"/>
                        <a:pt x="12" y="88"/>
                      </a:cubicBezTo>
                      <a:cubicBezTo>
                        <a:pt x="68" y="88"/>
                        <a:pt x="68" y="88"/>
                        <a:pt x="68" y="88"/>
                      </a:cubicBezTo>
                      <a:cubicBezTo>
                        <a:pt x="75" y="88"/>
                        <a:pt x="80" y="80"/>
                        <a:pt x="76" y="74"/>
                      </a:cubicBezTo>
                      <a:cubicBezTo>
                        <a:pt x="56" y="36"/>
                        <a:pt x="56" y="36"/>
                        <a:pt x="56" y="36"/>
                      </a:cubicBezTo>
                      <a:cubicBezTo>
                        <a:pt x="56" y="0"/>
                        <a:pt x="56" y="0"/>
                        <a:pt x="56" y="0"/>
                      </a:cubicBezTo>
                      <a:cubicBezTo>
                        <a:pt x="24" y="0"/>
                        <a:pt x="24" y="0"/>
                        <a:pt x="24" y="0"/>
                      </a:cubicBezTo>
                      <a:lnTo>
                        <a:pt x="24" y="36"/>
                      </a:lnTo>
                      <a:close/>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136" name="Line 13">
                  <a:extLst>
                    <a:ext uri="{FF2B5EF4-FFF2-40B4-BE49-F238E27FC236}">
                      <a16:creationId xmlns:a16="http://schemas.microsoft.com/office/drawing/2014/main" id="{1B4DD3BA-1F0B-4EFF-8D5E-5D96F7BB2023}"/>
                    </a:ext>
                  </a:extLst>
                </p:cNvPr>
                <p:cNvSpPr>
                  <a:spLocks noChangeShapeType="1"/>
                </p:cNvSpPr>
                <p:nvPr/>
              </p:nvSpPr>
              <p:spPr bwMode="auto">
                <a:xfrm>
                  <a:off x="3872" y="4469918"/>
                  <a:ext cx="90"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137" name="Line 14">
                  <a:extLst>
                    <a:ext uri="{FF2B5EF4-FFF2-40B4-BE49-F238E27FC236}">
                      <a16:creationId xmlns:a16="http://schemas.microsoft.com/office/drawing/2014/main" id="{63485E87-ADA8-4050-B703-E10F2CEFF0A9}"/>
                    </a:ext>
                  </a:extLst>
                </p:cNvPr>
                <p:cNvSpPr>
                  <a:spLocks noChangeShapeType="1"/>
                </p:cNvSpPr>
                <p:nvPr/>
              </p:nvSpPr>
              <p:spPr bwMode="auto">
                <a:xfrm>
                  <a:off x="3923" y="4335680"/>
                  <a:ext cx="16"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138" name="Line 15">
                  <a:extLst>
                    <a:ext uri="{FF2B5EF4-FFF2-40B4-BE49-F238E27FC236}">
                      <a16:creationId xmlns:a16="http://schemas.microsoft.com/office/drawing/2014/main" id="{77E23CA8-111E-4724-85D1-1523FF0AC321}"/>
                    </a:ext>
                  </a:extLst>
                </p:cNvPr>
                <p:cNvSpPr>
                  <a:spLocks noChangeShapeType="1"/>
                </p:cNvSpPr>
                <p:nvPr/>
              </p:nvSpPr>
              <p:spPr bwMode="auto">
                <a:xfrm>
                  <a:off x="3923" y="4379758"/>
                  <a:ext cx="16"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139" name="Line 16">
                  <a:extLst>
                    <a:ext uri="{FF2B5EF4-FFF2-40B4-BE49-F238E27FC236}">
                      <a16:creationId xmlns:a16="http://schemas.microsoft.com/office/drawing/2014/main" id="{ED5EBD74-06D3-4670-B5F3-F83C68F568D0}"/>
                    </a:ext>
                  </a:extLst>
                </p:cNvPr>
                <p:cNvSpPr>
                  <a:spLocks noChangeShapeType="1"/>
                </p:cNvSpPr>
                <p:nvPr/>
              </p:nvSpPr>
              <p:spPr bwMode="auto">
                <a:xfrm>
                  <a:off x="3923" y="4425840"/>
                  <a:ext cx="28"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140" name="Line 17">
                  <a:extLst>
                    <a:ext uri="{FF2B5EF4-FFF2-40B4-BE49-F238E27FC236}">
                      <a16:creationId xmlns:a16="http://schemas.microsoft.com/office/drawing/2014/main" id="{90E11B3A-F1F0-4800-8BA6-0C4E3B1BAAF6}"/>
                    </a:ext>
                  </a:extLst>
                </p:cNvPr>
                <p:cNvSpPr>
                  <a:spLocks noChangeShapeType="1"/>
                </p:cNvSpPr>
                <p:nvPr/>
              </p:nvSpPr>
              <p:spPr bwMode="auto">
                <a:xfrm>
                  <a:off x="3883" y="4291602"/>
                  <a:ext cx="68"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353535"/>
                    </a:solidFill>
                    <a:effectLst/>
                    <a:uLnTx/>
                    <a:uFillTx/>
                    <a:latin typeface="Segoe UI Semilight"/>
                    <a:ea typeface="+mn-ea"/>
                    <a:cs typeface="+mn-cs"/>
                  </a:endParaRPr>
                </a:p>
              </p:txBody>
            </p:sp>
          </p:grpSp>
          <p:sp>
            <p:nvSpPr>
              <p:cNvPr id="134" name="Freeform 5">
                <a:extLst>
                  <a:ext uri="{FF2B5EF4-FFF2-40B4-BE49-F238E27FC236}">
                    <a16:creationId xmlns:a16="http://schemas.microsoft.com/office/drawing/2014/main" id="{F916F85B-69D2-44CF-AA26-1B2E9C9D829D}"/>
                  </a:ext>
                </a:extLst>
              </p:cNvPr>
              <p:cNvSpPr>
                <a:spLocks noEditPoints="1"/>
              </p:cNvSpPr>
              <p:nvPr/>
            </p:nvSpPr>
            <p:spPr bwMode="auto">
              <a:xfrm>
                <a:off x="10268712" y="1254226"/>
                <a:ext cx="517467" cy="578172"/>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solidFill>
                <a:schemeClr val="bg1"/>
              </a:solidFill>
              <a:ln w="12700" cap="flat">
                <a:solidFill>
                  <a:schemeClr val="tx2"/>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Semilight"/>
                  <a:ea typeface="+mn-ea"/>
                  <a:cs typeface="+mn-cs"/>
                </a:endParaRPr>
              </a:p>
            </p:txBody>
          </p:sp>
        </p:grpSp>
        <p:grpSp>
          <p:nvGrpSpPr>
            <p:cNvPr id="83" name="Group 82">
              <a:extLst>
                <a:ext uri="{FF2B5EF4-FFF2-40B4-BE49-F238E27FC236}">
                  <a16:creationId xmlns:a16="http://schemas.microsoft.com/office/drawing/2014/main" id="{86C08AE7-AD3E-407E-8AE1-393179CAAA07}"/>
                </a:ext>
              </a:extLst>
            </p:cNvPr>
            <p:cNvGrpSpPr/>
            <p:nvPr/>
          </p:nvGrpSpPr>
          <p:grpSpPr>
            <a:xfrm>
              <a:off x="7978217" y="2234285"/>
              <a:ext cx="554668" cy="377171"/>
              <a:chOff x="9151662" y="1184065"/>
              <a:chExt cx="554668" cy="377171"/>
            </a:xfrm>
          </p:grpSpPr>
          <p:grpSp>
            <p:nvGrpSpPr>
              <p:cNvPr id="127" name="Group 4">
                <a:extLst>
                  <a:ext uri="{FF2B5EF4-FFF2-40B4-BE49-F238E27FC236}">
                    <a16:creationId xmlns:a16="http://schemas.microsoft.com/office/drawing/2014/main" id="{F8A42286-4AE1-40C0-8FED-3A4BB468ADCF}"/>
                  </a:ext>
                </a:extLst>
              </p:cNvPr>
              <p:cNvGrpSpPr>
                <a:grpSpLocks noChangeAspect="1"/>
              </p:cNvGrpSpPr>
              <p:nvPr/>
            </p:nvGrpSpPr>
            <p:grpSpPr bwMode="auto">
              <a:xfrm>
                <a:off x="9396633" y="1190427"/>
                <a:ext cx="309697" cy="302323"/>
                <a:chOff x="1759" y="236"/>
                <a:chExt cx="252" cy="246"/>
              </a:xfrm>
              <a:noFill/>
            </p:grpSpPr>
            <p:sp>
              <p:nvSpPr>
                <p:cNvPr id="129" name="Freeform 5">
                  <a:extLst>
                    <a:ext uri="{FF2B5EF4-FFF2-40B4-BE49-F238E27FC236}">
                      <a16:creationId xmlns:a16="http://schemas.microsoft.com/office/drawing/2014/main" id="{1C89F6CD-09C4-42F7-BD09-3441B5C99F80}"/>
                    </a:ext>
                  </a:extLst>
                </p:cNvPr>
                <p:cNvSpPr>
                  <a:spLocks/>
                </p:cNvSpPr>
                <p:nvPr/>
              </p:nvSpPr>
              <p:spPr bwMode="auto">
                <a:xfrm>
                  <a:off x="1759" y="236"/>
                  <a:ext cx="252" cy="246"/>
                </a:xfrm>
                <a:custGeom>
                  <a:avLst/>
                  <a:gdLst>
                    <a:gd name="T0" fmla="*/ 0 w 252"/>
                    <a:gd name="T1" fmla="*/ 0 h 246"/>
                    <a:gd name="T2" fmla="*/ 0 w 252"/>
                    <a:gd name="T3" fmla="*/ 246 h 246"/>
                    <a:gd name="T4" fmla="*/ 252 w 252"/>
                    <a:gd name="T5" fmla="*/ 246 h 246"/>
                  </a:gdLst>
                  <a:ahLst/>
                  <a:cxnLst>
                    <a:cxn ang="0">
                      <a:pos x="T0" y="T1"/>
                    </a:cxn>
                    <a:cxn ang="0">
                      <a:pos x="T2" y="T3"/>
                    </a:cxn>
                    <a:cxn ang="0">
                      <a:pos x="T4" y="T5"/>
                    </a:cxn>
                  </a:cxnLst>
                  <a:rect l="0" t="0" r="r" b="b"/>
                  <a:pathLst>
                    <a:path w="252" h="246">
                      <a:moveTo>
                        <a:pt x="0" y="0"/>
                      </a:moveTo>
                      <a:lnTo>
                        <a:pt x="0" y="246"/>
                      </a:lnTo>
                      <a:lnTo>
                        <a:pt x="252" y="246"/>
                      </a:lnTo>
                    </a:path>
                  </a:pathLst>
                </a:custGeom>
                <a:grpFill/>
                <a:ln w="12700" cap="flat">
                  <a:solidFill>
                    <a:schemeClr val="tx2"/>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130" name="Rectangle 6">
                  <a:extLst>
                    <a:ext uri="{FF2B5EF4-FFF2-40B4-BE49-F238E27FC236}">
                      <a16:creationId xmlns:a16="http://schemas.microsoft.com/office/drawing/2014/main" id="{11694E86-B27F-4970-8467-4AB0B763F3C9}"/>
                    </a:ext>
                  </a:extLst>
                </p:cNvPr>
                <p:cNvSpPr>
                  <a:spLocks noChangeArrowheads="1"/>
                </p:cNvSpPr>
                <p:nvPr/>
              </p:nvSpPr>
              <p:spPr bwMode="auto">
                <a:xfrm>
                  <a:off x="1799" y="376"/>
                  <a:ext cx="32" cy="106"/>
                </a:xfrm>
                <a:prstGeom prst="rect">
                  <a:avLst/>
                </a:prstGeom>
                <a:grpFill/>
                <a:ln w="12700" cap="flat">
                  <a:solidFill>
                    <a:schemeClr val="tx2"/>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131" name="Rectangle 7">
                  <a:extLst>
                    <a:ext uri="{FF2B5EF4-FFF2-40B4-BE49-F238E27FC236}">
                      <a16:creationId xmlns:a16="http://schemas.microsoft.com/office/drawing/2014/main" id="{CFB76083-961F-41A8-AE23-C94C7566AD8B}"/>
                    </a:ext>
                  </a:extLst>
                </p:cNvPr>
                <p:cNvSpPr>
                  <a:spLocks noChangeArrowheads="1"/>
                </p:cNvSpPr>
                <p:nvPr/>
              </p:nvSpPr>
              <p:spPr bwMode="auto">
                <a:xfrm>
                  <a:off x="1862" y="283"/>
                  <a:ext cx="33" cy="199"/>
                </a:xfrm>
                <a:prstGeom prst="rect">
                  <a:avLst/>
                </a:prstGeom>
                <a:grpFill/>
                <a:ln w="12700" cap="flat">
                  <a:solidFill>
                    <a:schemeClr val="tx2"/>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132" name="Rectangle 8">
                  <a:extLst>
                    <a:ext uri="{FF2B5EF4-FFF2-40B4-BE49-F238E27FC236}">
                      <a16:creationId xmlns:a16="http://schemas.microsoft.com/office/drawing/2014/main" id="{E7B2E3FC-5399-478B-8B4A-C1B44938819E}"/>
                    </a:ext>
                  </a:extLst>
                </p:cNvPr>
                <p:cNvSpPr>
                  <a:spLocks noChangeArrowheads="1"/>
                </p:cNvSpPr>
                <p:nvPr/>
              </p:nvSpPr>
              <p:spPr bwMode="auto">
                <a:xfrm>
                  <a:off x="1926" y="324"/>
                  <a:ext cx="33" cy="158"/>
                </a:xfrm>
                <a:prstGeom prst="rect">
                  <a:avLst/>
                </a:prstGeom>
                <a:grpFill/>
                <a:ln w="12700" cap="flat">
                  <a:solidFill>
                    <a:schemeClr val="tx2"/>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505050"/>
                    </a:solidFill>
                    <a:effectLst/>
                    <a:uLnTx/>
                    <a:uFillTx/>
                    <a:latin typeface="Segoe UI Semilight"/>
                    <a:ea typeface="+mn-ea"/>
                    <a:cs typeface="+mn-cs"/>
                  </a:endParaRPr>
                </a:p>
              </p:txBody>
            </p:sp>
          </p:grpSp>
          <p:sp>
            <p:nvSpPr>
              <p:cNvPr id="128" name="Freeform 5">
                <a:extLst>
                  <a:ext uri="{FF2B5EF4-FFF2-40B4-BE49-F238E27FC236}">
                    <a16:creationId xmlns:a16="http://schemas.microsoft.com/office/drawing/2014/main" id="{817FCD73-08F5-4BCA-85B5-BCB9C5E46DDB}"/>
                  </a:ext>
                </a:extLst>
              </p:cNvPr>
              <p:cNvSpPr>
                <a:spLocks noEditPoints="1"/>
              </p:cNvSpPr>
              <p:nvPr/>
            </p:nvSpPr>
            <p:spPr bwMode="auto">
              <a:xfrm>
                <a:off x="9151662" y="1184065"/>
                <a:ext cx="337570" cy="377171"/>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solidFill>
                <a:schemeClr val="bg1"/>
              </a:solidFill>
              <a:ln w="12700" cap="flat">
                <a:solidFill>
                  <a:schemeClr val="tx2"/>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Semilight"/>
                  <a:ea typeface="+mn-ea"/>
                  <a:cs typeface="+mn-cs"/>
                </a:endParaRPr>
              </a:p>
            </p:txBody>
          </p:sp>
        </p:grpSp>
        <p:cxnSp>
          <p:nvCxnSpPr>
            <p:cNvPr id="84" name="Straight Arrow Connector 83">
              <a:extLst>
                <a:ext uri="{FF2B5EF4-FFF2-40B4-BE49-F238E27FC236}">
                  <a16:creationId xmlns:a16="http://schemas.microsoft.com/office/drawing/2014/main" id="{D030207F-2820-4B3A-8F34-EF4A81F64E01}"/>
                </a:ext>
              </a:extLst>
            </p:cNvPr>
            <p:cNvCxnSpPr/>
            <p:nvPr/>
          </p:nvCxnSpPr>
          <p:spPr>
            <a:xfrm>
              <a:off x="4414474" y="2722218"/>
              <a:ext cx="891829"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159FE121-BFF9-4B00-974D-AD349454C5B2}"/>
                </a:ext>
              </a:extLst>
            </p:cNvPr>
            <p:cNvCxnSpPr/>
            <p:nvPr/>
          </p:nvCxnSpPr>
          <p:spPr>
            <a:xfrm>
              <a:off x="6598874" y="2731867"/>
              <a:ext cx="891829"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86" name="Rectangle 85">
              <a:extLst>
                <a:ext uri="{FF2B5EF4-FFF2-40B4-BE49-F238E27FC236}">
                  <a16:creationId xmlns:a16="http://schemas.microsoft.com/office/drawing/2014/main" id="{ECBBCA0E-5A8D-464D-BA42-707438F85182}"/>
                </a:ext>
              </a:extLst>
            </p:cNvPr>
            <p:cNvSpPr/>
            <p:nvPr/>
          </p:nvSpPr>
          <p:spPr>
            <a:xfrm>
              <a:off x="5085319" y="4156531"/>
              <a:ext cx="1609608" cy="2705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JOB SCHEDULER</a:t>
              </a:r>
            </a:p>
          </p:txBody>
        </p:sp>
        <p:sp>
          <p:nvSpPr>
            <p:cNvPr id="87" name="Rectangle 86">
              <a:extLst>
                <a:ext uri="{FF2B5EF4-FFF2-40B4-BE49-F238E27FC236}">
                  <a16:creationId xmlns:a16="http://schemas.microsoft.com/office/drawing/2014/main" id="{F66A0270-0056-444F-BA1D-199E502BABB3}"/>
                </a:ext>
              </a:extLst>
            </p:cNvPr>
            <p:cNvSpPr/>
            <p:nvPr/>
          </p:nvSpPr>
          <p:spPr>
            <a:xfrm>
              <a:off x="7167651" y="4156531"/>
              <a:ext cx="1770569" cy="43283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NOTIFICATION &amp; LOGS</a:t>
              </a:r>
            </a:p>
          </p:txBody>
        </p:sp>
        <p:sp>
          <p:nvSpPr>
            <p:cNvPr id="88" name="Rectangle 87">
              <a:extLst>
                <a:ext uri="{FF2B5EF4-FFF2-40B4-BE49-F238E27FC236}">
                  <a16:creationId xmlns:a16="http://schemas.microsoft.com/office/drawing/2014/main" id="{90C342C4-8764-41EC-B958-CCCA17C78300}"/>
                </a:ext>
              </a:extLst>
            </p:cNvPr>
            <p:cNvSpPr/>
            <p:nvPr/>
          </p:nvSpPr>
          <p:spPr>
            <a:xfrm>
              <a:off x="5326429" y="2642514"/>
              <a:ext cx="1291376" cy="43283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DATA SCIENTIST</a:t>
              </a:r>
            </a:p>
          </p:txBody>
        </p:sp>
        <p:sp>
          <p:nvSpPr>
            <p:cNvPr id="89" name="Rectangle 88">
              <a:extLst>
                <a:ext uri="{FF2B5EF4-FFF2-40B4-BE49-F238E27FC236}">
                  <a16:creationId xmlns:a16="http://schemas.microsoft.com/office/drawing/2014/main" id="{21035F54-7932-4344-9FB1-DFC56C77C6FA}"/>
                </a:ext>
              </a:extLst>
            </p:cNvPr>
            <p:cNvSpPr/>
            <p:nvPr/>
          </p:nvSpPr>
          <p:spPr>
            <a:xfrm>
              <a:off x="7582989" y="2629546"/>
              <a:ext cx="1555200" cy="43283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BUSINESS ANALYST</a:t>
              </a:r>
            </a:p>
          </p:txBody>
        </p:sp>
        <p:sp>
          <p:nvSpPr>
            <p:cNvPr id="90" name="Oval 89">
              <a:extLst>
                <a:ext uri="{FF2B5EF4-FFF2-40B4-BE49-F238E27FC236}">
                  <a16:creationId xmlns:a16="http://schemas.microsoft.com/office/drawing/2014/main" id="{9009A5B4-67A5-44AF-94AA-B3D8564556DF}"/>
                </a:ext>
              </a:extLst>
            </p:cNvPr>
            <p:cNvSpPr/>
            <p:nvPr/>
          </p:nvSpPr>
          <p:spPr>
            <a:xfrm>
              <a:off x="3085844" y="3700154"/>
              <a:ext cx="274431" cy="274431"/>
            </a:xfrm>
            <a:prstGeom prst="ellipse">
              <a:avLst/>
            </a:pr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91" name="Oval 90">
              <a:extLst>
                <a:ext uri="{FF2B5EF4-FFF2-40B4-BE49-F238E27FC236}">
                  <a16:creationId xmlns:a16="http://schemas.microsoft.com/office/drawing/2014/main" id="{CD2FA57B-C605-40D6-B941-723E7666CC88}"/>
                </a:ext>
              </a:extLst>
            </p:cNvPr>
            <p:cNvSpPr/>
            <p:nvPr/>
          </p:nvSpPr>
          <p:spPr>
            <a:xfrm>
              <a:off x="3593167" y="3700154"/>
              <a:ext cx="274431" cy="274431"/>
            </a:xfrm>
            <a:prstGeom prst="ellipse">
              <a:avLst/>
            </a:pr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92" name="Oval 91">
              <a:extLst>
                <a:ext uri="{FF2B5EF4-FFF2-40B4-BE49-F238E27FC236}">
                  <a16:creationId xmlns:a16="http://schemas.microsoft.com/office/drawing/2014/main" id="{5B0E5F17-7798-4AC3-B8BD-5240C1B73DB4}"/>
                </a:ext>
              </a:extLst>
            </p:cNvPr>
            <p:cNvSpPr/>
            <p:nvPr/>
          </p:nvSpPr>
          <p:spPr>
            <a:xfrm>
              <a:off x="4100490" y="3700154"/>
              <a:ext cx="274431" cy="274431"/>
            </a:xfrm>
            <a:prstGeom prst="ellipse">
              <a:avLst/>
            </a:pr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Semilight"/>
                <a:ea typeface="+mn-ea"/>
                <a:cs typeface="+mn-cs"/>
              </a:endParaRPr>
            </a:p>
          </p:txBody>
        </p:sp>
        <p:cxnSp>
          <p:nvCxnSpPr>
            <p:cNvPr id="93" name="Straight Arrow Connector 92">
              <a:extLst>
                <a:ext uri="{FF2B5EF4-FFF2-40B4-BE49-F238E27FC236}">
                  <a16:creationId xmlns:a16="http://schemas.microsoft.com/office/drawing/2014/main" id="{A59DF8F5-8F18-4602-902D-27D97B47B7A8}"/>
                </a:ext>
              </a:extLst>
            </p:cNvPr>
            <p:cNvCxnSpPr>
              <a:cxnSpLocks/>
            </p:cNvCxnSpPr>
            <p:nvPr/>
          </p:nvCxnSpPr>
          <p:spPr>
            <a:xfrm>
              <a:off x="3361205" y="3837369"/>
              <a:ext cx="231033" cy="0"/>
            </a:xfrm>
            <a:prstGeom prst="straightConnector1">
              <a:avLst/>
            </a:prstGeom>
            <a:ln w="127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FDE5FA47-9079-4EC7-8026-FCF64F9A97BE}"/>
                </a:ext>
              </a:extLst>
            </p:cNvPr>
            <p:cNvCxnSpPr>
              <a:cxnSpLocks/>
            </p:cNvCxnSpPr>
            <p:nvPr/>
          </p:nvCxnSpPr>
          <p:spPr>
            <a:xfrm>
              <a:off x="3868527" y="3837369"/>
              <a:ext cx="231033" cy="0"/>
            </a:xfrm>
            <a:prstGeom prst="straightConnector1">
              <a:avLst/>
            </a:prstGeom>
            <a:ln w="12700">
              <a:solidFill>
                <a:schemeClr val="tx2"/>
              </a:solidFill>
              <a:tailEnd type="triangle"/>
            </a:ln>
          </p:spPr>
          <p:style>
            <a:lnRef idx="1">
              <a:schemeClr val="accent1"/>
            </a:lnRef>
            <a:fillRef idx="0">
              <a:schemeClr val="accent1"/>
            </a:fillRef>
            <a:effectRef idx="0">
              <a:schemeClr val="accent1"/>
            </a:effectRef>
            <a:fontRef idx="minor">
              <a:schemeClr val="tx1"/>
            </a:fontRef>
          </p:style>
        </p:cxnSp>
        <p:grpSp>
          <p:nvGrpSpPr>
            <p:cNvPr id="95" name="Group 94">
              <a:extLst>
                <a:ext uri="{FF2B5EF4-FFF2-40B4-BE49-F238E27FC236}">
                  <a16:creationId xmlns:a16="http://schemas.microsoft.com/office/drawing/2014/main" id="{ABD11682-08A2-4900-AFA0-50EC9315D9D1}"/>
                </a:ext>
              </a:extLst>
            </p:cNvPr>
            <p:cNvGrpSpPr/>
            <p:nvPr/>
          </p:nvGrpSpPr>
          <p:grpSpPr>
            <a:xfrm>
              <a:off x="5731391" y="3637098"/>
              <a:ext cx="400544" cy="400542"/>
              <a:chOff x="2335756" y="3558618"/>
              <a:chExt cx="318744" cy="318742"/>
            </a:xfrm>
          </p:grpSpPr>
          <p:sp>
            <p:nvSpPr>
              <p:cNvPr id="125" name="Freeform 22">
                <a:extLst>
                  <a:ext uri="{FF2B5EF4-FFF2-40B4-BE49-F238E27FC236}">
                    <a16:creationId xmlns:a16="http://schemas.microsoft.com/office/drawing/2014/main" id="{548BE560-46F9-4591-B51A-62D007818531}"/>
                  </a:ext>
                </a:extLst>
              </p:cNvPr>
              <p:cNvSpPr>
                <a:spLocks/>
              </p:cNvSpPr>
              <p:nvPr/>
            </p:nvSpPr>
            <p:spPr bwMode="auto">
              <a:xfrm>
                <a:off x="2494292" y="3632444"/>
                <a:ext cx="63671" cy="121673"/>
              </a:xfrm>
              <a:custGeom>
                <a:avLst/>
                <a:gdLst>
                  <a:gd name="T0" fmla="*/ 0 w 146"/>
                  <a:gd name="T1" fmla="*/ 0 h 279"/>
                  <a:gd name="T2" fmla="*/ 0 w 146"/>
                  <a:gd name="T3" fmla="*/ 196 h 279"/>
                  <a:gd name="T4" fmla="*/ 146 w 146"/>
                  <a:gd name="T5" fmla="*/ 279 h 279"/>
                </a:gdLst>
                <a:ahLst/>
                <a:cxnLst>
                  <a:cxn ang="0">
                    <a:pos x="T0" y="T1"/>
                  </a:cxn>
                  <a:cxn ang="0">
                    <a:pos x="T2" y="T3"/>
                  </a:cxn>
                  <a:cxn ang="0">
                    <a:pos x="T4" y="T5"/>
                  </a:cxn>
                </a:cxnLst>
                <a:rect l="0" t="0" r="r" b="b"/>
                <a:pathLst>
                  <a:path w="146" h="279">
                    <a:moveTo>
                      <a:pt x="0" y="0"/>
                    </a:moveTo>
                    <a:lnTo>
                      <a:pt x="0" y="196"/>
                    </a:lnTo>
                    <a:lnTo>
                      <a:pt x="146" y="279"/>
                    </a:lnTo>
                  </a:path>
                </a:pathLst>
              </a:custGeom>
              <a:noFill/>
              <a:ln w="12700"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sp>
            <p:nvSpPr>
              <p:cNvPr id="126" name="Oval 125">
                <a:extLst>
                  <a:ext uri="{FF2B5EF4-FFF2-40B4-BE49-F238E27FC236}">
                    <a16:creationId xmlns:a16="http://schemas.microsoft.com/office/drawing/2014/main" id="{351AA5BB-F4D9-4170-BB66-378895D43886}"/>
                  </a:ext>
                </a:extLst>
              </p:cNvPr>
              <p:cNvSpPr/>
              <p:nvPr/>
            </p:nvSpPr>
            <p:spPr bwMode="auto">
              <a:xfrm>
                <a:off x="2335756" y="3558618"/>
                <a:ext cx="318744" cy="318742"/>
              </a:xfrm>
              <a:prstGeom prst="ellipse">
                <a:avLst/>
              </a:prstGeom>
              <a:noFill/>
              <a:ln w="12700"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gradFill>
                    <a:gsLst>
                      <a:gs pos="0">
                        <a:srgbClr val="505050"/>
                      </a:gs>
                      <a:gs pos="100000">
                        <a:srgbClr val="505050"/>
                      </a:gs>
                    </a:gsLst>
                    <a:lin ang="5400000" scaled="1"/>
                  </a:gradFill>
                  <a:effectLst/>
                  <a:uLnTx/>
                  <a:uFillTx/>
                  <a:latin typeface="Segoe UI Semilight"/>
                  <a:ea typeface="+mn-ea"/>
                  <a:cs typeface="+mn-cs"/>
                </a:endParaRPr>
              </a:p>
            </p:txBody>
          </p:sp>
        </p:grpSp>
        <p:grpSp>
          <p:nvGrpSpPr>
            <p:cNvPr id="96" name="Group 95">
              <a:extLst>
                <a:ext uri="{FF2B5EF4-FFF2-40B4-BE49-F238E27FC236}">
                  <a16:creationId xmlns:a16="http://schemas.microsoft.com/office/drawing/2014/main" id="{A65FAB60-52E9-488F-A447-81B2784956E9}"/>
                </a:ext>
              </a:extLst>
            </p:cNvPr>
            <p:cNvGrpSpPr/>
            <p:nvPr/>
          </p:nvGrpSpPr>
          <p:grpSpPr>
            <a:xfrm>
              <a:off x="7892893" y="3639538"/>
              <a:ext cx="435200" cy="395663"/>
              <a:chOff x="4530976" y="2990126"/>
              <a:chExt cx="231285" cy="210274"/>
            </a:xfrm>
          </p:grpSpPr>
          <p:sp>
            <p:nvSpPr>
              <p:cNvPr id="121" name="Freeform 5">
                <a:extLst>
                  <a:ext uri="{FF2B5EF4-FFF2-40B4-BE49-F238E27FC236}">
                    <a16:creationId xmlns:a16="http://schemas.microsoft.com/office/drawing/2014/main" id="{43425BA0-1BC2-45FA-83AD-D51B2862162F}"/>
                  </a:ext>
                </a:extLst>
              </p:cNvPr>
              <p:cNvSpPr>
                <a:spLocks noEditPoints="1"/>
              </p:cNvSpPr>
              <p:nvPr/>
            </p:nvSpPr>
            <p:spPr bwMode="auto">
              <a:xfrm>
                <a:off x="4530976" y="2990126"/>
                <a:ext cx="231285" cy="210274"/>
              </a:xfrm>
              <a:prstGeom prst="triangle">
                <a:avLst/>
              </a:prstGeom>
              <a:noFill/>
              <a:ln w="12700">
                <a:solidFill>
                  <a:schemeClr val="tx2"/>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Semilight"/>
                  <a:ea typeface="+mn-ea"/>
                  <a:cs typeface="+mn-cs"/>
                </a:endParaRPr>
              </a:p>
            </p:txBody>
          </p:sp>
          <p:grpSp>
            <p:nvGrpSpPr>
              <p:cNvPr id="122" name="Group 121">
                <a:extLst>
                  <a:ext uri="{FF2B5EF4-FFF2-40B4-BE49-F238E27FC236}">
                    <a16:creationId xmlns:a16="http://schemas.microsoft.com/office/drawing/2014/main" id="{54267852-BEDD-4F9D-B916-23CAB4B222B2}"/>
                  </a:ext>
                </a:extLst>
              </p:cNvPr>
              <p:cNvGrpSpPr/>
              <p:nvPr/>
            </p:nvGrpSpPr>
            <p:grpSpPr>
              <a:xfrm>
                <a:off x="4646619" y="3052306"/>
                <a:ext cx="0" cy="122254"/>
                <a:chOff x="4791447" y="2616042"/>
                <a:chExt cx="0" cy="1427764"/>
              </a:xfrm>
            </p:grpSpPr>
            <p:cxnSp>
              <p:nvCxnSpPr>
                <p:cNvPr id="123" name="Straight Connector 122">
                  <a:extLst>
                    <a:ext uri="{FF2B5EF4-FFF2-40B4-BE49-F238E27FC236}">
                      <a16:creationId xmlns:a16="http://schemas.microsoft.com/office/drawing/2014/main" id="{3EDDC28A-DDDB-4A4E-9973-FDAC1D7BE997}"/>
                    </a:ext>
                  </a:extLst>
                </p:cNvPr>
                <p:cNvCxnSpPr>
                  <a:cxnSpLocks/>
                </p:cNvCxnSpPr>
                <p:nvPr/>
              </p:nvCxnSpPr>
              <p:spPr>
                <a:xfrm>
                  <a:off x="4791447" y="2616042"/>
                  <a:ext cx="0" cy="1030199"/>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72079A2E-610B-4DB5-AFD5-F75224BA6799}"/>
                    </a:ext>
                  </a:extLst>
                </p:cNvPr>
                <p:cNvCxnSpPr>
                  <a:cxnSpLocks/>
                </p:cNvCxnSpPr>
                <p:nvPr/>
              </p:nvCxnSpPr>
              <p:spPr>
                <a:xfrm>
                  <a:off x="4791447" y="3793908"/>
                  <a:ext cx="0" cy="249898"/>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97" name="Group 96">
              <a:extLst>
                <a:ext uri="{FF2B5EF4-FFF2-40B4-BE49-F238E27FC236}">
                  <a16:creationId xmlns:a16="http://schemas.microsoft.com/office/drawing/2014/main" id="{E28041BD-4607-4A8E-B24A-B0075CC65D8D}"/>
                </a:ext>
              </a:extLst>
            </p:cNvPr>
            <p:cNvGrpSpPr/>
            <p:nvPr/>
          </p:nvGrpSpPr>
          <p:grpSpPr>
            <a:xfrm>
              <a:off x="8146596" y="4932273"/>
              <a:ext cx="612740" cy="486364"/>
              <a:chOff x="4223626" y="2353385"/>
              <a:chExt cx="1173971" cy="931848"/>
            </a:xfrm>
          </p:grpSpPr>
          <p:grpSp>
            <p:nvGrpSpPr>
              <p:cNvPr id="98" name="Group 97">
                <a:extLst>
                  <a:ext uri="{FF2B5EF4-FFF2-40B4-BE49-F238E27FC236}">
                    <a16:creationId xmlns:a16="http://schemas.microsoft.com/office/drawing/2014/main" id="{63C6EE4D-3A6E-404B-8D0C-E434ED8EB3A4}"/>
                  </a:ext>
                </a:extLst>
              </p:cNvPr>
              <p:cNvGrpSpPr/>
              <p:nvPr/>
            </p:nvGrpSpPr>
            <p:grpSpPr>
              <a:xfrm>
                <a:off x="4273550" y="2402418"/>
                <a:ext cx="1079500" cy="840315"/>
                <a:chOff x="4273550" y="2402418"/>
                <a:chExt cx="1079500" cy="840315"/>
              </a:xfrm>
            </p:grpSpPr>
            <p:cxnSp>
              <p:nvCxnSpPr>
                <p:cNvPr id="107" name="Straight Connector 106">
                  <a:extLst>
                    <a:ext uri="{FF2B5EF4-FFF2-40B4-BE49-F238E27FC236}">
                      <a16:creationId xmlns:a16="http://schemas.microsoft.com/office/drawing/2014/main" id="{EFE2CB61-28A8-4173-A87A-4DBB26212D38}"/>
                    </a:ext>
                  </a:extLst>
                </p:cNvPr>
                <p:cNvCxnSpPr>
                  <a:cxnSpLocks/>
                </p:cNvCxnSpPr>
                <p:nvPr/>
              </p:nvCxnSpPr>
              <p:spPr>
                <a:xfrm>
                  <a:off x="4997450" y="2413000"/>
                  <a:ext cx="355600" cy="232833"/>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08" name="Straight Connector 107">
                  <a:extLst>
                    <a:ext uri="{FF2B5EF4-FFF2-40B4-BE49-F238E27FC236}">
                      <a16:creationId xmlns:a16="http://schemas.microsoft.com/office/drawing/2014/main" id="{29E427DF-C61F-423E-BF6E-ACE3DA89705A}"/>
                    </a:ext>
                  </a:extLst>
                </p:cNvPr>
                <p:cNvCxnSpPr>
                  <a:cxnSpLocks/>
                </p:cNvCxnSpPr>
                <p:nvPr/>
              </p:nvCxnSpPr>
              <p:spPr>
                <a:xfrm>
                  <a:off x="4997450" y="2413000"/>
                  <a:ext cx="296333" cy="721783"/>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09" name="Straight Connector 108">
                  <a:extLst>
                    <a:ext uri="{FF2B5EF4-FFF2-40B4-BE49-F238E27FC236}">
                      <a16:creationId xmlns:a16="http://schemas.microsoft.com/office/drawing/2014/main" id="{47668C81-1644-4D39-B9D8-7DB4766DE331}"/>
                    </a:ext>
                  </a:extLst>
                </p:cNvPr>
                <p:cNvCxnSpPr>
                  <a:cxnSpLocks/>
                </p:cNvCxnSpPr>
                <p:nvPr/>
              </p:nvCxnSpPr>
              <p:spPr>
                <a:xfrm flipV="1">
                  <a:off x="4762500" y="3143250"/>
                  <a:ext cx="520700" cy="86783"/>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10" name="Straight Connector 109">
                  <a:extLst>
                    <a:ext uri="{FF2B5EF4-FFF2-40B4-BE49-F238E27FC236}">
                      <a16:creationId xmlns:a16="http://schemas.microsoft.com/office/drawing/2014/main" id="{E0F8F22A-B368-45A7-8022-EB5DAF00D3C2}"/>
                    </a:ext>
                  </a:extLst>
                </p:cNvPr>
                <p:cNvCxnSpPr>
                  <a:cxnSpLocks/>
                </p:cNvCxnSpPr>
                <p:nvPr/>
              </p:nvCxnSpPr>
              <p:spPr>
                <a:xfrm flipV="1">
                  <a:off x="5039783" y="2641600"/>
                  <a:ext cx="300567" cy="24130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11" name="Straight Connector 110">
                  <a:extLst>
                    <a:ext uri="{FF2B5EF4-FFF2-40B4-BE49-F238E27FC236}">
                      <a16:creationId xmlns:a16="http://schemas.microsoft.com/office/drawing/2014/main" id="{5CAEC2F6-08BD-4A2D-89BF-F780ED8433D3}"/>
                    </a:ext>
                  </a:extLst>
                </p:cNvPr>
                <p:cNvCxnSpPr>
                  <a:cxnSpLocks/>
                </p:cNvCxnSpPr>
                <p:nvPr/>
              </p:nvCxnSpPr>
              <p:spPr>
                <a:xfrm flipV="1">
                  <a:off x="4413250" y="2413001"/>
                  <a:ext cx="571500" cy="126999"/>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12" name="Straight Connector 111">
                  <a:extLst>
                    <a:ext uri="{FF2B5EF4-FFF2-40B4-BE49-F238E27FC236}">
                      <a16:creationId xmlns:a16="http://schemas.microsoft.com/office/drawing/2014/main" id="{16092DB6-D0A8-4434-86D8-10495E1DDC6E}"/>
                    </a:ext>
                  </a:extLst>
                </p:cNvPr>
                <p:cNvCxnSpPr>
                  <a:cxnSpLocks/>
                </p:cNvCxnSpPr>
                <p:nvPr/>
              </p:nvCxnSpPr>
              <p:spPr>
                <a:xfrm flipV="1">
                  <a:off x="4703233" y="2450099"/>
                  <a:ext cx="251425" cy="248651"/>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13" name="Straight Connector 112">
                  <a:extLst>
                    <a:ext uri="{FF2B5EF4-FFF2-40B4-BE49-F238E27FC236}">
                      <a16:creationId xmlns:a16="http://schemas.microsoft.com/office/drawing/2014/main" id="{0ACED51D-290E-4F51-9E63-8CB1B1665C6E}"/>
                    </a:ext>
                  </a:extLst>
                </p:cNvPr>
                <p:cNvCxnSpPr>
                  <a:cxnSpLocks/>
                </p:cNvCxnSpPr>
                <p:nvPr/>
              </p:nvCxnSpPr>
              <p:spPr>
                <a:xfrm flipV="1">
                  <a:off x="4762500" y="2402418"/>
                  <a:ext cx="232833" cy="821265"/>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14" name="Straight Connector 113">
                  <a:extLst>
                    <a:ext uri="{FF2B5EF4-FFF2-40B4-BE49-F238E27FC236}">
                      <a16:creationId xmlns:a16="http://schemas.microsoft.com/office/drawing/2014/main" id="{D0640AE5-B9E2-4292-A576-2BA414A1094E}"/>
                    </a:ext>
                  </a:extLst>
                </p:cNvPr>
                <p:cNvCxnSpPr>
                  <a:cxnSpLocks/>
                </p:cNvCxnSpPr>
                <p:nvPr/>
              </p:nvCxnSpPr>
              <p:spPr>
                <a:xfrm flipH="1" flipV="1">
                  <a:off x="4273550" y="2984500"/>
                  <a:ext cx="495300" cy="251883"/>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15" name="Straight Connector 114">
                  <a:extLst>
                    <a:ext uri="{FF2B5EF4-FFF2-40B4-BE49-F238E27FC236}">
                      <a16:creationId xmlns:a16="http://schemas.microsoft.com/office/drawing/2014/main" id="{F8D192C6-1094-42D1-9B6F-17E4E02ABD5C}"/>
                    </a:ext>
                  </a:extLst>
                </p:cNvPr>
                <p:cNvCxnSpPr>
                  <a:cxnSpLocks/>
                </p:cNvCxnSpPr>
                <p:nvPr/>
              </p:nvCxnSpPr>
              <p:spPr>
                <a:xfrm flipH="1" flipV="1">
                  <a:off x="4417483" y="2537884"/>
                  <a:ext cx="647700" cy="338666"/>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16" name="Straight Connector 115">
                  <a:extLst>
                    <a:ext uri="{FF2B5EF4-FFF2-40B4-BE49-F238E27FC236}">
                      <a16:creationId xmlns:a16="http://schemas.microsoft.com/office/drawing/2014/main" id="{E3B26DD6-030A-4996-839B-AC8D7C10D56D}"/>
                    </a:ext>
                  </a:extLst>
                </p:cNvPr>
                <p:cNvCxnSpPr>
                  <a:cxnSpLocks/>
                </p:cNvCxnSpPr>
                <p:nvPr/>
              </p:nvCxnSpPr>
              <p:spPr>
                <a:xfrm flipV="1">
                  <a:off x="4277783" y="2874433"/>
                  <a:ext cx="770467" cy="10795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17" name="Straight Connector 116">
                  <a:extLst>
                    <a:ext uri="{FF2B5EF4-FFF2-40B4-BE49-F238E27FC236}">
                      <a16:creationId xmlns:a16="http://schemas.microsoft.com/office/drawing/2014/main" id="{4B748072-E590-4EAD-BDDF-481B236CB641}"/>
                    </a:ext>
                  </a:extLst>
                </p:cNvPr>
                <p:cNvCxnSpPr>
                  <a:cxnSpLocks/>
                </p:cNvCxnSpPr>
                <p:nvPr/>
              </p:nvCxnSpPr>
              <p:spPr>
                <a:xfrm flipH="1" flipV="1">
                  <a:off x="4413250" y="2531533"/>
                  <a:ext cx="353483" cy="69850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18" name="Straight Connector 117">
                  <a:extLst>
                    <a:ext uri="{FF2B5EF4-FFF2-40B4-BE49-F238E27FC236}">
                      <a16:creationId xmlns:a16="http://schemas.microsoft.com/office/drawing/2014/main" id="{6C7A30F1-DA50-47AF-AB24-7479132ED847}"/>
                    </a:ext>
                  </a:extLst>
                </p:cNvPr>
                <p:cNvCxnSpPr>
                  <a:cxnSpLocks/>
                </p:cNvCxnSpPr>
                <p:nvPr/>
              </p:nvCxnSpPr>
              <p:spPr>
                <a:xfrm flipH="1" flipV="1">
                  <a:off x="4715933" y="2698750"/>
                  <a:ext cx="50800" cy="543983"/>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19" name="Straight Connector 118">
                  <a:extLst>
                    <a:ext uri="{FF2B5EF4-FFF2-40B4-BE49-F238E27FC236}">
                      <a16:creationId xmlns:a16="http://schemas.microsoft.com/office/drawing/2014/main" id="{3EB5B922-7A89-48F4-87AB-EC232F1E8977}"/>
                    </a:ext>
                  </a:extLst>
                </p:cNvPr>
                <p:cNvCxnSpPr>
                  <a:cxnSpLocks/>
                </p:cNvCxnSpPr>
                <p:nvPr/>
              </p:nvCxnSpPr>
              <p:spPr>
                <a:xfrm flipH="1" flipV="1">
                  <a:off x="5052483" y="2899834"/>
                  <a:ext cx="234950" cy="218016"/>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20" name="Straight Connector 119">
                  <a:extLst>
                    <a:ext uri="{FF2B5EF4-FFF2-40B4-BE49-F238E27FC236}">
                      <a16:creationId xmlns:a16="http://schemas.microsoft.com/office/drawing/2014/main" id="{9B31135D-40FD-4213-B6A9-5575B3A63421}"/>
                    </a:ext>
                  </a:extLst>
                </p:cNvPr>
                <p:cNvCxnSpPr>
                  <a:cxnSpLocks/>
                </p:cNvCxnSpPr>
                <p:nvPr/>
              </p:nvCxnSpPr>
              <p:spPr>
                <a:xfrm flipV="1">
                  <a:off x="4762500" y="2876550"/>
                  <a:ext cx="292101" cy="340783"/>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grpSp>
          <p:sp useBgFill="1">
            <p:nvSpPr>
              <p:cNvPr id="99" name="Oval 19">
                <a:extLst>
                  <a:ext uri="{FF2B5EF4-FFF2-40B4-BE49-F238E27FC236}">
                    <a16:creationId xmlns:a16="http://schemas.microsoft.com/office/drawing/2014/main" id="{EB55BA3A-A034-4394-B83C-9551F7ABE369}"/>
                  </a:ext>
                </a:extLst>
              </p:cNvPr>
              <p:cNvSpPr>
                <a:spLocks noChangeArrowheads="1"/>
              </p:cNvSpPr>
              <p:nvPr/>
            </p:nvSpPr>
            <p:spPr bwMode="auto">
              <a:xfrm>
                <a:off x="4938065" y="2353385"/>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Semilight"/>
                  <a:ea typeface="+mn-ea"/>
                  <a:cs typeface="+mn-cs"/>
                </a:endParaRPr>
              </a:p>
            </p:txBody>
          </p:sp>
          <p:sp useBgFill="1">
            <p:nvSpPr>
              <p:cNvPr id="100" name="Oval 19">
                <a:extLst>
                  <a:ext uri="{FF2B5EF4-FFF2-40B4-BE49-F238E27FC236}">
                    <a16:creationId xmlns:a16="http://schemas.microsoft.com/office/drawing/2014/main" id="{AFCB22DA-B4FC-4CC6-B2E7-656D0903EBF1}"/>
                  </a:ext>
                </a:extLst>
              </p:cNvPr>
              <p:cNvSpPr>
                <a:spLocks noChangeArrowheads="1"/>
              </p:cNvSpPr>
              <p:nvPr/>
            </p:nvSpPr>
            <p:spPr bwMode="auto">
              <a:xfrm>
                <a:off x="5284290" y="2582712"/>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Semilight"/>
                  <a:ea typeface="+mn-ea"/>
                  <a:cs typeface="+mn-cs"/>
                </a:endParaRPr>
              </a:p>
            </p:txBody>
          </p:sp>
          <p:sp useBgFill="1">
            <p:nvSpPr>
              <p:cNvPr id="101" name="Oval 19">
                <a:extLst>
                  <a:ext uri="{FF2B5EF4-FFF2-40B4-BE49-F238E27FC236}">
                    <a16:creationId xmlns:a16="http://schemas.microsoft.com/office/drawing/2014/main" id="{4EA7D669-D814-46C6-B4B3-0F66ED8F2BFA}"/>
                  </a:ext>
                </a:extLst>
              </p:cNvPr>
              <p:cNvSpPr>
                <a:spLocks noChangeArrowheads="1"/>
              </p:cNvSpPr>
              <p:nvPr/>
            </p:nvSpPr>
            <p:spPr bwMode="auto">
              <a:xfrm>
                <a:off x="4992571" y="2824202"/>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Semilight"/>
                  <a:ea typeface="+mn-ea"/>
                  <a:cs typeface="+mn-cs"/>
                </a:endParaRPr>
              </a:p>
            </p:txBody>
          </p:sp>
          <p:sp useBgFill="1">
            <p:nvSpPr>
              <p:cNvPr id="102" name="Oval 19">
                <a:extLst>
                  <a:ext uri="{FF2B5EF4-FFF2-40B4-BE49-F238E27FC236}">
                    <a16:creationId xmlns:a16="http://schemas.microsoft.com/office/drawing/2014/main" id="{9943924E-A274-49A8-84E0-6C4B340A3303}"/>
                  </a:ext>
                </a:extLst>
              </p:cNvPr>
              <p:cNvSpPr>
                <a:spLocks noChangeArrowheads="1"/>
              </p:cNvSpPr>
              <p:nvPr/>
            </p:nvSpPr>
            <p:spPr bwMode="auto">
              <a:xfrm>
                <a:off x="5227637" y="3071688"/>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Semilight"/>
                  <a:ea typeface="+mn-ea"/>
                  <a:cs typeface="+mn-cs"/>
                </a:endParaRPr>
              </a:p>
            </p:txBody>
          </p:sp>
          <p:sp useBgFill="1">
            <p:nvSpPr>
              <p:cNvPr id="103" name="Oval 19">
                <a:extLst>
                  <a:ext uri="{FF2B5EF4-FFF2-40B4-BE49-F238E27FC236}">
                    <a16:creationId xmlns:a16="http://schemas.microsoft.com/office/drawing/2014/main" id="{D797326D-CBDC-4AF9-AA34-0EFAA2D64247}"/>
                  </a:ext>
                </a:extLst>
              </p:cNvPr>
              <p:cNvSpPr>
                <a:spLocks noChangeArrowheads="1"/>
              </p:cNvSpPr>
              <p:nvPr/>
            </p:nvSpPr>
            <p:spPr bwMode="auto">
              <a:xfrm>
                <a:off x="4703544" y="3171926"/>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Semilight"/>
                  <a:ea typeface="+mn-ea"/>
                  <a:cs typeface="+mn-cs"/>
                </a:endParaRPr>
              </a:p>
            </p:txBody>
          </p:sp>
          <p:sp useBgFill="1">
            <p:nvSpPr>
              <p:cNvPr id="104" name="Oval 19">
                <a:extLst>
                  <a:ext uri="{FF2B5EF4-FFF2-40B4-BE49-F238E27FC236}">
                    <a16:creationId xmlns:a16="http://schemas.microsoft.com/office/drawing/2014/main" id="{12A59609-4D57-4D89-914D-DD6A8C923580}"/>
                  </a:ext>
                </a:extLst>
              </p:cNvPr>
              <p:cNvSpPr>
                <a:spLocks noChangeArrowheads="1"/>
              </p:cNvSpPr>
              <p:nvPr/>
            </p:nvSpPr>
            <p:spPr bwMode="auto">
              <a:xfrm>
                <a:off x="4223626" y="2924064"/>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Semilight"/>
                  <a:ea typeface="+mn-ea"/>
                  <a:cs typeface="+mn-cs"/>
                </a:endParaRPr>
              </a:p>
            </p:txBody>
          </p:sp>
          <p:sp useBgFill="1">
            <p:nvSpPr>
              <p:cNvPr id="105" name="Oval 19">
                <a:extLst>
                  <a:ext uri="{FF2B5EF4-FFF2-40B4-BE49-F238E27FC236}">
                    <a16:creationId xmlns:a16="http://schemas.microsoft.com/office/drawing/2014/main" id="{8075B33A-E001-468C-806A-57EC3B27B459}"/>
                  </a:ext>
                </a:extLst>
              </p:cNvPr>
              <p:cNvSpPr>
                <a:spLocks noChangeArrowheads="1"/>
              </p:cNvSpPr>
              <p:nvPr/>
            </p:nvSpPr>
            <p:spPr bwMode="auto">
              <a:xfrm>
                <a:off x="4655543" y="2638231"/>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Semilight"/>
                  <a:ea typeface="+mn-ea"/>
                  <a:cs typeface="+mn-cs"/>
                </a:endParaRPr>
              </a:p>
            </p:txBody>
          </p:sp>
          <p:sp useBgFill="1">
            <p:nvSpPr>
              <p:cNvPr id="106" name="Oval 19">
                <a:extLst>
                  <a:ext uri="{FF2B5EF4-FFF2-40B4-BE49-F238E27FC236}">
                    <a16:creationId xmlns:a16="http://schemas.microsoft.com/office/drawing/2014/main" id="{8C001A8F-0AA8-4124-8493-C7EC91E5E5B9}"/>
                  </a:ext>
                </a:extLst>
              </p:cNvPr>
              <p:cNvSpPr>
                <a:spLocks noChangeArrowheads="1"/>
              </p:cNvSpPr>
              <p:nvPr/>
            </p:nvSpPr>
            <p:spPr bwMode="auto">
              <a:xfrm>
                <a:off x="4363387" y="2482918"/>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Semilight"/>
                  <a:ea typeface="+mn-ea"/>
                  <a:cs typeface="+mn-cs"/>
                </a:endParaRPr>
              </a:p>
            </p:txBody>
          </p:sp>
        </p:grpSp>
      </p:grpSp>
      <p:sp>
        <p:nvSpPr>
          <p:cNvPr id="146" name="Rectangle 145">
            <a:extLst>
              <a:ext uri="{FF2B5EF4-FFF2-40B4-BE49-F238E27FC236}">
                <a16:creationId xmlns:a16="http://schemas.microsoft.com/office/drawing/2014/main" id="{45884E38-841A-4E2D-8BF7-6EB66F2E480A}"/>
              </a:ext>
            </a:extLst>
          </p:cNvPr>
          <p:cNvSpPr/>
          <p:nvPr/>
        </p:nvSpPr>
        <p:spPr bwMode="auto">
          <a:xfrm>
            <a:off x="6315803" y="2184968"/>
            <a:ext cx="5506083" cy="2435648"/>
          </a:xfrm>
          <a:prstGeom prst="rect">
            <a:avLst/>
          </a:prstGeom>
          <a:solidFill>
            <a:srgbClr val="F2F8FD">
              <a:alpha val="7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38319037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AA5E8C9-F1E7-4E7A-B4D0-B84437D43C90}"/>
              </a:ext>
            </a:extLst>
          </p:cNvPr>
          <p:cNvSpPr>
            <a:spLocks noGrp="1"/>
          </p:cNvSpPr>
          <p:nvPr>
            <p:ph type="title"/>
          </p:nvPr>
        </p:nvSpPr>
        <p:spPr>
          <a:xfrm>
            <a:off x="269240" y="351160"/>
            <a:ext cx="11792620" cy="757244"/>
          </a:xfrm>
        </p:spPr>
        <p:txBody>
          <a:bodyPr/>
          <a:lstStyle/>
          <a:p>
            <a:pPr algn="ctr"/>
            <a:r>
              <a:rPr lang="en-US" sz="4400" dirty="0"/>
              <a:t>Azure Databricks Runtime for Machine Learning</a:t>
            </a:r>
          </a:p>
        </p:txBody>
      </p:sp>
      <p:sp>
        <p:nvSpPr>
          <p:cNvPr id="147" name="Text Placeholder 5">
            <a:extLst>
              <a:ext uri="{FF2B5EF4-FFF2-40B4-BE49-F238E27FC236}">
                <a16:creationId xmlns:a16="http://schemas.microsoft.com/office/drawing/2014/main" id="{F4E878C4-5450-4C95-BA0B-BBC5F4F641C6}"/>
              </a:ext>
            </a:extLst>
          </p:cNvPr>
          <p:cNvSpPr>
            <a:spLocks noGrp="1"/>
          </p:cNvSpPr>
          <p:nvPr>
            <p:ph type="body" sz="quarter" idx="10"/>
          </p:nvPr>
        </p:nvSpPr>
        <p:spPr>
          <a:xfrm>
            <a:off x="269241" y="1324160"/>
            <a:ext cx="4292486" cy="5278368"/>
          </a:xfrm>
        </p:spPr>
        <p:txBody>
          <a:bodyPr/>
          <a:lstStyle/>
          <a:p>
            <a:r>
              <a:rPr lang="en-US" dirty="0"/>
              <a:t>Azure </a:t>
            </a:r>
            <a:r>
              <a:rPr lang="en-US" cap="none" dirty="0"/>
              <a:t>Databricks Runtime for Machine Learning</a:t>
            </a:r>
          </a:p>
          <a:p>
            <a:pPr marL="285750" indent="-285750">
              <a:buFontTx/>
              <a:buChar char="-"/>
            </a:pPr>
            <a:r>
              <a:rPr lang="en-US" cap="none" dirty="0">
                <a:latin typeface="+mn-lt"/>
                <a:cs typeface="Segoe UI Semilight" panose="020B0402040204020203" pitchFamily="34" charset="0"/>
              </a:rPr>
              <a:t>Pre-installed packages for machine learning like </a:t>
            </a:r>
            <a:r>
              <a:rPr lang="en-US" cap="none" dirty="0">
                <a:latin typeface="Calibri" panose="020F0502020204030204" pitchFamily="34" charset="0"/>
                <a:ea typeface="Calibri" panose="020F0502020204030204" pitchFamily="34" charset="0"/>
                <a:cs typeface="Arial" panose="020B0604020202020204" pitchFamily="34" charset="0"/>
              </a:rPr>
              <a:t>Tensorflow, Keras, Horovod and XGBoost</a:t>
            </a:r>
            <a:endParaRPr lang="en-US" cap="none" dirty="0">
              <a:latin typeface="+mn-lt"/>
              <a:cs typeface="Segoe UI Semilight" panose="020B0402040204020203" pitchFamily="34" charset="0"/>
            </a:endParaRPr>
          </a:p>
          <a:p>
            <a:pPr marL="285750" indent="-285750">
              <a:buFontTx/>
              <a:buChar char="-"/>
            </a:pPr>
            <a:r>
              <a:rPr lang="en-US" cap="none" dirty="0">
                <a:latin typeface="+mn-lt"/>
                <a:cs typeface="Segoe UI Semilight" panose="020B0402040204020203" pitchFamily="34" charset="0"/>
              </a:rPr>
              <a:t>Pre-configured HorovodEstimator for seamless integration of Horovod with the Spark DataFrames</a:t>
            </a:r>
          </a:p>
          <a:p>
            <a:pPr marL="285750" indent="-285750">
              <a:buFontTx/>
              <a:buChar char="-"/>
            </a:pPr>
            <a:r>
              <a:rPr lang="en-US" cap="none" dirty="0">
                <a:latin typeface="+mn-lt"/>
                <a:cs typeface="Segoe UI Semilight" panose="020B0402040204020203" pitchFamily="34" charset="0"/>
              </a:rPr>
              <a:t>Support for GPU enabled VMs for specialized compute for your deep learning needs</a:t>
            </a:r>
          </a:p>
          <a:p>
            <a:pPr marL="285750" indent="-285750">
              <a:buFontTx/>
              <a:buChar char="-"/>
            </a:pPr>
            <a:r>
              <a:rPr lang="en-US" cap="none" dirty="0">
                <a:latin typeface="+mn-lt"/>
                <a:cs typeface="Segoe UI Semilight" panose="020B0402040204020203" pitchFamily="34" charset="0"/>
              </a:rPr>
              <a:t>Multi-GPU trainings of deep neural networks using Horovod</a:t>
            </a:r>
          </a:p>
          <a:p>
            <a:pPr marL="285750" indent="-285750">
              <a:buFontTx/>
              <a:buChar char="-"/>
            </a:pPr>
            <a:r>
              <a:rPr lang="en-US" cap="none" dirty="0">
                <a:latin typeface="+mn-lt"/>
                <a:cs typeface="Segoe UI Semilight" panose="020B0402040204020203" pitchFamily="34" charset="0"/>
              </a:rPr>
              <a:t>Unlock complex machine learning and deep learning scenarios with a few lines of code</a:t>
            </a:r>
          </a:p>
        </p:txBody>
      </p:sp>
      <p:pic>
        <p:nvPicPr>
          <p:cNvPr id="148" name="Picture 147">
            <a:extLst>
              <a:ext uri="{FF2B5EF4-FFF2-40B4-BE49-F238E27FC236}">
                <a16:creationId xmlns:a16="http://schemas.microsoft.com/office/drawing/2014/main" id="{C5A92C2B-99E3-430B-9DF8-D276D46228D9}"/>
              </a:ext>
            </a:extLst>
          </p:cNvPr>
          <p:cNvPicPr/>
          <p:nvPr/>
        </p:nvPicPr>
        <p:blipFill>
          <a:blip r:embed="rId3"/>
          <a:stretch>
            <a:fillRect/>
          </a:stretch>
        </p:blipFill>
        <p:spPr>
          <a:xfrm>
            <a:off x="4900772" y="1623316"/>
            <a:ext cx="7021987" cy="3780412"/>
          </a:xfrm>
          <a:prstGeom prst="rect">
            <a:avLst/>
          </a:prstGeom>
        </p:spPr>
      </p:pic>
    </p:spTree>
    <p:extLst>
      <p:ext uri="{BB962C8B-B14F-4D97-AF65-F5344CB8AC3E}">
        <p14:creationId xmlns:p14="http://schemas.microsoft.com/office/powerpoint/2010/main" val="3223813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4599F8-DA26-4DA2-BD3B-D3D820834660}"/>
              </a:ext>
            </a:extLst>
          </p:cNvPr>
          <p:cNvSpPr>
            <a:spLocks noGrp="1"/>
          </p:cNvSpPr>
          <p:nvPr>
            <p:ph type="title"/>
          </p:nvPr>
        </p:nvSpPr>
        <p:spPr/>
        <p:txBody>
          <a:bodyPr/>
          <a:lstStyle/>
          <a:p>
            <a:r>
              <a:rPr lang="en-US"/>
              <a:t>Use Cases</a:t>
            </a:r>
            <a:endParaRPr lang="en-US" dirty="0"/>
          </a:p>
        </p:txBody>
      </p:sp>
    </p:spTree>
    <p:extLst>
      <p:ext uri="{BB962C8B-B14F-4D97-AF65-F5344CB8AC3E}">
        <p14:creationId xmlns:p14="http://schemas.microsoft.com/office/powerpoint/2010/main" val="1229905082"/>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775BA-CF1D-468F-B51C-1BF231D1B404}"/>
              </a:ext>
            </a:extLst>
          </p:cNvPr>
          <p:cNvSpPr>
            <a:spLocks noGrp="1"/>
          </p:cNvSpPr>
          <p:nvPr>
            <p:ph type="title"/>
          </p:nvPr>
        </p:nvSpPr>
        <p:spPr>
          <a:xfrm>
            <a:off x="269240" y="289513"/>
            <a:ext cx="11655840" cy="899665"/>
          </a:xfrm>
        </p:spPr>
        <p:txBody>
          <a:bodyPr/>
          <a:lstStyle/>
          <a:p>
            <a:r>
              <a:rPr lang="en-US" dirty="0"/>
              <a:t>Modern Big Data Warehouse</a:t>
            </a:r>
          </a:p>
        </p:txBody>
      </p:sp>
      <p:sp>
        <p:nvSpPr>
          <p:cNvPr id="91" name="Right Bracket 90">
            <a:extLst>
              <a:ext uri="{FF2B5EF4-FFF2-40B4-BE49-F238E27FC236}">
                <a16:creationId xmlns:a16="http://schemas.microsoft.com/office/drawing/2014/main" id="{85B96194-7FA2-49AA-A1AE-11E35A03549D}"/>
              </a:ext>
            </a:extLst>
          </p:cNvPr>
          <p:cNvSpPr/>
          <p:nvPr/>
        </p:nvSpPr>
        <p:spPr>
          <a:xfrm>
            <a:off x="2215617" y="2358243"/>
            <a:ext cx="100766" cy="2681121"/>
          </a:xfrm>
          <a:prstGeom prst="rightBracket">
            <a:avLst>
              <a:gd name="adj" fmla="val 0"/>
            </a:avLst>
          </a:prstGeom>
          <a:solidFill>
            <a:schemeClr val="bg1"/>
          </a:solidFill>
          <a:ln w="12700">
            <a:solidFill>
              <a:schemeClr val="tx2"/>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505050"/>
              </a:solidFill>
              <a:effectLst/>
              <a:uLnTx/>
              <a:uFillTx/>
              <a:latin typeface="Segoe UI"/>
              <a:ea typeface="+mn-ea"/>
              <a:cs typeface="+mn-cs"/>
            </a:endParaRPr>
          </a:p>
        </p:txBody>
      </p:sp>
      <p:sp>
        <p:nvSpPr>
          <p:cNvPr id="93" name="TextBox 92">
            <a:extLst>
              <a:ext uri="{FF2B5EF4-FFF2-40B4-BE49-F238E27FC236}">
                <a16:creationId xmlns:a16="http://schemas.microsoft.com/office/drawing/2014/main" id="{550A65AC-3084-4590-8CF1-DC393F531BEF}"/>
              </a:ext>
            </a:extLst>
          </p:cNvPr>
          <p:cNvSpPr txBox="1"/>
          <p:nvPr/>
        </p:nvSpPr>
        <p:spPr>
          <a:xfrm>
            <a:off x="308034" y="4794866"/>
            <a:ext cx="1632135" cy="415498"/>
          </a:xfrm>
          <a:prstGeom prst="rect">
            <a:avLst/>
          </a:prstGeom>
          <a:noFill/>
        </p:spPr>
        <p:txBody>
          <a:bodyPr wrap="square" lIns="91440" tIns="45720" rIns="91440" bIns="45720" rtlCol="0">
            <a:spAutoFit/>
          </a:bodyPr>
          <a:lstStyle>
            <a:defPPr>
              <a:defRPr lang="en-US"/>
            </a:defPPr>
            <a:lvl1pPr marR="0" lvl="0" indent="0" defTabSz="932597" fontAlgn="auto">
              <a:lnSpc>
                <a:spcPct val="100000"/>
              </a:lnSpc>
              <a:spcBef>
                <a:spcPts val="0"/>
              </a:spcBef>
              <a:spcAft>
                <a:spcPts val="0"/>
              </a:spcAft>
              <a:buClrTx/>
              <a:buSzTx/>
              <a:buFontTx/>
              <a:buNone/>
              <a:tabLst/>
              <a:defRPr kumimoji="0" sz="1050" b="0" i="0" u="none" strike="noStrike" kern="0" cap="none" spc="0" normalizeH="0" baseline="0">
                <a:ln>
                  <a:noFill/>
                </a:ln>
                <a:solidFill>
                  <a:srgbClr val="505050"/>
                </a:solidFill>
                <a:effectLst/>
                <a:uLnTx/>
                <a:uFillTx/>
                <a:latin typeface="Segoe UI Semibold" panose="020B0702040204020203" pitchFamily="34" charset="0"/>
                <a:cs typeface="Segoe UI Semibold" panose="020B0702040204020203" pitchFamily="34" charset="0"/>
              </a:defRPr>
            </a:lvl1p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Business / custom apps</a:t>
            </a:r>
          </a:p>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(Structured)</a:t>
            </a:r>
          </a:p>
        </p:txBody>
      </p:sp>
      <p:sp>
        <p:nvSpPr>
          <p:cNvPr id="156" name="TextBox 155">
            <a:extLst>
              <a:ext uri="{FF2B5EF4-FFF2-40B4-BE49-F238E27FC236}">
                <a16:creationId xmlns:a16="http://schemas.microsoft.com/office/drawing/2014/main" id="{63466DFF-E56B-4E4A-9C40-E8C24A93895A}"/>
              </a:ext>
            </a:extLst>
          </p:cNvPr>
          <p:cNvSpPr txBox="1"/>
          <p:nvPr/>
        </p:nvSpPr>
        <p:spPr>
          <a:xfrm>
            <a:off x="308035" y="2531672"/>
            <a:ext cx="1475072" cy="415498"/>
          </a:xfrm>
          <a:prstGeom prst="rect">
            <a:avLst/>
          </a:prstGeom>
          <a:noFill/>
        </p:spPr>
        <p:txBody>
          <a:bodyPr wrap="square" lIns="91440" tIns="45720" rIns="91440" bIns="45720" rtlCol="0">
            <a:spAutoFit/>
          </a:bodyPr>
          <a:lstStyle>
            <a:defPPr>
              <a:defRPr lang="en-US"/>
            </a:defPPr>
            <a:lvl1pPr marR="0" lvl="0" indent="0" defTabSz="932597" fontAlgn="auto">
              <a:lnSpc>
                <a:spcPct val="100000"/>
              </a:lnSpc>
              <a:spcBef>
                <a:spcPts val="0"/>
              </a:spcBef>
              <a:spcAft>
                <a:spcPts val="0"/>
              </a:spcAft>
              <a:buClrTx/>
              <a:buSzTx/>
              <a:buFontTx/>
              <a:buNone/>
              <a:tabLst/>
              <a:defRPr kumimoji="0" sz="1050" b="0" i="0" u="none" strike="noStrike" kern="0" cap="none" spc="0" normalizeH="0" baseline="0">
                <a:ln>
                  <a:noFill/>
                </a:ln>
                <a:solidFill>
                  <a:srgbClr val="505050"/>
                </a:solidFill>
                <a:effectLst/>
                <a:uLnTx/>
                <a:uFillTx/>
                <a:latin typeface="Segoe UI Semibold" panose="020B0702040204020203" pitchFamily="34" charset="0"/>
                <a:cs typeface="Segoe UI Semibold" panose="020B0702040204020203" pitchFamily="34" charset="0"/>
              </a:defRPr>
            </a:lvl1p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Logs, files and media</a:t>
            </a:r>
            <a:b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b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(unstructured)</a:t>
            </a:r>
          </a:p>
        </p:txBody>
      </p:sp>
      <p:cxnSp>
        <p:nvCxnSpPr>
          <p:cNvPr id="579" name="Straight Arrow Connector 578">
            <a:extLst>
              <a:ext uri="{FF2B5EF4-FFF2-40B4-BE49-F238E27FC236}">
                <a16:creationId xmlns:a16="http://schemas.microsoft.com/office/drawing/2014/main" id="{F0F696DD-96E2-4821-9142-0D0323271210}"/>
              </a:ext>
            </a:extLst>
          </p:cNvPr>
          <p:cNvCxnSpPr>
            <a:cxnSpLocks/>
          </p:cNvCxnSpPr>
          <p:nvPr/>
        </p:nvCxnSpPr>
        <p:spPr>
          <a:xfrm flipV="1">
            <a:off x="4969710" y="2825544"/>
            <a:ext cx="1796787" cy="1"/>
          </a:xfrm>
          <a:prstGeom prst="straightConnector1">
            <a:avLst/>
          </a:prstGeom>
          <a:ln w="12700">
            <a:solidFill>
              <a:schemeClr val="tx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81" name="Straight Arrow Connector 580">
            <a:extLst>
              <a:ext uri="{FF2B5EF4-FFF2-40B4-BE49-F238E27FC236}">
                <a16:creationId xmlns:a16="http://schemas.microsoft.com/office/drawing/2014/main" id="{8C9615C2-1760-46CE-8EEC-2BAF802AA1A4}"/>
              </a:ext>
            </a:extLst>
          </p:cNvPr>
          <p:cNvCxnSpPr>
            <a:cxnSpLocks/>
          </p:cNvCxnSpPr>
          <p:nvPr/>
        </p:nvCxnSpPr>
        <p:spPr>
          <a:xfrm>
            <a:off x="9923284" y="4914098"/>
            <a:ext cx="717007" cy="0"/>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584" name="Rectangle 583">
            <a:extLst>
              <a:ext uri="{FF2B5EF4-FFF2-40B4-BE49-F238E27FC236}">
                <a16:creationId xmlns:a16="http://schemas.microsoft.com/office/drawing/2014/main" id="{744BE400-3B21-4DB5-A86D-DD2B056CF5EC}"/>
              </a:ext>
            </a:extLst>
          </p:cNvPr>
          <p:cNvSpPr/>
          <p:nvPr/>
        </p:nvSpPr>
        <p:spPr>
          <a:xfrm>
            <a:off x="4004484" y="3117106"/>
            <a:ext cx="1096619" cy="253916"/>
          </a:xfrm>
          <a:prstGeom prst="rect">
            <a:avLst/>
          </a:prstGeom>
          <a:noFill/>
        </p:spPr>
        <p:txBody>
          <a:bodyPr wrap="square" lIns="91440" tIns="45720" rIns="91440" bIns="45720"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Azure storage</a:t>
            </a:r>
          </a:p>
        </p:txBody>
      </p:sp>
      <p:sp>
        <p:nvSpPr>
          <p:cNvPr id="587" name="Rectangle 586">
            <a:extLst>
              <a:ext uri="{FF2B5EF4-FFF2-40B4-BE49-F238E27FC236}">
                <a16:creationId xmlns:a16="http://schemas.microsoft.com/office/drawing/2014/main" id="{0F4E1894-2FE6-4876-A8B0-0DBC9813C812}"/>
              </a:ext>
            </a:extLst>
          </p:cNvPr>
          <p:cNvSpPr/>
          <p:nvPr/>
        </p:nvSpPr>
        <p:spPr>
          <a:xfrm>
            <a:off x="4592872" y="4833081"/>
            <a:ext cx="733188" cy="253916"/>
          </a:xfrm>
          <a:prstGeom prst="rect">
            <a:avLst/>
          </a:prstGeom>
          <a:noFill/>
        </p:spPr>
        <p:txBody>
          <a:bodyPr wrap="square" lIns="91440" tIns="45720" rIns="91440" bIns="45720"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err="1">
                <a:ln>
                  <a:noFill/>
                </a:ln>
                <a:solidFill>
                  <a:srgbClr val="0078D7"/>
                </a:solidFill>
                <a:effectLst/>
                <a:uLnTx/>
                <a:uFillTx/>
                <a:latin typeface="Segoe UI Semibold" panose="020B0702040204020203" pitchFamily="34" charset="0"/>
                <a:ea typeface="+mn-ea"/>
                <a:cs typeface="Segoe UI Semibold" panose="020B0702040204020203" pitchFamily="34" charset="0"/>
              </a:rPr>
              <a:t>Polybase</a:t>
            </a:r>
            <a:endParaRPr kumimoji="0" lang="en-US" sz="105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endParaRPr>
          </a:p>
        </p:txBody>
      </p:sp>
      <p:sp>
        <p:nvSpPr>
          <p:cNvPr id="589" name="Rectangle 588">
            <a:extLst>
              <a:ext uri="{FF2B5EF4-FFF2-40B4-BE49-F238E27FC236}">
                <a16:creationId xmlns:a16="http://schemas.microsoft.com/office/drawing/2014/main" id="{2F6CB65F-D0E2-4F58-89A0-E3F4BDB79789}"/>
              </a:ext>
            </a:extLst>
          </p:cNvPr>
          <p:cNvSpPr/>
          <p:nvPr/>
        </p:nvSpPr>
        <p:spPr>
          <a:xfrm>
            <a:off x="8424579" y="5240013"/>
            <a:ext cx="1929128" cy="253916"/>
          </a:xfrm>
          <a:prstGeom prst="rect">
            <a:avLst/>
          </a:prstGeom>
          <a:noFill/>
        </p:spPr>
        <p:txBody>
          <a:bodyPr wrap="square" lIns="91440" tIns="45720" rIns="91440" bIns="45720"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Azure SQL Data Warehouse</a:t>
            </a:r>
          </a:p>
        </p:txBody>
      </p:sp>
      <p:sp>
        <p:nvSpPr>
          <p:cNvPr id="592" name="Rectangle 591">
            <a:extLst>
              <a:ext uri="{FF2B5EF4-FFF2-40B4-BE49-F238E27FC236}">
                <a16:creationId xmlns:a16="http://schemas.microsoft.com/office/drawing/2014/main" id="{66A08739-467E-4072-B7C2-BF3CCBE53E62}"/>
              </a:ext>
            </a:extLst>
          </p:cNvPr>
          <p:cNvSpPr/>
          <p:nvPr/>
        </p:nvSpPr>
        <p:spPr>
          <a:xfrm>
            <a:off x="2672827" y="3117106"/>
            <a:ext cx="1047083" cy="253916"/>
          </a:xfrm>
          <a:prstGeom prst="rect">
            <a:avLst/>
          </a:prstGeom>
          <a:noFill/>
        </p:spPr>
        <p:txBody>
          <a:bodyPr wrap="square" lIns="91440" tIns="45720" rIns="91440" bIns="45720"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Data factory </a:t>
            </a:r>
          </a:p>
        </p:txBody>
      </p:sp>
      <p:sp>
        <p:nvSpPr>
          <p:cNvPr id="87" name="Rectangle 86">
            <a:extLst>
              <a:ext uri="{FF2B5EF4-FFF2-40B4-BE49-F238E27FC236}">
                <a16:creationId xmlns:a16="http://schemas.microsoft.com/office/drawing/2014/main" id="{C93F26C1-C087-4E48-8AF6-1018382BC9D0}"/>
              </a:ext>
            </a:extLst>
          </p:cNvPr>
          <p:cNvSpPr/>
          <p:nvPr/>
        </p:nvSpPr>
        <p:spPr>
          <a:xfrm>
            <a:off x="2672827" y="5057423"/>
            <a:ext cx="1047083" cy="253916"/>
          </a:xfrm>
          <a:prstGeom prst="rect">
            <a:avLst/>
          </a:prstGeom>
          <a:noFill/>
        </p:spPr>
        <p:txBody>
          <a:bodyPr wrap="square" lIns="91440" tIns="45720" rIns="91440" bIns="45720"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Data factory </a:t>
            </a:r>
          </a:p>
        </p:txBody>
      </p:sp>
      <p:cxnSp>
        <p:nvCxnSpPr>
          <p:cNvPr id="89" name="Connector: Elbow 88">
            <a:extLst>
              <a:ext uri="{FF2B5EF4-FFF2-40B4-BE49-F238E27FC236}">
                <a16:creationId xmlns:a16="http://schemas.microsoft.com/office/drawing/2014/main" id="{4689735A-9021-4AD8-A9D6-C116A74200B5}"/>
              </a:ext>
            </a:extLst>
          </p:cNvPr>
          <p:cNvCxnSpPr>
            <a:cxnSpLocks/>
            <a:endCxn id="243" idx="0"/>
          </p:cNvCxnSpPr>
          <p:nvPr/>
        </p:nvCxnSpPr>
        <p:spPr>
          <a:xfrm>
            <a:off x="7602550" y="2815789"/>
            <a:ext cx="3548554" cy="1751266"/>
          </a:xfrm>
          <a:prstGeom prst="bentConnector2">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81" name="Rectangle 80">
            <a:extLst>
              <a:ext uri="{FF2B5EF4-FFF2-40B4-BE49-F238E27FC236}">
                <a16:creationId xmlns:a16="http://schemas.microsoft.com/office/drawing/2014/main" id="{7CF80F6E-0843-4E86-B24D-3D0B78DC2311}"/>
              </a:ext>
            </a:extLst>
          </p:cNvPr>
          <p:cNvSpPr/>
          <p:nvPr/>
        </p:nvSpPr>
        <p:spPr>
          <a:xfrm>
            <a:off x="6502777" y="3117106"/>
            <a:ext cx="1428598" cy="415498"/>
          </a:xfrm>
          <a:prstGeom prst="rect">
            <a:avLst/>
          </a:prstGeom>
          <a:noFill/>
        </p:spPr>
        <p:txBody>
          <a:bodyPr wrap="square" lIns="91440" tIns="45720" rIns="91440" bIns="45720"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Azure Databricks</a:t>
            </a:r>
          </a:p>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(Spark)</a:t>
            </a:r>
          </a:p>
        </p:txBody>
      </p:sp>
      <p:grpSp>
        <p:nvGrpSpPr>
          <p:cNvPr id="4" name="Group 3">
            <a:extLst>
              <a:ext uri="{FF2B5EF4-FFF2-40B4-BE49-F238E27FC236}">
                <a16:creationId xmlns:a16="http://schemas.microsoft.com/office/drawing/2014/main" id="{413AD72E-FCC7-4790-A51E-F82923F8E09F}"/>
              </a:ext>
            </a:extLst>
          </p:cNvPr>
          <p:cNvGrpSpPr/>
          <p:nvPr/>
        </p:nvGrpSpPr>
        <p:grpSpPr>
          <a:xfrm>
            <a:off x="571089" y="4295397"/>
            <a:ext cx="1064771" cy="406286"/>
            <a:chOff x="579957" y="1614888"/>
            <a:chExt cx="1064771" cy="406286"/>
          </a:xfrm>
        </p:grpSpPr>
        <p:grpSp>
          <p:nvGrpSpPr>
            <p:cNvPr id="161" name="Group 160">
              <a:extLst>
                <a:ext uri="{FF2B5EF4-FFF2-40B4-BE49-F238E27FC236}">
                  <a16:creationId xmlns:a16="http://schemas.microsoft.com/office/drawing/2014/main" id="{25C8F957-B6F7-4FC0-9FDA-9C79699C6455}"/>
                </a:ext>
              </a:extLst>
            </p:cNvPr>
            <p:cNvGrpSpPr/>
            <p:nvPr/>
          </p:nvGrpSpPr>
          <p:grpSpPr>
            <a:xfrm>
              <a:off x="1174991" y="1632049"/>
              <a:ext cx="469737" cy="385154"/>
              <a:chOff x="1778647" y="1301093"/>
              <a:chExt cx="307813" cy="252387"/>
            </a:xfrm>
            <a:noFill/>
          </p:grpSpPr>
          <p:grpSp>
            <p:nvGrpSpPr>
              <p:cNvPr id="162" name="Group 161">
                <a:extLst>
                  <a:ext uri="{FF2B5EF4-FFF2-40B4-BE49-F238E27FC236}">
                    <a16:creationId xmlns:a16="http://schemas.microsoft.com/office/drawing/2014/main" id="{63615FA2-99E9-4F90-B4E1-FFC3AE9DFDD7}"/>
                  </a:ext>
                </a:extLst>
              </p:cNvPr>
              <p:cNvGrpSpPr/>
              <p:nvPr/>
            </p:nvGrpSpPr>
            <p:grpSpPr>
              <a:xfrm>
                <a:off x="1778647" y="1301093"/>
                <a:ext cx="307813" cy="252387"/>
                <a:chOff x="2107086" y="1452805"/>
                <a:chExt cx="307813" cy="252387"/>
              </a:xfrm>
              <a:grpFill/>
            </p:grpSpPr>
            <p:sp>
              <p:nvSpPr>
                <p:cNvPr id="165" name="Rectangle 164">
                  <a:extLst>
                    <a:ext uri="{FF2B5EF4-FFF2-40B4-BE49-F238E27FC236}">
                      <a16:creationId xmlns:a16="http://schemas.microsoft.com/office/drawing/2014/main" id="{6D770334-E05F-4383-91F9-7AC2F185A497}"/>
                    </a:ext>
                  </a:extLst>
                </p:cNvPr>
                <p:cNvSpPr/>
                <p:nvPr/>
              </p:nvSpPr>
              <p:spPr bwMode="auto">
                <a:xfrm>
                  <a:off x="2107086" y="1596776"/>
                  <a:ext cx="108416" cy="108416"/>
                </a:xfrm>
                <a:prstGeom prst="rect">
                  <a:avLst/>
                </a:prstGeom>
                <a:grpFill/>
                <a:ln w="12700" cap="flat">
                  <a:solidFill>
                    <a:schemeClr val="tx1"/>
                  </a:solidFill>
                  <a:prstDash val="solid"/>
                  <a:miter lim="800000"/>
                  <a:headEnd/>
                  <a:tailEnd/>
                </a:ln>
                <a:extLst/>
              </p:spPr>
              <p:txBody>
                <a:bodyPr vert="horz" wrap="square" lIns="89630" tIns="44814" rIns="89630" bIns="44814" numCol="1" anchor="t" anchorCtr="0" compatLnSpc="1">
                  <a:prstTxWarp prst="textNoShape">
                    <a:avLst/>
                  </a:prstTxWarp>
                </a:bodyP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505050"/>
                    </a:solidFill>
                    <a:effectLst/>
                    <a:uLnTx/>
                    <a:uFillTx/>
                    <a:latin typeface="Segoe UI"/>
                    <a:ea typeface="+mn-ea"/>
                    <a:cs typeface="+mn-cs"/>
                  </a:endParaRPr>
                </a:p>
              </p:txBody>
            </p:sp>
            <p:sp>
              <p:nvSpPr>
                <p:cNvPr id="166" name="Rectangle 165">
                  <a:extLst>
                    <a:ext uri="{FF2B5EF4-FFF2-40B4-BE49-F238E27FC236}">
                      <a16:creationId xmlns:a16="http://schemas.microsoft.com/office/drawing/2014/main" id="{2AB733D5-2232-4906-9C4C-B59618406DF0}"/>
                    </a:ext>
                  </a:extLst>
                </p:cNvPr>
                <p:cNvSpPr/>
                <p:nvPr/>
              </p:nvSpPr>
              <p:spPr bwMode="auto">
                <a:xfrm>
                  <a:off x="2252041" y="1452805"/>
                  <a:ext cx="162858" cy="162858"/>
                </a:xfrm>
                <a:prstGeom prst="rect">
                  <a:avLst/>
                </a:prstGeom>
                <a:grpFill/>
                <a:ln w="12700" cap="flat">
                  <a:solidFill>
                    <a:schemeClr val="tx1"/>
                  </a:solidFill>
                  <a:prstDash val="solid"/>
                  <a:miter lim="800000"/>
                  <a:headEnd/>
                  <a:tailEnd/>
                </a:ln>
                <a:extLst/>
              </p:spPr>
              <p:txBody>
                <a:bodyPr vert="horz" wrap="square" lIns="89630" tIns="44814" rIns="89630" bIns="44814" numCol="1" anchor="t" anchorCtr="0" compatLnSpc="1">
                  <a:prstTxWarp prst="textNoShape">
                    <a:avLst/>
                  </a:prstTxWarp>
                </a:bodyP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505050"/>
                    </a:solidFill>
                    <a:effectLst/>
                    <a:uLnTx/>
                    <a:uFillTx/>
                    <a:latin typeface="Segoe UI"/>
                    <a:ea typeface="+mn-ea"/>
                    <a:cs typeface="+mn-cs"/>
                  </a:endParaRPr>
                </a:p>
              </p:txBody>
            </p:sp>
            <p:sp>
              <p:nvSpPr>
                <p:cNvPr id="167" name="Rectangle 166">
                  <a:extLst>
                    <a:ext uri="{FF2B5EF4-FFF2-40B4-BE49-F238E27FC236}">
                      <a16:creationId xmlns:a16="http://schemas.microsoft.com/office/drawing/2014/main" id="{5A4DD559-F24E-4266-A426-9778D8FF9135}"/>
                    </a:ext>
                  </a:extLst>
                </p:cNvPr>
                <p:cNvSpPr/>
                <p:nvPr/>
              </p:nvSpPr>
              <p:spPr bwMode="auto">
                <a:xfrm>
                  <a:off x="2107086" y="1453330"/>
                  <a:ext cx="108416" cy="108416"/>
                </a:xfrm>
                <a:prstGeom prst="rect">
                  <a:avLst/>
                </a:prstGeom>
                <a:grpFill/>
                <a:ln w="12700" cap="flat">
                  <a:solidFill>
                    <a:schemeClr val="tx1"/>
                  </a:solidFill>
                  <a:prstDash val="solid"/>
                  <a:miter lim="800000"/>
                  <a:headEnd/>
                  <a:tailEnd/>
                </a:ln>
                <a:extLst/>
              </p:spPr>
              <p:txBody>
                <a:bodyPr vert="horz" wrap="square" lIns="89630" tIns="44814" rIns="89630" bIns="44814" numCol="1" anchor="t" anchorCtr="0" compatLnSpc="1">
                  <a:prstTxWarp prst="textNoShape">
                    <a:avLst/>
                  </a:prstTxWarp>
                </a:bodyP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505050"/>
                    </a:solidFill>
                    <a:effectLst/>
                    <a:uLnTx/>
                    <a:uFillTx/>
                    <a:latin typeface="Segoe UI"/>
                    <a:ea typeface="+mn-ea"/>
                    <a:cs typeface="+mn-cs"/>
                  </a:endParaRPr>
                </a:p>
              </p:txBody>
            </p:sp>
            <p:sp>
              <p:nvSpPr>
                <p:cNvPr id="168" name="Rectangle 167">
                  <a:extLst>
                    <a:ext uri="{FF2B5EF4-FFF2-40B4-BE49-F238E27FC236}">
                      <a16:creationId xmlns:a16="http://schemas.microsoft.com/office/drawing/2014/main" id="{7392A6F2-321D-4243-BFB0-725AD35D5AFD}"/>
                    </a:ext>
                  </a:extLst>
                </p:cNvPr>
                <p:cNvSpPr/>
                <p:nvPr/>
              </p:nvSpPr>
              <p:spPr bwMode="auto">
                <a:xfrm>
                  <a:off x="2253489" y="1652588"/>
                  <a:ext cx="159337" cy="51699"/>
                </a:xfrm>
                <a:prstGeom prst="rect">
                  <a:avLst/>
                </a:prstGeom>
                <a:grpFill/>
                <a:ln w="12700" cap="flat">
                  <a:solidFill>
                    <a:schemeClr val="tx1"/>
                  </a:solidFill>
                  <a:prstDash val="solid"/>
                  <a:miter lim="800000"/>
                  <a:headEnd/>
                  <a:tailEnd/>
                </a:ln>
                <a:extLst/>
              </p:spPr>
              <p:txBody>
                <a:bodyPr vert="horz" wrap="square" lIns="89630" tIns="44814" rIns="89630" bIns="44814" numCol="1" anchor="t" anchorCtr="0" compatLnSpc="1">
                  <a:prstTxWarp prst="textNoShape">
                    <a:avLst/>
                  </a:prstTxWarp>
                </a:bodyP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505050"/>
                    </a:solidFill>
                    <a:effectLst/>
                    <a:uLnTx/>
                    <a:uFillTx/>
                    <a:latin typeface="Segoe UI"/>
                    <a:ea typeface="+mn-ea"/>
                    <a:cs typeface="+mn-cs"/>
                  </a:endParaRPr>
                </a:p>
              </p:txBody>
            </p:sp>
          </p:grpSp>
          <p:cxnSp>
            <p:nvCxnSpPr>
              <p:cNvPr id="163" name="Straight Connector 162">
                <a:extLst>
                  <a:ext uri="{FF2B5EF4-FFF2-40B4-BE49-F238E27FC236}">
                    <a16:creationId xmlns:a16="http://schemas.microsoft.com/office/drawing/2014/main" id="{D6C7C46B-A9CC-40A9-9B15-3B3FD48D27E4}"/>
                  </a:ext>
                </a:extLst>
              </p:cNvPr>
              <p:cNvCxnSpPr/>
              <p:nvPr/>
            </p:nvCxnSpPr>
            <p:spPr>
              <a:xfrm>
                <a:off x="1979319" y="1500876"/>
                <a:ext cx="0" cy="51699"/>
              </a:xfrm>
              <a:prstGeom prst="line">
                <a:avLst/>
              </a:prstGeom>
              <a:grpFill/>
              <a:ln w="12700" cap="flat">
                <a:solidFill>
                  <a:schemeClr val="tx1"/>
                </a:solidFill>
                <a:prstDash val="solid"/>
                <a:miter lim="800000"/>
                <a:headEnd/>
                <a:tailEnd/>
              </a:ln>
              <a:extLst/>
            </p:spPr>
          </p:cxnSp>
          <p:cxnSp>
            <p:nvCxnSpPr>
              <p:cNvPr id="164" name="Straight Connector 163">
                <a:extLst>
                  <a:ext uri="{FF2B5EF4-FFF2-40B4-BE49-F238E27FC236}">
                    <a16:creationId xmlns:a16="http://schemas.microsoft.com/office/drawing/2014/main" id="{388C9012-F887-4A54-89FF-BCF5F0F4168E}"/>
                  </a:ext>
                </a:extLst>
              </p:cNvPr>
              <p:cNvCxnSpPr/>
              <p:nvPr/>
            </p:nvCxnSpPr>
            <p:spPr>
              <a:xfrm>
                <a:off x="2031707" y="1500876"/>
                <a:ext cx="0" cy="51699"/>
              </a:xfrm>
              <a:prstGeom prst="line">
                <a:avLst/>
              </a:prstGeom>
              <a:grpFill/>
              <a:ln w="12700" cap="flat">
                <a:solidFill>
                  <a:schemeClr val="tx1"/>
                </a:solidFill>
                <a:prstDash val="solid"/>
                <a:miter lim="800000"/>
                <a:headEnd/>
                <a:tailEnd/>
              </a:ln>
              <a:extLst/>
            </p:spPr>
          </p:cxnSp>
        </p:grpSp>
        <p:grpSp>
          <p:nvGrpSpPr>
            <p:cNvPr id="169" name="Group 168">
              <a:extLst>
                <a:ext uri="{FF2B5EF4-FFF2-40B4-BE49-F238E27FC236}">
                  <a16:creationId xmlns:a16="http://schemas.microsoft.com/office/drawing/2014/main" id="{08173163-8CBE-4117-950D-C142AEAF6C3F}"/>
                </a:ext>
              </a:extLst>
            </p:cNvPr>
            <p:cNvGrpSpPr>
              <a:grpSpLocks noChangeAspect="1"/>
            </p:cNvGrpSpPr>
            <p:nvPr/>
          </p:nvGrpSpPr>
          <p:grpSpPr bwMode="auto">
            <a:xfrm>
              <a:off x="579957" y="1614888"/>
              <a:ext cx="416196" cy="406286"/>
              <a:chOff x="1759" y="236"/>
              <a:chExt cx="252" cy="246"/>
            </a:xfrm>
            <a:noFill/>
          </p:grpSpPr>
          <p:sp>
            <p:nvSpPr>
              <p:cNvPr id="170" name="Freeform 106">
                <a:extLst>
                  <a:ext uri="{FF2B5EF4-FFF2-40B4-BE49-F238E27FC236}">
                    <a16:creationId xmlns:a16="http://schemas.microsoft.com/office/drawing/2014/main" id="{D06F49A6-DE65-4BC6-B274-44452F34990B}"/>
                  </a:ext>
                </a:extLst>
              </p:cNvPr>
              <p:cNvSpPr>
                <a:spLocks/>
              </p:cNvSpPr>
              <p:nvPr/>
            </p:nvSpPr>
            <p:spPr bwMode="auto">
              <a:xfrm>
                <a:off x="1759" y="236"/>
                <a:ext cx="252" cy="246"/>
              </a:xfrm>
              <a:custGeom>
                <a:avLst/>
                <a:gdLst>
                  <a:gd name="T0" fmla="*/ 0 w 252"/>
                  <a:gd name="T1" fmla="*/ 0 h 246"/>
                  <a:gd name="T2" fmla="*/ 0 w 252"/>
                  <a:gd name="T3" fmla="*/ 246 h 246"/>
                  <a:gd name="T4" fmla="*/ 252 w 252"/>
                  <a:gd name="T5" fmla="*/ 246 h 246"/>
                </a:gdLst>
                <a:ahLst/>
                <a:cxnLst>
                  <a:cxn ang="0">
                    <a:pos x="T0" y="T1"/>
                  </a:cxn>
                  <a:cxn ang="0">
                    <a:pos x="T2" y="T3"/>
                  </a:cxn>
                  <a:cxn ang="0">
                    <a:pos x="T4" y="T5"/>
                  </a:cxn>
                </a:cxnLst>
                <a:rect l="0" t="0" r="r" b="b"/>
                <a:pathLst>
                  <a:path w="252" h="246">
                    <a:moveTo>
                      <a:pt x="0" y="0"/>
                    </a:moveTo>
                    <a:lnTo>
                      <a:pt x="0" y="246"/>
                    </a:lnTo>
                    <a:lnTo>
                      <a:pt x="252" y="246"/>
                    </a:lnTo>
                  </a:path>
                </a:pathLst>
              </a:custGeom>
              <a:grpFill/>
              <a:ln w="12700" cap="flat">
                <a:solidFill>
                  <a:schemeClr val="tx1"/>
                </a:solidFill>
                <a:prstDash val="solid"/>
                <a:miter lim="800000"/>
                <a:headEnd/>
                <a:tailEnd/>
              </a:ln>
              <a:extLst/>
            </p:spPr>
            <p:txBody>
              <a:bodyPr vert="horz" wrap="square" lIns="72411" tIns="36206" rIns="72411" bIns="36206" numCol="1" anchor="t" anchorCtr="0" compatLnSpc="1">
                <a:prstTxWarp prst="textNoShape">
                  <a:avLst/>
                </a:prstTxWarp>
              </a:bodyPr>
              <a:lstStyle/>
              <a:p>
                <a:pPr marL="0" marR="0" lvl="0" indent="0" algn="ctr" defTabSz="896042"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71" name="Rectangle 170">
                <a:extLst>
                  <a:ext uri="{FF2B5EF4-FFF2-40B4-BE49-F238E27FC236}">
                    <a16:creationId xmlns:a16="http://schemas.microsoft.com/office/drawing/2014/main" id="{83413F5B-B73D-4C52-B7F1-AC6339896E58}"/>
                  </a:ext>
                </a:extLst>
              </p:cNvPr>
              <p:cNvSpPr>
                <a:spLocks noChangeArrowheads="1"/>
              </p:cNvSpPr>
              <p:nvPr/>
            </p:nvSpPr>
            <p:spPr bwMode="auto">
              <a:xfrm>
                <a:off x="1799" y="376"/>
                <a:ext cx="32" cy="106"/>
              </a:xfrm>
              <a:prstGeom prst="rect">
                <a:avLst/>
              </a:prstGeom>
              <a:grpFill/>
              <a:ln w="12700" cap="flat">
                <a:solidFill>
                  <a:schemeClr val="tx1"/>
                </a:solidFill>
                <a:prstDash val="solid"/>
                <a:miter lim="800000"/>
                <a:headEnd/>
                <a:tailEnd/>
              </a:ln>
              <a:extLst/>
            </p:spPr>
            <p:txBody>
              <a:bodyPr vert="horz" wrap="square" lIns="72411" tIns="36206" rIns="72411" bIns="36206" numCol="1" anchor="t" anchorCtr="0" compatLnSpc="1">
                <a:prstTxWarp prst="textNoShape">
                  <a:avLst/>
                </a:prstTxWarp>
              </a:bodyPr>
              <a:lstStyle/>
              <a:p>
                <a:pPr marL="0" marR="0" lvl="0" indent="0" algn="ctr" defTabSz="896042"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72" name="Rectangle 171">
                <a:extLst>
                  <a:ext uri="{FF2B5EF4-FFF2-40B4-BE49-F238E27FC236}">
                    <a16:creationId xmlns:a16="http://schemas.microsoft.com/office/drawing/2014/main" id="{47BC0014-23CF-46FE-8ED4-EF3F3F2C295D}"/>
                  </a:ext>
                </a:extLst>
              </p:cNvPr>
              <p:cNvSpPr>
                <a:spLocks noChangeArrowheads="1"/>
              </p:cNvSpPr>
              <p:nvPr/>
            </p:nvSpPr>
            <p:spPr bwMode="auto">
              <a:xfrm>
                <a:off x="1862" y="283"/>
                <a:ext cx="33" cy="199"/>
              </a:xfrm>
              <a:prstGeom prst="rect">
                <a:avLst/>
              </a:prstGeom>
              <a:grpFill/>
              <a:ln w="12700" cap="flat">
                <a:solidFill>
                  <a:schemeClr val="tx1"/>
                </a:solidFill>
                <a:prstDash val="solid"/>
                <a:miter lim="800000"/>
                <a:headEnd/>
                <a:tailEnd/>
              </a:ln>
              <a:extLst/>
            </p:spPr>
            <p:txBody>
              <a:bodyPr vert="horz" wrap="square" lIns="72411" tIns="36206" rIns="72411" bIns="36206" numCol="1" anchor="t" anchorCtr="0" compatLnSpc="1">
                <a:prstTxWarp prst="textNoShape">
                  <a:avLst/>
                </a:prstTxWarp>
              </a:bodyPr>
              <a:lstStyle/>
              <a:p>
                <a:pPr marL="0" marR="0" lvl="0" indent="0" algn="ctr" defTabSz="896042"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73" name="Rectangle 172">
                <a:extLst>
                  <a:ext uri="{FF2B5EF4-FFF2-40B4-BE49-F238E27FC236}">
                    <a16:creationId xmlns:a16="http://schemas.microsoft.com/office/drawing/2014/main" id="{D0D4E8A6-3BAA-4868-AEAB-458A887D997B}"/>
                  </a:ext>
                </a:extLst>
              </p:cNvPr>
              <p:cNvSpPr>
                <a:spLocks noChangeArrowheads="1"/>
              </p:cNvSpPr>
              <p:nvPr/>
            </p:nvSpPr>
            <p:spPr bwMode="auto">
              <a:xfrm>
                <a:off x="1926" y="324"/>
                <a:ext cx="33" cy="158"/>
              </a:xfrm>
              <a:prstGeom prst="rect">
                <a:avLst/>
              </a:prstGeom>
              <a:grpFill/>
              <a:ln w="12700" cap="flat">
                <a:solidFill>
                  <a:schemeClr val="tx1"/>
                </a:solidFill>
                <a:prstDash val="solid"/>
                <a:miter lim="800000"/>
                <a:headEnd/>
                <a:tailEnd/>
              </a:ln>
              <a:extLst/>
            </p:spPr>
            <p:txBody>
              <a:bodyPr vert="horz" wrap="square" lIns="72411" tIns="36206" rIns="72411" bIns="36206" numCol="1" anchor="t" anchorCtr="0" compatLnSpc="1">
                <a:prstTxWarp prst="textNoShape">
                  <a:avLst/>
                </a:prstTxWarp>
              </a:bodyPr>
              <a:lstStyle/>
              <a:p>
                <a:pPr marL="0" marR="0" lvl="0" indent="0" algn="ctr" defTabSz="896042"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grpSp>
      </p:grpSp>
      <p:grpSp>
        <p:nvGrpSpPr>
          <p:cNvPr id="8" name="Group 7">
            <a:extLst>
              <a:ext uri="{FF2B5EF4-FFF2-40B4-BE49-F238E27FC236}">
                <a16:creationId xmlns:a16="http://schemas.microsoft.com/office/drawing/2014/main" id="{C2614C22-A2EE-459C-BFCB-A351F0350F05}"/>
              </a:ext>
            </a:extLst>
          </p:cNvPr>
          <p:cNvGrpSpPr/>
          <p:nvPr/>
        </p:nvGrpSpPr>
        <p:grpSpPr>
          <a:xfrm>
            <a:off x="511757" y="2106315"/>
            <a:ext cx="1167152" cy="348720"/>
            <a:chOff x="1555307" y="5853300"/>
            <a:chExt cx="1271350" cy="379852"/>
          </a:xfrm>
        </p:grpSpPr>
        <p:grpSp>
          <p:nvGrpSpPr>
            <p:cNvPr id="174" name="Group 4">
              <a:extLst>
                <a:ext uri="{FF2B5EF4-FFF2-40B4-BE49-F238E27FC236}">
                  <a16:creationId xmlns:a16="http://schemas.microsoft.com/office/drawing/2014/main" id="{0187442F-0B75-4AB6-81AC-EFDCB085F8FF}"/>
                </a:ext>
              </a:extLst>
            </p:cNvPr>
            <p:cNvGrpSpPr>
              <a:grpSpLocks noChangeAspect="1"/>
            </p:cNvGrpSpPr>
            <p:nvPr/>
          </p:nvGrpSpPr>
          <p:grpSpPr bwMode="auto">
            <a:xfrm>
              <a:off x="1555307" y="5853300"/>
              <a:ext cx="259568" cy="379852"/>
              <a:chOff x="3526" y="3353"/>
              <a:chExt cx="164" cy="240"/>
            </a:xfrm>
          </p:grpSpPr>
          <p:sp>
            <p:nvSpPr>
              <p:cNvPr id="175" name="Freeform 5">
                <a:extLst>
                  <a:ext uri="{FF2B5EF4-FFF2-40B4-BE49-F238E27FC236}">
                    <a16:creationId xmlns:a16="http://schemas.microsoft.com/office/drawing/2014/main" id="{ED3AD797-DCD7-4D8F-B8E0-0DACE203E0BA}"/>
                  </a:ext>
                </a:extLst>
              </p:cNvPr>
              <p:cNvSpPr>
                <a:spLocks/>
              </p:cNvSpPr>
              <p:nvPr/>
            </p:nvSpPr>
            <p:spPr bwMode="auto">
              <a:xfrm>
                <a:off x="3526" y="3353"/>
                <a:ext cx="164" cy="215"/>
              </a:xfrm>
              <a:custGeom>
                <a:avLst/>
                <a:gdLst>
                  <a:gd name="T0" fmla="*/ 204 w 226"/>
                  <a:gd name="T1" fmla="*/ 289 h 296"/>
                  <a:gd name="T2" fmla="*/ 226 w 226"/>
                  <a:gd name="T3" fmla="*/ 296 h 296"/>
                  <a:gd name="T4" fmla="*/ 226 w 226"/>
                  <a:gd name="T5" fmla="*/ 55 h 296"/>
                  <a:gd name="T6" fmla="*/ 39 w 226"/>
                  <a:gd name="T7" fmla="*/ 0 h 296"/>
                  <a:gd name="T8" fmla="*/ 0 w 226"/>
                  <a:gd name="T9" fmla="*/ 34 h 296"/>
                </a:gdLst>
                <a:ahLst/>
                <a:cxnLst>
                  <a:cxn ang="0">
                    <a:pos x="T0" y="T1"/>
                  </a:cxn>
                  <a:cxn ang="0">
                    <a:pos x="T2" y="T3"/>
                  </a:cxn>
                  <a:cxn ang="0">
                    <a:pos x="T4" y="T5"/>
                  </a:cxn>
                  <a:cxn ang="0">
                    <a:pos x="T6" y="T7"/>
                  </a:cxn>
                  <a:cxn ang="0">
                    <a:pos x="T8" y="T9"/>
                  </a:cxn>
                </a:cxnLst>
                <a:rect l="0" t="0" r="r" b="b"/>
                <a:pathLst>
                  <a:path w="226" h="296">
                    <a:moveTo>
                      <a:pt x="204" y="289"/>
                    </a:moveTo>
                    <a:cubicBezTo>
                      <a:pt x="226" y="296"/>
                      <a:pt x="226" y="296"/>
                      <a:pt x="226" y="296"/>
                    </a:cubicBezTo>
                    <a:cubicBezTo>
                      <a:pt x="226" y="55"/>
                      <a:pt x="226" y="55"/>
                      <a:pt x="226" y="55"/>
                    </a:cubicBezTo>
                    <a:cubicBezTo>
                      <a:pt x="39" y="0"/>
                      <a:pt x="39" y="0"/>
                      <a:pt x="39" y="0"/>
                    </a:cubicBezTo>
                    <a:cubicBezTo>
                      <a:pt x="39" y="0"/>
                      <a:pt x="12" y="0"/>
                      <a:pt x="0" y="34"/>
                    </a:cubicBezTo>
                  </a:path>
                </a:pathLst>
              </a:custGeom>
              <a:noFill/>
              <a:ln w="12700" cap="flat" cmpd="sng" algn="ctr">
                <a:solidFill>
                  <a:schemeClr val="tx1"/>
                </a:solidFill>
                <a:prstDash val="solid"/>
                <a:miter lim="800000"/>
                <a:headEnd type="none" w="med" len="med"/>
                <a:tailEnd type="none" w="med" len="med"/>
              </a:ln>
              <a:effectLst/>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568" b="0" i="0" u="none" strike="noStrike" kern="0" cap="none" spc="0" normalizeH="0" baseline="0" noProof="0">
                  <a:ln>
                    <a:noFill/>
                  </a:ln>
                  <a:gradFill>
                    <a:gsLst>
                      <a:gs pos="5439">
                        <a:srgbClr val="F8F8F8"/>
                      </a:gs>
                      <a:gs pos="10000">
                        <a:srgbClr val="F8F8F8"/>
                      </a:gs>
                    </a:gsLst>
                    <a:lin ang="5400000" scaled="0"/>
                  </a:gradFill>
                  <a:effectLst/>
                  <a:uLnTx/>
                  <a:uFillTx/>
                  <a:latin typeface="Segoe UI Semilight" panose="020B0402040204020203" pitchFamily="34" charset="0"/>
                  <a:ea typeface="+mn-ea"/>
                  <a:cs typeface="Segoe UI Semilight" panose="020B0402040204020203" pitchFamily="34" charset="0"/>
                </a:endParaRPr>
              </a:p>
            </p:txBody>
          </p:sp>
          <p:sp>
            <p:nvSpPr>
              <p:cNvPr id="176" name="Freeform 6">
                <a:extLst>
                  <a:ext uri="{FF2B5EF4-FFF2-40B4-BE49-F238E27FC236}">
                    <a16:creationId xmlns:a16="http://schemas.microsoft.com/office/drawing/2014/main" id="{B4A60F5B-3B40-428B-8F45-6B49CC1E121B}"/>
                  </a:ext>
                </a:extLst>
              </p:cNvPr>
              <p:cNvSpPr>
                <a:spLocks/>
              </p:cNvSpPr>
              <p:nvPr/>
            </p:nvSpPr>
            <p:spPr bwMode="auto">
              <a:xfrm>
                <a:off x="3554" y="3370"/>
                <a:ext cx="120" cy="211"/>
              </a:xfrm>
              <a:custGeom>
                <a:avLst/>
                <a:gdLst>
                  <a:gd name="T0" fmla="*/ 0 w 120"/>
                  <a:gd name="T1" fmla="*/ 0 h 211"/>
                  <a:gd name="T2" fmla="*/ 120 w 120"/>
                  <a:gd name="T3" fmla="*/ 37 h 211"/>
                  <a:gd name="T4" fmla="*/ 120 w 120"/>
                  <a:gd name="T5" fmla="*/ 211 h 211"/>
                  <a:gd name="T6" fmla="*/ 104 w 120"/>
                  <a:gd name="T7" fmla="*/ 206 h 211"/>
                </a:gdLst>
                <a:ahLst/>
                <a:cxnLst>
                  <a:cxn ang="0">
                    <a:pos x="T0" y="T1"/>
                  </a:cxn>
                  <a:cxn ang="0">
                    <a:pos x="T2" y="T3"/>
                  </a:cxn>
                  <a:cxn ang="0">
                    <a:pos x="T4" y="T5"/>
                  </a:cxn>
                  <a:cxn ang="0">
                    <a:pos x="T6" y="T7"/>
                  </a:cxn>
                </a:cxnLst>
                <a:rect l="0" t="0" r="r" b="b"/>
                <a:pathLst>
                  <a:path w="120" h="211">
                    <a:moveTo>
                      <a:pt x="0" y="0"/>
                    </a:moveTo>
                    <a:lnTo>
                      <a:pt x="120" y="37"/>
                    </a:lnTo>
                    <a:lnTo>
                      <a:pt x="120" y="211"/>
                    </a:lnTo>
                    <a:lnTo>
                      <a:pt x="104" y="206"/>
                    </a:lnTo>
                  </a:path>
                </a:pathLst>
              </a:custGeom>
              <a:noFill/>
              <a:ln w="12700" cap="flat" cmpd="sng" algn="ctr">
                <a:solidFill>
                  <a:schemeClr val="tx1"/>
                </a:solidFill>
                <a:prstDash val="solid"/>
                <a:miter lim="800000"/>
                <a:headEnd type="none" w="med" len="med"/>
                <a:tailEnd type="none" w="med" len="med"/>
              </a:ln>
              <a:effectLst/>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568" b="0" i="0" u="none" strike="noStrike" kern="0" cap="none" spc="0" normalizeH="0" baseline="0" noProof="0">
                  <a:ln>
                    <a:noFill/>
                  </a:ln>
                  <a:gradFill>
                    <a:gsLst>
                      <a:gs pos="5439">
                        <a:srgbClr val="F8F8F8"/>
                      </a:gs>
                      <a:gs pos="10000">
                        <a:srgbClr val="F8F8F8"/>
                      </a:gs>
                    </a:gsLst>
                    <a:lin ang="5400000" scaled="0"/>
                  </a:gradFill>
                  <a:effectLst/>
                  <a:uLnTx/>
                  <a:uFillTx/>
                  <a:latin typeface="Segoe UI Semilight" panose="020B0402040204020203" pitchFamily="34" charset="0"/>
                  <a:ea typeface="+mn-ea"/>
                  <a:cs typeface="Segoe UI Semilight" panose="020B0402040204020203" pitchFamily="34" charset="0"/>
                </a:endParaRPr>
              </a:p>
            </p:txBody>
          </p:sp>
          <p:sp>
            <p:nvSpPr>
              <p:cNvPr id="177" name="Freeform 7">
                <a:extLst>
                  <a:ext uri="{FF2B5EF4-FFF2-40B4-BE49-F238E27FC236}">
                    <a16:creationId xmlns:a16="http://schemas.microsoft.com/office/drawing/2014/main" id="{9AB9007F-0E80-432F-A57D-8217512D1A3A}"/>
                  </a:ext>
                </a:extLst>
              </p:cNvPr>
              <p:cNvSpPr>
                <a:spLocks/>
              </p:cNvSpPr>
              <p:nvPr/>
            </p:nvSpPr>
            <p:spPr bwMode="auto">
              <a:xfrm>
                <a:off x="3527" y="3382"/>
                <a:ext cx="131" cy="211"/>
              </a:xfrm>
              <a:custGeom>
                <a:avLst/>
                <a:gdLst>
                  <a:gd name="T0" fmla="*/ 131 w 131"/>
                  <a:gd name="T1" fmla="*/ 38 h 211"/>
                  <a:gd name="T2" fmla="*/ 131 w 131"/>
                  <a:gd name="T3" fmla="*/ 211 h 211"/>
                  <a:gd name="T4" fmla="*/ 0 w 131"/>
                  <a:gd name="T5" fmla="*/ 173 h 211"/>
                  <a:gd name="T6" fmla="*/ 0 w 131"/>
                  <a:gd name="T7" fmla="*/ 0 h 211"/>
                  <a:gd name="T8" fmla="*/ 131 w 131"/>
                  <a:gd name="T9" fmla="*/ 38 h 211"/>
                </a:gdLst>
                <a:ahLst/>
                <a:cxnLst>
                  <a:cxn ang="0">
                    <a:pos x="T0" y="T1"/>
                  </a:cxn>
                  <a:cxn ang="0">
                    <a:pos x="T2" y="T3"/>
                  </a:cxn>
                  <a:cxn ang="0">
                    <a:pos x="T4" y="T5"/>
                  </a:cxn>
                  <a:cxn ang="0">
                    <a:pos x="T6" y="T7"/>
                  </a:cxn>
                  <a:cxn ang="0">
                    <a:pos x="T8" y="T9"/>
                  </a:cxn>
                </a:cxnLst>
                <a:rect l="0" t="0" r="r" b="b"/>
                <a:pathLst>
                  <a:path w="131" h="211">
                    <a:moveTo>
                      <a:pt x="131" y="38"/>
                    </a:moveTo>
                    <a:lnTo>
                      <a:pt x="131" y="211"/>
                    </a:lnTo>
                    <a:lnTo>
                      <a:pt x="0" y="173"/>
                    </a:lnTo>
                    <a:lnTo>
                      <a:pt x="0" y="0"/>
                    </a:lnTo>
                    <a:lnTo>
                      <a:pt x="131" y="38"/>
                    </a:lnTo>
                    <a:close/>
                  </a:path>
                </a:pathLst>
              </a:custGeom>
              <a:noFill/>
              <a:ln w="12700" cap="flat" cmpd="sng" algn="ctr">
                <a:solidFill>
                  <a:schemeClr val="tx1"/>
                </a:solidFill>
                <a:prstDash val="solid"/>
                <a:miter lim="800000"/>
                <a:headEnd type="none" w="med" len="med"/>
                <a:tailEnd type="none" w="med" len="med"/>
              </a:ln>
              <a:effectLst/>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568" b="0" i="0" u="none" strike="noStrike" kern="0" cap="none" spc="0" normalizeH="0" baseline="0" noProof="0">
                  <a:ln>
                    <a:noFill/>
                  </a:ln>
                  <a:gradFill>
                    <a:gsLst>
                      <a:gs pos="5439">
                        <a:srgbClr val="F8F8F8"/>
                      </a:gs>
                      <a:gs pos="10000">
                        <a:srgbClr val="F8F8F8"/>
                      </a:gs>
                    </a:gsLst>
                    <a:lin ang="5400000" scaled="0"/>
                  </a:gradFill>
                  <a:effectLst/>
                  <a:uLnTx/>
                  <a:uFillTx/>
                  <a:latin typeface="Segoe UI Semilight" panose="020B0402040204020203" pitchFamily="34" charset="0"/>
                  <a:ea typeface="+mn-ea"/>
                  <a:cs typeface="Segoe UI Semilight" panose="020B0402040204020203" pitchFamily="34" charset="0"/>
                </a:endParaRPr>
              </a:p>
            </p:txBody>
          </p:sp>
        </p:grpSp>
        <p:grpSp>
          <p:nvGrpSpPr>
            <p:cNvPr id="178" name="Group 177">
              <a:extLst>
                <a:ext uri="{FF2B5EF4-FFF2-40B4-BE49-F238E27FC236}">
                  <a16:creationId xmlns:a16="http://schemas.microsoft.com/office/drawing/2014/main" id="{8E0130CE-34CE-4BD6-9371-79438752B500}"/>
                </a:ext>
              </a:extLst>
            </p:cNvPr>
            <p:cNvGrpSpPr/>
            <p:nvPr/>
          </p:nvGrpSpPr>
          <p:grpSpPr>
            <a:xfrm>
              <a:off x="1984596" y="5863452"/>
              <a:ext cx="293717" cy="359549"/>
              <a:chOff x="965200" y="3436897"/>
              <a:chExt cx="528881" cy="647424"/>
            </a:xfrm>
          </p:grpSpPr>
          <p:grpSp>
            <p:nvGrpSpPr>
              <p:cNvPr id="179" name="Group 178">
                <a:extLst>
                  <a:ext uri="{FF2B5EF4-FFF2-40B4-BE49-F238E27FC236}">
                    <a16:creationId xmlns:a16="http://schemas.microsoft.com/office/drawing/2014/main" id="{3FD7338A-C414-42AE-A456-F177C7916708}"/>
                  </a:ext>
                </a:extLst>
              </p:cNvPr>
              <p:cNvGrpSpPr/>
              <p:nvPr/>
            </p:nvGrpSpPr>
            <p:grpSpPr>
              <a:xfrm flipH="1">
                <a:off x="965200" y="3436897"/>
                <a:ext cx="528881" cy="647424"/>
                <a:chOff x="3003960" y="3685414"/>
                <a:chExt cx="403310" cy="493707"/>
              </a:xfrm>
            </p:grpSpPr>
            <p:sp>
              <p:nvSpPr>
                <p:cNvPr id="184" name="Snip Single Corner Rectangle 26">
                  <a:extLst>
                    <a:ext uri="{FF2B5EF4-FFF2-40B4-BE49-F238E27FC236}">
                      <a16:creationId xmlns:a16="http://schemas.microsoft.com/office/drawing/2014/main" id="{088431C5-9E6A-4929-9282-4FB5FFB697AE}"/>
                    </a:ext>
                  </a:extLst>
                </p:cNvPr>
                <p:cNvSpPr/>
                <p:nvPr/>
              </p:nvSpPr>
              <p:spPr bwMode="auto">
                <a:xfrm flipH="1">
                  <a:off x="3003960" y="3685414"/>
                  <a:ext cx="403310" cy="493707"/>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85" name="Triangle 27">
                  <a:extLst>
                    <a:ext uri="{FF2B5EF4-FFF2-40B4-BE49-F238E27FC236}">
                      <a16:creationId xmlns:a16="http://schemas.microsoft.com/office/drawing/2014/main" id="{24F052E1-6371-413D-B1F1-D3D2F4D1AF1A}"/>
                    </a:ext>
                  </a:extLst>
                </p:cNvPr>
                <p:cNvSpPr/>
                <p:nvPr/>
              </p:nvSpPr>
              <p:spPr bwMode="auto">
                <a:xfrm rot="8100000">
                  <a:off x="3012552" y="3733609"/>
                  <a:ext cx="160049" cy="80930"/>
                </a:xfrm>
                <a:prstGeom prst="triangl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cxnSp>
            <p:nvCxnSpPr>
              <p:cNvPr id="180" name="Straight Connector 179">
                <a:extLst>
                  <a:ext uri="{FF2B5EF4-FFF2-40B4-BE49-F238E27FC236}">
                    <a16:creationId xmlns:a16="http://schemas.microsoft.com/office/drawing/2014/main" id="{CF973DD6-A6D7-4C97-9863-CA724F0F6E55}"/>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1F0E018C-DB4B-46E8-9318-7F7659AD2777}"/>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FAA95EC7-9451-4BAB-9458-5F8720B18916}"/>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7492C968-91E8-496A-9858-24BD71A5C7BB}"/>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7" name="Group 6">
              <a:extLst>
                <a:ext uri="{FF2B5EF4-FFF2-40B4-BE49-F238E27FC236}">
                  <a16:creationId xmlns:a16="http://schemas.microsoft.com/office/drawing/2014/main" id="{5652890A-4F03-4E84-B982-708F1E31C01E}"/>
                </a:ext>
              </a:extLst>
            </p:cNvPr>
            <p:cNvGrpSpPr/>
            <p:nvPr/>
          </p:nvGrpSpPr>
          <p:grpSpPr>
            <a:xfrm>
              <a:off x="2448035" y="5853915"/>
              <a:ext cx="378622" cy="378622"/>
              <a:chOff x="1658620" y="1705294"/>
              <a:chExt cx="326376" cy="326376"/>
            </a:xfrm>
          </p:grpSpPr>
          <p:sp>
            <p:nvSpPr>
              <p:cNvPr id="5" name="Oval 4">
                <a:extLst>
                  <a:ext uri="{FF2B5EF4-FFF2-40B4-BE49-F238E27FC236}">
                    <a16:creationId xmlns:a16="http://schemas.microsoft.com/office/drawing/2014/main" id="{D849AE95-D0A6-4732-AAAA-430DAE1781C8}"/>
                  </a:ext>
                </a:extLst>
              </p:cNvPr>
              <p:cNvSpPr/>
              <p:nvPr/>
            </p:nvSpPr>
            <p:spPr bwMode="auto">
              <a:xfrm>
                <a:off x="1658620" y="1705294"/>
                <a:ext cx="326376" cy="326376"/>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 name="Isosceles Triangle 5">
                <a:extLst>
                  <a:ext uri="{FF2B5EF4-FFF2-40B4-BE49-F238E27FC236}">
                    <a16:creationId xmlns:a16="http://schemas.microsoft.com/office/drawing/2014/main" id="{5D7062B7-34DF-4D11-8E87-34A398F6F6A3}"/>
                  </a:ext>
                </a:extLst>
              </p:cNvPr>
              <p:cNvSpPr/>
              <p:nvPr/>
            </p:nvSpPr>
            <p:spPr bwMode="auto">
              <a:xfrm rot="5400000">
                <a:off x="1759612" y="1802351"/>
                <a:ext cx="153423" cy="132260"/>
              </a:xfrm>
              <a:prstGeom prst="triangl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grpSp>
        <p:nvGrpSpPr>
          <p:cNvPr id="186" name="Group 185">
            <a:extLst>
              <a:ext uri="{FF2B5EF4-FFF2-40B4-BE49-F238E27FC236}">
                <a16:creationId xmlns:a16="http://schemas.microsoft.com/office/drawing/2014/main" id="{0BB6CEC0-A098-427D-843C-6473E9BDCCEB}"/>
              </a:ext>
            </a:extLst>
          </p:cNvPr>
          <p:cNvGrpSpPr/>
          <p:nvPr/>
        </p:nvGrpSpPr>
        <p:grpSpPr>
          <a:xfrm>
            <a:off x="4275680" y="2580933"/>
            <a:ext cx="554226" cy="494220"/>
            <a:chOff x="2488012" y="1320237"/>
            <a:chExt cx="4696415" cy="4187934"/>
          </a:xfrm>
        </p:grpSpPr>
        <p:sp>
          <p:nvSpPr>
            <p:cNvPr id="187" name="Hexagon 186">
              <a:extLst>
                <a:ext uri="{FF2B5EF4-FFF2-40B4-BE49-F238E27FC236}">
                  <a16:creationId xmlns:a16="http://schemas.microsoft.com/office/drawing/2014/main" id="{7225FF66-6220-4FFA-B8E4-378FBD4E388D}"/>
                </a:ext>
              </a:extLst>
            </p:cNvPr>
            <p:cNvSpPr/>
            <p:nvPr/>
          </p:nvSpPr>
          <p:spPr bwMode="auto">
            <a:xfrm>
              <a:off x="2488012" y="1320237"/>
              <a:ext cx="4696415" cy="4187934"/>
            </a:xfrm>
            <a:prstGeom prst="hexagon">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88" name="Snip Single Corner Rectangle 26">
              <a:extLst>
                <a:ext uri="{FF2B5EF4-FFF2-40B4-BE49-F238E27FC236}">
                  <a16:creationId xmlns:a16="http://schemas.microsoft.com/office/drawing/2014/main" id="{E0700F30-37F5-45AF-BCB7-7C8C8393A7F9}"/>
                </a:ext>
              </a:extLst>
            </p:cNvPr>
            <p:cNvSpPr/>
            <p:nvPr/>
          </p:nvSpPr>
          <p:spPr bwMode="auto">
            <a:xfrm>
              <a:off x="3677764" y="2189582"/>
              <a:ext cx="2316905" cy="2449244"/>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600" b="0" i="0" u="none" strike="noStrike" kern="1200" cap="none" spc="0" normalizeH="0" baseline="0" noProof="0" dirty="0">
                <a:ln>
                  <a:noFill/>
                </a:ln>
                <a:solidFill>
                  <a:srgbClr val="505050"/>
                </a:solidFill>
                <a:effectLst/>
                <a:uLnTx/>
                <a:uFillTx/>
                <a:latin typeface="Segoe UI Semilight"/>
                <a:ea typeface="Segoe UI" pitchFamily="34" charset="0"/>
                <a:cs typeface="Segoe UI" pitchFamily="34" charset="0"/>
              </a:endParaRPr>
            </a:p>
          </p:txBody>
        </p:sp>
        <p:grpSp>
          <p:nvGrpSpPr>
            <p:cNvPr id="189" name="Group 188">
              <a:extLst>
                <a:ext uri="{FF2B5EF4-FFF2-40B4-BE49-F238E27FC236}">
                  <a16:creationId xmlns:a16="http://schemas.microsoft.com/office/drawing/2014/main" id="{335D1F90-5446-47B5-9F0E-08BEB46619F9}"/>
                </a:ext>
              </a:extLst>
            </p:cNvPr>
            <p:cNvGrpSpPr/>
            <p:nvPr/>
          </p:nvGrpSpPr>
          <p:grpSpPr>
            <a:xfrm>
              <a:off x="4271145" y="2716507"/>
              <a:ext cx="790235" cy="1472560"/>
              <a:chOff x="4917030" y="1019829"/>
              <a:chExt cx="123056" cy="229308"/>
            </a:xfrm>
          </p:grpSpPr>
          <p:sp>
            <p:nvSpPr>
              <p:cNvPr id="191" name="Freeform: Shape 190">
                <a:extLst>
                  <a:ext uri="{FF2B5EF4-FFF2-40B4-BE49-F238E27FC236}">
                    <a16:creationId xmlns:a16="http://schemas.microsoft.com/office/drawing/2014/main" id="{6C20C51F-05DC-431C-BA2E-7FEE8C8B001C}"/>
                  </a:ext>
                </a:extLst>
              </p:cNvPr>
              <p:cNvSpPr/>
              <p:nvPr/>
            </p:nvSpPr>
            <p:spPr bwMode="auto">
              <a:xfrm>
                <a:off x="4981844" y="1019829"/>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92" name="Freeform: Shape 191">
                <a:extLst>
                  <a:ext uri="{FF2B5EF4-FFF2-40B4-BE49-F238E27FC236}">
                    <a16:creationId xmlns:a16="http://schemas.microsoft.com/office/drawing/2014/main" id="{1552B09C-792F-468A-BAF5-C4DFE6873645}"/>
                  </a:ext>
                </a:extLst>
              </p:cNvPr>
              <p:cNvSpPr/>
              <p:nvPr/>
            </p:nvSpPr>
            <p:spPr bwMode="auto">
              <a:xfrm>
                <a:off x="4929274" y="1019829"/>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93" name="Freeform: Shape 192">
                <a:extLst>
                  <a:ext uri="{FF2B5EF4-FFF2-40B4-BE49-F238E27FC236}">
                    <a16:creationId xmlns:a16="http://schemas.microsoft.com/office/drawing/2014/main" id="{D9AFC793-A1BE-4485-A17D-1A69C2A1BF8C}"/>
                  </a:ext>
                </a:extLst>
              </p:cNvPr>
              <p:cNvSpPr/>
              <p:nvPr/>
            </p:nvSpPr>
            <p:spPr bwMode="auto">
              <a:xfrm>
                <a:off x="4917030" y="1156660"/>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94" name="Freeform: Shape 193">
                <a:extLst>
                  <a:ext uri="{FF2B5EF4-FFF2-40B4-BE49-F238E27FC236}">
                    <a16:creationId xmlns:a16="http://schemas.microsoft.com/office/drawing/2014/main" id="{B40A4AB9-B950-444A-854E-D0B5911AD621}"/>
                  </a:ext>
                </a:extLst>
              </p:cNvPr>
              <p:cNvSpPr/>
              <p:nvPr/>
            </p:nvSpPr>
            <p:spPr bwMode="auto">
              <a:xfrm>
                <a:off x="5010414" y="1156660"/>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190" name="Right Triangle 189">
              <a:extLst>
                <a:ext uri="{FF2B5EF4-FFF2-40B4-BE49-F238E27FC236}">
                  <a16:creationId xmlns:a16="http://schemas.microsoft.com/office/drawing/2014/main" id="{2EF70C85-2FC6-4AFC-AECB-DD39BD738E53}"/>
                </a:ext>
              </a:extLst>
            </p:cNvPr>
            <p:cNvSpPr/>
            <p:nvPr/>
          </p:nvSpPr>
          <p:spPr bwMode="auto">
            <a:xfrm>
              <a:off x="5326469" y="2189582"/>
              <a:ext cx="668200" cy="662475"/>
            </a:xfrm>
            <a:prstGeom prst="rtTriangl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grpSp>
        <p:nvGrpSpPr>
          <p:cNvPr id="195" name="Group 194">
            <a:extLst>
              <a:ext uri="{FF2B5EF4-FFF2-40B4-BE49-F238E27FC236}">
                <a16:creationId xmlns:a16="http://schemas.microsoft.com/office/drawing/2014/main" id="{1A6DF679-9B9B-4FAB-9655-63B2376F71F6}"/>
              </a:ext>
            </a:extLst>
          </p:cNvPr>
          <p:cNvGrpSpPr/>
          <p:nvPr/>
        </p:nvGrpSpPr>
        <p:grpSpPr>
          <a:xfrm>
            <a:off x="9081256" y="4439748"/>
            <a:ext cx="732312" cy="719160"/>
            <a:chOff x="2549926" y="1227604"/>
            <a:chExt cx="5177116" cy="5084148"/>
          </a:xfrm>
        </p:grpSpPr>
        <p:sp>
          <p:nvSpPr>
            <p:cNvPr id="196" name="Freeform: Shape 821">
              <a:extLst>
                <a:ext uri="{FF2B5EF4-FFF2-40B4-BE49-F238E27FC236}">
                  <a16:creationId xmlns:a16="http://schemas.microsoft.com/office/drawing/2014/main" id="{DF59EE60-A753-4063-82D3-33F44B5E4D27}"/>
                </a:ext>
              </a:extLst>
            </p:cNvPr>
            <p:cNvSpPr/>
            <p:nvPr/>
          </p:nvSpPr>
          <p:spPr bwMode="auto">
            <a:xfrm>
              <a:off x="2549926" y="1227604"/>
              <a:ext cx="4001268" cy="3614059"/>
            </a:xfrm>
            <a:custGeom>
              <a:avLst/>
              <a:gdLst>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72234 w 4001268"/>
                <a:gd name="connsiteY5" fmla="*/ 1559139 h 3614059"/>
                <a:gd name="connsiteX6" fmla="*/ 629034 w 4001268"/>
                <a:gd name="connsiteY6" fmla="*/ 1559139 h 3614059"/>
                <a:gd name="connsiteX7" fmla="*/ 629034 w 4001268"/>
                <a:gd name="connsiteY7" fmla="*/ 3614059 h 3614059"/>
                <a:gd name="connsiteX8" fmla="*/ 342168 w 4001268"/>
                <a:gd name="connsiteY8" fmla="*/ 3614059 h 3614059"/>
                <a:gd name="connsiteX9" fmla="*/ 342168 w 4001268"/>
                <a:gd name="connsiteY9" fmla="*/ 1445188 h 3614059"/>
                <a:gd name="connsiteX10" fmla="*/ 0 w 4001268"/>
                <a:gd name="connsiteY10" fmla="*/ 1445188 h 3614059"/>
                <a:gd name="connsiteX11" fmla="*/ 2000634 w 4001268"/>
                <a:gd name="connsiteY11" fmla="*/ 0 h 3614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01268" h="3614059">
                  <a:moveTo>
                    <a:pt x="2000634" y="0"/>
                  </a:moveTo>
                  <a:lnTo>
                    <a:pt x="4001268" y="1445188"/>
                  </a:lnTo>
                  <a:lnTo>
                    <a:pt x="3659101" y="1445188"/>
                  </a:lnTo>
                  <a:lnTo>
                    <a:pt x="3659101" y="3614059"/>
                  </a:lnTo>
                  <a:lnTo>
                    <a:pt x="3372234" y="3614059"/>
                  </a:lnTo>
                  <a:lnTo>
                    <a:pt x="3372234" y="1559139"/>
                  </a:lnTo>
                  <a:lnTo>
                    <a:pt x="629034" y="1559139"/>
                  </a:lnTo>
                  <a:lnTo>
                    <a:pt x="629034" y="3614059"/>
                  </a:lnTo>
                  <a:lnTo>
                    <a:pt x="342168" y="3614059"/>
                  </a:lnTo>
                  <a:lnTo>
                    <a:pt x="342168" y="1445188"/>
                  </a:lnTo>
                  <a:lnTo>
                    <a:pt x="0" y="1445188"/>
                  </a:lnTo>
                  <a:lnTo>
                    <a:pt x="2000634"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97" name="Rectangle 196">
              <a:extLst>
                <a:ext uri="{FF2B5EF4-FFF2-40B4-BE49-F238E27FC236}">
                  <a16:creationId xmlns:a16="http://schemas.microsoft.com/office/drawing/2014/main" id="{2782354C-5951-45B5-9BB3-25BE0111B8F1}"/>
                </a:ext>
              </a:extLst>
            </p:cNvPr>
            <p:cNvSpPr/>
            <p:nvPr/>
          </p:nvSpPr>
          <p:spPr bwMode="auto">
            <a:xfrm>
              <a:off x="3364798"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98" name="Rectangle 197">
              <a:extLst>
                <a:ext uri="{FF2B5EF4-FFF2-40B4-BE49-F238E27FC236}">
                  <a16:creationId xmlns:a16="http://schemas.microsoft.com/office/drawing/2014/main" id="{A786B7F7-B983-48F2-8253-942DB1F7C118}"/>
                </a:ext>
              </a:extLst>
            </p:cNvPr>
            <p:cNvSpPr/>
            <p:nvPr/>
          </p:nvSpPr>
          <p:spPr bwMode="auto">
            <a:xfrm>
              <a:off x="3968585"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99" name="Rectangle 198">
              <a:extLst>
                <a:ext uri="{FF2B5EF4-FFF2-40B4-BE49-F238E27FC236}">
                  <a16:creationId xmlns:a16="http://schemas.microsoft.com/office/drawing/2014/main" id="{0D453526-6974-4EF4-8E28-3A496CB82E7E}"/>
                </a:ext>
              </a:extLst>
            </p:cNvPr>
            <p:cNvSpPr/>
            <p:nvPr/>
          </p:nvSpPr>
          <p:spPr bwMode="auto">
            <a:xfrm>
              <a:off x="4572371"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00" name="Rectangle 199">
              <a:extLst>
                <a:ext uri="{FF2B5EF4-FFF2-40B4-BE49-F238E27FC236}">
                  <a16:creationId xmlns:a16="http://schemas.microsoft.com/office/drawing/2014/main" id="{E555B6C7-BF26-4227-9B0E-FDAE1870A36C}"/>
                </a:ext>
              </a:extLst>
            </p:cNvPr>
            <p:cNvSpPr/>
            <p:nvPr/>
          </p:nvSpPr>
          <p:spPr bwMode="auto">
            <a:xfrm>
              <a:off x="3364798"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01" name="Rectangle 200">
              <a:extLst>
                <a:ext uri="{FF2B5EF4-FFF2-40B4-BE49-F238E27FC236}">
                  <a16:creationId xmlns:a16="http://schemas.microsoft.com/office/drawing/2014/main" id="{CAE59011-03DB-4EF1-A7B8-A984A109B272}"/>
                </a:ext>
              </a:extLst>
            </p:cNvPr>
            <p:cNvSpPr/>
            <p:nvPr/>
          </p:nvSpPr>
          <p:spPr bwMode="auto">
            <a:xfrm>
              <a:off x="3968585"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02" name="Rectangle 201">
              <a:extLst>
                <a:ext uri="{FF2B5EF4-FFF2-40B4-BE49-F238E27FC236}">
                  <a16:creationId xmlns:a16="http://schemas.microsoft.com/office/drawing/2014/main" id="{8AC36796-5B12-4F67-A1D0-E262F00D02B3}"/>
                </a:ext>
              </a:extLst>
            </p:cNvPr>
            <p:cNvSpPr/>
            <p:nvPr/>
          </p:nvSpPr>
          <p:spPr bwMode="auto">
            <a:xfrm>
              <a:off x="3777367" y="3020291"/>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03" name="Cylinder 828">
              <a:extLst>
                <a:ext uri="{FF2B5EF4-FFF2-40B4-BE49-F238E27FC236}">
                  <a16:creationId xmlns:a16="http://schemas.microsoft.com/office/drawing/2014/main" id="{EE8C7373-4C33-4251-B41B-055F5935AAA9}"/>
                </a:ext>
              </a:extLst>
            </p:cNvPr>
            <p:cNvSpPr/>
            <p:nvPr/>
          </p:nvSpPr>
          <p:spPr bwMode="auto">
            <a:xfrm>
              <a:off x="5335724" y="3170126"/>
              <a:ext cx="2391318" cy="3141626"/>
            </a:xfrm>
            <a:prstGeom prst="can">
              <a:avLst>
                <a:gd name="adj" fmla="val 39530"/>
              </a:avLst>
            </a:prstGeom>
            <a:solidFill>
              <a:schemeClr val="bg1"/>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78D7"/>
                </a:solidFill>
                <a:effectLst/>
                <a:uLnTx/>
                <a:uFillTx/>
                <a:latin typeface="Segoe UI Light"/>
                <a:ea typeface="Segoe UI" pitchFamily="34" charset="0"/>
                <a:cs typeface="Segoe UI" pitchFamily="34" charset="0"/>
              </a:endParaRPr>
            </a:p>
          </p:txBody>
        </p:sp>
      </p:grpSp>
      <p:grpSp>
        <p:nvGrpSpPr>
          <p:cNvPr id="204" name="Group 203">
            <a:extLst>
              <a:ext uri="{FF2B5EF4-FFF2-40B4-BE49-F238E27FC236}">
                <a16:creationId xmlns:a16="http://schemas.microsoft.com/office/drawing/2014/main" id="{E3755033-5A4D-4A15-AA4B-93873EE60743}"/>
              </a:ext>
            </a:extLst>
          </p:cNvPr>
          <p:cNvGrpSpPr/>
          <p:nvPr/>
        </p:nvGrpSpPr>
        <p:grpSpPr>
          <a:xfrm>
            <a:off x="2953700" y="2587700"/>
            <a:ext cx="485337" cy="487453"/>
            <a:chOff x="5279190" y="5401430"/>
            <a:chExt cx="1101836" cy="1106637"/>
          </a:xfrm>
        </p:grpSpPr>
        <p:sp>
          <p:nvSpPr>
            <p:cNvPr id="205" name="Freeform: Shape 815">
              <a:extLst>
                <a:ext uri="{FF2B5EF4-FFF2-40B4-BE49-F238E27FC236}">
                  <a16:creationId xmlns:a16="http://schemas.microsoft.com/office/drawing/2014/main" id="{AC1FABD0-638F-486A-8EEA-6A1D7F640CD2}"/>
                </a:ext>
              </a:extLst>
            </p:cNvPr>
            <p:cNvSpPr/>
            <p:nvPr/>
          </p:nvSpPr>
          <p:spPr bwMode="auto">
            <a:xfrm>
              <a:off x="5708249"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206" name="Freeform: Shape 816">
              <a:extLst>
                <a:ext uri="{FF2B5EF4-FFF2-40B4-BE49-F238E27FC236}">
                  <a16:creationId xmlns:a16="http://schemas.microsoft.com/office/drawing/2014/main" id="{97DED238-7DF5-4C5D-BC6B-69AC0B31A78E}"/>
                </a:ext>
              </a:extLst>
            </p:cNvPr>
            <p:cNvSpPr/>
            <p:nvPr/>
          </p:nvSpPr>
          <p:spPr bwMode="auto">
            <a:xfrm>
              <a:off x="5921817"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207" name="Freeform: Shape 817">
              <a:extLst>
                <a:ext uri="{FF2B5EF4-FFF2-40B4-BE49-F238E27FC236}">
                  <a16:creationId xmlns:a16="http://schemas.microsoft.com/office/drawing/2014/main" id="{DB69CEC7-9208-45E1-BACF-A58B784774C4}"/>
                </a:ext>
              </a:extLst>
            </p:cNvPr>
            <p:cNvSpPr/>
            <p:nvPr/>
          </p:nvSpPr>
          <p:spPr bwMode="auto">
            <a:xfrm>
              <a:off x="6135385"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208" name="Freeform: Shape 818">
              <a:extLst>
                <a:ext uri="{FF2B5EF4-FFF2-40B4-BE49-F238E27FC236}">
                  <a16:creationId xmlns:a16="http://schemas.microsoft.com/office/drawing/2014/main" id="{E2189A0F-3C31-4E40-9EF8-77C25E2A4667}"/>
                </a:ext>
              </a:extLst>
            </p:cNvPr>
            <p:cNvSpPr/>
            <p:nvPr/>
          </p:nvSpPr>
          <p:spPr bwMode="auto">
            <a:xfrm>
              <a:off x="5279191" y="5499596"/>
              <a:ext cx="1101835" cy="1008471"/>
            </a:xfrm>
            <a:custGeom>
              <a:avLst/>
              <a:gdLst>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245153 w 1101835"/>
                <a:gd name="connsiteY9" fmla="*/ 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336593 w 1101835"/>
                <a:gd name="connsiteY9" fmla="*/ 9144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0" fmla="*/ 489041 w 1101835"/>
                <a:gd name="connsiteY0" fmla="*/ 0 h 1008471"/>
                <a:gd name="connsiteX1" fmla="*/ 490307 w 1101835"/>
                <a:gd name="connsiteY1" fmla="*/ 551557 h 1008471"/>
                <a:gd name="connsiteX2" fmla="*/ 796071 w 1101835"/>
                <a:gd name="connsiteY2" fmla="*/ 284445 h 1008471"/>
                <a:gd name="connsiteX3" fmla="*/ 796071 w 1101835"/>
                <a:gd name="connsiteY3" fmla="*/ 551557 h 1008471"/>
                <a:gd name="connsiteX4" fmla="*/ 1101835 w 1101835"/>
                <a:gd name="connsiteY4" fmla="*/ 284445 h 1008471"/>
                <a:gd name="connsiteX5" fmla="*/ 1101835 w 1101835"/>
                <a:gd name="connsiteY5" fmla="*/ 1008471 h 1008471"/>
                <a:gd name="connsiteX6" fmla="*/ 0 w 1101835"/>
                <a:gd name="connsiteY6" fmla="*/ 1008471 h 1008471"/>
                <a:gd name="connsiteX7" fmla="*/ 1265 w 1101835"/>
                <a:gd name="connsiteY7" fmla="*/ 0 h 1008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1835" h="1008471">
                  <a:moveTo>
                    <a:pt x="489041" y="0"/>
                  </a:moveTo>
                  <a:lnTo>
                    <a:pt x="490307" y="551557"/>
                  </a:lnTo>
                  <a:lnTo>
                    <a:pt x="796071" y="284445"/>
                  </a:lnTo>
                  <a:lnTo>
                    <a:pt x="796071" y="551557"/>
                  </a:lnTo>
                  <a:lnTo>
                    <a:pt x="1101835" y="284445"/>
                  </a:lnTo>
                  <a:lnTo>
                    <a:pt x="1101835" y="1008471"/>
                  </a:lnTo>
                  <a:lnTo>
                    <a:pt x="0" y="1008471"/>
                  </a:lnTo>
                  <a:cubicBezTo>
                    <a:pt x="422" y="672314"/>
                    <a:pt x="843" y="336157"/>
                    <a:pt x="1265" y="0"/>
                  </a:cubicBez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useBgFill="1">
          <p:nvSpPr>
            <p:cNvPr id="209" name="Freeform: Shape 819">
              <a:extLst>
                <a:ext uri="{FF2B5EF4-FFF2-40B4-BE49-F238E27FC236}">
                  <a16:creationId xmlns:a16="http://schemas.microsoft.com/office/drawing/2014/main" id="{04653F42-7E1C-44F5-B45D-F771AAB4947B}"/>
                </a:ext>
              </a:extLst>
            </p:cNvPr>
            <p:cNvSpPr/>
            <p:nvPr/>
          </p:nvSpPr>
          <p:spPr bwMode="auto">
            <a:xfrm>
              <a:off x="5279190" y="5401430"/>
              <a:ext cx="488333" cy="201776"/>
            </a:xfrm>
            <a:custGeom>
              <a:avLst/>
              <a:gdLst>
                <a:gd name="connsiteX0" fmla="*/ 246301 w 492602"/>
                <a:gd name="connsiteY0" fmla="*/ 0 h 201776"/>
                <a:gd name="connsiteX1" fmla="*/ 492602 w 492602"/>
                <a:gd name="connsiteY1" fmla="*/ 100888 h 201776"/>
                <a:gd name="connsiteX2" fmla="*/ 246301 w 492602"/>
                <a:gd name="connsiteY2" fmla="*/ 201776 h 201776"/>
                <a:gd name="connsiteX3" fmla="*/ 0 w 492602"/>
                <a:gd name="connsiteY3" fmla="*/ 100888 h 201776"/>
                <a:gd name="connsiteX4" fmla="*/ 246301 w 492602"/>
                <a:gd name="connsiteY4" fmla="*/ 0 h 201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602" h="201776">
                  <a:moveTo>
                    <a:pt x="246301" y="0"/>
                  </a:moveTo>
                  <a:cubicBezTo>
                    <a:pt x="382329" y="0"/>
                    <a:pt x="492602" y="45169"/>
                    <a:pt x="492602" y="100888"/>
                  </a:cubicBezTo>
                  <a:cubicBezTo>
                    <a:pt x="492602" y="156607"/>
                    <a:pt x="382329" y="201776"/>
                    <a:pt x="246301" y="201776"/>
                  </a:cubicBezTo>
                  <a:cubicBezTo>
                    <a:pt x="110273" y="201776"/>
                    <a:pt x="0" y="156607"/>
                    <a:pt x="0" y="100888"/>
                  </a:cubicBezTo>
                  <a:cubicBezTo>
                    <a:pt x="0" y="45169"/>
                    <a:pt x="110273" y="0"/>
                    <a:pt x="246301" y="0"/>
                  </a:cubicBezTo>
                  <a:close/>
                </a:path>
              </a:pathLst>
            </a:custGeom>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grpSp>
      <p:cxnSp>
        <p:nvCxnSpPr>
          <p:cNvPr id="585" name="Connector: Elbow 584">
            <a:extLst>
              <a:ext uri="{FF2B5EF4-FFF2-40B4-BE49-F238E27FC236}">
                <a16:creationId xmlns:a16="http://schemas.microsoft.com/office/drawing/2014/main" id="{29EDCC12-5C80-4946-BB77-3E89918104DB}"/>
              </a:ext>
            </a:extLst>
          </p:cNvPr>
          <p:cNvCxnSpPr>
            <a:cxnSpLocks/>
            <a:stCxn id="584" idx="2"/>
          </p:cNvCxnSpPr>
          <p:nvPr/>
        </p:nvCxnSpPr>
        <p:spPr>
          <a:xfrm rot="16200000" flipH="1">
            <a:off x="6020755" y="1903061"/>
            <a:ext cx="1322304" cy="4258226"/>
          </a:xfrm>
          <a:prstGeom prst="bentConnector2">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80" name="Straight Arrow Connector 579">
            <a:extLst>
              <a:ext uri="{FF2B5EF4-FFF2-40B4-BE49-F238E27FC236}">
                <a16:creationId xmlns:a16="http://schemas.microsoft.com/office/drawing/2014/main" id="{4DAFEEC1-9B8E-487F-BC74-13880D18F6DD}"/>
              </a:ext>
            </a:extLst>
          </p:cNvPr>
          <p:cNvCxnSpPr>
            <a:cxnSpLocks/>
          </p:cNvCxnSpPr>
          <p:nvPr/>
        </p:nvCxnSpPr>
        <p:spPr>
          <a:xfrm>
            <a:off x="3572438" y="4836624"/>
            <a:ext cx="5238582" cy="0"/>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2" name="Straight Arrow Connector 211">
            <a:extLst>
              <a:ext uri="{FF2B5EF4-FFF2-40B4-BE49-F238E27FC236}">
                <a16:creationId xmlns:a16="http://schemas.microsoft.com/office/drawing/2014/main" id="{16E02355-1FDC-4FE5-850B-4BC21C25D34F}"/>
              </a:ext>
            </a:extLst>
          </p:cNvPr>
          <p:cNvCxnSpPr>
            <a:cxnSpLocks/>
          </p:cNvCxnSpPr>
          <p:nvPr/>
        </p:nvCxnSpPr>
        <p:spPr>
          <a:xfrm>
            <a:off x="3572437" y="2828043"/>
            <a:ext cx="559509" cy="0"/>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0" name="Straight Arrow Connector 209">
            <a:extLst>
              <a:ext uri="{FF2B5EF4-FFF2-40B4-BE49-F238E27FC236}">
                <a16:creationId xmlns:a16="http://schemas.microsoft.com/office/drawing/2014/main" id="{2DD2C98C-EDA4-41FA-968C-0AEE42B53C8A}"/>
              </a:ext>
            </a:extLst>
          </p:cNvPr>
          <p:cNvCxnSpPr>
            <a:cxnSpLocks/>
          </p:cNvCxnSpPr>
          <p:nvPr/>
        </p:nvCxnSpPr>
        <p:spPr>
          <a:xfrm>
            <a:off x="2316994" y="2828043"/>
            <a:ext cx="448119" cy="1665"/>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5" name="Straight Arrow Connector 214">
            <a:extLst>
              <a:ext uri="{FF2B5EF4-FFF2-40B4-BE49-F238E27FC236}">
                <a16:creationId xmlns:a16="http://schemas.microsoft.com/office/drawing/2014/main" id="{6B378C9D-67C6-4AF3-9BA2-B2F8D7EAA46C}"/>
              </a:ext>
            </a:extLst>
          </p:cNvPr>
          <p:cNvCxnSpPr>
            <a:cxnSpLocks/>
          </p:cNvCxnSpPr>
          <p:nvPr/>
        </p:nvCxnSpPr>
        <p:spPr>
          <a:xfrm>
            <a:off x="2316994" y="4834959"/>
            <a:ext cx="448119" cy="1665"/>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17" name="Group 216">
            <a:extLst>
              <a:ext uri="{FF2B5EF4-FFF2-40B4-BE49-F238E27FC236}">
                <a16:creationId xmlns:a16="http://schemas.microsoft.com/office/drawing/2014/main" id="{B9123C0B-51C4-48E5-ADC8-57BE594C17D2}"/>
              </a:ext>
            </a:extLst>
          </p:cNvPr>
          <p:cNvGrpSpPr/>
          <p:nvPr/>
        </p:nvGrpSpPr>
        <p:grpSpPr>
          <a:xfrm>
            <a:off x="2953700" y="4519140"/>
            <a:ext cx="485337" cy="487453"/>
            <a:chOff x="5279190" y="5401430"/>
            <a:chExt cx="1101836" cy="1106637"/>
          </a:xfrm>
        </p:grpSpPr>
        <p:sp>
          <p:nvSpPr>
            <p:cNvPr id="218" name="Freeform: Shape 815">
              <a:extLst>
                <a:ext uri="{FF2B5EF4-FFF2-40B4-BE49-F238E27FC236}">
                  <a16:creationId xmlns:a16="http://schemas.microsoft.com/office/drawing/2014/main" id="{882050E2-DD05-4785-BA28-545A84A85863}"/>
                </a:ext>
              </a:extLst>
            </p:cNvPr>
            <p:cNvSpPr/>
            <p:nvPr/>
          </p:nvSpPr>
          <p:spPr bwMode="auto">
            <a:xfrm>
              <a:off x="5708249"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219" name="Freeform: Shape 816">
              <a:extLst>
                <a:ext uri="{FF2B5EF4-FFF2-40B4-BE49-F238E27FC236}">
                  <a16:creationId xmlns:a16="http://schemas.microsoft.com/office/drawing/2014/main" id="{E13CCDC1-8686-4B39-B24E-1C5F703621EE}"/>
                </a:ext>
              </a:extLst>
            </p:cNvPr>
            <p:cNvSpPr/>
            <p:nvPr/>
          </p:nvSpPr>
          <p:spPr bwMode="auto">
            <a:xfrm>
              <a:off x="5921817"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220" name="Freeform: Shape 817">
              <a:extLst>
                <a:ext uri="{FF2B5EF4-FFF2-40B4-BE49-F238E27FC236}">
                  <a16:creationId xmlns:a16="http://schemas.microsoft.com/office/drawing/2014/main" id="{B0930802-92EC-4BEB-8492-9251A1E8DE55}"/>
                </a:ext>
              </a:extLst>
            </p:cNvPr>
            <p:cNvSpPr/>
            <p:nvPr/>
          </p:nvSpPr>
          <p:spPr bwMode="auto">
            <a:xfrm>
              <a:off x="6135385"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221" name="Freeform: Shape 818">
              <a:extLst>
                <a:ext uri="{FF2B5EF4-FFF2-40B4-BE49-F238E27FC236}">
                  <a16:creationId xmlns:a16="http://schemas.microsoft.com/office/drawing/2014/main" id="{42E1F51A-354C-49F1-A34E-E116A8F23448}"/>
                </a:ext>
              </a:extLst>
            </p:cNvPr>
            <p:cNvSpPr/>
            <p:nvPr/>
          </p:nvSpPr>
          <p:spPr bwMode="auto">
            <a:xfrm>
              <a:off x="5279191" y="5499596"/>
              <a:ext cx="1101835" cy="1008471"/>
            </a:xfrm>
            <a:custGeom>
              <a:avLst/>
              <a:gdLst>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245153 w 1101835"/>
                <a:gd name="connsiteY9" fmla="*/ 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336593 w 1101835"/>
                <a:gd name="connsiteY9" fmla="*/ 9144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0" fmla="*/ 489041 w 1101835"/>
                <a:gd name="connsiteY0" fmla="*/ 0 h 1008471"/>
                <a:gd name="connsiteX1" fmla="*/ 490307 w 1101835"/>
                <a:gd name="connsiteY1" fmla="*/ 551557 h 1008471"/>
                <a:gd name="connsiteX2" fmla="*/ 796071 w 1101835"/>
                <a:gd name="connsiteY2" fmla="*/ 284445 h 1008471"/>
                <a:gd name="connsiteX3" fmla="*/ 796071 w 1101835"/>
                <a:gd name="connsiteY3" fmla="*/ 551557 h 1008471"/>
                <a:gd name="connsiteX4" fmla="*/ 1101835 w 1101835"/>
                <a:gd name="connsiteY4" fmla="*/ 284445 h 1008471"/>
                <a:gd name="connsiteX5" fmla="*/ 1101835 w 1101835"/>
                <a:gd name="connsiteY5" fmla="*/ 1008471 h 1008471"/>
                <a:gd name="connsiteX6" fmla="*/ 0 w 1101835"/>
                <a:gd name="connsiteY6" fmla="*/ 1008471 h 1008471"/>
                <a:gd name="connsiteX7" fmla="*/ 1265 w 1101835"/>
                <a:gd name="connsiteY7" fmla="*/ 0 h 1008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1835" h="1008471">
                  <a:moveTo>
                    <a:pt x="489041" y="0"/>
                  </a:moveTo>
                  <a:lnTo>
                    <a:pt x="490307" y="551557"/>
                  </a:lnTo>
                  <a:lnTo>
                    <a:pt x="796071" y="284445"/>
                  </a:lnTo>
                  <a:lnTo>
                    <a:pt x="796071" y="551557"/>
                  </a:lnTo>
                  <a:lnTo>
                    <a:pt x="1101835" y="284445"/>
                  </a:lnTo>
                  <a:lnTo>
                    <a:pt x="1101835" y="1008471"/>
                  </a:lnTo>
                  <a:lnTo>
                    <a:pt x="0" y="1008471"/>
                  </a:lnTo>
                  <a:cubicBezTo>
                    <a:pt x="422" y="672314"/>
                    <a:pt x="843" y="336157"/>
                    <a:pt x="1265" y="0"/>
                  </a:cubicBez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useBgFill="1">
          <p:nvSpPr>
            <p:cNvPr id="222" name="Freeform: Shape 819">
              <a:extLst>
                <a:ext uri="{FF2B5EF4-FFF2-40B4-BE49-F238E27FC236}">
                  <a16:creationId xmlns:a16="http://schemas.microsoft.com/office/drawing/2014/main" id="{0D96DED3-49C6-4C25-A046-1C768D5BDD5F}"/>
                </a:ext>
              </a:extLst>
            </p:cNvPr>
            <p:cNvSpPr/>
            <p:nvPr/>
          </p:nvSpPr>
          <p:spPr bwMode="auto">
            <a:xfrm>
              <a:off x="5279190" y="5401430"/>
              <a:ext cx="488333" cy="201776"/>
            </a:xfrm>
            <a:custGeom>
              <a:avLst/>
              <a:gdLst>
                <a:gd name="connsiteX0" fmla="*/ 246301 w 492602"/>
                <a:gd name="connsiteY0" fmla="*/ 0 h 201776"/>
                <a:gd name="connsiteX1" fmla="*/ 492602 w 492602"/>
                <a:gd name="connsiteY1" fmla="*/ 100888 h 201776"/>
                <a:gd name="connsiteX2" fmla="*/ 246301 w 492602"/>
                <a:gd name="connsiteY2" fmla="*/ 201776 h 201776"/>
                <a:gd name="connsiteX3" fmla="*/ 0 w 492602"/>
                <a:gd name="connsiteY3" fmla="*/ 100888 h 201776"/>
                <a:gd name="connsiteX4" fmla="*/ 246301 w 492602"/>
                <a:gd name="connsiteY4" fmla="*/ 0 h 201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602" h="201776">
                  <a:moveTo>
                    <a:pt x="246301" y="0"/>
                  </a:moveTo>
                  <a:cubicBezTo>
                    <a:pt x="382329" y="0"/>
                    <a:pt x="492602" y="45169"/>
                    <a:pt x="492602" y="100888"/>
                  </a:cubicBezTo>
                  <a:cubicBezTo>
                    <a:pt x="492602" y="156607"/>
                    <a:pt x="382329" y="201776"/>
                    <a:pt x="246301" y="201776"/>
                  </a:cubicBezTo>
                  <a:cubicBezTo>
                    <a:pt x="110273" y="201776"/>
                    <a:pt x="0" y="156607"/>
                    <a:pt x="0" y="100888"/>
                  </a:cubicBezTo>
                  <a:cubicBezTo>
                    <a:pt x="0" y="45169"/>
                    <a:pt x="110273" y="0"/>
                    <a:pt x="246301" y="0"/>
                  </a:cubicBezTo>
                  <a:close/>
                </a:path>
              </a:pathLst>
            </a:custGeom>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grpSp>
      <p:sp>
        <p:nvSpPr>
          <p:cNvPr id="226" name="Shape 101">
            <a:extLst>
              <a:ext uri="{FF2B5EF4-FFF2-40B4-BE49-F238E27FC236}">
                <a16:creationId xmlns:a16="http://schemas.microsoft.com/office/drawing/2014/main" id="{7B4DF503-F480-496E-A733-DD9FAD666D7B}"/>
              </a:ext>
            </a:extLst>
          </p:cNvPr>
          <p:cNvSpPr txBox="1"/>
          <p:nvPr/>
        </p:nvSpPr>
        <p:spPr>
          <a:xfrm>
            <a:off x="10409065" y="5271020"/>
            <a:ext cx="1516015" cy="253875"/>
          </a:xfrm>
          <a:prstGeom prst="rect">
            <a:avLst/>
          </a:prstGeom>
          <a:noFill/>
          <a:ln>
            <a:noFill/>
          </a:ln>
        </p:spPr>
        <p:txBody>
          <a:bodyPr wrap="square" lIns="91425" tIns="45700" rIns="91425" bIns="45700" anchor="t" anchorCtr="0">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sym typeface="Calibri"/>
              </a:rPr>
              <a:t>Analytical dashboards</a:t>
            </a:r>
          </a:p>
        </p:txBody>
      </p:sp>
      <p:grpSp>
        <p:nvGrpSpPr>
          <p:cNvPr id="229" name="Group 228">
            <a:extLst>
              <a:ext uri="{FF2B5EF4-FFF2-40B4-BE49-F238E27FC236}">
                <a16:creationId xmlns:a16="http://schemas.microsoft.com/office/drawing/2014/main" id="{88288329-B5B9-48C7-A983-7EC747CD3DEB}"/>
              </a:ext>
            </a:extLst>
          </p:cNvPr>
          <p:cNvGrpSpPr/>
          <p:nvPr/>
        </p:nvGrpSpPr>
        <p:grpSpPr>
          <a:xfrm>
            <a:off x="10816416" y="4567055"/>
            <a:ext cx="669375" cy="526560"/>
            <a:chOff x="10725498" y="5087603"/>
            <a:chExt cx="498940" cy="424437"/>
          </a:xfrm>
        </p:grpSpPr>
        <p:sp>
          <p:nvSpPr>
            <p:cNvPr id="241" name="graph_2">
              <a:extLst>
                <a:ext uri="{FF2B5EF4-FFF2-40B4-BE49-F238E27FC236}">
                  <a16:creationId xmlns:a16="http://schemas.microsoft.com/office/drawing/2014/main" id="{29953A95-0880-46B2-8D42-1354E4E3B95A}"/>
                </a:ext>
              </a:extLst>
            </p:cNvPr>
            <p:cNvSpPr>
              <a:spLocks noChangeAspect="1" noEditPoints="1"/>
            </p:cNvSpPr>
            <p:nvPr/>
          </p:nvSpPr>
          <p:spPr bwMode="auto">
            <a:xfrm>
              <a:off x="10829194" y="5267741"/>
              <a:ext cx="291548" cy="170948"/>
            </a:xfrm>
            <a:custGeom>
              <a:avLst/>
              <a:gdLst>
                <a:gd name="T0" fmla="*/ 195 w 249"/>
                <a:gd name="T1" fmla="*/ 0 h 146"/>
                <a:gd name="T2" fmla="*/ 244 w 249"/>
                <a:gd name="T3" fmla="*/ 0 h 146"/>
                <a:gd name="T4" fmla="*/ 244 w 249"/>
                <a:gd name="T5" fmla="*/ 50 h 146"/>
                <a:gd name="T6" fmla="*/ 244 w 249"/>
                <a:gd name="T7" fmla="*/ 0 h 146"/>
                <a:gd name="T8" fmla="*/ 141 w 249"/>
                <a:gd name="T9" fmla="*/ 106 h 146"/>
                <a:gd name="T10" fmla="*/ 109 w 249"/>
                <a:gd name="T11" fmla="*/ 106 h 146"/>
                <a:gd name="T12" fmla="*/ 0 w 249"/>
                <a:gd name="T13" fmla="*/ 146 h 146"/>
                <a:gd name="T14" fmla="*/ 249 w 249"/>
                <a:gd name="T15" fmla="*/ 146 h 146"/>
                <a:gd name="T16" fmla="*/ 88 w 249"/>
                <a:gd name="T17" fmla="*/ 106 h 146"/>
                <a:gd name="T18" fmla="*/ 54 w 249"/>
                <a:gd name="T19" fmla="*/ 106 h 146"/>
                <a:gd name="T20" fmla="*/ 35 w 249"/>
                <a:gd name="T21" fmla="*/ 106 h 146"/>
                <a:gd name="T22" fmla="*/ 1 w 249"/>
                <a:gd name="T23" fmla="*/ 10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9" h="146">
                  <a:moveTo>
                    <a:pt x="195" y="0"/>
                  </a:moveTo>
                  <a:lnTo>
                    <a:pt x="244" y="0"/>
                  </a:lnTo>
                  <a:lnTo>
                    <a:pt x="244" y="50"/>
                  </a:lnTo>
                  <a:moveTo>
                    <a:pt x="244" y="0"/>
                  </a:moveTo>
                  <a:lnTo>
                    <a:pt x="141" y="106"/>
                  </a:lnTo>
                  <a:lnTo>
                    <a:pt x="109" y="106"/>
                  </a:lnTo>
                  <a:moveTo>
                    <a:pt x="0" y="146"/>
                  </a:moveTo>
                  <a:lnTo>
                    <a:pt x="249" y="146"/>
                  </a:lnTo>
                  <a:moveTo>
                    <a:pt x="88" y="106"/>
                  </a:moveTo>
                  <a:lnTo>
                    <a:pt x="54" y="106"/>
                  </a:lnTo>
                  <a:moveTo>
                    <a:pt x="35" y="106"/>
                  </a:moveTo>
                  <a:lnTo>
                    <a:pt x="1" y="106"/>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grpSp>
          <p:nvGrpSpPr>
            <p:cNvPr id="242" name="Group 241">
              <a:extLst>
                <a:ext uri="{FF2B5EF4-FFF2-40B4-BE49-F238E27FC236}">
                  <a16:creationId xmlns:a16="http://schemas.microsoft.com/office/drawing/2014/main" id="{88A799A8-6612-4611-BEAC-AC417508B8FA}"/>
                </a:ext>
              </a:extLst>
            </p:cNvPr>
            <p:cNvGrpSpPr/>
            <p:nvPr/>
          </p:nvGrpSpPr>
          <p:grpSpPr>
            <a:xfrm>
              <a:off x="10725498" y="5087603"/>
              <a:ext cx="498940" cy="424437"/>
              <a:chOff x="10725498" y="5087603"/>
              <a:chExt cx="498940" cy="424437"/>
            </a:xfrm>
          </p:grpSpPr>
          <p:sp>
            <p:nvSpPr>
              <p:cNvPr id="243" name="Rectangle 9">
                <a:extLst>
                  <a:ext uri="{FF2B5EF4-FFF2-40B4-BE49-F238E27FC236}">
                    <a16:creationId xmlns:a16="http://schemas.microsoft.com/office/drawing/2014/main" id="{31B18417-C721-45E3-9986-487C7E49FA43}"/>
                  </a:ext>
                </a:extLst>
              </p:cNvPr>
              <p:cNvSpPr>
                <a:spLocks noChangeArrowheads="1"/>
              </p:cNvSpPr>
              <p:nvPr/>
            </p:nvSpPr>
            <p:spPr bwMode="auto">
              <a:xfrm>
                <a:off x="10725498" y="5087603"/>
                <a:ext cx="498940" cy="424437"/>
              </a:xfrm>
              <a:prstGeom prst="rect">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44" name="Line 10">
                <a:extLst>
                  <a:ext uri="{FF2B5EF4-FFF2-40B4-BE49-F238E27FC236}">
                    <a16:creationId xmlns:a16="http://schemas.microsoft.com/office/drawing/2014/main" id="{7164177F-9624-423B-9BC9-8729A7504DE5}"/>
                  </a:ext>
                </a:extLst>
              </p:cNvPr>
              <p:cNvSpPr>
                <a:spLocks noChangeShapeType="1"/>
              </p:cNvSpPr>
              <p:nvPr/>
            </p:nvSpPr>
            <p:spPr bwMode="auto">
              <a:xfrm flipH="1">
                <a:off x="10725498" y="5202743"/>
                <a:ext cx="498940"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45" name="Oval 11">
                <a:extLst>
                  <a:ext uri="{FF2B5EF4-FFF2-40B4-BE49-F238E27FC236}">
                    <a16:creationId xmlns:a16="http://schemas.microsoft.com/office/drawing/2014/main" id="{5EBA874A-B7BE-4152-A8B7-4E216267A488}"/>
                  </a:ext>
                </a:extLst>
              </p:cNvPr>
              <p:cNvSpPr>
                <a:spLocks noChangeArrowheads="1"/>
              </p:cNvSpPr>
              <p:nvPr/>
            </p:nvSpPr>
            <p:spPr bwMode="auto">
              <a:xfrm>
                <a:off x="11014477" y="5125983"/>
                <a:ext cx="38380" cy="38380"/>
              </a:xfrm>
              <a:prstGeom prst="ellipse">
                <a:avLst/>
              </a:prstGeom>
              <a:solidFill>
                <a:schemeClr val="tx1"/>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46" name="Oval 12">
                <a:extLst>
                  <a:ext uri="{FF2B5EF4-FFF2-40B4-BE49-F238E27FC236}">
                    <a16:creationId xmlns:a16="http://schemas.microsoft.com/office/drawing/2014/main" id="{C7370ECB-CBDB-4995-8B8F-85D6260945AE}"/>
                  </a:ext>
                </a:extLst>
              </p:cNvPr>
              <p:cNvSpPr>
                <a:spLocks noChangeArrowheads="1"/>
              </p:cNvSpPr>
              <p:nvPr/>
            </p:nvSpPr>
            <p:spPr bwMode="auto">
              <a:xfrm>
                <a:off x="11070918" y="5125983"/>
                <a:ext cx="38380" cy="38380"/>
              </a:xfrm>
              <a:prstGeom prst="ellipse">
                <a:avLst/>
              </a:prstGeom>
              <a:solidFill>
                <a:schemeClr val="tx1"/>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47" name="Oval 13">
                <a:extLst>
                  <a:ext uri="{FF2B5EF4-FFF2-40B4-BE49-F238E27FC236}">
                    <a16:creationId xmlns:a16="http://schemas.microsoft.com/office/drawing/2014/main" id="{9955660E-D525-4285-9422-CF11FB146CEA}"/>
                  </a:ext>
                </a:extLst>
              </p:cNvPr>
              <p:cNvSpPr>
                <a:spLocks noChangeArrowheads="1"/>
              </p:cNvSpPr>
              <p:nvPr/>
            </p:nvSpPr>
            <p:spPr bwMode="auto">
              <a:xfrm>
                <a:off x="11129617" y="5125983"/>
                <a:ext cx="38380" cy="38380"/>
              </a:xfrm>
              <a:prstGeom prst="ellipse">
                <a:avLst/>
              </a:prstGeom>
              <a:solidFill>
                <a:schemeClr val="tx1"/>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grpSp>
      </p:grpSp>
      <p:grpSp>
        <p:nvGrpSpPr>
          <p:cNvPr id="25" name="Group 24">
            <a:extLst>
              <a:ext uri="{FF2B5EF4-FFF2-40B4-BE49-F238E27FC236}">
                <a16:creationId xmlns:a16="http://schemas.microsoft.com/office/drawing/2014/main" id="{30199FEA-1205-48B6-9700-EC66BF15EC4E}"/>
              </a:ext>
            </a:extLst>
          </p:cNvPr>
          <p:cNvGrpSpPr/>
          <p:nvPr/>
        </p:nvGrpSpPr>
        <p:grpSpPr>
          <a:xfrm>
            <a:off x="6919439" y="2616558"/>
            <a:ext cx="595274" cy="485668"/>
            <a:chOff x="5818113" y="2550840"/>
            <a:chExt cx="529278" cy="431824"/>
          </a:xfrm>
        </p:grpSpPr>
        <p:sp>
          <p:nvSpPr>
            <p:cNvPr id="24" name="Diamond 23">
              <a:extLst>
                <a:ext uri="{FF2B5EF4-FFF2-40B4-BE49-F238E27FC236}">
                  <a16:creationId xmlns:a16="http://schemas.microsoft.com/office/drawing/2014/main" id="{E320F35E-7DDC-41EC-86AF-B60F1A0B05E2}"/>
                </a:ext>
              </a:extLst>
            </p:cNvPr>
            <p:cNvSpPr/>
            <p:nvPr/>
          </p:nvSpPr>
          <p:spPr bwMode="auto">
            <a:xfrm>
              <a:off x="5818113" y="2550840"/>
              <a:ext cx="529278" cy="274527"/>
            </a:xfrm>
            <a:prstGeom prst="diamond">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82" name="Freeform: Shape 281">
              <a:extLst>
                <a:ext uri="{FF2B5EF4-FFF2-40B4-BE49-F238E27FC236}">
                  <a16:creationId xmlns:a16="http://schemas.microsoft.com/office/drawing/2014/main" id="{5EFEE31B-F517-438D-90BA-119D26919E6B}"/>
                </a:ext>
              </a:extLst>
            </p:cNvPr>
            <p:cNvSpPr/>
            <p:nvPr/>
          </p:nvSpPr>
          <p:spPr bwMode="auto">
            <a:xfrm>
              <a:off x="5818113" y="2797200"/>
              <a:ext cx="529278" cy="185464"/>
            </a:xfrm>
            <a:custGeom>
              <a:avLst/>
              <a:gdLst>
                <a:gd name="connsiteX0" fmla="*/ 92930 w 529278"/>
                <a:gd name="connsiteY0" fmla="*/ 0 h 185464"/>
                <a:gd name="connsiteX1" fmla="*/ 264639 w 529278"/>
                <a:gd name="connsiteY1" fmla="*/ 89062 h 185464"/>
                <a:gd name="connsiteX2" fmla="*/ 436348 w 529278"/>
                <a:gd name="connsiteY2" fmla="*/ 0 h 185464"/>
                <a:gd name="connsiteX3" fmla="*/ 529278 w 529278"/>
                <a:gd name="connsiteY3" fmla="*/ 48201 h 185464"/>
                <a:gd name="connsiteX4" fmla="*/ 264639 w 529278"/>
                <a:gd name="connsiteY4" fmla="*/ 185464 h 185464"/>
                <a:gd name="connsiteX5" fmla="*/ 0 w 529278"/>
                <a:gd name="connsiteY5" fmla="*/ 48201 h 185464"/>
                <a:gd name="connsiteX6" fmla="*/ 92930 w 529278"/>
                <a:gd name="connsiteY6" fmla="*/ 0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6" fmla="*/ 356079 w 529278"/>
                <a:gd name="connsiteY6" fmla="*/ 180502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0" fmla="*/ 436348 w 529278"/>
                <a:gd name="connsiteY0" fmla="*/ 0 h 185464"/>
                <a:gd name="connsiteX1" fmla="*/ 529278 w 529278"/>
                <a:gd name="connsiteY1" fmla="*/ 48201 h 185464"/>
                <a:gd name="connsiteX2" fmla="*/ 264639 w 529278"/>
                <a:gd name="connsiteY2" fmla="*/ 185464 h 185464"/>
                <a:gd name="connsiteX3" fmla="*/ 0 w 529278"/>
                <a:gd name="connsiteY3" fmla="*/ 48201 h 185464"/>
                <a:gd name="connsiteX4" fmla="*/ 92930 w 529278"/>
                <a:gd name="connsiteY4" fmla="*/ 0 h 185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278" h="185464">
                  <a:moveTo>
                    <a:pt x="436348" y="0"/>
                  </a:moveTo>
                  <a:lnTo>
                    <a:pt x="529278" y="48201"/>
                  </a:lnTo>
                  <a:lnTo>
                    <a:pt x="264639" y="185464"/>
                  </a:lnTo>
                  <a:lnTo>
                    <a:pt x="0" y="48201"/>
                  </a:lnTo>
                  <a:lnTo>
                    <a:pt x="92930" y="0"/>
                  </a:ln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94" name="Rectangle 93">
            <a:extLst>
              <a:ext uri="{FF2B5EF4-FFF2-40B4-BE49-F238E27FC236}">
                <a16:creationId xmlns:a16="http://schemas.microsoft.com/office/drawing/2014/main" id="{BA985EA6-8666-4C60-9C76-D0881EBEF3AB}"/>
              </a:ext>
            </a:extLst>
          </p:cNvPr>
          <p:cNvSpPr/>
          <p:nvPr/>
        </p:nvSpPr>
        <p:spPr bwMode="auto">
          <a:xfrm>
            <a:off x="1936542" y="1546386"/>
            <a:ext cx="8432552" cy="4263966"/>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5" name="Rectangle 94">
            <a:extLst>
              <a:ext uri="{FF2B5EF4-FFF2-40B4-BE49-F238E27FC236}">
                <a16:creationId xmlns:a16="http://schemas.microsoft.com/office/drawing/2014/main" id="{93DF19E2-A7D3-42A4-B703-3947DB9172EB}"/>
              </a:ext>
            </a:extLst>
          </p:cNvPr>
          <p:cNvSpPr/>
          <p:nvPr/>
        </p:nvSpPr>
        <p:spPr bwMode="auto">
          <a:xfrm>
            <a:off x="8616021" y="1749131"/>
            <a:ext cx="1432897" cy="307777"/>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t" anchorCtr="0">
            <a:spAutoFit/>
          </a:bodyPr>
          <a:lstStyle/>
          <a:p>
            <a:pPr marL="0" marR="0" lvl="0" indent="0" algn="ctr" defTabSz="710593" rtl="0"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Model &amp; Serve</a:t>
            </a:r>
          </a:p>
        </p:txBody>
      </p:sp>
      <p:sp>
        <p:nvSpPr>
          <p:cNvPr id="96" name="Rectangle 95">
            <a:extLst>
              <a:ext uri="{FF2B5EF4-FFF2-40B4-BE49-F238E27FC236}">
                <a16:creationId xmlns:a16="http://schemas.microsoft.com/office/drawing/2014/main" id="{00834D8A-E685-4B38-9566-AED579F7460F}"/>
              </a:ext>
            </a:extLst>
          </p:cNvPr>
          <p:cNvSpPr/>
          <p:nvPr/>
        </p:nvSpPr>
        <p:spPr bwMode="auto">
          <a:xfrm>
            <a:off x="6608998" y="1749131"/>
            <a:ext cx="1377453" cy="307777"/>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t" anchorCtr="0">
            <a:spAutoFit/>
          </a:bodyPr>
          <a:lstStyle/>
          <a:p>
            <a:pPr marL="0" marR="0" lvl="0" indent="0" algn="ctr" defTabSz="710593" rtl="0"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Prep &amp; Train</a:t>
            </a:r>
          </a:p>
        </p:txBody>
      </p:sp>
      <p:sp>
        <p:nvSpPr>
          <p:cNvPr id="97" name="Rectangle 96">
            <a:extLst>
              <a:ext uri="{FF2B5EF4-FFF2-40B4-BE49-F238E27FC236}">
                <a16:creationId xmlns:a16="http://schemas.microsoft.com/office/drawing/2014/main" id="{8AAD36A6-EF35-4C3B-9523-3136021C9A6A}"/>
              </a:ext>
            </a:extLst>
          </p:cNvPr>
          <p:cNvSpPr/>
          <p:nvPr/>
        </p:nvSpPr>
        <p:spPr bwMode="auto">
          <a:xfrm>
            <a:off x="4564817" y="1749131"/>
            <a:ext cx="1392554" cy="307777"/>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t" anchorCtr="0">
            <a:spAutoFit/>
          </a:bodyPr>
          <a:lstStyle/>
          <a:p>
            <a:pPr marL="0" marR="0" lvl="0" indent="0" algn="ctr" defTabSz="522599" rtl="0"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Store</a:t>
            </a:r>
          </a:p>
        </p:txBody>
      </p:sp>
      <p:sp>
        <p:nvSpPr>
          <p:cNvPr id="98" name="Rectangle 97">
            <a:extLst>
              <a:ext uri="{FF2B5EF4-FFF2-40B4-BE49-F238E27FC236}">
                <a16:creationId xmlns:a16="http://schemas.microsoft.com/office/drawing/2014/main" id="{43F28F59-1A65-4471-B7E8-B861F6BE5A8D}"/>
              </a:ext>
            </a:extLst>
          </p:cNvPr>
          <p:cNvSpPr/>
          <p:nvPr/>
        </p:nvSpPr>
        <p:spPr bwMode="auto">
          <a:xfrm>
            <a:off x="2609300" y="1749131"/>
            <a:ext cx="1384695" cy="307777"/>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t" anchorCtr="0">
            <a:spAutoFit/>
          </a:bodyPr>
          <a:lstStyle/>
          <a:p>
            <a:pPr marL="0" marR="0" lvl="0" indent="0" algn="ctr" defTabSz="710593" rtl="0"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Ingest</a:t>
            </a:r>
          </a:p>
        </p:txBody>
      </p:sp>
      <p:cxnSp>
        <p:nvCxnSpPr>
          <p:cNvPr id="101" name="Connector: Elbow 100">
            <a:extLst>
              <a:ext uri="{FF2B5EF4-FFF2-40B4-BE49-F238E27FC236}">
                <a16:creationId xmlns:a16="http://schemas.microsoft.com/office/drawing/2014/main" id="{191526F0-B3BC-4F6E-833A-764B0E148B18}"/>
              </a:ext>
            </a:extLst>
          </p:cNvPr>
          <p:cNvCxnSpPr>
            <a:cxnSpLocks/>
          </p:cNvCxnSpPr>
          <p:nvPr/>
        </p:nvCxnSpPr>
        <p:spPr>
          <a:xfrm>
            <a:off x="7149469" y="3540421"/>
            <a:ext cx="1661551" cy="986196"/>
          </a:xfrm>
          <a:prstGeom prst="bentConnector3">
            <a:avLst>
              <a:gd name="adj1" fmla="val -62"/>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110" name="Rectangle 109">
            <a:extLst>
              <a:ext uri="{FF2B5EF4-FFF2-40B4-BE49-F238E27FC236}">
                <a16:creationId xmlns:a16="http://schemas.microsoft.com/office/drawing/2014/main" id="{903B7F81-0E35-4628-A28D-FBDE1F40F66C}"/>
              </a:ext>
            </a:extLst>
          </p:cNvPr>
          <p:cNvSpPr/>
          <p:nvPr/>
        </p:nvSpPr>
        <p:spPr bwMode="auto">
          <a:xfrm>
            <a:off x="10420291" y="1770094"/>
            <a:ext cx="1432897" cy="307777"/>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t" anchorCtr="0">
            <a:spAutoFit/>
          </a:bodyPr>
          <a:lstStyle/>
          <a:p>
            <a:pPr marL="0" marR="0" lvl="0" indent="0" algn="ctr" defTabSz="710593" rtl="0"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Intelligence</a:t>
            </a:r>
          </a:p>
        </p:txBody>
      </p:sp>
    </p:spTree>
    <p:extLst>
      <p:ext uri="{BB962C8B-B14F-4D97-AF65-F5344CB8AC3E}">
        <p14:creationId xmlns:p14="http://schemas.microsoft.com/office/powerpoint/2010/main" val="4104743131"/>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775BA-CF1D-468F-B51C-1BF231D1B404}"/>
              </a:ext>
            </a:extLst>
          </p:cNvPr>
          <p:cNvSpPr>
            <a:spLocks noGrp="1"/>
          </p:cNvSpPr>
          <p:nvPr>
            <p:ph type="title"/>
          </p:nvPr>
        </p:nvSpPr>
        <p:spPr>
          <a:xfrm>
            <a:off x="269240" y="289513"/>
            <a:ext cx="11655840" cy="899665"/>
          </a:xfrm>
        </p:spPr>
        <p:txBody>
          <a:bodyPr/>
          <a:lstStyle/>
          <a:p>
            <a:r>
              <a:rPr lang="en-US" dirty="0"/>
              <a:t>Advanced Analytics on Big Data</a:t>
            </a:r>
          </a:p>
        </p:txBody>
      </p:sp>
      <p:sp>
        <p:nvSpPr>
          <p:cNvPr id="98" name="Shape 101">
            <a:extLst>
              <a:ext uri="{FF2B5EF4-FFF2-40B4-BE49-F238E27FC236}">
                <a16:creationId xmlns:a16="http://schemas.microsoft.com/office/drawing/2014/main" id="{A5431729-A8D3-407B-8DE0-5B7777CE924D}"/>
              </a:ext>
            </a:extLst>
          </p:cNvPr>
          <p:cNvSpPr txBox="1"/>
          <p:nvPr/>
        </p:nvSpPr>
        <p:spPr>
          <a:xfrm>
            <a:off x="10285644" y="3105141"/>
            <a:ext cx="1627965" cy="253875"/>
          </a:xfrm>
          <a:prstGeom prst="rect">
            <a:avLst/>
          </a:prstGeom>
          <a:noFill/>
          <a:ln>
            <a:noFill/>
          </a:ln>
        </p:spPr>
        <p:txBody>
          <a:bodyPr lIns="91425" tIns="45700" rIns="91425" bIns="45700" anchor="t" anchorCtr="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sym typeface="Calibri"/>
              </a:rPr>
              <a:t>Web &amp; mobile apps</a:t>
            </a:r>
          </a:p>
        </p:txBody>
      </p:sp>
      <p:grpSp>
        <p:nvGrpSpPr>
          <p:cNvPr id="99" name="Group 98">
            <a:extLst>
              <a:ext uri="{FF2B5EF4-FFF2-40B4-BE49-F238E27FC236}">
                <a16:creationId xmlns:a16="http://schemas.microsoft.com/office/drawing/2014/main" id="{D3172A0F-11F1-4EEF-820E-DE5FDEB59900}"/>
              </a:ext>
            </a:extLst>
          </p:cNvPr>
          <p:cNvGrpSpPr/>
          <p:nvPr/>
        </p:nvGrpSpPr>
        <p:grpSpPr>
          <a:xfrm>
            <a:off x="10692067" y="2243660"/>
            <a:ext cx="815118" cy="823994"/>
            <a:chOff x="9095124" y="3288299"/>
            <a:chExt cx="916056" cy="1001411"/>
          </a:xfrm>
        </p:grpSpPr>
        <p:grpSp>
          <p:nvGrpSpPr>
            <p:cNvPr id="100" name="Group 99">
              <a:extLst>
                <a:ext uri="{FF2B5EF4-FFF2-40B4-BE49-F238E27FC236}">
                  <a16:creationId xmlns:a16="http://schemas.microsoft.com/office/drawing/2014/main" id="{A9C76790-9254-4F15-B8D4-3F55FC0456F6}"/>
                </a:ext>
              </a:extLst>
            </p:cNvPr>
            <p:cNvGrpSpPr/>
            <p:nvPr/>
          </p:nvGrpSpPr>
          <p:grpSpPr>
            <a:xfrm>
              <a:off x="9615713" y="3659076"/>
              <a:ext cx="288492" cy="206742"/>
              <a:chOff x="3751869" y="1754414"/>
              <a:chExt cx="4688258" cy="3381830"/>
            </a:xfrm>
          </p:grpSpPr>
          <p:sp>
            <p:nvSpPr>
              <p:cNvPr id="116" name="Freeform: Shape 132">
                <a:extLst>
                  <a:ext uri="{FF2B5EF4-FFF2-40B4-BE49-F238E27FC236}">
                    <a16:creationId xmlns:a16="http://schemas.microsoft.com/office/drawing/2014/main" id="{B3AE1FCF-0564-46CC-92DB-D0F48762E680}"/>
                  </a:ext>
                </a:extLst>
              </p:cNvPr>
              <p:cNvSpPr/>
              <p:nvPr/>
            </p:nvSpPr>
            <p:spPr bwMode="auto">
              <a:xfrm>
                <a:off x="3751869" y="1754414"/>
                <a:ext cx="1605717" cy="3381830"/>
              </a:xfrm>
              <a:custGeom>
                <a:avLst/>
                <a:gdLst>
                  <a:gd name="connsiteX0" fmla="*/ 1605716 w 1884207"/>
                  <a:gd name="connsiteY0" fmla="*/ 0 h 3381830"/>
                  <a:gd name="connsiteX1" fmla="*/ 1884206 w 1884207"/>
                  <a:gd name="connsiteY1" fmla="*/ 278490 h 3381830"/>
                  <a:gd name="connsiteX2" fmla="*/ 471783 w 1884207"/>
                  <a:gd name="connsiteY2" fmla="*/ 1690914 h 3381830"/>
                  <a:gd name="connsiteX3" fmla="*/ 1884207 w 1884207"/>
                  <a:gd name="connsiteY3" fmla="*/ 3103339 h 3381830"/>
                  <a:gd name="connsiteX4" fmla="*/ 1605717 w 1884207"/>
                  <a:gd name="connsiteY4" fmla="*/ 3381830 h 3381830"/>
                  <a:gd name="connsiteX5" fmla="*/ 60246 w 1884207"/>
                  <a:gd name="connsiteY5" fmla="*/ 1836358 h 3381830"/>
                  <a:gd name="connsiteX6" fmla="*/ 60246 w 1884207"/>
                  <a:gd name="connsiteY6" fmla="*/ 1545470 h 3381830"/>
                  <a:gd name="connsiteX7" fmla="*/ 1605716 w 1884207"/>
                  <a:gd name="connsiteY7" fmla="*/ 0 h 3381830"/>
                  <a:gd name="connsiteX0" fmla="*/ 1605716 w 1884207"/>
                  <a:gd name="connsiteY0" fmla="*/ 0 h 3381830"/>
                  <a:gd name="connsiteX1" fmla="*/ 1884206 w 1884207"/>
                  <a:gd name="connsiteY1" fmla="*/ 278490 h 3381830"/>
                  <a:gd name="connsiteX2" fmla="*/ 1884207 w 1884207"/>
                  <a:gd name="connsiteY2" fmla="*/ 3103339 h 3381830"/>
                  <a:gd name="connsiteX3" fmla="*/ 1605717 w 1884207"/>
                  <a:gd name="connsiteY3" fmla="*/ 3381830 h 3381830"/>
                  <a:gd name="connsiteX4" fmla="*/ 60246 w 1884207"/>
                  <a:gd name="connsiteY4" fmla="*/ 1836358 h 3381830"/>
                  <a:gd name="connsiteX5" fmla="*/ 60246 w 1884207"/>
                  <a:gd name="connsiteY5" fmla="*/ 1545470 h 3381830"/>
                  <a:gd name="connsiteX6" fmla="*/ 1605716 w 1884207"/>
                  <a:gd name="connsiteY6" fmla="*/ 0 h 3381830"/>
                  <a:gd name="connsiteX0" fmla="*/ 1884207 w 1975647"/>
                  <a:gd name="connsiteY0" fmla="*/ 3103339 h 3381830"/>
                  <a:gd name="connsiteX1" fmla="*/ 1605717 w 1975647"/>
                  <a:gd name="connsiteY1" fmla="*/ 3381830 h 3381830"/>
                  <a:gd name="connsiteX2" fmla="*/ 60246 w 1975647"/>
                  <a:gd name="connsiteY2" fmla="*/ 1836358 h 3381830"/>
                  <a:gd name="connsiteX3" fmla="*/ 60246 w 1975647"/>
                  <a:gd name="connsiteY3" fmla="*/ 1545470 h 3381830"/>
                  <a:gd name="connsiteX4" fmla="*/ 1605716 w 1975647"/>
                  <a:gd name="connsiteY4" fmla="*/ 0 h 3381830"/>
                  <a:gd name="connsiteX5" fmla="*/ 1884206 w 1975647"/>
                  <a:gd name="connsiteY5" fmla="*/ 278490 h 3381830"/>
                  <a:gd name="connsiteX6" fmla="*/ 1975647 w 1975647"/>
                  <a:gd name="connsiteY6" fmla="*/ 3194779 h 3381830"/>
                  <a:gd name="connsiteX0" fmla="*/ 1884207 w 1884207"/>
                  <a:gd name="connsiteY0" fmla="*/ 3103339 h 3381830"/>
                  <a:gd name="connsiteX1" fmla="*/ 1605717 w 1884207"/>
                  <a:gd name="connsiteY1" fmla="*/ 3381830 h 3381830"/>
                  <a:gd name="connsiteX2" fmla="*/ 60246 w 1884207"/>
                  <a:gd name="connsiteY2" fmla="*/ 1836358 h 3381830"/>
                  <a:gd name="connsiteX3" fmla="*/ 60246 w 1884207"/>
                  <a:gd name="connsiteY3" fmla="*/ 1545470 h 3381830"/>
                  <a:gd name="connsiteX4" fmla="*/ 1605716 w 1884207"/>
                  <a:gd name="connsiteY4" fmla="*/ 0 h 3381830"/>
                  <a:gd name="connsiteX5" fmla="*/ 1884206 w 1884207"/>
                  <a:gd name="connsiteY5" fmla="*/ 278490 h 3381830"/>
                  <a:gd name="connsiteX0" fmla="*/ 1884207 w 1884207"/>
                  <a:gd name="connsiteY0" fmla="*/ 3103339 h 3381830"/>
                  <a:gd name="connsiteX1" fmla="*/ 1605717 w 1884207"/>
                  <a:gd name="connsiteY1" fmla="*/ 3381830 h 3381830"/>
                  <a:gd name="connsiteX2" fmla="*/ 60246 w 1884207"/>
                  <a:gd name="connsiteY2" fmla="*/ 1836358 h 3381830"/>
                  <a:gd name="connsiteX3" fmla="*/ 60246 w 1884207"/>
                  <a:gd name="connsiteY3" fmla="*/ 1545470 h 3381830"/>
                  <a:gd name="connsiteX4" fmla="*/ 1605716 w 1884207"/>
                  <a:gd name="connsiteY4" fmla="*/ 0 h 3381830"/>
                  <a:gd name="connsiteX0" fmla="*/ 1605717 w 1605717"/>
                  <a:gd name="connsiteY0" fmla="*/ 3381830 h 3381830"/>
                  <a:gd name="connsiteX1" fmla="*/ 60246 w 1605717"/>
                  <a:gd name="connsiteY1" fmla="*/ 1836358 h 3381830"/>
                  <a:gd name="connsiteX2" fmla="*/ 60246 w 1605717"/>
                  <a:gd name="connsiteY2" fmla="*/ 1545470 h 3381830"/>
                  <a:gd name="connsiteX3" fmla="*/ 1605716 w 1605717"/>
                  <a:gd name="connsiteY3" fmla="*/ 0 h 3381830"/>
                </a:gdLst>
                <a:ahLst/>
                <a:cxnLst>
                  <a:cxn ang="0">
                    <a:pos x="connsiteX0" y="connsiteY0"/>
                  </a:cxn>
                  <a:cxn ang="0">
                    <a:pos x="connsiteX1" y="connsiteY1"/>
                  </a:cxn>
                  <a:cxn ang="0">
                    <a:pos x="connsiteX2" y="connsiteY2"/>
                  </a:cxn>
                  <a:cxn ang="0">
                    <a:pos x="connsiteX3" y="connsiteY3"/>
                  </a:cxn>
                </a:cxnLst>
                <a:rect l="l" t="t" r="r" b="b"/>
                <a:pathLst>
                  <a:path w="1605717" h="3381830">
                    <a:moveTo>
                      <a:pt x="1605717" y="3381830"/>
                    </a:moveTo>
                    <a:lnTo>
                      <a:pt x="60246" y="1836358"/>
                    </a:lnTo>
                    <a:cubicBezTo>
                      <a:pt x="-20081" y="1756032"/>
                      <a:pt x="-20081" y="1625797"/>
                      <a:pt x="60246" y="1545470"/>
                    </a:cubicBezTo>
                    <a:lnTo>
                      <a:pt x="1605716" y="0"/>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endParaRPr>
              </a:p>
            </p:txBody>
          </p:sp>
          <p:sp>
            <p:nvSpPr>
              <p:cNvPr id="117" name="Freeform: Shape 133">
                <a:extLst>
                  <a:ext uri="{FF2B5EF4-FFF2-40B4-BE49-F238E27FC236}">
                    <a16:creationId xmlns:a16="http://schemas.microsoft.com/office/drawing/2014/main" id="{705C9345-1C79-4A10-84FE-D17DE5D94230}"/>
                  </a:ext>
                </a:extLst>
              </p:cNvPr>
              <p:cNvSpPr/>
              <p:nvPr/>
            </p:nvSpPr>
            <p:spPr bwMode="auto">
              <a:xfrm>
                <a:off x="6834412" y="1754415"/>
                <a:ext cx="1605715" cy="3381828"/>
              </a:xfrm>
              <a:custGeom>
                <a:avLst/>
                <a:gdLst>
                  <a:gd name="connsiteX0" fmla="*/ 278491 w 1884205"/>
                  <a:gd name="connsiteY0" fmla="*/ 0 h 3381828"/>
                  <a:gd name="connsiteX1" fmla="*/ 1823961 w 1884205"/>
                  <a:gd name="connsiteY1" fmla="*/ 1545469 h 3381828"/>
                  <a:gd name="connsiteX2" fmla="*/ 1823961 w 1884205"/>
                  <a:gd name="connsiteY2" fmla="*/ 1836357 h 3381828"/>
                  <a:gd name="connsiteX3" fmla="*/ 278490 w 1884205"/>
                  <a:gd name="connsiteY3" fmla="*/ 3381828 h 3381828"/>
                  <a:gd name="connsiteX4" fmla="*/ 0 w 1884205"/>
                  <a:gd name="connsiteY4" fmla="*/ 3103337 h 3381828"/>
                  <a:gd name="connsiteX5" fmla="*/ 1412423 w 1884205"/>
                  <a:gd name="connsiteY5" fmla="*/ 1690912 h 3381828"/>
                  <a:gd name="connsiteX6" fmla="*/ 1 w 1884205"/>
                  <a:gd name="connsiteY6" fmla="*/ 278491 h 3381828"/>
                  <a:gd name="connsiteX7" fmla="*/ 278491 w 1884205"/>
                  <a:gd name="connsiteY7" fmla="*/ 0 h 3381828"/>
                  <a:gd name="connsiteX0" fmla="*/ 1412423 w 1884205"/>
                  <a:gd name="connsiteY0" fmla="*/ 1690912 h 3381828"/>
                  <a:gd name="connsiteX1" fmla="*/ 1 w 1884205"/>
                  <a:gd name="connsiteY1" fmla="*/ 278491 h 3381828"/>
                  <a:gd name="connsiteX2" fmla="*/ 278491 w 1884205"/>
                  <a:gd name="connsiteY2" fmla="*/ 0 h 3381828"/>
                  <a:gd name="connsiteX3" fmla="*/ 1823961 w 1884205"/>
                  <a:gd name="connsiteY3" fmla="*/ 1545469 h 3381828"/>
                  <a:gd name="connsiteX4" fmla="*/ 1823961 w 1884205"/>
                  <a:gd name="connsiteY4" fmla="*/ 1836357 h 3381828"/>
                  <a:gd name="connsiteX5" fmla="*/ 278490 w 1884205"/>
                  <a:gd name="connsiteY5" fmla="*/ 3381828 h 3381828"/>
                  <a:gd name="connsiteX6" fmla="*/ 0 w 1884205"/>
                  <a:gd name="connsiteY6" fmla="*/ 3103337 h 3381828"/>
                  <a:gd name="connsiteX7" fmla="*/ 1503863 w 1884205"/>
                  <a:gd name="connsiteY7" fmla="*/ 1782352 h 3381828"/>
                  <a:gd name="connsiteX0" fmla="*/ 1412423 w 1884205"/>
                  <a:gd name="connsiteY0" fmla="*/ 1690912 h 3381828"/>
                  <a:gd name="connsiteX1" fmla="*/ 1 w 1884205"/>
                  <a:gd name="connsiteY1" fmla="*/ 278491 h 3381828"/>
                  <a:gd name="connsiteX2" fmla="*/ 278491 w 1884205"/>
                  <a:gd name="connsiteY2" fmla="*/ 0 h 3381828"/>
                  <a:gd name="connsiteX3" fmla="*/ 1823961 w 1884205"/>
                  <a:gd name="connsiteY3" fmla="*/ 1545469 h 3381828"/>
                  <a:gd name="connsiteX4" fmla="*/ 1823961 w 1884205"/>
                  <a:gd name="connsiteY4" fmla="*/ 1836357 h 3381828"/>
                  <a:gd name="connsiteX5" fmla="*/ 278490 w 1884205"/>
                  <a:gd name="connsiteY5" fmla="*/ 3381828 h 3381828"/>
                  <a:gd name="connsiteX6" fmla="*/ 0 w 1884205"/>
                  <a:gd name="connsiteY6" fmla="*/ 3103337 h 3381828"/>
                  <a:gd name="connsiteX0" fmla="*/ 1 w 1884205"/>
                  <a:gd name="connsiteY0" fmla="*/ 278491 h 3381828"/>
                  <a:gd name="connsiteX1" fmla="*/ 278491 w 1884205"/>
                  <a:gd name="connsiteY1" fmla="*/ 0 h 3381828"/>
                  <a:gd name="connsiteX2" fmla="*/ 1823961 w 1884205"/>
                  <a:gd name="connsiteY2" fmla="*/ 1545469 h 3381828"/>
                  <a:gd name="connsiteX3" fmla="*/ 1823961 w 1884205"/>
                  <a:gd name="connsiteY3" fmla="*/ 1836357 h 3381828"/>
                  <a:gd name="connsiteX4" fmla="*/ 278490 w 1884205"/>
                  <a:gd name="connsiteY4" fmla="*/ 3381828 h 3381828"/>
                  <a:gd name="connsiteX5" fmla="*/ 0 w 1884205"/>
                  <a:gd name="connsiteY5" fmla="*/ 3103337 h 3381828"/>
                  <a:gd name="connsiteX0" fmla="*/ 0 w 1884204"/>
                  <a:gd name="connsiteY0" fmla="*/ 278491 h 3381828"/>
                  <a:gd name="connsiteX1" fmla="*/ 278490 w 1884204"/>
                  <a:gd name="connsiteY1" fmla="*/ 0 h 3381828"/>
                  <a:gd name="connsiteX2" fmla="*/ 1823960 w 1884204"/>
                  <a:gd name="connsiteY2" fmla="*/ 1545469 h 3381828"/>
                  <a:gd name="connsiteX3" fmla="*/ 1823960 w 1884204"/>
                  <a:gd name="connsiteY3" fmla="*/ 1836357 h 3381828"/>
                  <a:gd name="connsiteX4" fmla="*/ 278489 w 1884204"/>
                  <a:gd name="connsiteY4" fmla="*/ 3381828 h 3381828"/>
                  <a:gd name="connsiteX0" fmla="*/ 1 w 1605715"/>
                  <a:gd name="connsiteY0" fmla="*/ 0 h 3381828"/>
                  <a:gd name="connsiteX1" fmla="*/ 1545471 w 1605715"/>
                  <a:gd name="connsiteY1" fmla="*/ 1545469 h 3381828"/>
                  <a:gd name="connsiteX2" fmla="*/ 1545471 w 1605715"/>
                  <a:gd name="connsiteY2" fmla="*/ 1836357 h 3381828"/>
                  <a:gd name="connsiteX3" fmla="*/ 0 w 1605715"/>
                  <a:gd name="connsiteY3" fmla="*/ 3381828 h 3381828"/>
                </a:gdLst>
                <a:ahLst/>
                <a:cxnLst>
                  <a:cxn ang="0">
                    <a:pos x="connsiteX0" y="connsiteY0"/>
                  </a:cxn>
                  <a:cxn ang="0">
                    <a:pos x="connsiteX1" y="connsiteY1"/>
                  </a:cxn>
                  <a:cxn ang="0">
                    <a:pos x="connsiteX2" y="connsiteY2"/>
                  </a:cxn>
                  <a:cxn ang="0">
                    <a:pos x="connsiteX3" y="connsiteY3"/>
                  </a:cxn>
                </a:cxnLst>
                <a:rect l="l" t="t" r="r" b="b"/>
                <a:pathLst>
                  <a:path w="1605715" h="3381828">
                    <a:moveTo>
                      <a:pt x="1" y="0"/>
                    </a:moveTo>
                    <a:lnTo>
                      <a:pt x="1545471" y="1545469"/>
                    </a:lnTo>
                    <a:cubicBezTo>
                      <a:pt x="1625797" y="1625796"/>
                      <a:pt x="1625797" y="1756031"/>
                      <a:pt x="1545471" y="1836357"/>
                    </a:cubicBezTo>
                    <a:lnTo>
                      <a:pt x="0" y="3381828"/>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endParaRPr>
              </a:p>
            </p:txBody>
          </p:sp>
          <p:sp>
            <p:nvSpPr>
              <p:cNvPr id="118" name="Freeform: Shape 134">
                <a:extLst>
                  <a:ext uri="{FF2B5EF4-FFF2-40B4-BE49-F238E27FC236}">
                    <a16:creationId xmlns:a16="http://schemas.microsoft.com/office/drawing/2014/main" id="{C8D0F6E6-CC47-460F-934A-ECC570F60ADA}"/>
                  </a:ext>
                </a:extLst>
              </p:cNvPr>
              <p:cNvSpPr/>
              <p:nvPr/>
            </p:nvSpPr>
            <p:spPr bwMode="auto">
              <a:xfrm>
                <a:off x="5154384" y="3131457"/>
                <a:ext cx="627742" cy="627742"/>
              </a:xfrm>
              <a:custGeom>
                <a:avLst/>
                <a:gdLst>
                  <a:gd name="connsiteX0" fmla="*/ 250371 w 500742"/>
                  <a:gd name="connsiteY0" fmla="*/ 0 h 500742"/>
                  <a:gd name="connsiteX1" fmla="*/ 500742 w 500742"/>
                  <a:gd name="connsiteY1" fmla="*/ 250371 h 500742"/>
                  <a:gd name="connsiteX2" fmla="*/ 250371 w 500742"/>
                  <a:gd name="connsiteY2" fmla="*/ 500742 h 500742"/>
                  <a:gd name="connsiteX3" fmla="*/ 0 w 500742"/>
                  <a:gd name="connsiteY3" fmla="*/ 250371 h 500742"/>
                  <a:gd name="connsiteX4" fmla="*/ 250371 w 500742"/>
                  <a:gd name="connsiteY4" fmla="*/ 0 h 500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742" h="500742">
                    <a:moveTo>
                      <a:pt x="250371" y="0"/>
                    </a:moveTo>
                    <a:cubicBezTo>
                      <a:pt x="388647" y="0"/>
                      <a:pt x="500742" y="112095"/>
                      <a:pt x="500742" y="250371"/>
                    </a:cubicBezTo>
                    <a:cubicBezTo>
                      <a:pt x="500742" y="388647"/>
                      <a:pt x="388647" y="500742"/>
                      <a:pt x="250371" y="500742"/>
                    </a:cubicBezTo>
                    <a:cubicBezTo>
                      <a:pt x="112095" y="500742"/>
                      <a:pt x="0" y="388647"/>
                      <a:pt x="0" y="250371"/>
                    </a:cubicBezTo>
                    <a:cubicBezTo>
                      <a:pt x="0" y="112095"/>
                      <a:pt x="112095" y="0"/>
                      <a:pt x="250371" y="0"/>
                    </a:cubicBez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endParaRPr>
              </a:p>
            </p:txBody>
          </p:sp>
          <p:sp>
            <p:nvSpPr>
              <p:cNvPr id="119" name="Freeform: Shape 135">
                <a:extLst>
                  <a:ext uri="{FF2B5EF4-FFF2-40B4-BE49-F238E27FC236}">
                    <a16:creationId xmlns:a16="http://schemas.microsoft.com/office/drawing/2014/main" id="{84E92819-8672-4616-B948-430538A0FBF2}"/>
                  </a:ext>
                </a:extLst>
              </p:cNvPr>
              <p:cNvSpPr/>
              <p:nvPr/>
            </p:nvSpPr>
            <p:spPr bwMode="auto">
              <a:xfrm>
                <a:off x="6409870" y="3131457"/>
                <a:ext cx="627742" cy="627742"/>
              </a:xfrm>
              <a:custGeom>
                <a:avLst/>
                <a:gdLst>
                  <a:gd name="connsiteX0" fmla="*/ 250371 w 500742"/>
                  <a:gd name="connsiteY0" fmla="*/ 0 h 500742"/>
                  <a:gd name="connsiteX1" fmla="*/ 500742 w 500742"/>
                  <a:gd name="connsiteY1" fmla="*/ 250371 h 500742"/>
                  <a:gd name="connsiteX2" fmla="*/ 250371 w 500742"/>
                  <a:gd name="connsiteY2" fmla="*/ 500742 h 500742"/>
                  <a:gd name="connsiteX3" fmla="*/ 0 w 500742"/>
                  <a:gd name="connsiteY3" fmla="*/ 250371 h 500742"/>
                  <a:gd name="connsiteX4" fmla="*/ 250371 w 500742"/>
                  <a:gd name="connsiteY4" fmla="*/ 0 h 500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742" h="500742">
                    <a:moveTo>
                      <a:pt x="250371" y="0"/>
                    </a:moveTo>
                    <a:cubicBezTo>
                      <a:pt x="388647" y="0"/>
                      <a:pt x="500742" y="112095"/>
                      <a:pt x="500742" y="250371"/>
                    </a:cubicBezTo>
                    <a:cubicBezTo>
                      <a:pt x="500742" y="388647"/>
                      <a:pt x="388647" y="500742"/>
                      <a:pt x="250371" y="500742"/>
                    </a:cubicBezTo>
                    <a:cubicBezTo>
                      <a:pt x="112095" y="500742"/>
                      <a:pt x="0" y="388647"/>
                      <a:pt x="0" y="250371"/>
                    </a:cubicBezTo>
                    <a:cubicBezTo>
                      <a:pt x="0" y="112095"/>
                      <a:pt x="112095" y="0"/>
                      <a:pt x="250371" y="0"/>
                    </a:cubicBez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endParaRPr>
              </a:p>
            </p:txBody>
          </p:sp>
        </p:grpSp>
        <p:grpSp>
          <p:nvGrpSpPr>
            <p:cNvPr id="101" name="Group 100">
              <a:extLst>
                <a:ext uri="{FF2B5EF4-FFF2-40B4-BE49-F238E27FC236}">
                  <a16:creationId xmlns:a16="http://schemas.microsoft.com/office/drawing/2014/main" id="{5B3C593B-CABD-4DB0-8A3E-170583EC01FB}"/>
                </a:ext>
              </a:extLst>
            </p:cNvPr>
            <p:cNvGrpSpPr/>
            <p:nvPr/>
          </p:nvGrpSpPr>
          <p:grpSpPr>
            <a:xfrm>
              <a:off x="9529086" y="3345220"/>
              <a:ext cx="202925" cy="182040"/>
              <a:chOff x="2974863" y="1824177"/>
              <a:chExt cx="285701" cy="257980"/>
            </a:xfrm>
            <a:noFill/>
          </p:grpSpPr>
          <p:sp>
            <p:nvSpPr>
              <p:cNvPr id="113" name="Rectangle 48">
                <a:extLst>
                  <a:ext uri="{FF2B5EF4-FFF2-40B4-BE49-F238E27FC236}">
                    <a16:creationId xmlns:a16="http://schemas.microsoft.com/office/drawing/2014/main" id="{A69CA661-2D34-45FF-AB50-8F34B38B04F1}"/>
                  </a:ext>
                </a:extLst>
              </p:cNvPr>
              <p:cNvSpPr>
                <a:spLocks noChangeArrowheads="1"/>
              </p:cNvSpPr>
              <p:nvPr/>
            </p:nvSpPr>
            <p:spPr bwMode="auto">
              <a:xfrm>
                <a:off x="2974866" y="1824177"/>
                <a:ext cx="285698" cy="257980"/>
              </a:xfrm>
              <a:prstGeom prst="rect">
                <a:avLst/>
              </a:prstGeom>
              <a:grpFill/>
              <a:ln w="1270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14" name="Freeform 49">
                <a:extLst>
                  <a:ext uri="{FF2B5EF4-FFF2-40B4-BE49-F238E27FC236}">
                    <a16:creationId xmlns:a16="http://schemas.microsoft.com/office/drawing/2014/main" id="{19CC14DD-3A33-4953-907B-7AC114E7CF49}"/>
                  </a:ext>
                </a:extLst>
              </p:cNvPr>
              <p:cNvSpPr>
                <a:spLocks/>
              </p:cNvSpPr>
              <p:nvPr/>
            </p:nvSpPr>
            <p:spPr bwMode="auto">
              <a:xfrm>
                <a:off x="2974863" y="1929714"/>
                <a:ext cx="285697" cy="140716"/>
              </a:xfrm>
              <a:custGeom>
                <a:avLst/>
                <a:gdLst>
                  <a:gd name="T0" fmla="*/ 268 w 268"/>
                  <a:gd name="T1" fmla="*/ 132 h 132"/>
                  <a:gd name="T2" fmla="*/ 179 w 268"/>
                  <a:gd name="T3" fmla="*/ 44 h 132"/>
                  <a:gd name="T4" fmla="*/ 156 w 268"/>
                  <a:gd name="T5" fmla="*/ 66 h 132"/>
                  <a:gd name="T6" fmla="*/ 89 w 268"/>
                  <a:gd name="T7" fmla="*/ 0 h 132"/>
                  <a:gd name="T8" fmla="*/ 0 w 268"/>
                  <a:gd name="T9" fmla="*/ 88 h 132"/>
                </a:gdLst>
                <a:ahLst/>
                <a:cxnLst>
                  <a:cxn ang="0">
                    <a:pos x="T0" y="T1"/>
                  </a:cxn>
                  <a:cxn ang="0">
                    <a:pos x="T2" y="T3"/>
                  </a:cxn>
                  <a:cxn ang="0">
                    <a:pos x="T4" y="T5"/>
                  </a:cxn>
                  <a:cxn ang="0">
                    <a:pos x="T6" y="T7"/>
                  </a:cxn>
                  <a:cxn ang="0">
                    <a:pos x="T8" y="T9"/>
                  </a:cxn>
                </a:cxnLst>
                <a:rect l="0" t="0" r="r" b="b"/>
                <a:pathLst>
                  <a:path w="268" h="132">
                    <a:moveTo>
                      <a:pt x="268" y="132"/>
                    </a:moveTo>
                    <a:lnTo>
                      <a:pt x="179" y="44"/>
                    </a:lnTo>
                    <a:lnTo>
                      <a:pt x="156" y="66"/>
                    </a:lnTo>
                    <a:lnTo>
                      <a:pt x="89" y="0"/>
                    </a:lnTo>
                    <a:lnTo>
                      <a:pt x="0" y="88"/>
                    </a:lnTo>
                  </a:path>
                </a:pathLst>
              </a:custGeom>
              <a:grpFill/>
              <a:ln w="1270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15" name="Oval 114">
                <a:extLst>
                  <a:ext uri="{FF2B5EF4-FFF2-40B4-BE49-F238E27FC236}">
                    <a16:creationId xmlns:a16="http://schemas.microsoft.com/office/drawing/2014/main" id="{1786C25E-44C5-473F-A8CF-3B3B92220937}"/>
                  </a:ext>
                </a:extLst>
              </p:cNvPr>
              <p:cNvSpPr>
                <a:spLocks noChangeArrowheads="1"/>
              </p:cNvSpPr>
              <p:nvPr/>
            </p:nvSpPr>
            <p:spPr bwMode="auto">
              <a:xfrm>
                <a:off x="3165681" y="1871082"/>
                <a:ext cx="47971" cy="46905"/>
              </a:xfrm>
              <a:prstGeom prst="ellipse">
                <a:avLst/>
              </a:prstGeom>
              <a:grpFill/>
              <a:ln w="12700">
                <a:solidFill>
                  <a:schemeClr val="tx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grpSp>
        <p:sp>
          <p:nvSpPr>
            <p:cNvPr id="102" name="Freeform 9">
              <a:extLst>
                <a:ext uri="{FF2B5EF4-FFF2-40B4-BE49-F238E27FC236}">
                  <a16:creationId xmlns:a16="http://schemas.microsoft.com/office/drawing/2014/main" id="{403445BA-77A4-412A-81EA-75F2E3DE3240}"/>
                </a:ext>
              </a:extLst>
            </p:cNvPr>
            <p:cNvSpPr>
              <a:spLocks noEditPoints="1"/>
            </p:cNvSpPr>
            <p:nvPr/>
          </p:nvSpPr>
          <p:spPr bwMode="auto">
            <a:xfrm>
              <a:off x="9095124" y="4049312"/>
              <a:ext cx="325830" cy="237430"/>
            </a:xfrm>
            <a:custGeom>
              <a:avLst/>
              <a:gdLst>
                <a:gd name="T0" fmla="*/ 3748 w 3748"/>
                <a:gd name="T1" fmla="*/ 2562 h 2749"/>
                <a:gd name="T2" fmla="*/ 3561 w 3748"/>
                <a:gd name="T3" fmla="*/ 2749 h 2749"/>
                <a:gd name="T4" fmla="*/ 187 w 3748"/>
                <a:gd name="T5" fmla="*/ 2749 h 2749"/>
                <a:gd name="T6" fmla="*/ 0 w 3748"/>
                <a:gd name="T7" fmla="*/ 2562 h 2749"/>
                <a:gd name="T8" fmla="*/ 0 w 3748"/>
                <a:gd name="T9" fmla="*/ 187 h 2749"/>
                <a:gd name="T10" fmla="*/ 187 w 3748"/>
                <a:gd name="T11" fmla="*/ 0 h 2749"/>
                <a:gd name="T12" fmla="*/ 3561 w 3748"/>
                <a:gd name="T13" fmla="*/ 0 h 2749"/>
                <a:gd name="T14" fmla="*/ 3748 w 3748"/>
                <a:gd name="T15" fmla="*/ 187 h 2749"/>
                <a:gd name="T16" fmla="*/ 3748 w 3748"/>
                <a:gd name="T17" fmla="*/ 2562 h 2749"/>
                <a:gd name="T18" fmla="*/ 2124 w 3748"/>
                <a:gd name="T19" fmla="*/ 2249 h 2749"/>
                <a:gd name="T20" fmla="*/ 1624 w 3748"/>
                <a:gd name="T21" fmla="*/ 2249 h 2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48" h="2749">
                  <a:moveTo>
                    <a:pt x="3748" y="2562"/>
                  </a:moveTo>
                  <a:cubicBezTo>
                    <a:pt x="3748" y="2665"/>
                    <a:pt x="3665" y="2749"/>
                    <a:pt x="3561" y="2749"/>
                  </a:cubicBezTo>
                  <a:cubicBezTo>
                    <a:pt x="187" y="2749"/>
                    <a:pt x="187" y="2749"/>
                    <a:pt x="187" y="2749"/>
                  </a:cubicBezTo>
                  <a:cubicBezTo>
                    <a:pt x="83" y="2749"/>
                    <a:pt x="0" y="2665"/>
                    <a:pt x="0" y="2562"/>
                  </a:cubicBezTo>
                  <a:cubicBezTo>
                    <a:pt x="0" y="187"/>
                    <a:pt x="0" y="187"/>
                    <a:pt x="0" y="187"/>
                  </a:cubicBezTo>
                  <a:cubicBezTo>
                    <a:pt x="0" y="84"/>
                    <a:pt x="83" y="0"/>
                    <a:pt x="187" y="0"/>
                  </a:cubicBezTo>
                  <a:cubicBezTo>
                    <a:pt x="3561" y="0"/>
                    <a:pt x="3561" y="0"/>
                    <a:pt x="3561" y="0"/>
                  </a:cubicBezTo>
                  <a:cubicBezTo>
                    <a:pt x="3665" y="0"/>
                    <a:pt x="3748" y="84"/>
                    <a:pt x="3748" y="187"/>
                  </a:cubicBezTo>
                  <a:lnTo>
                    <a:pt x="3748" y="2562"/>
                  </a:lnTo>
                  <a:close/>
                  <a:moveTo>
                    <a:pt x="2124" y="2249"/>
                  </a:moveTo>
                  <a:cubicBezTo>
                    <a:pt x="1624" y="2249"/>
                    <a:pt x="1624" y="2249"/>
                    <a:pt x="1624" y="2249"/>
                  </a:cubicBezTo>
                </a:path>
              </a:pathLst>
            </a:custGeom>
            <a:noFill/>
            <a:ln w="1270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03" name="Freeform 448">
              <a:extLst>
                <a:ext uri="{FF2B5EF4-FFF2-40B4-BE49-F238E27FC236}">
                  <a16:creationId xmlns:a16="http://schemas.microsoft.com/office/drawing/2014/main" id="{5650E165-13B6-4F4B-9D4A-65C8CFDF06F7}"/>
                </a:ext>
              </a:extLst>
            </p:cNvPr>
            <p:cNvSpPr>
              <a:spLocks noEditPoints="1"/>
            </p:cNvSpPr>
            <p:nvPr/>
          </p:nvSpPr>
          <p:spPr bwMode="auto">
            <a:xfrm>
              <a:off x="9095124" y="3644731"/>
              <a:ext cx="437121" cy="289564"/>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270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04" name="Freeform 5">
              <a:extLst>
                <a:ext uri="{FF2B5EF4-FFF2-40B4-BE49-F238E27FC236}">
                  <a16:creationId xmlns:a16="http://schemas.microsoft.com/office/drawing/2014/main" id="{6ACCBB94-E9C2-4809-8C13-B93C0BBE912B}"/>
                </a:ext>
              </a:extLst>
            </p:cNvPr>
            <p:cNvSpPr>
              <a:spLocks noEditPoints="1"/>
            </p:cNvSpPr>
            <p:nvPr/>
          </p:nvSpPr>
          <p:spPr bwMode="auto">
            <a:xfrm>
              <a:off x="9242303" y="3288299"/>
              <a:ext cx="142762" cy="235885"/>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grpSp>
          <p:nvGrpSpPr>
            <p:cNvPr id="105" name="Group 104">
              <a:extLst>
                <a:ext uri="{FF2B5EF4-FFF2-40B4-BE49-F238E27FC236}">
                  <a16:creationId xmlns:a16="http://schemas.microsoft.com/office/drawing/2014/main" id="{455CB632-F101-41B3-952F-9F82848EEC15}"/>
                </a:ext>
              </a:extLst>
            </p:cNvPr>
            <p:cNvGrpSpPr/>
            <p:nvPr/>
          </p:nvGrpSpPr>
          <p:grpSpPr>
            <a:xfrm>
              <a:off x="9528781" y="4077410"/>
              <a:ext cx="97135" cy="181233"/>
              <a:chOff x="4064485" y="1802065"/>
              <a:chExt cx="240628" cy="227361"/>
            </a:xfrm>
            <a:noFill/>
          </p:grpSpPr>
          <p:sp>
            <p:nvSpPr>
              <p:cNvPr id="110" name="Line 46">
                <a:extLst>
                  <a:ext uri="{FF2B5EF4-FFF2-40B4-BE49-F238E27FC236}">
                    <a16:creationId xmlns:a16="http://schemas.microsoft.com/office/drawing/2014/main" id="{986DF2AE-E79B-450E-93A0-D924F5B06D6D}"/>
                  </a:ext>
                </a:extLst>
              </p:cNvPr>
              <p:cNvSpPr>
                <a:spLocks noChangeShapeType="1"/>
              </p:cNvSpPr>
              <p:nvPr/>
            </p:nvSpPr>
            <p:spPr bwMode="auto">
              <a:xfrm flipH="1">
                <a:off x="4064485" y="1802065"/>
                <a:ext cx="240620" cy="0"/>
              </a:xfrm>
              <a:prstGeom prst="line">
                <a:avLst/>
              </a:prstGeom>
              <a:grpFill/>
              <a:ln w="1270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11" name="Line 47">
                <a:extLst>
                  <a:ext uri="{FF2B5EF4-FFF2-40B4-BE49-F238E27FC236}">
                    <a16:creationId xmlns:a16="http://schemas.microsoft.com/office/drawing/2014/main" id="{1A90E5FA-94AF-41E2-8720-EC7ED5F62FF4}"/>
                  </a:ext>
                </a:extLst>
              </p:cNvPr>
              <p:cNvSpPr>
                <a:spLocks noChangeShapeType="1"/>
              </p:cNvSpPr>
              <p:nvPr/>
            </p:nvSpPr>
            <p:spPr bwMode="auto">
              <a:xfrm>
                <a:off x="4064489" y="1917069"/>
                <a:ext cx="240620" cy="0"/>
              </a:xfrm>
              <a:prstGeom prst="line">
                <a:avLst/>
              </a:prstGeom>
              <a:grpFill/>
              <a:ln w="1270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12" name="Line 54">
                <a:extLst>
                  <a:ext uri="{FF2B5EF4-FFF2-40B4-BE49-F238E27FC236}">
                    <a16:creationId xmlns:a16="http://schemas.microsoft.com/office/drawing/2014/main" id="{CE127571-27A6-4CEE-9CD1-4C706BB373DF}"/>
                  </a:ext>
                </a:extLst>
              </p:cNvPr>
              <p:cNvSpPr>
                <a:spLocks noChangeShapeType="1"/>
              </p:cNvSpPr>
              <p:nvPr/>
            </p:nvSpPr>
            <p:spPr bwMode="auto">
              <a:xfrm flipH="1">
                <a:off x="4064493" y="2029426"/>
                <a:ext cx="240620" cy="0"/>
              </a:xfrm>
              <a:prstGeom prst="line">
                <a:avLst/>
              </a:prstGeom>
              <a:grpFill/>
              <a:ln w="1270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grpSp>
        <p:sp>
          <p:nvSpPr>
            <p:cNvPr id="106" name="Freeform: Shape 168">
              <a:extLst>
                <a:ext uri="{FF2B5EF4-FFF2-40B4-BE49-F238E27FC236}">
                  <a16:creationId xmlns:a16="http://schemas.microsoft.com/office/drawing/2014/main" id="{1929426B-414F-40E7-ABBB-530E7F80D587}"/>
                </a:ext>
              </a:extLst>
            </p:cNvPr>
            <p:cNvSpPr>
              <a:spLocks/>
            </p:cNvSpPr>
            <p:nvPr/>
          </p:nvSpPr>
          <p:spPr bwMode="auto">
            <a:xfrm flipH="1">
              <a:off x="9720227" y="4046344"/>
              <a:ext cx="290953" cy="243366"/>
            </a:xfrm>
            <a:custGeom>
              <a:avLst/>
              <a:gdLst>
                <a:gd name="connsiteX0" fmla="*/ 0 w 541845"/>
                <a:gd name="connsiteY0" fmla="*/ 0 h 456200"/>
                <a:gd name="connsiteX1" fmla="*/ 541845 w 541845"/>
                <a:gd name="connsiteY1" fmla="*/ 0 h 456200"/>
                <a:gd name="connsiteX2" fmla="*/ 541845 w 541845"/>
                <a:gd name="connsiteY2" fmla="*/ 336005 h 456200"/>
                <a:gd name="connsiteX3" fmla="*/ 170403 w 541845"/>
                <a:gd name="connsiteY3" fmla="*/ 336005 h 456200"/>
                <a:gd name="connsiteX4" fmla="*/ 50208 w 541845"/>
                <a:gd name="connsiteY4" fmla="*/ 456200 h 456200"/>
                <a:gd name="connsiteX5" fmla="*/ 50208 w 541845"/>
                <a:gd name="connsiteY5" fmla="*/ 336005 h 456200"/>
                <a:gd name="connsiteX6" fmla="*/ 0 w 541845"/>
                <a:gd name="connsiteY6" fmla="*/ 336005 h 45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1845" h="456200">
                  <a:moveTo>
                    <a:pt x="0" y="0"/>
                  </a:moveTo>
                  <a:lnTo>
                    <a:pt x="541845" y="0"/>
                  </a:lnTo>
                  <a:lnTo>
                    <a:pt x="541845" y="336005"/>
                  </a:lnTo>
                  <a:lnTo>
                    <a:pt x="170403" y="336005"/>
                  </a:lnTo>
                  <a:lnTo>
                    <a:pt x="50208" y="456200"/>
                  </a:lnTo>
                  <a:lnTo>
                    <a:pt x="50208" y="336005"/>
                  </a:lnTo>
                  <a:lnTo>
                    <a:pt x="0" y="336005"/>
                  </a:lnTo>
                  <a:close/>
                </a:path>
              </a:pathLst>
            </a:custGeom>
            <a:noFill/>
            <a:ln w="12700">
              <a:solidFill>
                <a:schemeClr val="tx1"/>
              </a:solidFill>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grpSp>
          <p:nvGrpSpPr>
            <p:cNvPr id="107" name="Group 106">
              <a:extLst>
                <a:ext uri="{FF2B5EF4-FFF2-40B4-BE49-F238E27FC236}">
                  <a16:creationId xmlns:a16="http://schemas.microsoft.com/office/drawing/2014/main" id="{D0F47FB3-4648-4029-A367-55B1AB226F93}"/>
                </a:ext>
              </a:extLst>
            </p:cNvPr>
            <p:cNvGrpSpPr/>
            <p:nvPr/>
          </p:nvGrpSpPr>
          <p:grpSpPr>
            <a:xfrm>
              <a:off x="9855639" y="3437294"/>
              <a:ext cx="97133" cy="89562"/>
              <a:chOff x="9766486" y="4221497"/>
              <a:chExt cx="118215" cy="109717"/>
            </a:xfrm>
          </p:grpSpPr>
          <p:sp>
            <p:nvSpPr>
              <p:cNvPr id="108" name="Line 47">
                <a:extLst>
                  <a:ext uri="{FF2B5EF4-FFF2-40B4-BE49-F238E27FC236}">
                    <a16:creationId xmlns:a16="http://schemas.microsoft.com/office/drawing/2014/main" id="{008C9F09-7EF2-4373-B876-EFA4B04BDE6D}"/>
                  </a:ext>
                </a:extLst>
              </p:cNvPr>
              <p:cNvSpPr>
                <a:spLocks noChangeShapeType="1"/>
              </p:cNvSpPr>
              <p:nvPr/>
            </p:nvSpPr>
            <p:spPr bwMode="auto">
              <a:xfrm>
                <a:off x="9766486" y="4221497"/>
                <a:ext cx="118214"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09" name="Line 54">
                <a:extLst>
                  <a:ext uri="{FF2B5EF4-FFF2-40B4-BE49-F238E27FC236}">
                    <a16:creationId xmlns:a16="http://schemas.microsoft.com/office/drawing/2014/main" id="{60D40EC9-6CB9-450B-A31E-C643F939E614}"/>
                  </a:ext>
                </a:extLst>
              </p:cNvPr>
              <p:cNvSpPr>
                <a:spLocks noChangeShapeType="1"/>
              </p:cNvSpPr>
              <p:nvPr/>
            </p:nvSpPr>
            <p:spPr bwMode="auto">
              <a:xfrm flipH="1">
                <a:off x="9766486" y="4331214"/>
                <a:ext cx="118215"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grpSp>
      </p:grpSp>
      <p:grpSp>
        <p:nvGrpSpPr>
          <p:cNvPr id="120" name="Group 119">
            <a:extLst>
              <a:ext uri="{FF2B5EF4-FFF2-40B4-BE49-F238E27FC236}">
                <a16:creationId xmlns:a16="http://schemas.microsoft.com/office/drawing/2014/main" id="{C68771BA-E22C-464C-8FFA-FCC2CFBEBC61}"/>
              </a:ext>
            </a:extLst>
          </p:cNvPr>
          <p:cNvGrpSpPr/>
          <p:nvPr/>
        </p:nvGrpSpPr>
        <p:grpSpPr>
          <a:xfrm>
            <a:off x="8488048" y="2435675"/>
            <a:ext cx="756506" cy="652052"/>
            <a:chOff x="8376458" y="5925518"/>
            <a:chExt cx="1045926" cy="901512"/>
          </a:xfrm>
        </p:grpSpPr>
        <p:sp>
          <p:nvSpPr>
            <p:cNvPr id="121" name="Star: 4 Points 8">
              <a:extLst>
                <a:ext uri="{FF2B5EF4-FFF2-40B4-BE49-F238E27FC236}">
                  <a16:creationId xmlns:a16="http://schemas.microsoft.com/office/drawing/2014/main" id="{8B8BAA94-E6F7-4733-A71F-9F57968D86EA}"/>
                </a:ext>
              </a:extLst>
            </p:cNvPr>
            <p:cNvSpPr/>
            <p:nvPr/>
          </p:nvSpPr>
          <p:spPr bwMode="auto">
            <a:xfrm>
              <a:off x="8380049" y="5925518"/>
              <a:ext cx="292609" cy="292608"/>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2" name="Star: 4 Points 8">
              <a:extLst>
                <a:ext uri="{FF2B5EF4-FFF2-40B4-BE49-F238E27FC236}">
                  <a16:creationId xmlns:a16="http://schemas.microsoft.com/office/drawing/2014/main" id="{AAA214C0-79F7-4874-8AB9-A9C4C9CDF0BB}"/>
                </a:ext>
              </a:extLst>
            </p:cNvPr>
            <p:cNvSpPr/>
            <p:nvPr/>
          </p:nvSpPr>
          <p:spPr bwMode="auto">
            <a:xfrm>
              <a:off x="9163935" y="6692304"/>
              <a:ext cx="134726" cy="134726"/>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3" name="Oval 122">
              <a:extLst>
                <a:ext uri="{FF2B5EF4-FFF2-40B4-BE49-F238E27FC236}">
                  <a16:creationId xmlns:a16="http://schemas.microsoft.com/office/drawing/2014/main" id="{10B0D336-4193-4D52-9740-A6755E1F826B}"/>
                </a:ext>
              </a:extLst>
            </p:cNvPr>
            <p:cNvSpPr/>
            <p:nvPr/>
          </p:nvSpPr>
          <p:spPr bwMode="auto">
            <a:xfrm>
              <a:off x="8567675" y="6095745"/>
              <a:ext cx="647663" cy="647662"/>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4" name="Oval 9">
              <a:extLst>
                <a:ext uri="{FF2B5EF4-FFF2-40B4-BE49-F238E27FC236}">
                  <a16:creationId xmlns:a16="http://schemas.microsoft.com/office/drawing/2014/main" id="{14B5F71B-5884-4E29-8C00-250038C79D4D}"/>
                </a:ext>
              </a:extLst>
            </p:cNvPr>
            <p:cNvSpPr/>
            <p:nvPr/>
          </p:nvSpPr>
          <p:spPr bwMode="auto">
            <a:xfrm rot="19667957">
              <a:off x="8376458" y="6275766"/>
              <a:ext cx="1045926" cy="314819"/>
            </a:xfrm>
            <a:custGeom>
              <a:avLst/>
              <a:gdLst>
                <a:gd name="connsiteX0" fmla="*/ 0 w 5218152"/>
                <a:gd name="connsiteY0" fmla="*/ 854451 h 1708902"/>
                <a:gd name="connsiteX1" fmla="*/ 2609076 w 5218152"/>
                <a:gd name="connsiteY1" fmla="*/ 0 h 1708902"/>
                <a:gd name="connsiteX2" fmla="*/ 5218152 w 5218152"/>
                <a:gd name="connsiteY2" fmla="*/ 854451 h 1708902"/>
                <a:gd name="connsiteX3" fmla="*/ 2609076 w 5218152"/>
                <a:gd name="connsiteY3" fmla="*/ 1708902 h 1708902"/>
                <a:gd name="connsiteX4" fmla="*/ 0 w 5218152"/>
                <a:gd name="connsiteY4" fmla="*/ 854451 h 1708902"/>
                <a:gd name="connsiteX0" fmla="*/ 38507 w 5256659"/>
                <a:gd name="connsiteY0" fmla="*/ 904723 h 1759174"/>
                <a:gd name="connsiteX1" fmla="*/ 1194016 w 5256659"/>
                <a:gd name="connsiteY1" fmla="*/ 186575 h 1759174"/>
                <a:gd name="connsiteX2" fmla="*/ 2647583 w 5256659"/>
                <a:gd name="connsiteY2" fmla="*/ 50272 h 1759174"/>
                <a:gd name="connsiteX3" fmla="*/ 5256659 w 5256659"/>
                <a:gd name="connsiteY3" fmla="*/ 904723 h 1759174"/>
                <a:gd name="connsiteX4" fmla="*/ 2647583 w 5256659"/>
                <a:gd name="connsiteY4" fmla="*/ 1759174 h 1759174"/>
                <a:gd name="connsiteX5" fmla="*/ 38507 w 5256659"/>
                <a:gd name="connsiteY5" fmla="*/ 904723 h 1759174"/>
                <a:gd name="connsiteX0" fmla="*/ 38507 w 5298873"/>
                <a:gd name="connsiteY0" fmla="*/ 863052 h 1717503"/>
                <a:gd name="connsiteX1" fmla="*/ 1194016 w 5298873"/>
                <a:gd name="connsiteY1" fmla="*/ 144904 h 1717503"/>
                <a:gd name="connsiteX2" fmla="*/ 2647583 w 5298873"/>
                <a:gd name="connsiteY2" fmla="*/ 8601 h 1717503"/>
                <a:gd name="connsiteX3" fmla="*/ 4147814 w 5298873"/>
                <a:gd name="connsiteY3" fmla="*/ 284411 h 1717503"/>
                <a:gd name="connsiteX4" fmla="*/ 5256659 w 5298873"/>
                <a:gd name="connsiteY4" fmla="*/ 863052 h 1717503"/>
                <a:gd name="connsiteX5" fmla="*/ 2647583 w 5298873"/>
                <a:gd name="connsiteY5" fmla="*/ 1717503 h 1717503"/>
                <a:gd name="connsiteX6" fmla="*/ 38507 w 5298873"/>
                <a:gd name="connsiteY6" fmla="*/ 863052 h 1717503"/>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6" fmla="*/ 2739023 w 5298873"/>
                <a:gd name="connsiteY6" fmla="*/ 91440 h 1708902"/>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23152"/>
                <a:gd name="connsiteY0" fmla="*/ 139507 h 1572599"/>
                <a:gd name="connsiteX1" fmla="*/ 5221030 w 5223152"/>
                <a:gd name="connsiteY1" fmla="*/ 718148 h 1572599"/>
                <a:gd name="connsiteX2" fmla="*/ 2611954 w 5223152"/>
                <a:gd name="connsiteY2" fmla="*/ 1572599 h 1572599"/>
                <a:gd name="connsiteX3" fmla="*/ 2878 w 5223152"/>
                <a:gd name="connsiteY3" fmla="*/ 718148 h 1572599"/>
                <a:gd name="connsiteX4" fmla="*/ 1158387 w 5223152"/>
                <a:gd name="connsiteY4" fmla="*/ 0 h 1572599"/>
                <a:gd name="connsiteX0" fmla="*/ 4101623 w 5262379"/>
                <a:gd name="connsiteY0" fmla="*/ 75462 h 1572599"/>
                <a:gd name="connsiteX1" fmla="*/ 5221030 w 5262379"/>
                <a:gd name="connsiteY1" fmla="*/ 718148 h 1572599"/>
                <a:gd name="connsiteX2" fmla="*/ 2611954 w 5262379"/>
                <a:gd name="connsiteY2" fmla="*/ 1572599 h 1572599"/>
                <a:gd name="connsiteX3" fmla="*/ 2878 w 5262379"/>
                <a:gd name="connsiteY3" fmla="*/ 718148 h 1572599"/>
                <a:gd name="connsiteX4" fmla="*/ 1158387 w 5262379"/>
                <a:gd name="connsiteY4" fmla="*/ 0 h 1572599"/>
                <a:gd name="connsiteX0" fmla="*/ 4101623 w 5259200"/>
                <a:gd name="connsiteY0" fmla="*/ 75462 h 1572599"/>
                <a:gd name="connsiteX1" fmla="*/ 5221030 w 5259200"/>
                <a:gd name="connsiteY1" fmla="*/ 718148 h 1572599"/>
                <a:gd name="connsiteX2" fmla="*/ 2611954 w 5259200"/>
                <a:gd name="connsiteY2" fmla="*/ 1572599 h 1572599"/>
                <a:gd name="connsiteX3" fmla="*/ 2878 w 5259200"/>
                <a:gd name="connsiteY3" fmla="*/ 718148 h 1572599"/>
                <a:gd name="connsiteX4" fmla="*/ 1158387 w 5259200"/>
                <a:gd name="connsiteY4" fmla="*/ 0 h 1572599"/>
                <a:gd name="connsiteX0" fmla="*/ 4101623 w 5224756"/>
                <a:gd name="connsiteY0" fmla="*/ 75462 h 1572599"/>
                <a:gd name="connsiteX1" fmla="*/ 5221030 w 5224756"/>
                <a:gd name="connsiteY1" fmla="*/ 718148 h 1572599"/>
                <a:gd name="connsiteX2" fmla="*/ 2611954 w 5224756"/>
                <a:gd name="connsiteY2" fmla="*/ 1572599 h 1572599"/>
                <a:gd name="connsiteX3" fmla="*/ 2878 w 5224756"/>
                <a:gd name="connsiteY3" fmla="*/ 718148 h 1572599"/>
                <a:gd name="connsiteX4" fmla="*/ 1158387 w 5224756"/>
                <a:gd name="connsiteY4" fmla="*/ 0 h 1572599"/>
                <a:gd name="connsiteX0" fmla="*/ 4101523 w 5224656"/>
                <a:gd name="connsiteY0" fmla="*/ 75462 h 1572599"/>
                <a:gd name="connsiteX1" fmla="*/ 5220930 w 5224656"/>
                <a:gd name="connsiteY1" fmla="*/ 718148 h 1572599"/>
                <a:gd name="connsiteX2" fmla="*/ 2611854 w 5224656"/>
                <a:gd name="connsiteY2" fmla="*/ 1572599 h 1572599"/>
                <a:gd name="connsiteX3" fmla="*/ 2778 w 5224656"/>
                <a:gd name="connsiteY3" fmla="*/ 718148 h 1572599"/>
                <a:gd name="connsiteX4" fmla="*/ 1158287 w 5224656"/>
                <a:gd name="connsiteY4" fmla="*/ 0 h 1572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4656" h="1572599">
                  <a:moveTo>
                    <a:pt x="4101523" y="75462"/>
                  </a:moveTo>
                  <a:cubicBezTo>
                    <a:pt x="4437829" y="118995"/>
                    <a:pt x="5139996" y="317331"/>
                    <a:pt x="5220930" y="718148"/>
                  </a:cubicBezTo>
                  <a:cubicBezTo>
                    <a:pt x="5301864" y="1118965"/>
                    <a:pt x="4052807" y="1572599"/>
                    <a:pt x="2611854" y="1572599"/>
                  </a:cubicBezTo>
                  <a:cubicBezTo>
                    <a:pt x="1170901" y="1572599"/>
                    <a:pt x="58844" y="1127725"/>
                    <a:pt x="2778" y="718148"/>
                  </a:cubicBezTo>
                  <a:cubicBezTo>
                    <a:pt x="-53288" y="308571"/>
                    <a:pt x="753402" y="94707"/>
                    <a:pt x="1158287" y="0"/>
                  </a:cubicBez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150" name="Rectangle 149">
            <a:extLst>
              <a:ext uri="{FF2B5EF4-FFF2-40B4-BE49-F238E27FC236}">
                <a16:creationId xmlns:a16="http://schemas.microsoft.com/office/drawing/2014/main" id="{D4E19F47-58D1-4B76-BDB8-7D5BC5F6521C}"/>
              </a:ext>
            </a:extLst>
          </p:cNvPr>
          <p:cNvSpPr/>
          <p:nvPr/>
        </p:nvSpPr>
        <p:spPr>
          <a:xfrm>
            <a:off x="6510314" y="3107869"/>
            <a:ext cx="1428598" cy="577081"/>
          </a:xfrm>
          <a:prstGeom prst="rect">
            <a:avLst/>
          </a:prstGeom>
          <a:noFill/>
        </p:spPr>
        <p:txBody>
          <a:bodyPr wrap="square" lIns="91440" tIns="45720" rIns="91440" bIns="45720"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Azure Databricks</a:t>
            </a:r>
          </a:p>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(Spark </a:t>
            </a:r>
            <a:r>
              <a:rPr kumimoji="0" lang="en-US" sz="1050" b="0" i="0" u="none" strike="noStrike" kern="0" cap="none" spc="0" normalizeH="0" baseline="0" noProof="0" dirty="0" err="1">
                <a:ln>
                  <a:noFill/>
                </a:ln>
                <a:solidFill>
                  <a:srgbClr val="505050"/>
                </a:solidFill>
                <a:effectLst/>
                <a:uLnTx/>
                <a:uFillTx/>
                <a:latin typeface="Segoe UI Semibold" panose="020B0702040204020203" pitchFamily="34" charset="0"/>
                <a:ea typeface="+mn-ea"/>
                <a:cs typeface="Segoe UI Semibold" panose="020B0702040204020203" pitchFamily="34" charset="0"/>
              </a:rPr>
              <a:t>Mllib</a:t>
            </a: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 </a:t>
            </a:r>
            <a:r>
              <a:rPr kumimoji="0" lang="en-US" sz="1050" b="0" i="0" u="none" strike="noStrike" kern="0" cap="none" spc="0" normalizeH="0" baseline="0" noProof="0" dirty="0" err="1">
                <a:ln>
                  <a:noFill/>
                </a:ln>
                <a:solidFill>
                  <a:srgbClr val="505050"/>
                </a:solidFill>
                <a:effectLst/>
                <a:uLnTx/>
                <a:uFillTx/>
                <a:latin typeface="Segoe UI Semibold" panose="020B0702040204020203" pitchFamily="34" charset="0"/>
                <a:ea typeface="+mn-ea"/>
                <a:cs typeface="Segoe UI Semibold" panose="020B0702040204020203" pitchFamily="34" charset="0"/>
              </a:rPr>
              <a:t>SparkR</a:t>
            </a: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 </a:t>
            </a:r>
            <a:r>
              <a:rPr kumimoji="0" lang="en-US" sz="1050" b="0" i="0" u="none" strike="noStrike" kern="0" cap="none" spc="0" normalizeH="0" baseline="0" noProof="0" dirty="0" err="1">
                <a:ln>
                  <a:noFill/>
                </a:ln>
                <a:solidFill>
                  <a:srgbClr val="505050"/>
                </a:solidFill>
                <a:effectLst/>
                <a:uLnTx/>
                <a:uFillTx/>
                <a:latin typeface="Segoe UI Semibold" panose="020B0702040204020203" pitchFamily="34" charset="0"/>
                <a:ea typeface="+mn-ea"/>
                <a:cs typeface="Segoe UI Semibold" panose="020B0702040204020203" pitchFamily="34" charset="0"/>
              </a:rPr>
              <a:t>SparklyR</a:t>
            </a: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a:t>
            </a:r>
          </a:p>
        </p:txBody>
      </p:sp>
      <p:cxnSp>
        <p:nvCxnSpPr>
          <p:cNvPr id="227" name="Straight Arrow Connector 226">
            <a:extLst>
              <a:ext uri="{FF2B5EF4-FFF2-40B4-BE49-F238E27FC236}">
                <a16:creationId xmlns:a16="http://schemas.microsoft.com/office/drawing/2014/main" id="{58D045B2-835A-4280-B3A3-951850C61A84}"/>
              </a:ext>
            </a:extLst>
          </p:cNvPr>
          <p:cNvCxnSpPr>
            <a:cxnSpLocks/>
          </p:cNvCxnSpPr>
          <p:nvPr/>
        </p:nvCxnSpPr>
        <p:spPr>
          <a:xfrm>
            <a:off x="7649038" y="2816307"/>
            <a:ext cx="728825" cy="0"/>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28" name="Straight Arrow Connector 227">
            <a:extLst>
              <a:ext uri="{FF2B5EF4-FFF2-40B4-BE49-F238E27FC236}">
                <a16:creationId xmlns:a16="http://schemas.microsoft.com/office/drawing/2014/main" id="{FC01F62E-2B5C-4AD5-87B8-58BA1D823520}"/>
              </a:ext>
            </a:extLst>
          </p:cNvPr>
          <p:cNvCxnSpPr>
            <a:cxnSpLocks/>
          </p:cNvCxnSpPr>
          <p:nvPr/>
        </p:nvCxnSpPr>
        <p:spPr>
          <a:xfrm>
            <a:off x="9290312" y="2816307"/>
            <a:ext cx="956265" cy="0"/>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230" name="Rectangle 229">
            <a:extLst>
              <a:ext uri="{FF2B5EF4-FFF2-40B4-BE49-F238E27FC236}">
                <a16:creationId xmlns:a16="http://schemas.microsoft.com/office/drawing/2014/main" id="{70A32036-1B51-4A92-9005-120E5F5B086E}"/>
              </a:ext>
            </a:extLst>
          </p:cNvPr>
          <p:cNvSpPr/>
          <p:nvPr/>
        </p:nvSpPr>
        <p:spPr>
          <a:xfrm>
            <a:off x="8114143" y="3107869"/>
            <a:ext cx="1428598" cy="253916"/>
          </a:xfrm>
          <a:prstGeom prst="rect">
            <a:avLst/>
          </a:prstGeom>
          <a:noFill/>
        </p:spPr>
        <p:txBody>
          <a:bodyPr wrap="square" lIns="91440" tIns="45720" rIns="91440" bIns="45720"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Azure Cosmos DB</a:t>
            </a:r>
          </a:p>
        </p:txBody>
      </p:sp>
      <p:cxnSp>
        <p:nvCxnSpPr>
          <p:cNvPr id="18" name="Connector: Elbow 17">
            <a:extLst>
              <a:ext uri="{FF2B5EF4-FFF2-40B4-BE49-F238E27FC236}">
                <a16:creationId xmlns:a16="http://schemas.microsoft.com/office/drawing/2014/main" id="{1A796BA6-8B26-4959-BD97-E319DC662487}"/>
              </a:ext>
            </a:extLst>
          </p:cNvPr>
          <p:cNvCxnSpPr>
            <a:cxnSpLocks/>
            <a:endCxn id="290" idx="0"/>
          </p:cNvCxnSpPr>
          <p:nvPr/>
        </p:nvCxnSpPr>
        <p:spPr>
          <a:xfrm>
            <a:off x="7224615" y="4032665"/>
            <a:ext cx="3883496" cy="559174"/>
          </a:xfrm>
          <a:prstGeom prst="bentConnector2">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127" name="Right Bracket 126">
            <a:extLst>
              <a:ext uri="{FF2B5EF4-FFF2-40B4-BE49-F238E27FC236}">
                <a16:creationId xmlns:a16="http://schemas.microsoft.com/office/drawing/2014/main" id="{8BE40FD8-9DDF-42F7-B481-F26112A4D836}"/>
              </a:ext>
            </a:extLst>
          </p:cNvPr>
          <p:cNvSpPr/>
          <p:nvPr/>
        </p:nvSpPr>
        <p:spPr>
          <a:xfrm>
            <a:off x="2223154" y="2349006"/>
            <a:ext cx="100766" cy="2681121"/>
          </a:xfrm>
          <a:prstGeom prst="rightBracket">
            <a:avLst>
              <a:gd name="adj" fmla="val 0"/>
            </a:avLst>
          </a:prstGeom>
          <a:solidFill>
            <a:schemeClr val="bg1"/>
          </a:solidFill>
          <a:ln w="12700">
            <a:solidFill>
              <a:schemeClr val="tx2"/>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505050"/>
              </a:solidFill>
              <a:effectLst/>
              <a:uLnTx/>
              <a:uFillTx/>
              <a:latin typeface="Segoe UI"/>
              <a:ea typeface="+mn-ea"/>
              <a:cs typeface="+mn-cs"/>
            </a:endParaRPr>
          </a:p>
        </p:txBody>
      </p:sp>
      <p:sp>
        <p:nvSpPr>
          <p:cNvPr id="128" name="TextBox 127">
            <a:extLst>
              <a:ext uri="{FF2B5EF4-FFF2-40B4-BE49-F238E27FC236}">
                <a16:creationId xmlns:a16="http://schemas.microsoft.com/office/drawing/2014/main" id="{7799A20C-30AD-4AB8-B2E4-8EB7A53138D2}"/>
              </a:ext>
            </a:extLst>
          </p:cNvPr>
          <p:cNvSpPr txBox="1"/>
          <p:nvPr/>
        </p:nvSpPr>
        <p:spPr>
          <a:xfrm>
            <a:off x="269240" y="4837252"/>
            <a:ext cx="1632135" cy="415498"/>
          </a:xfrm>
          <a:prstGeom prst="rect">
            <a:avLst/>
          </a:prstGeom>
          <a:noFill/>
        </p:spPr>
        <p:txBody>
          <a:bodyPr wrap="square" lIns="91440" tIns="45720" rIns="91440" bIns="45720" rtlCol="0">
            <a:spAutoFit/>
          </a:bodyPr>
          <a:lstStyle>
            <a:defPPr>
              <a:defRPr lang="en-US"/>
            </a:defPPr>
            <a:lvl1pPr marR="0" lvl="0" indent="0" defTabSz="932597" fontAlgn="auto">
              <a:lnSpc>
                <a:spcPct val="100000"/>
              </a:lnSpc>
              <a:spcBef>
                <a:spcPts val="0"/>
              </a:spcBef>
              <a:spcAft>
                <a:spcPts val="0"/>
              </a:spcAft>
              <a:buClrTx/>
              <a:buSzTx/>
              <a:buFontTx/>
              <a:buNone/>
              <a:tabLst/>
              <a:defRPr kumimoji="0" sz="1050" b="0" i="0" u="none" strike="noStrike" kern="0" cap="none" spc="0" normalizeH="0" baseline="0">
                <a:ln>
                  <a:noFill/>
                </a:ln>
                <a:solidFill>
                  <a:srgbClr val="505050"/>
                </a:solidFill>
                <a:effectLst/>
                <a:uLnTx/>
                <a:uFillTx/>
                <a:latin typeface="Segoe UI Semibold" panose="020B0702040204020203" pitchFamily="34" charset="0"/>
                <a:cs typeface="Segoe UI Semibold" panose="020B0702040204020203" pitchFamily="34" charset="0"/>
              </a:defRPr>
            </a:lvl1p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Business / custom apps</a:t>
            </a:r>
          </a:p>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(Structured)</a:t>
            </a:r>
          </a:p>
        </p:txBody>
      </p:sp>
      <p:sp>
        <p:nvSpPr>
          <p:cNvPr id="129" name="TextBox 128">
            <a:extLst>
              <a:ext uri="{FF2B5EF4-FFF2-40B4-BE49-F238E27FC236}">
                <a16:creationId xmlns:a16="http://schemas.microsoft.com/office/drawing/2014/main" id="{62CA1D24-4E6F-40C7-B93E-A770E73F33E3}"/>
              </a:ext>
            </a:extLst>
          </p:cNvPr>
          <p:cNvSpPr txBox="1"/>
          <p:nvPr/>
        </p:nvSpPr>
        <p:spPr>
          <a:xfrm>
            <a:off x="269241" y="2574058"/>
            <a:ext cx="1475072" cy="415498"/>
          </a:xfrm>
          <a:prstGeom prst="rect">
            <a:avLst/>
          </a:prstGeom>
          <a:noFill/>
        </p:spPr>
        <p:txBody>
          <a:bodyPr wrap="square" lIns="91440" tIns="45720" rIns="91440" bIns="45720" rtlCol="0">
            <a:spAutoFit/>
          </a:bodyPr>
          <a:lstStyle>
            <a:defPPr>
              <a:defRPr lang="en-US"/>
            </a:defPPr>
            <a:lvl1pPr marR="0" lvl="0" indent="0" defTabSz="932597" fontAlgn="auto">
              <a:lnSpc>
                <a:spcPct val="100000"/>
              </a:lnSpc>
              <a:spcBef>
                <a:spcPts val="0"/>
              </a:spcBef>
              <a:spcAft>
                <a:spcPts val="0"/>
              </a:spcAft>
              <a:buClrTx/>
              <a:buSzTx/>
              <a:buFontTx/>
              <a:buNone/>
              <a:tabLst/>
              <a:defRPr kumimoji="0" sz="1050" b="0" i="0" u="none" strike="noStrike" kern="0" cap="none" spc="0" normalizeH="0" baseline="0">
                <a:ln>
                  <a:noFill/>
                </a:ln>
                <a:solidFill>
                  <a:srgbClr val="505050"/>
                </a:solidFill>
                <a:effectLst/>
                <a:uLnTx/>
                <a:uFillTx/>
                <a:latin typeface="Segoe UI Semibold" panose="020B0702040204020203" pitchFamily="34" charset="0"/>
                <a:cs typeface="Segoe UI Semibold" panose="020B0702040204020203" pitchFamily="34" charset="0"/>
              </a:defRPr>
            </a:lvl1p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Logs, files and media</a:t>
            </a:r>
            <a:b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b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(unstructured)</a:t>
            </a:r>
          </a:p>
        </p:txBody>
      </p:sp>
      <p:cxnSp>
        <p:nvCxnSpPr>
          <p:cNvPr id="130" name="Straight Arrow Connector 129">
            <a:extLst>
              <a:ext uri="{FF2B5EF4-FFF2-40B4-BE49-F238E27FC236}">
                <a16:creationId xmlns:a16="http://schemas.microsoft.com/office/drawing/2014/main" id="{FB355658-0832-4050-B2C6-51F63E503AC4}"/>
              </a:ext>
            </a:extLst>
          </p:cNvPr>
          <p:cNvCxnSpPr>
            <a:cxnSpLocks/>
          </p:cNvCxnSpPr>
          <p:nvPr/>
        </p:nvCxnSpPr>
        <p:spPr>
          <a:xfrm flipV="1">
            <a:off x="4977247" y="2816307"/>
            <a:ext cx="1796787" cy="1"/>
          </a:xfrm>
          <a:prstGeom prst="straightConnector1">
            <a:avLst/>
          </a:prstGeom>
          <a:ln w="12700">
            <a:solidFill>
              <a:schemeClr val="tx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1" name="Straight Arrow Connector 130">
            <a:extLst>
              <a:ext uri="{FF2B5EF4-FFF2-40B4-BE49-F238E27FC236}">
                <a16:creationId xmlns:a16="http://schemas.microsoft.com/office/drawing/2014/main" id="{3938656B-DCC4-456A-B809-2BDB887F38A4}"/>
              </a:ext>
            </a:extLst>
          </p:cNvPr>
          <p:cNvCxnSpPr>
            <a:cxnSpLocks/>
          </p:cNvCxnSpPr>
          <p:nvPr/>
        </p:nvCxnSpPr>
        <p:spPr>
          <a:xfrm>
            <a:off x="9464404" y="4908620"/>
            <a:ext cx="1227663" cy="0"/>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132" name="Rectangle 131">
            <a:extLst>
              <a:ext uri="{FF2B5EF4-FFF2-40B4-BE49-F238E27FC236}">
                <a16:creationId xmlns:a16="http://schemas.microsoft.com/office/drawing/2014/main" id="{00C9D130-A07F-462B-8B9A-E6630374A46C}"/>
              </a:ext>
            </a:extLst>
          </p:cNvPr>
          <p:cNvSpPr/>
          <p:nvPr/>
        </p:nvSpPr>
        <p:spPr>
          <a:xfrm>
            <a:off x="4012021" y="3107869"/>
            <a:ext cx="1096619" cy="253916"/>
          </a:xfrm>
          <a:prstGeom prst="rect">
            <a:avLst/>
          </a:prstGeom>
          <a:noFill/>
        </p:spPr>
        <p:txBody>
          <a:bodyPr wrap="square" lIns="91440" tIns="45720" rIns="91440" bIns="45720"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Azure storage</a:t>
            </a:r>
          </a:p>
        </p:txBody>
      </p:sp>
      <p:sp>
        <p:nvSpPr>
          <p:cNvPr id="133" name="Rectangle 132">
            <a:extLst>
              <a:ext uri="{FF2B5EF4-FFF2-40B4-BE49-F238E27FC236}">
                <a16:creationId xmlns:a16="http://schemas.microsoft.com/office/drawing/2014/main" id="{991F45A1-38F6-4686-B361-DAFBA45B6969}"/>
              </a:ext>
            </a:extLst>
          </p:cNvPr>
          <p:cNvSpPr/>
          <p:nvPr/>
        </p:nvSpPr>
        <p:spPr>
          <a:xfrm>
            <a:off x="4600409" y="4823844"/>
            <a:ext cx="733188" cy="253916"/>
          </a:xfrm>
          <a:prstGeom prst="rect">
            <a:avLst/>
          </a:prstGeom>
          <a:noFill/>
        </p:spPr>
        <p:txBody>
          <a:bodyPr wrap="square" lIns="91440" tIns="45720" rIns="91440" bIns="45720"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err="1">
                <a:ln>
                  <a:noFill/>
                </a:ln>
                <a:solidFill>
                  <a:srgbClr val="0078D7"/>
                </a:solidFill>
                <a:effectLst/>
                <a:uLnTx/>
                <a:uFillTx/>
                <a:latin typeface="Segoe UI Semibold" panose="020B0702040204020203" pitchFamily="34" charset="0"/>
                <a:ea typeface="+mn-ea"/>
                <a:cs typeface="Segoe UI Semibold" panose="020B0702040204020203" pitchFamily="34" charset="0"/>
              </a:rPr>
              <a:t>Polybase</a:t>
            </a:r>
            <a:endParaRPr kumimoji="0" lang="en-US" sz="105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endParaRPr>
          </a:p>
        </p:txBody>
      </p:sp>
      <p:sp>
        <p:nvSpPr>
          <p:cNvPr id="134" name="Rectangle 133">
            <a:extLst>
              <a:ext uri="{FF2B5EF4-FFF2-40B4-BE49-F238E27FC236}">
                <a16:creationId xmlns:a16="http://schemas.microsoft.com/office/drawing/2014/main" id="{977DD768-FD47-48CD-85E6-8CAADDA0BD91}"/>
              </a:ext>
            </a:extLst>
          </p:cNvPr>
          <p:cNvSpPr/>
          <p:nvPr/>
        </p:nvSpPr>
        <p:spPr>
          <a:xfrm>
            <a:off x="7906689" y="5216011"/>
            <a:ext cx="1929128" cy="253916"/>
          </a:xfrm>
          <a:prstGeom prst="rect">
            <a:avLst/>
          </a:prstGeom>
          <a:noFill/>
        </p:spPr>
        <p:txBody>
          <a:bodyPr wrap="square" lIns="91440" tIns="45720" rIns="91440" bIns="45720"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Azure SQL Data Warehouse</a:t>
            </a:r>
          </a:p>
        </p:txBody>
      </p:sp>
      <p:sp>
        <p:nvSpPr>
          <p:cNvPr id="135" name="Rectangle 134">
            <a:extLst>
              <a:ext uri="{FF2B5EF4-FFF2-40B4-BE49-F238E27FC236}">
                <a16:creationId xmlns:a16="http://schemas.microsoft.com/office/drawing/2014/main" id="{2A60D9C0-1C6A-4F86-87B0-C4E861CF1695}"/>
              </a:ext>
            </a:extLst>
          </p:cNvPr>
          <p:cNvSpPr/>
          <p:nvPr/>
        </p:nvSpPr>
        <p:spPr>
          <a:xfrm>
            <a:off x="2680364" y="3107869"/>
            <a:ext cx="1047083" cy="253916"/>
          </a:xfrm>
          <a:prstGeom prst="rect">
            <a:avLst/>
          </a:prstGeom>
          <a:noFill/>
        </p:spPr>
        <p:txBody>
          <a:bodyPr wrap="square" lIns="91440" tIns="45720" rIns="91440" bIns="45720"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Data factory </a:t>
            </a:r>
          </a:p>
        </p:txBody>
      </p:sp>
      <p:sp>
        <p:nvSpPr>
          <p:cNvPr id="136" name="Rectangle 135">
            <a:extLst>
              <a:ext uri="{FF2B5EF4-FFF2-40B4-BE49-F238E27FC236}">
                <a16:creationId xmlns:a16="http://schemas.microsoft.com/office/drawing/2014/main" id="{3B040615-B322-4A1E-8096-3710539AB451}"/>
              </a:ext>
            </a:extLst>
          </p:cNvPr>
          <p:cNvSpPr/>
          <p:nvPr/>
        </p:nvSpPr>
        <p:spPr>
          <a:xfrm>
            <a:off x="2680364" y="5048186"/>
            <a:ext cx="1047083" cy="253916"/>
          </a:xfrm>
          <a:prstGeom prst="rect">
            <a:avLst/>
          </a:prstGeom>
          <a:noFill/>
        </p:spPr>
        <p:txBody>
          <a:bodyPr wrap="square" lIns="91440" tIns="45720" rIns="91440" bIns="45720"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Data factory </a:t>
            </a:r>
          </a:p>
        </p:txBody>
      </p:sp>
      <p:grpSp>
        <p:nvGrpSpPr>
          <p:cNvPr id="138" name="Group 137">
            <a:extLst>
              <a:ext uri="{FF2B5EF4-FFF2-40B4-BE49-F238E27FC236}">
                <a16:creationId xmlns:a16="http://schemas.microsoft.com/office/drawing/2014/main" id="{2173EC3D-7FD8-4974-9C6B-276CBA483EA7}"/>
              </a:ext>
            </a:extLst>
          </p:cNvPr>
          <p:cNvGrpSpPr/>
          <p:nvPr/>
        </p:nvGrpSpPr>
        <p:grpSpPr>
          <a:xfrm>
            <a:off x="532295" y="4337783"/>
            <a:ext cx="1064771" cy="406286"/>
            <a:chOff x="579957" y="1614888"/>
            <a:chExt cx="1064771" cy="406286"/>
          </a:xfrm>
        </p:grpSpPr>
        <p:grpSp>
          <p:nvGrpSpPr>
            <p:cNvPr id="139" name="Group 138">
              <a:extLst>
                <a:ext uri="{FF2B5EF4-FFF2-40B4-BE49-F238E27FC236}">
                  <a16:creationId xmlns:a16="http://schemas.microsoft.com/office/drawing/2014/main" id="{53CFD7F8-9ACC-4BE2-8061-7CD9E918A5BC}"/>
                </a:ext>
              </a:extLst>
            </p:cNvPr>
            <p:cNvGrpSpPr/>
            <p:nvPr/>
          </p:nvGrpSpPr>
          <p:grpSpPr>
            <a:xfrm>
              <a:off x="1174991" y="1632049"/>
              <a:ext cx="469737" cy="385154"/>
              <a:chOff x="1778647" y="1301093"/>
              <a:chExt cx="307813" cy="252387"/>
            </a:xfrm>
            <a:noFill/>
          </p:grpSpPr>
          <p:grpSp>
            <p:nvGrpSpPr>
              <p:cNvPr id="145" name="Group 144">
                <a:extLst>
                  <a:ext uri="{FF2B5EF4-FFF2-40B4-BE49-F238E27FC236}">
                    <a16:creationId xmlns:a16="http://schemas.microsoft.com/office/drawing/2014/main" id="{14F39183-2089-481B-8DCD-4B5F7EFBC411}"/>
                  </a:ext>
                </a:extLst>
              </p:cNvPr>
              <p:cNvGrpSpPr/>
              <p:nvPr/>
            </p:nvGrpSpPr>
            <p:grpSpPr>
              <a:xfrm>
                <a:off x="1778647" y="1301093"/>
                <a:ext cx="307813" cy="252387"/>
                <a:chOff x="2107086" y="1452805"/>
                <a:chExt cx="307813" cy="252387"/>
              </a:xfrm>
              <a:grpFill/>
            </p:grpSpPr>
            <p:sp>
              <p:nvSpPr>
                <p:cNvPr id="197" name="Rectangle 196">
                  <a:extLst>
                    <a:ext uri="{FF2B5EF4-FFF2-40B4-BE49-F238E27FC236}">
                      <a16:creationId xmlns:a16="http://schemas.microsoft.com/office/drawing/2014/main" id="{0D55CF74-A336-46C7-B61F-911601461AEE}"/>
                    </a:ext>
                  </a:extLst>
                </p:cNvPr>
                <p:cNvSpPr/>
                <p:nvPr/>
              </p:nvSpPr>
              <p:spPr bwMode="auto">
                <a:xfrm>
                  <a:off x="2107086" y="1596776"/>
                  <a:ext cx="108416" cy="108416"/>
                </a:xfrm>
                <a:prstGeom prst="rect">
                  <a:avLst/>
                </a:prstGeom>
                <a:grpFill/>
                <a:ln w="12700" cap="flat">
                  <a:solidFill>
                    <a:schemeClr val="tx1"/>
                  </a:solidFill>
                  <a:prstDash val="solid"/>
                  <a:miter lim="800000"/>
                  <a:headEnd/>
                  <a:tailEnd/>
                </a:ln>
                <a:extLst/>
              </p:spPr>
              <p:txBody>
                <a:bodyPr vert="horz" wrap="square" lIns="89630" tIns="44814" rIns="89630" bIns="44814" numCol="1" anchor="t" anchorCtr="0" compatLnSpc="1">
                  <a:prstTxWarp prst="textNoShape">
                    <a:avLst/>
                  </a:prstTxWarp>
                </a:bodyP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505050"/>
                    </a:solidFill>
                    <a:effectLst/>
                    <a:uLnTx/>
                    <a:uFillTx/>
                    <a:latin typeface="Segoe UI"/>
                    <a:ea typeface="+mn-ea"/>
                    <a:cs typeface="+mn-cs"/>
                  </a:endParaRPr>
                </a:p>
              </p:txBody>
            </p:sp>
            <p:sp>
              <p:nvSpPr>
                <p:cNvPr id="198" name="Rectangle 197">
                  <a:extLst>
                    <a:ext uri="{FF2B5EF4-FFF2-40B4-BE49-F238E27FC236}">
                      <a16:creationId xmlns:a16="http://schemas.microsoft.com/office/drawing/2014/main" id="{C88FA3F8-CC1B-4F0E-BDAC-BFBB3876D2DD}"/>
                    </a:ext>
                  </a:extLst>
                </p:cNvPr>
                <p:cNvSpPr/>
                <p:nvPr/>
              </p:nvSpPr>
              <p:spPr bwMode="auto">
                <a:xfrm>
                  <a:off x="2252041" y="1452805"/>
                  <a:ext cx="162858" cy="162858"/>
                </a:xfrm>
                <a:prstGeom prst="rect">
                  <a:avLst/>
                </a:prstGeom>
                <a:grpFill/>
                <a:ln w="12700" cap="flat">
                  <a:solidFill>
                    <a:schemeClr val="tx1"/>
                  </a:solidFill>
                  <a:prstDash val="solid"/>
                  <a:miter lim="800000"/>
                  <a:headEnd/>
                  <a:tailEnd/>
                </a:ln>
                <a:extLst/>
              </p:spPr>
              <p:txBody>
                <a:bodyPr vert="horz" wrap="square" lIns="89630" tIns="44814" rIns="89630" bIns="44814" numCol="1" anchor="t" anchorCtr="0" compatLnSpc="1">
                  <a:prstTxWarp prst="textNoShape">
                    <a:avLst/>
                  </a:prstTxWarp>
                </a:bodyP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505050"/>
                    </a:solidFill>
                    <a:effectLst/>
                    <a:uLnTx/>
                    <a:uFillTx/>
                    <a:latin typeface="Segoe UI"/>
                    <a:ea typeface="+mn-ea"/>
                    <a:cs typeface="+mn-cs"/>
                  </a:endParaRPr>
                </a:p>
              </p:txBody>
            </p:sp>
            <p:sp>
              <p:nvSpPr>
                <p:cNvPr id="199" name="Rectangle 198">
                  <a:extLst>
                    <a:ext uri="{FF2B5EF4-FFF2-40B4-BE49-F238E27FC236}">
                      <a16:creationId xmlns:a16="http://schemas.microsoft.com/office/drawing/2014/main" id="{F0D4458E-1274-49FF-A1E2-7F3819E035AA}"/>
                    </a:ext>
                  </a:extLst>
                </p:cNvPr>
                <p:cNvSpPr/>
                <p:nvPr/>
              </p:nvSpPr>
              <p:spPr bwMode="auto">
                <a:xfrm>
                  <a:off x="2107086" y="1453330"/>
                  <a:ext cx="108416" cy="108416"/>
                </a:xfrm>
                <a:prstGeom prst="rect">
                  <a:avLst/>
                </a:prstGeom>
                <a:grpFill/>
                <a:ln w="12700" cap="flat">
                  <a:solidFill>
                    <a:schemeClr val="tx1"/>
                  </a:solidFill>
                  <a:prstDash val="solid"/>
                  <a:miter lim="800000"/>
                  <a:headEnd/>
                  <a:tailEnd/>
                </a:ln>
                <a:extLst/>
              </p:spPr>
              <p:txBody>
                <a:bodyPr vert="horz" wrap="square" lIns="89630" tIns="44814" rIns="89630" bIns="44814" numCol="1" anchor="t" anchorCtr="0" compatLnSpc="1">
                  <a:prstTxWarp prst="textNoShape">
                    <a:avLst/>
                  </a:prstTxWarp>
                </a:bodyP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505050"/>
                    </a:solidFill>
                    <a:effectLst/>
                    <a:uLnTx/>
                    <a:uFillTx/>
                    <a:latin typeface="Segoe UI"/>
                    <a:ea typeface="+mn-ea"/>
                    <a:cs typeface="+mn-cs"/>
                  </a:endParaRPr>
                </a:p>
              </p:txBody>
            </p:sp>
            <p:sp>
              <p:nvSpPr>
                <p:cNvPr id="200" name="Rectangle 199">
                  <a:extLst>
                    <a:ext uri="{FF2B5EF4-FFF2-40B4-BE49-F238E27FC236}">
                      <a16:creationId xmlns:a16="http://schemas.microsoft.com/office/drawing/2014/main" id="{A0A086C4-1DA4-4A04-810B-CA9F038B7104}"/>
                    </a:ext>
                  </a:extLst>
                </p:cNvPr>
                <p:cNvSpPr/>
                <p:nvPr/>
              </p:nvSpPr>
              <p:spPr bwMode="auto">
                <a:xfrm>
                  <a:off x="2253489" y="1652588"/>
                  <a:ext cx="159337" cy="51699"/>
                </a:xfrm>
                <a:prstGeom prst="rect">
                  <a:avLst/>
                </a:prstGeom>
                <a:grpFill/>
                <a:ln w="12700" cap="flat">
                  <a:solidFill>
                    <a:schemeClr val="tx1"/>
                  </a:solidFill>
                  <a:prstDash val="solid"/>
                  <a:miter lim="800000"/>
                  <a:headEnd/>
                  <a:tailEnd/>
                </a:ln>
                <a:extLst/>
              </p:spPr>
              <p:txBody>
                <a:bodyPr vert="horz" wrap="square" lIns="89630" tIns="44814" rIns="89630" bIns="44814" numCol="1" anchor="t" anchorCtr="0" compatLnSpc="1">
                  <a:prstTxWarp prst="textNoShape">
                    <a:avLst/>
                  </a:prstTxWarp>
                </a:bodyP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505050"/>
                    </a:solidFill>
                    <a:effectLst/>
                    <a:uLnTx/>
                    <a:uFillTx/>
                    <a:latin typeface="Segoe UI"/>
                    <a:ea typeface="+mn-ea"/>
                    <a:cs typeface="+mn-cs"/>
                  </a:endParaRPr>
                </a:p>
              </p:txBody>
            </p:sp>
          </p:grpSp>
          <p:cxnSp>
            <p:nvCxnSpPr>
              <p:cNvPr id="195" name="Straight Connector 194">
                <a:extLst>
                  <a:ext uri="{FF2B5EF4-FFF2-40B4-BE49-F238E27FC236}">
                    <a16:creationId xmlns:a16="http://schemas.microsoft.com/office/drawing/2014/main" id="{6A6C164E-1188-4E76-B28F-46B1955767E8}"/>
                  </a:ext>
                </a:extLst>
              </p:cNvPr>
              <p:cNvCxnSpPr/>
              <p:nvPr/>
            </p:nvCxnSpPr>
            <p:spPr>
              <a:xfrm>
                <a:off x="1979319" y="1500876"/>
                <a:ext cx="0" cy="51699"/>
              </a:xfrm>
              <a:prstGeom prst="line">
                <a:avLst/>
              </a:prstGeom>
              <a:grpFill/>
              <a:ln w="12700" cap="flat">
                <a:solidFill>
                  <a:schemeClr val="tx1"/>
                </a:solidFill>
                <a:prstDash val="solid"/>
                <a:miter lim="800000"/>
                <a:headEnd/>
                <a:tailEnd/>
              </a:ln>
              <a:extLst/>
            </p:spPr>
          </p:cxnSp>
          <p:cxnSp>
            <p:nvCxnSpPr>
              <p:cNvPr id="196" name="Straight Connector 195">
                <a:extLst>
                  <a:ext uri="{FF2B5EF4-FFF2-40B4-BE49-F238E27FC236}">
                    <a16:creationId xmlns:a16="http://schemas.microsoft.com/office/drawing/2014/main" id="{6A249B1D-3D01-4F8D-99F0-2439B988FCA8}"/>
                  </a:ext>
                </a:extLst>
              </p:cNvPr>
              <p:cNvCxnSpPr/>
              <p:nvPr/>
            </p:nvCxnSpPr>
            <p:spPr>
              <a:xfrm>
                <a:off x="2031707" y="1500876"/>
                <a:ext cx="0" cy="51699"/>
              </a:xfrm>
              <a:prstGeom prst="line">
                <a:avLst/>
              </a:prstGeom>
              <a:grpFill/>
              <a:ln w="12700" cap="flat">
                <a:solidFill>
                  <a:schemeClr val="tx1"/>
                </a:solidFill>
                <a:prstDash val="solid"/>
                <a:miter lim="800000"/>
                <a:headEnd/>
                <a:tailEnd/>
              </a:ln>
              <a:extLst/>
            </p:spPr>
          </p:cxnSp>
        </p:grpSp>
        <p:grpSp>
          <p:nvGrpSpPr>
            <p:cNvPr id="140" name="Group 139">
              <a:extLst>
                <a:ext uri="{FF2B5EF4-FFF2-40B4-BE49-F238E27FC236}">
                  <a16:creationId xmlns:a16="http://schemas.microsoft.com/office/drawing/2014/main" id="{985E77FD-831D-42B5-8C25-60D6B806A506}"/>
                </a:ext>
              </a:extLst>
            </p:cNvPr>
            <p:cNvGrpSpPr>
              <a:grpSpLocks noChangeAspect="1"/>
            </p:cNvGrpSpPr>
            <p:nvPr/>
          </p:nvGrpSpPr>
          <p:grpSpPr bwMode="auto">
            <a:xfrm>
              <a:off x="579957" y="1614888"/>
              <a:ext cx="416196" cy="406286"/>
              <a:chOff x="1759" y="236"/>
              <a:chExt cx="252" cy="246"/>
            </a:xfrm>
            <a:noFill/>
          </p:grpSpPr>
          <p:sp>
            <p:nvSpPr>
              <p:cNvPr id="141" name="Freeform 106">
                <a:extLst>
                  <a:ext uri="{FF2B5EF4-FFF2-40B4-BE49-F238E27FC236}">
                    <a16:creationId xmlns:a16="http://schemas.microsoft.com/office/drawing/2014/main" id="{883B8021-1CF5-4345-9AF1-6F38FC91B84E}"/>
                  </a:ext>
                </a:extLst>
              </p:cNvPr>
              <p:cNvSpPr>
                <a:spLocks/>
              </p:cNvSpPr>
              <p:nvPr/>
            </p:nvSpPr>
            <p:spPr bwMode="auto">
              <a:xfrm>
                <a:off x="1759" y="236"/>
                <a:ext cx="252" cy="246"/>
              </a:xfrm>
              <a:custGeom>
                <a:avLst/>
                <a:gdLst>
                  <a:gd name="T0" fmla="*/ 0 w 252"/>
                  <a:gd name="T1" fmla="*/ 0 h 246"/>
                  <a:gd name="T2" fmla="*/ 0 w 252"/>
                  <a:gd name="T3" fmla="*/ 246 h 246"/>
                  <a:gd name="T4" fmla="*/ 252 w 252"/>
                  <a:gd name="T5" fmla="*/ 246 h 246"/>
                </a:gdLst>
                <a:ahLst/>
                <a:cxnLst>
                  <a:cxn ang="0">
                    <a:pos x="T0" y="T1"/>
                  </a:cxn>
                  <a:cxn ang="0">
                    <a:pos x="T2" y="T3"/>
                  </a:cxn>
                  <a:cxn ang="0">
                    <a:pos x="T4" y="T5"/>
                  </a:cxn>
                </a:cxnLst>
                <a:rect l="0" t="0" r="r" b="b"/>
                <a:pathLst>
                  <a:path w="252" h="246">
                    <a:moveTo>
                      <a:pt x="0" y="0"/>
                    </a:moveTo>
                    <a:lnTo>
                      <a:pt x="0" y="246"/>
                    </a:lnTo>
                    <a:lnTo>
                      <a:pt x="252" y="246"/>
                    </a:lnTo>
                  </a:path>
                </a:pathLst>
              </a:custGeom>
              <a:grpFill/>
              <a:ln w="12700" cap="flat">
                <a:solidFill>
                  <a:schemeClr val="tx1"/>
                </a:solidFill>
                <a:prstDash val="solid"/>
                <a:miter lim="800000"/>
                <a:headEnd/>
                <a:tailEnd/>
              </a:ln>
              <a:extLst/>
            </p:spPr>
            <p:txBody>
              <a:bodyPr vert="horz" wrap="square" lIns="72411" tIns="36206" rIns="72411" bIns="36206" numCol="1" anchor="t" anchorCtr="0" compatLnSpc="1">
                <a:prstTxWarp prst="textNoShape">
                  <a:avLst/>
                </a:prstTxWarp>
              </a:bodyPr>
              <a:lstStyle/>
              <a:p>
                <a:pPr marL="0" marR="0" lvl="0" indent="0" algn="ctr" defTabSz="896042"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42" name="Rectangle 141">
                <a:extLst>
                  <a:ext uri="{FF2B5EF4-FFF2-40B4-BE49-F238E27FC236}">
                    <a16:creationId xmlns:a16="http://schemas.microsoft.com/office/drawing/2014/main" id="{D8178B51-0B70-49CD-B4DC-2C9EFCA5AA5F}"/>
                  </a:ext>
                </a:extLst>
              </p:cNvPr>
              <p:cNvSpPr>
                <a:spLocks noChangeArrowheads="1"/>
              </p:cNvSpPr>
              <p:nvPr/>
            </p:nvSpPr>
            <p:spPr bwMode="auto">
              <a:xfrm>
                <a:off x="1799" y="376"/>
                <a:ext cx="32" cy="106"/>
              </a:xfrm>
              <a:prstGeom prst="rect">
                <a:avLst/>
              </a:prstGeom>
              <a:grpFill/>
              <a:ln w="12700" cap="flat">
                <a:solidFill>
                  <a:schemeClr val="tx1"/>
                </a:solidFill>
                <a:prstDash val="solid"/>
                <a:miter lim="800000"/>
                <a:headEnd/>
                <a:tailEnd/>
              </a:ln>
              <a:extLst/>
            </p:spPr>
            <p:txBody>
              <a:bodyPr vert="horz" wrap="square" lIns="72411" tIns="36206" rIns="72411" bIns="36206" numCol="1" anchor="t" anchorCtr="0" compatLnSpc="1">
                <a:prstTxWarp prst="textNoShape">
                  <a:avLst/>
                </a:prstTxWarp>
              </a:bodyPr>
              <a:lstStyle/>
              <a:p>
                <a:pPr marL="0" marR="0" lvl="0" indent="0" algn="ctr" defTabSz="896042"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43" name="Rectangle 142">
                <a:extLst>
                  <a:ext uri="{FF2B5EF4-FFF2-40B4-BE49-F238E27FC236}">
                    <a16:creationId xmlns:a16="http://schemas.microsoft.com/office/drawing/2014/main" id="{34309D14-CE2F-4618-8D23-9C15C0318E40}"/>
                  </a:ext>
                </a:extLst>
              </p:cNvPr>
              <p:cNvSpPr>
                <a:spLocks noChangeArrowheads="1"/>
              </p:cNvSpPr>
              <p:nvPr/>
            </p:nvSpPr>
            <p:spPr bwMode="auto">
              <a:xfrm>
                <a:off x="1862" y="283"/>
                <a:ext cx="33" cy="199"/>
              </a:xfrm>
              <a:prstGeom prst="rect">
                <a:avLst/>
              </a:prstGeom>
              <a:grpFill/>
              <a:ln w="12700" cap="flat">
                <a:solidFill>
                  <a:schemeClr val="tx1"/>
                </a:solidFill>
                <a:prstDash val="solid"/>
                <a:miter lim="800000"/>
                <a:headEnd/>
                <a:tailEnd/>
              </a:ln>
              <a:extLst/>
            </p:spPr>
            <p:txBody>
              <a:bodyPr vert="horz" wrap="square" lIns="72411" tIns="36206" rIns="72411" bIns="36206" numCol="1" anchor="t" anchorCtr="0" compatLnSpc="1">
                <a:prstTxWarp prst="textNoShape">
                  <a:avLst/>
                </a:prstTxWarp>
              </a:bodyPr>
              <a:lstStyle/>
              <a:p>
                <a:pPr marL="0" marR="0" lvl="0" indent="0" algn="ctr" defTabSz="896042"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44" name="Rectangle 143">
                <a:extLst>
                  <a:ext uri="{FF2B5EF4-FFF2-40B4-BE49-F238E27FC236}">
                    <a16:creationId xmlns:a16="http://schemas.microsoft.com/office/drawing/2014/main" id="{35716B5C-2CE4-4832-B3DE-5CA18E7C9564}"/>
                  </a:ext>
                </a:extLst>
              </p:cNvPr>
              <p:cNvSpPr>
                <a:spLocks noChangeArrowheads="1"/>
              </p:cNvSpPr>
              <p:nvPr/>
            </p:nvSpPr>
            <p:spPr bwMode="auto">
              <a:xfrm>
                <a:off x="1926" y="324"/>
                <a:ext cx="33" cy="158"/>
              </a:xfrm>
              <a:prstGeom prst="rect">
                <a:avLst/>
              </a:prstGeom>
              <a:grpFill/>
              <a:ln w="12700" cap="flat">
                <a:solidFill>
                  <a:schemeClr val="tx1"/>
                </a:solidFill>
                <a:prstDash val="solid"/>
                <a:miter lim="800000"/>
                <a:headEnd/>
                <a:tailEnd/>
              </a:ln>
              <a:extLst/>
            </p:spPr>
            <p:txBody>
              <a:bodyPr vert="horz" wrap="square" lIns="72411" tIns="36206" rIns="72411" bIns="36206" numCol="1" anchor="t" anchorCtr="0" compatLnSpc="1">
                <a:prstTxWarp prst="textNoShape">
                  <a:avLst/>
                </a:prstTxWarp>
              </a:bodyPr>
              <a:lstStyle/>
              <a:p>
                <a:pPr marL="0" marR="0" lvl="0" indent="0" algn="ctr" defTabSz="896042"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grpSp>
      </p:grpSp>
      <p:grpSp>
        <p:nvGrpSpPr>
          <p:cNvPr id="201" name="Group 200">
            <a:extLst>
              <a:ext uri="{FF2B5EF4-FFF2-40B4-BE49-F238E27FC236}">
                <a16:creationId xmlns:a16="http://schemas.microsoft.com/office/drawing/2014/main" id="{2CE67B40-FF62-4874-8B1A-7B0A69F109C8}"/>
              </a:ext>
            </a:extLst>
          </p:cNvPr>
          <p:cNvGrpSpPr/>
          <p:nvPr/>
        </p:nvGrpSpPr>
        <p:grpSpPr>
          <a:xfrm>
            <a:off x="472963" y="2148701"/>
            <a:ext cx="1167152" cy="348720"/>
            <a:chOff x="1555307" y="5853300"/>
            <a:chExt cx="1271350" cy="379852"/>
          </a:xfrm>
        </p:grpSpPr>
        <p:grpSp>
          <p:nvGrpSpPr>
            <p:cNvPr id="202" name="Group 4">
              <a:extLst>
                <a:ext uri="{FF2B5EF4-FFF2-40B4-BE49-F238E27FC236}">
                  <a16:creationId xmlns:a16="http://schemas.microsoft.com/office/drawing/2014/main" id="{EA32234B-721F-4877-972D-F804DC14F59B}"/>
                </a:ext>
              </a:extLst>
            </p:cNvPr>
            <p:cNvGrpSpPr>
              <a:grpSpLocks noChangeAspect="1"/>
            </p:cNvGrpSpPr>
            <p:nvPr/>
          </p:nvGrpSpPr>
          <p:grpSpPr bwMode="auto">
            <a:xfrm>
              <a:off x="1555307" y="5853300"/>
              <a:ext cx="259568" cy="379852"/>
              <a:chOff x="3526" y="3353"/>
              <a:chExt cx="164" cy="240"/>
            </a:xfrm>
          </p:grpSpPr>
          <p:sp>
            <p:nvSpPr>
              <p:cNvPr id="248" name="Freeform 5">
                <a:extLst>
                  <a:ext uri="{FF2B5EF4-FFF2-40B4-BE49-F238E27FC236}">
                    <a16:creationId xmlns:a16="http://schemas.microsoft.com/office/drawing/2014/main" id="{39E9B47C-7313-4EF0-A42B-3574A6FFAC12}"/>
                  </a:ext>
                </a:extLst>
              </p:cNvPr>
              <p:cNvSpPr>
                <a:spLocks/>
              </p:cNvSpPr>
              <p:nvPr/>
            </p:nvSpPr>
            <p:spPr bwMode="auto">
              <a:xfrm>
                <a:off x="3526" y="3353"/>
                <a:ext cx="164" cy="215"/>
              </a:xfrm>
              <a:custGeom>
                <a:avLst/>
                <a:gdLst>
                  <a:gd name="T0" fmla="*/ 204 w 226"/>
                  <a:gd name="T1" fmla="*/ 289 h 296"/>
                  <a:gd name="T2" fmla="*/ 226 w 226"/>
                  <a:gd name="T3" fmla="*/ 296 h 296"/>
                  <a:gd name="T4" fmla="*/ 226 w 226"/>
                  <a:gd name="T5" fmla="*/ 55 h 296"/>
                  <a:gd name="T6" fmla="*/ 39 w 226"/>
                  <a:gd name="T7" fmla="*/ 0 h 296"/>
                  <a:gd name="T8" fmla="*/ 0 w 226"/>
                  <a:gd name="T9" fmla="*/ 34 h 296"/>
                </a:gdLst>
                <a:ahLst/>
                <a:cxnLst>
                  <a:cxn ang="0">
                    <a:pos x="T0" y="T1"/>
                  </a:cxn>
                  <a:cxn ang="0">
                    <a:pos x="T2" y="T3"/>
                  </a:cxn>
                  <a:cxn ang="0">
                    <a:pos x="T4" y="T5"/>
                  </a:cxn>
                  <a:cxn ang="0">
                    <a:pos x="T6" y="T7"/>
                  </a:cxn>
                  <a:cxn ang="0">
                    <a:pos x="T8" y="T9"/>
                  </a:cxn>
                </a:cxnLst>
                <a:rect l="0" t="0" r="r" b="b"/>
                <a:pathLst>
                  <a:path w="226" h="296">
                    <a:moveTo>
                      <a:pt x="204" y="289"/>
                    </a:moveTo>
                    <a:cubicBezTo>
                      <a:pt x="226" y="296"/>
                      <a:pt x="226" y="296"/>
                      <a:pt x="226" y="296"/>
                    </a:cubicBezTo>
                    <a:cubicBezTo>
                      <a:pt x="226" y="55"/>
                      <a:pt x="226" y="55"/>
                      <a:pt x="226" y="55"/>
                    </a:cubicBezTo>
                    <a:cubicBezTo>
                      <a:pt x="39" y="0"/>
                      <a:pt x="39" y="0"/>
                      <a:pt x="39" y="0"/>
                    </a:cubicBezTo>
                    <a:cubicBezTo>
                      <a:pt x="39" y="0"/>
                      <a:pt x="12" y="0"/>
                      <a:pt x="0" y="34"/>
                    </a:cubicBezTo>
                  </a:path>
                </a:pathLst>
              </a:custGeom>
              <a:noFill/>
              <a:ln w="12700" cap="flat" cmpd="sng" algn="ctr">
                <a:solidFill>
                  <a:schemeClr val="tx1"/>
                </a:solidFill>
                <a:prstDash val="solid"/>
                <a:miter lim="800000"/>
                <a:headEnd type="none" w="med" len="med"/>
                <a:tailEnd type="none" w="med" len="med"/>
              </a:ln>
              <a:effectLst/>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568" b="0" i="0" u="none" strike="noStrike" kern="0" cap="none" spc="0" normalizeH="0" baseline="0" noProof="0">
                  <a:ln>
                    <a:noFill/>
                  </a:ln>
                  <a:gradFill>
                    <a:gsLst>
                      <a:gs pos="5439">
                        <a:srgbClr val="F8F8F8"/>
                      </a:gs>
                      <a:gs pos="10000">
                        <a:srgbClr val="F8F8F8"/>
                      </a:gs>
                    </a:gsLst>
                    <a:lin ang="5400000" scaled="0"/>
                  </a:gradFill>
                  <a:effectLst/>
                  <a:uLnTx/>
                  <a:uFillTx/>
                  <a:latin typeface="Segoe UI Semilight" panose="020B0402040204020203" pitchFamily="34" charset="0"/>
                  <a:ea typeface="+mn-ea"/>
                  <a:cs typeface="Segoe UI Semilight" panose="020B0402040204020203" pitchFamily="34" charset="0"/>
                </a:endParaRPr>
              </a:p>
            </p:txBody>
          </p:sp>
          <p:sp>
            <p:nvSpPr>
              <p:cNvPr id="249" name="Freeform 6">
                <a:extLst>
                  <a:ext uri="{FF2B5EF4-FFF2-40B4-BE49-F238E27FC236}">
                    <a16:creationId xmlns:a16="http://schemas.microsoft.com/office/drawing/2014/main" id="{4C221524-915E-405C-94F5-5F3674A41102}"/>
                  </a:ext>
                </a:extLst>
              </p:cNvPr>
              <p:cNvSpPr>
                <a:spLocks/>
              </p:cNvSpPr>
              <p:nvPr/>
            </p:nvSpPr>
            <p:spPr bwMode="auto">
              <a:xfrm>
                <a:off x="3554" y="3370"/>
                <a:ext cx="120" cy="211"/>
              </a:xfrm>
              <a:custGeom>
                <a:avLst/>
                <a:gdLst>
                  <a:gd name="T0" fmla="*/ 0 w 120"/>
                  <a:gd name="T1" fmla="*/ 0 h 211"/>
                  <a:gd name="T2" fmla="*/ 120 w 120"/>
                  <a:gd name="T3" fmla="*/ 37 h 211"/>
                  <a:gd name="T4" fmla="*/ 120 w 120"/>
                  <a:gd name="T5" fmla="*/ 211 h 211"/>
                  <a:gd name="T6" fmla="*/ 104 w 120"/>
                  <a:gd name="T7" fmla="*/ 206 h 211"/>
                </a:gdLst>
                <a:ahLst/>
                <a:cxnLst>
                  <a:cxn ang="0">
                    <a:pos x="T0" y="T1"/>
                  </a:cxn>
                  <a:cxn ang="0">
                    <a:pos x="T2" y="T3"/>
                  </a:cxn>
                  <a:cxn ang="0">
                    <a:pos x="T4" y="T5"/>
                  </a:cxn>
                  <a:cxn ang="0">
                    <a:pos x="T6" y="T7"/>
                  </a:cxn>
                </a:cxnLst>
                <a:rect l="0" t="0" r="r" b="b"/>
                <a:pathLst>
                  <a:path w="120" h="211">
                    <a:moveTo>
                      <a:pt x="0" y="0"/>
                    </a:moveTo>
                    <a:lnTo>
                      <a:pt x="120" y="37"/>
                    </a:lnTo>
                    <a:lnTo>
                      <a:pt x="120" y="211"/>
                    </a:lnTo>
                    <a:lnTo>
                      <a:pt x="104" y="206"/>
                    </a:lnTo>
                  </a:path>
                </a:pathLst>
              </a:custGeom>
              <a:noFill/>
              <a:ln w="12700" cap="flat" cmpd="sng" algn="ctr">
                <a:solidFill>
                  <a:schemeClr val="tx1"/>
                </a:solidFill>
                <a:prstDash val="solid"/>
                <a:miter lim="800000"/>
                <a:headEnd type="none" w="med" len="med"/>
                <a:tailEnd type="none" w="med" len="med"/>
              </a:ln>
              <a:effectLst/>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568" b="0" i="0" u="none" strike="noStrike" kern="0" cap="none" spc="0" normalizeH="0" baseline="0" noProof="0">
                  <a:ln>
                    <a:noFill/>
                  </a:ln>
                  <a:gradFill>
                    <a:gsLst>
                      <a:gs pos="5439">
                        <a:srgbClr val="F8F8F8"/>
                      </a:gs>
                      <a:gs pos="10000">
                        <a:srgbClr val="F8F8F8"/>
                      </a:gs>
                    </a:gsLst>
                    <a:lin ang="5400000" scaled="0"/>
                  </a:gradFill>
                  <a:effectLst/>
                  <a:uLnTx/>
                  <a:uFillTx/>
                  <a:latin typeface="Segoe UI Semilight" panose="020B0402040204020203" pitchFamily="34" charset="0"/>
                  <a:ea typeface="+mn-ea"/>
                  <a:cs typeface="Segoe UI Semilight" panose="020B0402040204020203" pitchFamily="34" charset="0"/>
                </a:endParaRPr>
              </a:p>
            </p:txBody>
          </p:sp>
          <p:sp>
            <p:nvSpPr>
              <p:cNvPr id="250" name="Freeform 7">
                <a:extLst>
                  <a:ext uri="{FF2B5EF4-FFF2-40B4-BE49-F238E27FC236}">
                    <a16:creationId xmlns:a16="http://schemas.microsoft.com/office/drawing/2014/main" id="{9E4EEE56-A4A0-4217-A80B-E3FC1216CE65}"/>
                  </a:ext>
                </a:extLst>
              </p:cNvPr>
              <p:cNvSpPr>
                <a:spLocks/>
              </p:cNvSpPr>
              <p:nvPr/>
            </p:nvSpPr>
            <p:spPr bwMode="auto">
              <a:xfrm>
                <a:off x="3527" y="3382"/>
                <a:ext cx="131" cy="211"/>
              </a:xfrm>
              <a:custGeom>
                <a:avLst/>
                <a:gdLst>
                  <a:gd name="T0" fmla="*/ 131 w 131"/>
                  <a:gd name="T1" fmla="*/ 38 h 211"/>
                  <a:gd name="T2" fmla="*/ 131 w 131"/>
                  <a:gd name="T3" fmla="*/ 211 h 211"/>
                  <a:gd name="T4" fmla="*/ 0 w 131"/>
                  <a:gd name="T5" fmla="*/ 173 h 211"/>
                  <a:gd name="T6" fmla="*/ 0 w 131"/>
                  <a:gd name="T7" fmla="*/ 0 h 211"/>
                  <a:gd name="T8" fmla="*/ 131 w 131"/>
                  <a:gd name="T9" fmla="*/ 38 h 211"/>
                </a:gdLst>
                <a:ahLst/>
                <a:cxnLst>
                  <a:cxn ang="0">
                    <a:pos x="T0" y="T1"/>
                  </a:cxn>
                  <a:cxn ang="0">
                    <a:pos x="T2" y="T3"/>
                  </a:cxn>
                  <a:cxn ang="0">
                    <a:pos x="T4" y="T5"/>
                  </a:cxn>
                  <a:cxn ang="0">
                    <a:pos x="T6" y="T7"/>
                  </a:cxn>
                  <a:cxn ang="0">
                    <a:pos x="T8" y="T9"/>
                  </a:cxn>
                </a:cxnLst>
                <a:rect l="0" t="0" r="r" b="b"/>
                <a:pathLst>
                  <a:path w="131" h="211">
                    <a:moveTo>
                      <a:pt x="131" y="38"/>
                    </a:moveTo>
                    <a:lnTo>
                      <a:pt x="131" y="211"/>
                    </a:lnTo>
                    <a:lnTo>
                      <a:pt x="0" y="173"/>
                    </a:lnTo>
                    <a:lnTo>
                      <a:pt x="0" y="0"/>
                    </a:lnTo>
                    <a:lnTo>
                      <a:pt x="131" y="38"/>
                    </a:lnTo>
                    <a:close/>
                  </a:path>
                </a:pathLst>
              </a:custGeom>
              <a:noFill/>
              <a:ln w="12700" cap="flat" cmpd="sng" algn="ctr">
                <a:solidFill>
                  <a:schemeClr val="tx1"/>
                </a:solidFill>
                <a:prstDash val="solid"/>
                <a:miter lim="800000"/>
                <a:headEnd type="none" w="med" len="med"/>
                <a:tailEnd type="none" w="med" len="med"/>
              </a:ln>
              <a:effectLst/>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568" b="0" i="0" u="none" strike="noStrike" kern="0" cap="none" spc="0" normalizeH="0" baseline="0" noProof="0">
                  <a:ln>
                    <a:noFill/>
                  </a:ln>
                  <a:gradFill>
                    <a:gsLst>
                      <a:gs pos="5439">
                        <a:srgbClr val="F8F8F8"/>
                      </a:gs>
                      <a:gs pos="10000">
                        <a:srgbClr val="F8F8F8"/>
                      </a:gs>
                    </a:gsLst>
                    <a:lin ang="5400000" scaled="0"/>
                  </a:gradFill>
                  <a:effectLst/>
                  <a:uLnTx/>
                  <a:uFillTx/>
                  <a:latin typeface="Segoe UI Semilight" panose="020B0402040204020203" pitchFamily="34" charset="0"/>
                  <a:ea typeface="+mn-ea"/>
                  <a:cs typeface="Segoe UI Semilight" panose="020B0402040204020203" pitchFamily="34" charset="0"/>
                </a:endParaRPr>
              </a:p>
            </p:txBody>
          </p:sp>
        </p:grpSp>
        <p:grpSp>
          <p:nvGrpSpPr>
            <p:cNvPr id="203" name="Group 202">
              <a:extLst>
                <a:ext uri="{FF2B5EF4-FFF2-40B4-BE49-F238E27FC236}">
                  <a16:creationId xmlns:a16="http://schemas.microsoft.com/office/drawing/2014/main" id="{25B32F5E-5488-41FA-8722-208C1FD47D34}"/>
                </a:ext>
              </a:extLst>
            </p:cNvPr>
            <p:cNvGrpSpPr/>
            <p:nvPr/>
          </p:nvGrpSpPr>
          <p:grpSpPr>
            <a:xfrm>
              <a:off x="1984596" y="5863452"/>
              <a:ext cx="293717" cy="359549"/>
              <a:chOff x="965200" y="3436897"/>
              <a:chExt cx="528881" cy="647424"/>
            </a:xfrm>
          </p:grpSpPr>
          <p:grpSp>
            <p:nvGrpSpPr>
              <p:cNvPr id="234" name="Group 233">
                <a:extLst>
                  <a:ext uri="{FF2B5EF4-FFF2-40B4-BE49-F238E27FC236}">
                    <a16:creationId xmlns:a16="http://schemas.microsoft.com/office/drawing/2014/main" id="{D9CB8003-0D1F-4931-BCD0-252068DAA94E}"/>
                  </a:ext>
                </a:extLst>
              </p:cNvPr>
              <p:cNvGrpSpPr/>
              <p:nvPr/>
            </p:nvGrpSpPr>
            <p:grpSpPr>
              <a:xfrm flipH="1">
                <a:off x="965200" y="3436897"/>
                <a:ext cx="528881" cy="647424"/>
                <a:chOff x="3003960" y="3685414"/>
                <a:chExt cx="403310" cy="493707"/>
              </a:xfrm>
            </p:grpSpPr>
            <p:sp>
              <p:nvSpPr>
                <p:cNvPr id="239" name="Snip Single Corner Rectangle 26">
                  <a:extLst>
                    <a:ext uri="{FF2B5EF4-FFF2-40B4-BE49-F238E27FC236}">
                      <a16:creationId xmlns:a16="http://schemas.microsoft.com/office/drawing/2014/main" id="{5B632CBD-97D9-4AE1-9273-5F1C08E33C0C}"/>
                    </a:ext>
                  </a:extLst>
                </p:cNvPr>
                <p:cNvSpPr/>
                <p:nvPr/>
              </p:nvSpPr>
              <p:spPr bwMode="auto">
                <a:xfrm flipH="1">
                  <a:off x="3003960" y="3685414"/>
                  <a:ext cx="403310" cy="493707"/>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40" name="Triangle 27">
                  <a:extLst>
                    <a:ext uri="{FF2B5EF4-FFF2-40B4-BE49-F238E27FC236}">
                      <a16:creationId xmlns:a16="http://schemas.microsoft.com/office/drawing/2014/main" id="{3449DFC3-D0D2-4F0D-887A-106B03C711C6}"/>
                    </a:ext>
                  </a:extLst>
                </p:cNvPr>
                <p:cNvSpPr/>
                <p:nvPr/>
              </p:nvSpPr>
              <p:spPr bwMode="auto">
                <a:xfrm rot="8100000">
                  <a:off x="3012552" y="3733609"/>
                  <a:ext cx="160049" cy="80930"/>
                </a:xfrm>
                <a:prstGeom prst="triangl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cxnSp>
            <p:nvCxnSpPr>
              <p:cNvPr id="235" name="Straight Connector 234">
                <a:extLst>
                  <a:ext uri="{FF2B5EF4-FFF2-40B4-BE49-F238E27FC236}">
                    <a16:creationId xmlns:a16="http://schemas.microsoft.com/office/drawing/2014/main" id="{1A75BF32-896D-4158-A60C-01435F503CDA}"/>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id="{81797FB9-B00C-4CFB-BFA3-31B9F0BB2355}"/>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37" name="Straight Connector 236">
                <a:extLst>
                  <a:ext uri="{FF2B5EF4-FFF2-40B4-BE49-F238E27FC236}">
                    <a16:creationId xmlns:a16="http://schemas.microsoft.com/office/drawing/2014/main" id="{D33AB265-ADA8-45EE-BBE7-B5D91FEA8B7E}"/>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38" name="Straight Connector 237">
                <a:extLst>
                  <a:ext uri="{FF2B5EF4-FFF2-40B4-BE49-F238E27FC236}">
                    <a16:creationId xmlns:a16="http://schemas.microsoft.com/office/drawing/2014/main" id="{5FAE8F34-2812-44DB-B896-8044D6A012DA}"/>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31" name="Group 230">
              <a:extLst>
                <a:ext uri="{FF2B5EF4-FFF2-40B4-BE49-F238E27FC236}">
                  <a16:creationId xmlns:a16="http://schemas.microsoft.com/office/drawing/2014/main" id="{15AE8827-05EF-41B7-8649-9A20D02AA5C8}"/>
                </a:ext>
              </a:extLst>
            </p:cNvPr>
            <p:cNvGrpSpPr/>
            <p:nvPr/>
          </p:nvGrpSpPr>
          <p:grpSpPr>
            <a:xfrm>
              <a:off x="2448035" y="5853915"/>
              <a:ext cx="378622" cy="378622"/>
              <a:chOff x="1658620" y="1705294"/>
              <a:chExt cx="326376" cy="326376"/>
            </a:xfrm>
          </p:grpSpPr>
          <p:sp>
            <p:nvSpPr>
              <p:cNvPr id="232" name="Oval 231">
                <a:extLst>
                  <a:ext uri="{FF2B5EF4-FFF2-40B4-BE49-F238E27FC236}">
                    <a16:creationId xmlns:a16="http://schemas.microsoft.com/office/drawing/2014/main" id="{F2AD5E02-1573-4720-B6E5-BF49318DAEC7}"/>
                  </a:ext>
                </a:extLst>
              </p:cNvPr>
              <p:cNvSpPr/>
              <p:nvPr/>
            </p:nvSpPr>
            <p:spPr bwMode="auto">
              <a:xfrm>
                <a:off x="1658620" y="1705294"/>
                <a:ext cx="326376" cy="326376"/>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33" name="Isosceles Triangle 232">
                <a:extLst>
                  <a:ext uri="{FF2B5EF4-FFF2-40B4-BE49-F238E27FC236}">
                    <a16:creationId xmlns:a16="http://schemas.microsoft.com/office/drawing/2014/main" id="{AE499BAB-0D58-4B5C-A291-A006FE0F4C2F}"/>
                  </a:ext>
                </a:extLst>
              </p:cNvPr>
              <p:cNvSpPr/>
              <p:nvPr/>
            </p:nvSpPr>
            <p:spPr bwMode="auto">
              <a:xfrm rot="5400000">
                <a:off x="1759612" y="1802351"/>
                <a:ext cx="153423" cy="132260"/>
              </a:xfrm>
              <a:prstGeom prst="triangl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grpSp>
        <p:nvGrpSpPr>
          <p:cNvPr id="251" name="Group 250">
            <a:extLst>
              <a:ext uri="{FF2B5EF4-FFF2-40B4-BE49-F238E27FC236}">
                <a16:creationId xmlns:a16="http://schemas.microsoft.com/office/drawing/2014/main" id="{C2591351-721A-44E8-93AC-76469730164F}"/>
              </a:ext>
            </a:extLst>
          </p:cNvPr>
          <p:cNvGrpSpPr/>
          <p:nvPr/>
        </p:nvGrpSpPr>
        <p:grpSpPr>
          <a:xfrm>
            <a:off x="4283217" y="2571696"/>
            <a:ext cx="554226" cy="494220"/>
            <a:chOff x="2488012" y="1320237"/>
            <a:chExt cx="4696415" cy="4187934"/>
          </a:xfrm>
        </p:grpSpPr>
        <p:sp>
          <p:nvSpPr>
            <p:cNvPr id="252" name="Hexagon 251">
              <a:extLst>
                <a:ext uri="{FF2B5EF4-FFF2-40B4-BE49-F238E27FC236}">
                  <a16:creationId xmlns:a16="http://schemas.microsoft.com/office/drawing/2014/main" id="{D80401EE-5F7D-4E2F-A751-7F98A1650FC1}"/>
                </a:ext>
              </a:extLst>
            </p:cNvPr>
            <p:cNvSpPr/>
            <p:nvPr/>
          </p:nvSpPr>
          <p:spPr bwMode="auto">
            <a:xfrm>
              <a:off x="2488012" y="1320237"/>
              <a:ext cx="4696415" cy="4187934"/>
            </a:xfrm>
            <a:prstGeom prst="hexagon">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53" name="Snip Single Corner Rectangle 26">
              <a:extLst>
                <a:ext uri="{FF2B5EF4-FFF2-40B4-BE49-F238E27FC236}">
                  <a16:creationId xmlns:a16="http://schemas.microsoft.com/office/drawing/2014/main" id="{911AA44E-6458-4C18-88E2-003BAADBBE3E}"/>
                </a:ext>
              </a:extLst>
            </p:cNvPr>
            <p:cNvSpPr/>
            <p:nvPr/>
          </p:nvSpPr>
          <p:spPr bwMode="auto">
            <a:xfrm>
              <a:off x="3677764" y="2189582"/>
              <a:ext cx="2316905" cy="2449244"/>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600" b="0" i="0" u="none" strike="noStrike" kern="1200" cap="none" spc="0" normalizeH="0" baseline="0" noProof="0" dirty="0">
                <a:ln>
                  <a:noFill/>
                </a:ln>
                <a:solidFill>
                  <a:srgbClr val="505050"/>
                </a:solidFill>
                <a:effectLst/>
                <a:uLnTx/>
                <a:uFillTx/>
                <a:latin typeface="Segoe UI Semilight"/>
                <a:ea typeface="Segoe UI" pitchFamily="34" charset="0"/>
                <a:cs typeface="Segoe UI" pitchFamily="34" charset="0"/>
              </a:endParaRPr>
            </a:p>
          </p:txBody>
        </p:sp>
        <p:grpSp>
          <p:nvGrpSpPr>
            <p:cNvPr id="254" name="Group 253">
              <a:extLst>
                <a:ext uri="{FF2B5EF4-FFF2-40B4-BE49-F238E27FC236}">
                  <a16:creationId xmlns:a16="http://schemas.microsoft.com/office/drawing/2014/main" id="{BC9F11D1-5060-4005-88A6-378274BFE3B2}"/>
                </a:ext>
              </a:extLst>
            </p:cNvPr>
            <p:cNvGrpSpPr/>
            <p:nvPr/>
          </p:nvGrpSpPr>
          <p:grpSpPr>
            <a:xfrm>
              <a:off x="4271145" y="2716507"/>
              <a:ext cx="790235" cy="1472560"/>
              <a:chOff x="4917030" y="1019829"/>
              <a:chExt cx="123056" cy="229308"/>
            </a:xfrm>
          </p:grpSpPr>
          <p:sp>
            <p:nvSpPr>
              <p:cNvPr id="256" name="Freeform: Shape 255">
                <a:extLst>
                  <a:ext uri="{FF2B5EF4-FFF2-40B4-BE49-F238E27FC236}">
                    <a16:creationId xmlns:a16="http://schemas.microsoft.com/office/drawing/2014/main" id="{B5275153-8F1F-4D6C-8782-F4FA3AD9425D}"/>
                  </a:ext>
                </a:extLst>
              </p:cNvPr>
              <p:cNvSpPr/>
              <p:nvPr/>
            </p:nvSpPr>
            <p:spPr bwMode="auto">
              <a:xfrm>
                <a:off x="4981844" y="1019829"/>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57" name="Freeform: Shape 256">
                <a:extLst>
                  <a:ext uri="{FF2B5EF4-FFF2-40B4-BE49-F238E27FC236}">
                    <a16:creationId xmlns:a16="http://schemas.microsoft.com/office/drawing/2014/main" id="{E29CAC3F-D6A9-41AA-9869-960AD662F7EC}"/>
                  </a:ext>
                </a:extLst>
              </p:cNvPr>
              <p:cNvSpPr/>
              <p:nvPr/>
            </p:nvSpPr>
            <p:spPr bwMode="auto">
              <a:xfrm>
                <a:off x="4929274" y="1019829"/>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58" name="Freeform: Shape 257">
                <a:extLst>
                  <a:ext uri="{FF2B5EF4-FFF2-40B4-BE49-F238E27FC236}">
                    <a16:creationId xmlns:a16="http://schemas.microsoft.com/office/drawing/2014/main" id="{84DCA092-640C-49D0-8A6B-9F842DE08B81}"/>
                  </a:ext>
                </a:extLst>
              </p:cNvPr>
              <p:cNvSpPr/>
              <p:nvPr/>
            </p:nvSpPr>
            <p:spPr bwMode="auto">
              <a:xfrm>
                <a:off x="4917030" y="1156660"/>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59" name="Freeform: Shape 258">
                <a:extLst>
                  <a:ext uri="{FF2B5EF4-FFF2-40B4-BE49-F238E27FC236}">
                    <a16:creationId xmlns:a16="http://schemas.microsoft.com/office/drawing/2014/main" id="{F8BB8DFD-606E-47E8-B931-933D3720CE8A}"/>
                  </a:ext>
                </a:extLst>
              </p:cNvPr>
              <p:cNvSpPr/>
              <p:nvPr/>
            </p:nvSpPr>
            <p:spPr bwMode="auto">
              <a:xfrm>
                <a:off x="5010414" y="1156660"/>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255" name="Right Triangle 254">
              <a:extLst>
                <a:ext uri="{FF2B5EF4-FFF2-40B4-BE49-F238E27FC236}">
                  <a16:creationId xmlns:a16="http://schemas.microsoft.com/office/drawing/2014/main" id="{B0ADE9A0-28CB-4078-B1D4-0C577EF401F6}"/>
                </a:ext>
              </a:extLst>
            </p:cNvPr>
            <p:cNvSpPr/>
            <p:nvPr/>
          </p:nvSpPr>
          <p:spPr bwMode="auto">
            <a:xfrm>
              <a:off x="5326469" y="2189582"/>
              <a:ext cx="668200" cy="662475"/>
            </a:xfrm>
            <a:prstGeom prst="rtTriangl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grpSp>
        <p:nvGrpSpPr>
          <p:cNvPr id="260" name="Group 259">
            <a:extLst>
              <a:ext uri="{FF2B5EF4-FFF2-40B4-BE49-F238E27FC236}">
                <a16:creationId xmlns:a16="http://schemas.microsoft.com/office/drawing/2014/main" id="{19CDC3A5-FE65-4BE5-8230-DA3132EAC02A}"/>
              </a:ext>
            </a:extLst>
          </p:cNvPr>
          <p:cNvGrpSpPr/>
          <p:nvPr/>
        </p:nvGrpSpPr>
        <p:grpSpPr>
          <a:xfrm>
            <a:off x="8563366" y="4415746"/>
            <a:ext cx="732312" cy="719160"/>
            <a:chOff x="2549926" y="1227604"/>
            <a:chExt cx="5177116" cy="5084148"/>
          </a:xfrm>
        </p:grpSpPr>
        <p:sp>
          <p:nvSpPr>
            <p:cNvPr id="261" name="Freeform: Shape 821">
              <a:extLst>
                <a:ext uri="{FF2B5EF4-FFF2-40B4-BE49-F238E27FC236}">
                  <a16:creationId xmlns:a16="http://schemas.microsoft.com/office/drawing/2014/main" id="{0BE6646D-57C6-4B6D-AD1F-4D6508C9F4AE}"/>
                </a:ext>
              </a:extLst>
            </p:cNvPr>
            <p:cNvSpPr/>
            <p:nvPr/>
          </p:nvSpPr>
          <p:spPr bwMode="auto">
            <a:xfrm>
              <a:off x="2549926" y="1227604"/>
              <a:ext cx="4001268" cy="3614059"/>
            </a:xfrm>
            <a:custGeom>
              <a:avLst/>
              <a:gdLst>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72234 w 4001268"/>
                <a:gd name="connsiteY5" fmla="*/ 1559139 h 3614059"/>
                <a:gd name="connsiteX6" fmla="*/ 629034 w 4001268"/>
                <a:gd name="connsiteY6" fmla="*/ 1559139 h 3614059"/>
                <a:gd name="connsiteX7" fmla="*/ 629034 w 4001268"/>
                <a:gd name="connsiteY7" fmla="*/ 3614059 h 3614059"/>
                <a:gd name="connsiteX8" fmla="*/ 342168 w 4001268"/>
                <a:gd name="connsiteY8" fmla="*/ 3614059 h 3614059"/>
                <a:gd name="connsiteX9" fmla="*/ 342168 w 4001268"/>
                <a:gd name="connsiteY9" fmla="*/ 1445188 h 3614059"/>
                <a:gd name="connsiteX10" fmla="*/ 0 w 4001268"/>
                <a:gd name="connsiteY10" fmla="*/ 1445188 h 3614059"/>
                <a:gd name="connsiteX11" fmla="*/ 2000634 w 4001268"/>
                <a:gd name="connsiteY11" fmla="*/ 0 h 3614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01268" h="3614059">
                  <a:moveTo>
                    <a:pt x="2000634" y="0"/>
                  </a:moveTo>
                  <a:lnTo>
                    <a:pt x="4001268" y="1445188"/>
                  </a:lnTo>
                  <a:lnTo>
                    <a:pt x="3659101" y="1445188"/>
                  </a:lnTo>
                  <a:lnTo>
                    <a:pt x="3659101" y="3614059"/>
                  </a:lnTo>
                  <a:lnTo>
                    <a:pt x="3372234" y="3614059"/>
                  </a:lnTo>
                  <a:lnTo>
                    <a:pt x="3372234" y="1559139"/>
                  </a:lnTo>
                  <a:lnTo>
                    <a:pt x="629034" y="1559139"/>
                  </a:lnTo>
                  <a:lnTo>
                    <a:pt x="629034" y="3614059"/>
                  </a:lnTo>
                  <a:lnTo>
                    <a:pt x="342168" y="3614059"/>
                  </a:lnTo>
                  <a:lnTo>
                    <a:pt x="342168" y="1445188"/>
                  </a:lnTo>
                  <a:lnTo>
                    <a:pt x="0" y="1445188"/>
                  </a:lnTo>
                  <a:lnTo>
                    <a:pt x="2000634"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62" name="Rectangle 261">
              <a:extLst>
                <a:ext uri="{FF2B5EF4-FFF2-40B4-BE49-F238E27FC236}">
                  <a16:creationId xmlns:a16="http://schemas.microsoft.com/office/drawing/2014/main" id="{1854309C-C0C3-4F85-B3F0-2BC7638801F4}"/>
                </a:ext>
              </a:extLst>
            </p:cNvPr>
            <p:cNvSpPr/>
            <p:nvPr/>
          </p:nvSpPr>
          <p:spPr bwMode="auto">
            <a:xfrm>
              <a:off x="3364798"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63" name="Rectangle 262">
              <a:extLst>
                <a:ext uri="{FF2B5EF4-FFF2-40B4-BE49-F238E27FC236}">
                  <a16:creationId xmlns:a16="http://schemas.microsoft.com/office/drawing/2014/main" id="{63AAD5B1-E4B0-4163-A3AC-E482D20FFC70}"/>
                </a:ext>
              </a:extLst>
            </p:cNvPr>
            <p:cNvSpPr/>
            <p:nvPr/>
          </p:nvSpPr>
          <p:spPr bwMode="auto">
            <a:xfrm>
              <a:off x="3968585"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64" name="Rectangle 263">
              <a:extLst>
                <a:ext uri="{FF2B5EF4-FFF2-40B4-BE49-F238E27FC236}">
                  <a16:creationId xmlns:a16="http://schemas.microsoft.com/office/drawing/2014/main" id="{C9153303-2ACB-4B7F-92EB-3C27C33AD8FE}"/>
                </a:ext>
              </a:extLst>
            </p:cNvPr>
            <p:cNvSpPr/>
            <p:nvPr/>
          </p:nvSpPr>
          <p:spPr bwMode="auto">
            <a:xfrm>
              <a:off x="4572371"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65" name="Rectangle 264">
              <a:extLst>
                <a:ext uri="{FF2B5EF4-FFF2-40B4-BE49-F238E27FC236}">
                  <a16:creationId xmlns:a16="http://schemas.microsoft.com/office/drawing/2014/main" id="{D6652899-8041-40BF-9F31-F56CE1571054}"/>
                </a:ext>
              </a:extLst>
            </p:cNvPr>
            <p:cNvSpPr/>
            <p:nvPr/>
          </p:nvSpPr>
          <p:spPr bwMode="auto">
            <a:xfrm>
              <a:off x="3364798"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66" name="Rectangle 265">
              <a:extLst>
                <a:ext uri="{FF2B5EF4-FFF2-40B4-BE49-F238E27FC236}">
                  <a16:creationId xmlns:a16="http://schemas.microsoft.com/office/drawing/2014/main" id="{C163A984-2262-496D-A58F-4674DF18871F}"/>
                </a:ext>
              </a:extLst>
            </p:cNvPr>
            <p:cNvSpPr/>
            <p:nvPr/>
          </p:nvSpPr>
          <p:spPr bwMode="auto">
            <a:xfrm>
              <a:off x="3968585"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67" name="Rectangle 266">
              <a:extLst>
                <a:ext uri="{FF2B5EF4-FFF2-40B4-BE49-F238E27FC236}">
                  <a16:creationId xmlns:a16="http://schemas.microsoft.com/office/drawing/2014/main" id="{93CE3E34-91FF-4E88-83BE-478929BA2DFA}"/>
                </a:ext>
              </a:extLst>
            </p:cNvPr>
            <p:cNvSpPr/>
            <p:nvPr/>
          </p:nvSpPr>
          <p:spPr bwMode="auto">
            <a:xfrm>
              <a:off x="3777367" y="3020291"/>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68" name="Cylinder 828">
              <a:extLst>
                <a:ext uri="{FF2B5EF4-FFF2-40B4-BE49-F238E27FC236}">
                  <a16:creationId xmlns:a16="http://schemas.microsoft.com/office/drawing/2014/main" id="{41DD7FDC-FD0B-4337-B4F9-B042E2DAED8E}"/>
                </a:ext>
              </a:extLst>
            </p:cNvPr>
            <p:cNvSpPr/>
            <p:nvPr/>
          </p:nvSpPr>
          <p:spPr bwMode="auto">
            <a:xfrm>
              <a:off x="5335724" y="3170126"/>
              <a:ext cx="2391318" cy="3141626"/>
            </a:xfrm>
            <a:prstGeom prst="can">
              <a:avLst>
                <a:gd name="adj" fmla="val 39530"/>
              </a:avLst>
            </a:prstGeom>
            <a:solidFill>
              <a:schemeClr val="bg1"/>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78D7"/>
                </a:solidFill>
                <a:effectLst/>
                <a:uLnTx/>
                <a:uFillTx/>
                <a:latin typeface="Segoe UI Light"/>
                <a:ea typeface="Segoe UI" pitchFamily="34" charset="0"/>
                <a:cs typeface="Segoe UI" pitchFamily="34" charset="0"/>
              </a:endParaRPr>
            </a:p>
          </p:txBody>
        </p:sp>
      </p:grpSp>
      <p:grpSp>
        <p:nvGrpSpPr>
          <p:cNvPr id="269" name="Group 268">
            <a:extLst>
              <a:ext uri="{FF2B5EF4-FFF2-40B4-BE49-F238E27FC236}">
                <a16:creationId xmlns:a16="http://schemas.microsoft.com/office/drawing/2014/main" id="{8A7938DD-2D5A-4E8C-B680-43D391EC1321}"/>
              </a:ext>
            </a:extLst>
          </p:cNvPr>
          <p:cNvGrpSpPr/>
          <p:nvPr/>
        </p:nvGrpSpPr>
        <p:grpSpPr>
          <a:xfrm>
            <a:off x="2961237" y="2578463"/>
            <a:ext cx="485337" cy="487453"/>
            <a:chOff x="5279190" y="5401430"/>
            <a:chExt cx="1101836" cy="1106637"/>
          </a:xfrm>
        </p:grpSpPr>
        <p:sp>
          <p:nvSpPr>
            <p:cNvPr id="270" name="Freeform: Shape 815">
              <a:extLst>
                <a:ext uri="{FF2B5EF4-FFF2-40B4-BE49-F238E27FC236}">
                  <a16:creationId xmlns:a16="http://schemas.microsoft.com/office/drawing/2014/main" id="{DA1648E0-3A60-4650-B7CF-23054B62F972}"/>
                </a:ext>
              </a:extLst>
            </p:cNvPr>
            <p:cNvSpPr/>
            <p:nvPr/>
          </p:nvSpPr>
          <p:spPr bwMode="auto">
            <a:xfrm>
              <a:off x="5708249"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271" name="Freeform: Shape 816">
              <a:extLst>
                <a:ext uri="{FF2B5EF4-FFF2-40B4-BE49-F238E27FC236}">
                  <a16:creationId xmlns:a16="http://schemas.microsoft.com/office/drawing/2014/main" id="{D4F6E75C-DD83-4089-961E-7A40F851AF7D}"/>
                </a:ext>
              </a:extLst>
            </p:cNvPr>
            <p:cNvSpPr/>
            <p:nvPr/>
          </p:nvSpPr>
          <p:spPr bwMode="auto">
            <a:xfrm>
              <a:off x="5921817"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272" name="Freeform: Shape 817">
              <a:extLst>
                <a:ext uri="{FF2B5EF4-FFF2-40B4-BE49-F238E27FC236}">
                  <a16:creationId xmlns:a16="http://schemas.microsoft.com/office/drawing/2014/main" id="{C921A04C-9F4B-4946-9646-F83776D74ACA}"/>
                </a:ext>
              </a:extLst>
            </p:cNvPr>
            <p:cNvSpPr/>
            <p:nvPr/>
          </p:nvSpPr>
          <p:spPr bwMode="auto">
            <a:xfrm>
              <a:off x="6135385"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273" name="Freeform: Shape 818">
              <a:extLst>
                <a:ext uri="{FF2B5EF4-FFF2-40B4-BE49-F238E27FC236}">
                  <a16:creationId xmlns:a16="http://schemas.microsoft.com/office/drawing/2014/main" id="{CF2E6F4B-D82F-40FD-8BE4-5E3DA170EB24}"/>
                </a:ext>
              </a:extLst>
            </p:cNvPr>
            <p:cNvSpPr/>
            <p:nvPr/>
          </p:nvSpPr>
          <p:spPr bwMode="auto">
            <a:xfrm>
              <a:off x="5279191" y="5499596"/>
              <a:ext cx="1101835" cy="1008471"/>
            </a:xfrm>
            <a:custGeom>
              <a:avLst/>
              <a:gdLst>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245153 w 1101835"/>
                <a:gd name="connsiteY9" fmla="*/ 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336593 w 1101835"/>
                <a:gd name="connsiteY9" fmla="*/ 9144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0" fmla="*/ 489041 w 1101835"/>
                <a:gd name="connsiteY0" fmla="*/ 0 h 1008471"/>
                <a:gd name="connsiteX1" fmla="*/ 490307 w 1101835"/>
                <a:gd name="connsiteY1" fmla="*/ 551557 h 1008471"/>
                <a:gd name="connsiteX2" fmla="*/ 796071 w 1101835"/>
                <a:gd name="connsiteY2" fmla="*/ 284445 h 1008471"/>
                <a:gd name="connsiteX3" fmla="*/ 796071 w 1101835"/>
                <a:gd name="connsiteY3" fmla="*/ 551557 h 1008471"/>
                <a:gd name="connsiteX4" fmla="*/ 1101835 w 1101835"/>
                <a:gd name="connsiteY4" fmla="*/ 284445 h 1008471"/>
                <a:gd name="connsiteX5" fmla="*/ 1101835 w 1101835"/>
                <a:gd name="connsiteY5" fmla="*/ 1008471 h 1008471"/>
                <a:gd name="connsiteX6" fmla="*/ 0 w 1101835"/>
                <a:gd name="connsiteY6" fmla="*/ 1008471 h 1008471"/>
                <a:gd name="connsiteX7" fmla="*/ 1265 w 1101835"/>
                <a:gd name="connsiteY7" fmla="*/ 0 h 1008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1835" h="1008471">
                  <a:moveTo>
                    <a:pt x="489041" y="0"/>
                  </a:moveTo>
                  <a:lnTo>
                    <a:pt x="490307" y="551557"/>
                  </a:lnTo>
                  <a:lnTo>
                    <a:pt x="796071" y="284445"/>
                  </a:lnTo>
                  <a:lnTo>
                    <a:pt x="796071" y="551557"/>
                  </a:lnTo>
                  <a:lnTo>
                    <a:pt x="1101835" y="284445"/>
                  </a:lnTo>
                  <a:lnTo>
                    <a:pt x="1101835" y="1008471"/>
                  </a:lnTo>
                  <a:lnTo>
                    <a:pt x="0" y="1008471"/>
                  </a:lnTo>
                  <a:cubicBezTo>
                    <a:pt x="422" y="672314"/>
                    <a:pt x="843" y="336157"/>
                    <a:pt x="1265" y="0"/>
                  </a:cubicBez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useBgFill="1">
          <p:nvSpPr>
            <p:cNvPr id="274" name="Freeform: Shape 819">
              <a:extLst>
                <a:ext uri="{FF2B5EF4-FFF2-40B4-BE49-F238E27FC236}">
                  <a16:creationId xmlns:a16="http://schemas.microsoft.com/office/drawing/2014/main" id="{7EDD171B-5689-4D25-BAA7-6B6995636D95}"/>
                </a:ext>
              </a:extLst>
            </p:cNvPr>
            <p:cNvSpPr/>
            <p:nvPr/>
          </p:nvSpPr>
          <p:spPr bwMode="auto">
            <a:xfrm>
              <a:off x="5279190" y="5401430"/>
              <a:ext cx="488333" cy="201776"/>
            </a:xfrm>
            <a:custGeom>
              <a:avLst/>
              <a:gdLst>
                <a:gd name="connsiteX0" fmla="*/ 246301 w 492602"/>
                <a:gd name="connsiteY0" fmla="*/ 0 h 201776"/>
                <a:gd name="connsiteX1" fmla="*/ 492602 w 492602"/>
                <a:gd name="connsiteY1" fmla="*/ 100888 h 201776"/>
                <a:gd name="connsiteX2" fmla="*/ 246301 w 492602"/>
                <a:gd name="connsiteY2" fmla="*/ 201776 h 201776"/>
                <a:gd name="connsiteX3" fmla="*/ 0 w 492602"/>
                <a:gd name="connsiteY3" fmla="*/ 100888 h 201776"/>
                <a:gd name="connsiteX4" fmla="*/ 246301 w 492602"/>
                <a:gd name="connsiteY4" fmla="*/ 0 h 201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602" h="201776">
                  <a:moveTo>
                    <a:pt x="246301" y="0"/>
                  </a:moveTo>
                  <a:cubicBezTo>
                    <a:pt x="382329" y="0"/>
                    <a:pt x="492602" y="45169"/>
                    <a:pt x="492602" y="100888"/>
                  </a:cubicBezTo>
                  <a:cubicBezTo>
                    <a:pt x="492602" y="156607"/>
                    <a:pt x="382329" y="201776"/>
                    <a:pt x="246301" y="201776"/>
                  </a:cubicBezTo>
                  <a:cubicBezTo>
                    <a:pt x="110273" y="201776"/>
                    <a:pt x="0" y="156607"/>
                    <a:pt x="0" y="100888"/>
                  </a:cubicBezTo>
                  <a:cubicBezTo>
                    <a:pt x="0" y="45169"/>
                    <a:pt x="110273" y="0"/>
                    <a:pt x="246301" y="0"/>
                  </a:cubicBezTo>
                  <a:close/>
                </a:path>
              </a:pathLst>
            </a:custGeom>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grpSp>
      <p:cxnSp>
        <p:nvCxnSpPr>
          <p:cNvPr id="275" name="Connector: Elbow 274">
            <a:extLst>
              <a:ext uri="{FF2B5EF4-FFF2-40B4-BE49-F238E27FC236}">
                <a16:creationId xmlns:a16="http://schemas.microsoft.com/office/drawing/2014/main" id="{D135C077-4264-46FE-A482-130D0AC4FF71}"/>
              </a:ext>
            </a:extLst>
          </p:cNvPr>
          <p:cNvCxnSpPr>
            <a:cxnSpLocks/>
            <a:stCxn id="132" idx="2"/>
          </p:cNvCxnSpPr>
          <p:nvPr/>
        </p:nvCxnSpPr>
        <p:spPr>
          <a:xfrm rot="16200000" flipH="1">
            <a:off x="5800030" y="2122086"/>
            <a:ext cx="1307539" cy="3786936"/>
          </a:xfrm>
          <a:prstGeom prst="bentConnector2">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76" name="Straight Arrow Connector 275">
            <a:extLst>
              <a:ext uri="{FF2B5EF4-FFF2-40B4-BE49-F238E27FC236}">
                <a16:creationId xmlns:a16="http://schemas.microsoft.com/office/drawing/2014/main" id="{EA79151F-AC57-4F9F-A84C-82290222FC9B}"/>
              </a:ext>
            </a:extLst>
          </p:cNvPr>
          <p:cNvCxnSpPr>
            <a:cxnSpLocks/>
          </p:cNvCxnSpPr>
          <p:nvPr/>
        </p:nvCxnSpPr>
        <p:spPr>
          <a:xfrm>
            <a:off x="3579975" y="4827388"/>
            <a:ext cx="4767293" cy="5758"/>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77" name="Straight Arrow Connector 276">
            <a:extLst>
              <a:ext uri="{FF2B5EF4-FFF2-40B4-BE49-F238E27FC236}">
                <a16:creationId xmlns:a16="http://schemas.microsoft.com/office/drawing/2014/main" id="{3539552E-D8BC-4FB1-A59E-B1CE53E3A05C}"/>
              </a:ext>
            </a:extLst>
          </p:cNvPr>
          <p:cNvCxnSpPr>
            <a:cxnSpLocks/>
          </p:cNvCxnSpPr>
          <p:nvPr/>
        </p:nvCxnSpPr>
        <p:spPr>
          <a:xfrm>
            <a:off x="3579974" y="2818806"/>
            <a:ext cx="559509" cy="0"/>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78" name="Straight Arrow Connector 277">
            <a:extLst>
              <a:ext uri="{FF2B5EF4-FFF2-40B4-BE49-F238E27FC236}">
                <a16:creationId xmlns:a16="http://schemas.microsoft.com/office/drawing/2014/main" id="{A24FA076-358E-4843-9781-C70483AC463F}"/>
              </a:ext>
            </a:extLst>
          </p:cNvPr>
          <p:cNvCxnSpPr>
            <a:cxnSpLocks/>
          </p:cNvCxnSpPr>
          <p:nvPr/>
        </p:nvCxnSpPr>
        <p:spPr>
          <a:xfrm>
            <a:off x="2324531" y="2818806"/>
            <a:ext cx="448119" cy="1665"/>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79" name="Straight Arrow Connector 278">
            <a:extLst>
              <a:ext uri="{FF2B5EF4-FFF2-40B4-BE49-F238E27FC236}">
                <a16:creationId xmlns:a16="http://schemas.microsoft.com/office/drawing/2014/main" id="{64A9D75F-3D72-43D0-87DC-E4AC9C88F31E}"/>
              </a:ext>
            </a:extLst>
          </p:cNvPr>
          <p:cNvCxnSpPr>
            <a:cxnSpLocks/>
          </p:cNvCxnSpPr>
          <p:nvPr/>
        </p:nvCxnSpPr>
        <p:spPr>
          <a:xfrm>
            <a:off x="2324531" y="4825722"/>
            <a:ext cx="448119" cy="1665"/>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80" name="Group 279">
            <a:extLst>
              <a:ext uri="{FF2B5EF4-FFF2-40B4-BE49-F238E27FC236}">
                <a16:creationId xmlns:a16="http://schemas.microsoft.com/office/drawing/2014/main" id="{FFB3A8DF-6449-473B-9978-C590CC3E4AE9}"/>
              </a:ext>
            </a:extLst>
          </p:cNvPr>
          <p:cNvGrpSpPr/>
          <p:nvPr/>
        </p:nvGrpSpPr>
        <p:grpSpPr>
          <a:xfrm>
            <a:off x="2961237" y="4509903"/>
            <a:ext cx="485337" cy="487453"/>
            <a:chOff x="5279190" y="5401430"/>
            <a:chExt cx="1101836" cy="1106637"/>
          </a:xfrm>
        </p:grpSpPr>
        <p:sp>
          <p:nvSpPr>
            <p:cNvPr id="281" name="Freeform: Shape 815">
              <a:extLst>
                <a:ext uri="{FF2B5EF4-FFF2-40B4-BE49-F238E27FC236}">
                  <a16:creationId xmlns:a16="http://schemas.microsoft.com/office/drawing/2014/main" id="{08E8CE52-394B-4414-A2CB-CAE27B60C85B}"/>
                </a:ext>
              </a:extLst>
            </p:cNvPr>
            <p:cNvSpPr/>
            <p:nvPr/>
          </p:nvSpPr>
          <p:spPr bwMode="auto">
            <a:xfrm>
              <a:off x="5708249"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282" name="Freeform: Shape 816">
              <a:extLst>
                <a:ext uri="{FF2B5EF4-FFF2-40B4-BE49-F238E27FC236}">
                  <a16:creationId xmlns:a16="http://schemas.microsoft.com/office/drawing/2014/main" id="{2C7A6C1A-2F82-4904-A937-7D6D044F345F}"/>
                </a:ext>
              </a:extLst>
            </p:cNvPr>
            <p:cNvSpPr/>
            <p:nvPr/>
          </p:nvSpPr>
          <p:spPr bwMode="auto">
            <a:xfrm>
              <a:off x="5921817"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283" name="Freeform: Shape 817">
              <a:extLst>
                <a:ext uri="{FF2B5EF4-FFF2-40B4-BE49-F238E27FC236}">
                  <a16:creationId xmlns:a16="http://schemas.microsoft.com/office/drawing/2014/main" id="{EDAB799D-1669-4641-957A-5ABDA4EC0274}"/>
                </a:ext>
              </a:extLst>
            </p:cNvPr>
            <p:cNvSpPr/>
            <p:nvPr/>
          </p:nvSpPr>
          <p:spPr bwMode="auto">
            <a:xfrm>
              <a:off x="6135385"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284" name="Freeform: Shape 818">
              <a:extLst>
                <a:ext uri="{FF2B5EF4-FFF2-40B4-BE49-F238E27FC236}">
                  <a16:creationId xmlns:a16="http://schemas.microsoft.com/office/drawing/2014/main" id="{ED44ACEC-3474-4ED3-8DBF-0977CCA59E04}"/>
                </a:ext>
              </a:extLst>
            </p:cNvPr>
            <p:cNvSpPr/>
            <p:nvPr/>
          </p:nvSpPr>
          <p:spPr bwMode="auto">
            <a:xfrm>
              <a:off x="5279191" y="5499596"/>
              <a:ext cx="1101835" cy="1008471"/>
            </a:xfrm>
            <a:custGeom>
              <a:avLst/>
              <a:gdLst>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245153 w 1101835"/>
                <a:gd name="connsiteY9" fmla="*/ 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336593 w 1101835"/>
                <a:gd name="connsiteY9" fmla="*/ 9144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0" fmla="*/ 489041 w 1101835"/>
                <a:gd name="connsiteY0" fmla="*/ 0 h 1008471"/>
                <a:gd name="connsiteX1" fmla="*/ 490307 w 1101835"/>
                <a:gd name="connsiteY1" fmla="*/ 551557 h 1008471"/>
                <a:gd name="connsiteX2" fmla="*/ 796071 w 1101835"/>
                <a:gd name="connsiteY2" fmla="*/ 284445 h 1008471"/>
                <a:gd name="connsiteX3" fmla="*/ 796071 w 1101835"/>
                <a:gd name="connsiteY3" fmla="*/ 551557 h 1008471"/>
                <a:gd name="connsiteX4" fmla="*/ 1101835 w 1101835"/>
                <a:gd name="connsiteY4" fmla="*/ 284445 h 1008471"/>
                <a:gd name="connsiteX5" fmla="*/ 1101835 w 1101835"/>
                <a:gd name="connsiteY5" fmla="*/ 1008471 h 1008471"/>
                <a:gd name="connsiteX6" fmla="*/ 0 w 1101835"/>
                <a:gd name="connsiteY6" fmla="*/ 1008471 h 1008471"/>
                <a:gd name="connsiteX7" fmla="*/ 1265 w 1101835"/>
                <a:gd name="connsiteY7" fmla="*/ 0 h 1008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1835" h="1008471">
                  <a:moveTo>
                    <a:pt x="489041" y="0"/>
                  </a:moveTo>
                  <a:lnTo>
                    <a:pt x="490307" y="551557"/>
                  </a:lnTo>
                  <a:lnTo>
                    <a:pt x="796071" y="284445"/>
                  </a:lnTo>
                  <a:lnTo>
                    <a:pt x="796071" y="551557"/>
                  </a:lnTo>
                  <a:lnTo>
                    <a:pt x="1101835" y="284445"/>
                  </a:lnTo>
                  <a:lnTo>
                    <a:pt x="1101835" y="1008471"/>
                  </a:lnTo>
                  <a:lnTo>
                    <a:pt x="0" y="1008471"/>
                  </a:lnTo>
                  <a:cubicBezTo>
                    <a:pt x="422" y="672314"/>
                    <a:pt x="843" y="336157"/>
                    <a:pt x="1265" y="0"/>
                  </a:cubicBez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useBgFill="1">
          <p:nvSpPr>
            <p:cNvPr id="285" name="Freeform: Shape 819">
              <a:extLst>
                <a:ext uri="{FF2B5EF4-FFF2-40B4-BE49-F238E27FC236}">
                  <a16:creationId xmlns:a16="http://schemas.microsoft.com/office/drawing/2014/main" id="{22210C4D-3BDF-44F1-A3B2-2BB04D9293C2}"/>
                </a:ext>
              </a:extLst>
            </p:cNvPr>
            <p:cNvSpPr/>
            <p:nvPr/>
          </p:nvSpPr>
          <p:spPr bwMode="auto">
            <a:xfrm>
              <a:off x="5279190" y="5401430"/>
              <a:ext cx="488333" cy="201776"/>
            </a:xfrm>
            <a:custGeom>
              <a:avLst/>
              <a:gdLst>
                <a:gd name="connsiteX0" fmla="*/ 246301 w 492602"/>
                <a:gd name="connsiteY0" fmla="*/ 0 h 201776"/>
                <a:gd name="connsiteX1" fmla="*/ 492602 w 492602"/>
                <a:gd name="connsiteY1" fmla="*/ 100888 h 201776"/>
                <a:gd name="connsiteX2" fmla="*/ 246301 w 492602"/>
                <a:gd name="connsiteY2" fmla="*/ 201776 h 201776"/>
                <a:gd name="connsiteX3" fmla="*/ 0 w 492602"/>
                <a:gd name="connsiteY3" fmla="*/ 100888 h 201776"/>
                <a:gd name="connsiteX4" fmla="*/ 246301 w 492602"/>
                <a:gd name="connsiteY4" fmla="*/ 0 h 201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602" h="201776">
                  <a:moveTo>
                    <a:pt x="246301" y="0"/>
                  </a:moveTo>
                  <a:cubicBezTo>
                    <a:pt x="382329" y="0"/>
                    <a:pt x="492602" y="45169"/>
                    <a:pt x="492602" y="100888"/>
                  </a:cubicBezTo>
                  <a:cubicBezTo>
                    <a:pt x="492602" y="156607"/>
                    <a:pt x="382329" y="201776"/>
                    <a:pt x="246301" y="201776"/>
                  </a:cubicBezTo>
                  <a:cubicBezTo>
                    <a:pt x="110273" y="201776"/>
                    <a:pt x="0" y="156607"/>
                    <a:pt x="0" y="100888"/>
                  </a:cubicBezTo>
                  <a:cubicBezTo>
                    <a:pt x="0" y="45169"/>
                    <a:pt x="110273" y="0"/>
                    <a:pt x="246301" y="0"/>
                  </a:cubicBezTo>
                  <a:close/>
                </a:path>
              </a:pathLst>
            </a:custGeom>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grpSp>
      <p:sp>
        <p:nvSpPr>
          <p:cNvPr id="286" name="Shape 101">
            <a:extLst>
              <a:ext uri="{FF2B5EF4-FFF2-40B4-BE49-F238E27FC236}">
                <a16:creationId xmlns:a16="http://schemas.microsoft.com/office/drawing/2014/main" id="{617D3C2E-358C-4E40-91F2-80B0A7CC9BAD}"/>
              </a:ext>
            </a:extLst>
          </p:cNvPr>
          <p:cNvSpPr txBox="1"/>
          <p:nvPr/>
        </p:nvSpPr>
        <p:spPr>
          <a:xfrm>
            <a:off x="10366072" y="5295804"/>
            <a:ext cx="1516015" cy="253875"/>
          </a:xfrm>
          <a:prstGeom prst="rect">
            <a:avLst/>
          </a:prstGeom>
          <a:noFill/>
          <a:ln>
            <a:noFill/>
          </a:ln>
        </p:spPr>
        <p:txBody>
          <a:bodyPr wrap="square" lIns="91425" tIns="45700" rIns="91425" bIns="45700" anchor="t" anchorCtr="0">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sym typeface="Calibri"/>
              </a:rPr>
              <a:t>Analytical dashboards</a:t>
            </a:r>
          </a:p>
        </p:txBody>
      </p:sp>
      <p:grpSp>
        <p:nvGrpSpPr>
          <p:cNvPr id="287" name="Group 286">
            <a:extLst>
              <a:ext uri="{FF2B5EF4-FFF2-40B4-BE49-F238E27FC236}">
                <a16:creationId xmlns:a16="http://schemas.microsoft.com/office/drawing/2014/main" id="{4A01181E-132C-4B0E-A69A-0AE411B2AB7B}"/>
              </a:ext>
            </a:extLst>
          </p:cNvPr>
          <p:cNvGrpSpPr/>
          <p:nvPr/>
        </p:nvGrpSpPr>
        <p:grpSpPr>
          <a:xfrm>
            <a:off x="10773423" y="4591839"/>
            <a:ext cx="669375" cy="526560"/>
            <a:chOff x="10725498" y="5087603"/>
            <a:chExt cx="498940" cy="424437"/>
          </a:xfrm>
        </p:grpSpPr>
        <p:sp>
          <p:nvSpPr>
            <p:cNvPr id="288" name="graph_2">
              <a:extLst>
                <a:ext uri="{FF2B5EF4-FFF2-40B4-BE49-F238E27FC236}">
                  <a16:creationId xmlns:a16="http://schemas.microsoft.com/office/drawing/2014/main" id="{006321BD-22B2-47C7-A8B9-A24442E07547}"/>
                </a:ext>
              </a:extLst>
            </p:cNvPr>
            <p:cNvSpPr>
              <a:spLocks noChangeAspect="1" noEditPoints="1"/>
            </p:cNvSpPr>
            <p:nvPr/>
          </p:nvSpPr>
          <p:spPr bwMode="auto">
            <a:xfrm>
              <a:off x="10829194" y="5267741"/>
              <a:ext cx="291548" cy="170948"/>
            </a:xfrm>
            <a:custGeom>
              <a:avLst/>
              <a:gdLst>
                <a:gd name="T0" fmla="*/ 195 w 249"/>
                <a:gd name="T1" fmla="*/ 0 h 146"/>
                <a:gd name="T2" fmla="*/ 244 w 249"/>
                <a:gd name="T3" fmla="*/ 0 h 146"/>
                <a:gd name="T4" fmla="*/ 244 w 249"/>
                <a:gd name="T5" fmla="*/ 50 h 146"/>
                <a:gd name="T6" fmla="*/ 244 w 249"/>
                <a:gd name="T7" fmla="*/ 0 h 146"/>
                <a:gd name="T8" fmla="*/ 141 w 249"/>
                <a:gd name="T9" fmla="*/ 106 h 146"/>
                <a:gd name="T10" fmla="*/ 109 w 249"/>
                <a:gd name="T11" fmla="*/ 106 h 146"/>
                <a:gd name="T12" fmla="*/ 0 w 249"/>
                <a:gd name="T13" fmla="*/ 146 h 146"/>
                <a:gd name="T14" fmla="*/ 249 w 249"/>
                <a:gd name="T15" fmla="*/ 146 h 146"/>
                <a:gd name="T16" fmla="*/ 88 w 249"/>
                <a:gd name="T17" fmla="*/ 106 h 146"/>
                <a:gd name="T18" fmla="*/ 54 w 249"/>
                <a:gd name="T19" fmla="*/ 106 h 146"/>
                <a:gd name="T20" fmla="*/ 35 w 249"/>
                <a:gd name="T21" fmla="*/ 106 h 146"/>
                <a:gd name="T22" fmla="*/ 1 w 249"/>
                <a:gd name="T23" fmla="*/ 10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9" h="146">
                  <a:moveTo>
                    <a:pt x="195" y="0"/>
                  </a:moveTo>
                  <a:lnTo>
                    <a:pt x="244" y="0"/>
                  </a:lnTo>
                  <a:lnTo>
                    <a:pt x="244" y="50"/>
                  </a:lnTo>
                  <a:moveTo>
                    <a:pt x="244" y="0"/>
                  </a:moveTo>
                  <a:lnTo>
                    <a:pt x="141" y="106"/>
                  </a:lnTo>
                  <a:lnTo>
                    <a:pt x="109" y="106"/>
                  </a:lnTo>
                  <a:moveTo>
                    <a:pt x="0" y="146"/>
                  </a:moveTo>
                  <a:lnTo>
                    <a:pt x="249" y="146"/>
                  </a:lnTo>
                  <a:moveTo>
                    <a:pt x="88" y="106"/>
                  </a:moveTo>
                  <a:lnTo>
                    <a:pt x="54" y="106"/>
                  </a:lnTo>
                  <a:moveTo>
                    <a:pt x="35" y="106"/>
                  </a:moveTo>
                  <a:lnTo>
                    <a:pt x="1" y="106"/>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grpSp>
          <p:nvGrpSpPr>
            <p:cNvPr id="289" name="Group 288">
              <a:extLst>
                <a:ext uri="{FF2B5EF4-FFF2-40B4-BE49-F238E27FC236}">
                  <a16:creationId xmlns:a16="http://schemas.microsoft.com/office/drawing/2014/main" id="{A1EDE6CB-8AE6-4180-AFA1-A64397FA37E6}"/>
                </a:ext>
              </a:extLst>
            </p:cNvPr>
            <p:cNvGrpSpPr/>
            <p:nvPr/>
          </p:nvGrpSpPr>
          <p:grpSpPr>
            <a:xfrm>
              <a:off x="10725498" y="5087603"/>
              <a:ext cx="498940" cy="424437"/>
              <a:chOff x="10725498" y="5087603"/>
              <a:chExt cx="498940" cy="424437"/>
            </a:xfrm>
          </p:grpSpPr>
          <p:sp>
            <p:nvSpPr>
              <p:cNvPr id="290" name="Rectangle 9">
                <a:extLst>
                  <a:ext uri="{FF2B5EF4-FFF2-40B4-BE49-F238E27FC236}">
                    <a16:creationId xmlns:a16="http://schemas.microsoft.com/office/drawing/2014/main" id="{557933C3-091F-4A43-866B-9723F33FF15C}"/>
                  </a:ext>
                </a:extLst>
              </p:cNvPr>
              <p:cNvSpPr>
                <a:spLocks noChangeArrowheads="1"/>
              </p:cNvSpPr>
              <p:nvPr/>
            </p:nvSpPr>
            <p:spPr bwMode="auto">
              <a:xfrm>
                <a:off x="10725498" y="5087603"/>
                <a:ext cx="498940" cy="424437"/>
              </a:xfrm>
              <a:prstGeom prst="rect">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91" name="Line 10">
                <a:extLst>
                  <a:ext uri="{FF2B5EF4-FFF2-40B4-BE49-F238E27FC236}">
                    <a16:creationId xmlns:a16="http://schemas.microsoft.com/office/drawing/2014/main" id="{CE43244E-06DC-4E24-8532-8A0249DB2825}"/>
                  </a:ext>
                </a:extLst>
              </p:cNvPr>
              <p:cNvSpPr>
                <a:spLocks noChangeShapeType="1"/>
              </p:cNvSpPr>
              <p:nvPr/>
            </p:nvSpPr>
            <p:spPr bwMode="auto">
              <a:xfrm flipH="1">
                <a:off x="10725498" y="5202743"/>
                <a:ext cx="498940"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92" name="Oval 11">
                <a:extLst>
                  <a:ext uri="{FF2B5EF4-FFF2-40B4-BE49-F238E27FC236}">
                    <a16:creationId xmlns:a16="http://schemas.microsoft.com/office/drawing/2014/main" id="{E46913B5-4AA2-49A4-A6BC-91920064721C}"/>
                  </a:ext>
                </a:extLst>
              </p:cNvPr>
              <p:cNvSpPr>
                <a:spLocks noChangeArrowheads="1"/>
              </p:cNvSpPr>
              <p:nvPr/>
            </p:nvSpPr>
            <p:spPr bwMode="auto">
              <a:xfrm>
                <a:off x="11014477" y="5125983"/>
                <a:ext cx="38380" cy="38380"/>
              </a:xfrm>
              <a:prstGeom prst="ellipse">
                <a:avLst/>
              </a:prstGeom>
              <a:solidFill>
                <a:schemeClr val="tx1"/>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93" name="Oval 12">
                <a:extLst>
                  <a:ext uri="{FF2B5EF4-FFF2-40B4-BE49-F238E27FC236}">
                    <a16:creationId xmlns:a16="http://schemas.microsoft.com/office/drawing/2014/main" id="{10B4F785-CF43-4C07-80A1-20F95D123D63}"/>
                  </a:ext>
                </a:extLst>
              </p:cNvPr>
              <p:cNvSpPr>
                <a:spLocks noChangeArrowheads="1"/>
              </p:cNvSpPr>
              <p:nvPr/>
            </p:nvSpPr>
            <p:spPr bwMode="auto">
              <a:xfrm>
                <a:off x="11070918" y="5125983"/>
                <a:ext cx="38380" cy="38380"/>
              </a:xfrm>
              <a:prstGeom prst="ellipse">
                <a:avLst/>
              </a:prstGeom>
              <a:solidFill>
                <a:schemeClr val="tx1"/>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94" name="Oval 13">
                <a:extLst>
                  <a:ext uri="{FF2B5EF4-FFF2-40B4-BE49-F238E27FC236}">
                    <a16:creationId xmlns:a16="http://schemas.microsoft.com/office/drawing/2014/main" id="{1F5EDE16-A4AF-4788-9CC9-41A0ADC86323}"/>
                  </a:ext>
                </a:extLst>
              </p:cNvPr>
              <p:cNvSpPr>
                <a:spLocks noChangeArrowheads="1"/>
              </p:cNvSpPr>
              <p:nvPr/>
            </p:nvSpPr>
            <p:spPr bwMode="auto">
              <a:xfrm>
                <a:off x="11129617" y="5125983"/>
                <a:ext cx="38380" cy="38380"/>
              </a:xfrm>
              <a:prstGeom prst="ellipse">
                <a:avLst/>
              </a:prstGeom>
              <a:solidFill>
                <a:schemeClr val="tx1"/>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grpSp>
      </p:grpSp>
      <p:grpSp>
        <p:nvGrpSpPr>
          <p:cNvPr id="295" name="Group 294">
            <a:extLst>
              <a:ext uri="{FF2B5EF4-FFF2-40B4-BE49-F238E27FC236}">
                <a16:creationId xmlns:a16="http://schemas.microsoft.com/office/drawing/2014/main" id="{694A7AED-B74B-4DEA-819B-127F13E820B0}"/>
              </a:ext>
            </a:extLst>
          </p:cNvPr>
          <p:cNvGrpSpPr/>
          <p:nvPr/>
        </p:nvGrpSpPr>
        <p:grpSpPr>
          <a:xfrm>
            <a:off x="6926976" y="2607321"/>
            <a:ext cx="595274" cy="485668"/>
            <a:chOff x="5818113" y="2550840"/>
            <a:chExt cx="529278" cy="431824"/>
          </a:xfrm>
        </p:grpSpPr>
        <p:sp>
          <p:nvSpPr>
            <p:cNvPr id="296" name="Diamond 295">
              <a:extLst>
                <a:ext uri="{FF2B5EF4-FFF2-40B4-BE49-F238E27FC236}">
                  <a16:creationId xmlns:a16="http://schemas.microsoft.com/office/drawing/2014/main" id="{E6898C5A-989D-4B67-A948-BE73BE950E8F}"/>
                </a:ext>
              </a:extLst>
            </p:cNvPr>
            <p:cNvSpPr/>
            <p:nvPr/>
          </p:nvSpPr>
          <p:spPr bwMode="auto">
            <a:xfrm>
              <a:off x="5818113" y="2550840"/>
              <a:ext cx="529278" cy="274527"/>
            </a:xfrm>
            <a:prstGeom prst="diamond">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97" name="Freeform: Shape 296">
              <a:extLst>
                <a:ext uri="{FF2B5EF4-FFF2-40B4-BE49-F238E27FC236}">
                  <a16:creationId xmlns:a16="http://schemas.microsoft.com/office/drawing/2014/main" id="{EF3E5805-9EF1-4307-9BF1-79050A842420}"/>
                </a:ext>
              </a:extLst>
            </p:cNvPr>
            <p:cNvSpPr/>
            <p:nvPr/>
          </p:nvSpPr>
          <p:spPr bwMode="auto">
            <a:xfrm>
              <a:off x="5818113" y="2797200"/>
              <a:ext cx="529278" cy="185464"/>
            </a:xfrm>
            <a:custGeom>
              <a:avLst/>
              <a:gdLst>
                <a:gd name="connsiteX0" fmla="*/ 92930 w 529278"/>
                <a:gd name="connsiteY0" fmla="*/ 0 h 185464"/>
                <a:gd name="connsiteX1" fmla="*/ 264639 w 529278"/>
                <a:gd name="connsiteY1" fmla="*/ 89062 h 185464"/>
                <a:gd name="connsiteX2" fmla="*/ 436348 w 529278"/>
                <a:gd name="connsiteY2" fmla="*/ 0 h 185464"/>
                <a:gd name="connsiteX3" fmla="*/ 529278 w 529278"/>
                <a:gd name="connsiteY3" fmla="*/ 48201 h 185464"/>
                <a:gd name="connsiteX4" fmla="*/ 264639 w 529278"/>
                <a:gd name="connsiteY4" fmla="*/ 185464 h 185464"/>
                <a:gd name="connsiteX5" fmla="*/ 0 w 529278"/>
                <a:gd name="connsiteY5" fmla="*/ 48201 h 185464"/>
                <a:gd name="connsiteX6" fmla="*/ 92930 w 529278"/>
                <a:gd name="connsiteY6" fmla="*/ 0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6" fmla="*/ 356079 w 529278"/>
                <a:gd name="connsiteY6" fmla="*/ 180502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0" fmla="*/ 436348 w 529278"/>
                <a:gd name="connsiteY0" fmla="*/ 0 h 185464"/>
                <a:gd name="connsiteX1" fmla="*/ 529278 w 529278"/>
                <a:gd name="connsiteY1" fmla="*/ 48201 h 185464"/>
                <a:gd name="connsiteX2" fmla="*/ 264639 w 529278"/>
                <a:gd name="connsiteY2" fmla="*/ 185464 h 185464"/>
                <a:gd name="connsiteX3" fmla="*/ 0 w 529278"/>
                <a:gd name="connsiteY3" fmla="*/ 48201 h 185464"/>
                <a:gd name="connsiteX4" fmla="*/ 92930 w 529278"/>
                <a:gd name="connsiteY4" fmla="*/ 0 h 185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278" h="185464">
                  <a:moveTo>
                    <a:pt x="436348" y="0"/>
                  </a:moveTo>
                  <a:lnTo>
                    <a:pt x="529278" y="48201"/>
                  </a:lnTo>
                  <a:lnTo>
                    <a:pt x="264639" y="185464"/>
                  </a:lnTo>
                  <a:lnTo>
                    <a:pt x="0" y="48201"/>
                  </a:lnTo>
                  <a:lnTo>
                    <a:pt x="92930" y="0"/>
                  </a:ln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125" name="Rectangle 124">
            <a:extLst>
              <a:ext uri="{FF2B5EF4-FFF2-40B4-BE49-F238E27FC236}">
                <a16:creationId xmlns:a16="http://schemas.microsoft.com/office/drawing/2014/main" id="{AC98D5C9-20B4-4563-BDC8-433DC28288C6}"/>
              </a:ext>
            </a:extLst>
          </p:cNvPr>
          <p:cNvSpPr/>
          <p:nvPr/>
        </p:nvSpPr>
        <p:spPr bwMode="auto">
          <a:xfrm>
            <a:off x="1944079" y="1537149"/>
            <a:ext cx="8432552" cy="4263966"/>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6" name="Rectangle 125">
            <a:extLst>
              <a:ext uri="{FF2B5EF4-FFF2-40B4-BE49-F238E27FC236}">
                <a16:creationId xmlns:a16="http://schemas.microsoft.com/office/drawing/2014/main" id="{77FC472A-AF82-4DA6-A978-6CEF99DA6321}"/>
              </a:ext>
            </a:extLst>
          </p:cNvPr>
          <p:cNvSpPr/>
          <p:nvPr/>
        </p:nvSpPr>
        <p:spPr bwMode="auto">
          <a:xfrm>
            <a:off x="8264441" y="1780738"/>
            <a:ext cx="1432897" cy="307777"/>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t" anchorCtr="0">
            <a:spAutoFit/>
          </a:bodyPr>
          <a:lstStyle/>
          <a:p>
            <a:pPr marL="0" marR="0" lvl="0" indent="0" algn="ctr" defTabSz="710593" rtl="0"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Model &amp; Serve</a:t>
            </a:r>
          </a:p>
        </p:txBody>
      </p:sp>
      <p:sp>
        <p:nvSpPr>
          <p:cNvPr id="146" name="Rectangle 145">
            <a:extLst>
              <a:ext uri="{FF2B5EF4-FFF2-40B4-BE49-F238E27FC236}">
                <a16:creationId xmlns:a16="http://schemas.microsoft.com/office/drawing/2014/main" id="{B7C45157-789E-44BB-800C-2552958F4025}"/>
              </a:ext>
            </a:extLst>
          </p:cNvPr>
          <p:cNvSpPr/>
          <p:nvPr/>
        </p:nvSpPr>
        <p:spPr bwMode="auto">
          <a:xfrm>
            <a:off x="6436734" y="1762621"/>
            <a:ext cx="1377453" cy="307777"/>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t" anchorCtr="0">
            <a:spAutoFit/>
          </a:bodyPr>
          <a:lstStyle/>
          <a:p>
            <a:pPr marL="0" marR="0" lvl="0" indent="0" algn="ctr" defTabSz="710593" rtl="0"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Prep &amp; Train</a:t>
            </a:r>
          </a:p>
        </p:txBody>
      </p:sp>
      <p:sp>
        <p:nvSpPr>
          <p:cNvPr id="147" name="Rectangle 146">
            <a:extLst>
              <a:ext uri="{FF2B5EF4-FFF2-40B4-BE49-F238E27FC236}">
                <a16:creationId xmlns:a16="http://schemas.microsoft.com/office/drawing/2014/main" id="{AD39F9EA-CDE5-4C9C-8AE7-B3E88F6D08B9}"/>
              </a:ext>
            </a:extLst>
          </p:cNvPr>
          <p:cNvSpPr/>
          <p:nvPr/>
        </p:nvSpPr>
        <p:spPr bwMode="auto">
          <a:xfrm>
            <a:off x="3899192" y="1770699"/>
            <a:ext cx="1392554" cy="307777"/>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t" anchorCtr="0">
            <a:spAutoFit/>
          </a:bodyPr>
          <a:lstStyle/>
          <a:p>
            <a:pPr marL="0" marR="0" lvl="0" indent="0" algn="ctr" defTabSz="522599" rtl="0"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Store</a:t>
            </a:r>
          </a:p>
        </p:txBody>
      </p:sp>
      <p:sp>
        <p:nvSpPr>
          <p:cNvPr id="148" name="Rectangle 147">
            <a:extLst>
              <a:ext uri="{FF2B5EF4-FFF2-40B4-BE49-F238E27FC236}">
                <a16:creationId xmlns:a16="http://schemas.microsoft.com/office/drawing/2014/main" id="{39F48E1F-82AA-4F74-9B7D-CD0965C4618A}"/>
              </a:ext>
            </a:extLst>
          </p:cNvPr>
          <p:cNvSpPr/>
          <p:nvPr/>
        </p:nvSpPr>
        <p:spPr bwMode="auto">
          <a:xfrm>
            <a:off x="2446248" y="1762622"/>
            <a:ext cx="1384695" cy="307777"/>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t" anchorCtr="0">
            <a:spAutoFit/>
          </a:bodyPr>
          <a:lstStyle/>
          <a:p>
            <a:pPr marL="0" marR="0" lvl="0" indent="0" algn="ctr" defTabSz="710593" rtl="0"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Ingest</a:t>
            </a:r>
          </a:p>
        </p:txBody>
      </p:sp>
      <p:sp>
        <p:nvSpPr>
          <p:cNvPr id="149" name="Rectangle 148">
            <a:extLst>
              <a:ext uri="{FF2B5EF4-FFF2-40B4-BE49-F238E27FC236}">
                <a16:creationId xmlns:a16="http://schemas.microsoft.com/office/drawing/2014/main" id="{487D2C92-841C-451A-849E-4DEB9D37D615}"/>
              </a:ext>
            </a:extLst>
          </p:cNvPr>
          <p:cNvSpPr/>
          <p:nvPr/>
        </p:nvSpPr>
        <p:spPr bwMode="auto">
          <a:xfrm>
            <a:off x="10403867" y="1778611"/>
            <a:ext cx="1432897" cy="307777"/>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t" anchorCtr="0">
            <a:spAutoFit/>
          </a:bodyPr>
          <a:lstStyle/>
          <a:p>
            <a:pPr marL="0" marR="0" lvl="0" indent="0" algn="ctr" defTabSz="710593" rtl="0"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Intelligence</a:t>
            </a:r>
          </a:p>
        </p:txBody>
      </p:sp>
      <p:sp>
        <p:nvSpPr>
          <p:cNvPr id="156" name="Rectangle 155">
            <a:extLst>
              <a:ext uri="{FF2B5EF4-FFF2-40B4-BE49-F238E27FC236}">
                <a16:creationId xmlns:a16="http://schemas.microsoft.com/office/drawing/2014/main" id="{675D7A7D-2A56-46A3-BC2D-2A3CB9338B00}"/>
              </a:ext>
            </a:extLst>
          </p:cNvPr>
          <p:cNvSpPr/>
          <p:nvPr/>
        </p:nvSpPr>
        <p:spPr bwMode="auto">
          <a:xfrm>
            <a:off x="1952005" y="1537149"/>
            <a:ext cx="8432552" cy="4263966"/>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64" name="Connector: Elbow 163">
            <a:extLst>
              <a:ext uri="{FF2B5EF4-FFF2-40B4-BE49-F238E27FC236}">
                <a16:creationId xmlns:a16="http://schemas.microsoft.com/office/drawing/2014/main" id="{A4A18B1D-E920-4322-9E74-0D8D7C8EB785}"/>
              </a:ext>
            </a:extLst>
          </p:cNvPr>
          <p:cNvCxnSpPr>
            <a:cxnSpLocks/>
          </p:cNvCxnSpPr>
          <p:nvPr/>
        </p:nvCxnSpPr>
        <p:spPr>
          <a:xfrm>
            <a:off x="7187433" y="3673641"/>
            <a:ext cx="1159837" cy="862993"/>
          </a:xfrm>
          <a:prstGeom prst="bentConnector3">
            <a:avLst>
              <a:gd name="adj1" fmla="val 117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63751392"/>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775BA-CF1D-468F-B51C-1BF231D1B404}"/>
              </a:ext>
            </a:extLst>
          </p:cNvPr>
          <p:cNvSpPr>
            <a:spLocks noGrp="1"/>
          </p:cNvSpPr>
          <p:nvPr>
            <p:ph type="title"/>
          </p:nvPr>
        </p:nvSpPr>
        <p:spPr/>
        <p:txBody>
          <a:bodyPr/>
          <a:lstStyle/>
          <a:p>
            <a:r>
              <a:rPr lang="en-US" dirty="0"/>
              <a:t>Real-time analytics on Big Data</a:t>
            </a:r>
          </a:p>
        </p:txBody>
      </p:sp>
      <p:sp>
        <p:nvSpPr>
          <p:cNvPr id="156" name="TextBox 155">
            <a:extLst>
              <a:ext uri="{FF2B5EF4-FFF2-40B4-BE49-F238E27FC236}">
                <a16:creationId xmlns:a16="http://schemas.microsoft.com/office/drawing/2014/main" id="{63466DFF-E56B-4E4A-9C40-E8C24A93895A}"/>
              </a:ext>
            </a:extLst>
          </p:cNvPr>
          <p:cNvSpPr txBox="1"/>
          <p:nvPr/>
        </p:nvSpPr>
        <p:spPr>
          <a:xfrm>
            <a:off x="181108" y="3139171"/>
            <a:ext cx="1475072" cy="253916"/>
          </a:xfrm>
          <a:prstGeom prst="rect">
            <a:avLst/>
          </a:prstGeom>
          <a:noFill/>
        </p:spPr>
        <p:txBody>
          <a:bodyPr wrap="square" lIns="91440" tIns="45720" rIns="91440" bIns="45720" rtlCol="0">
            <a:spAutoFit/>
          </a:bodyPr>
          <a:lstStyle>
            <a:defPPr>
              <a:defRPr lang="en-US"/>
            </a:defPPr>
            <a:lvl1pPr marR="0" lvl="0" indent="0" defTabSz="932597" fontAlgn="auto">
              <a:lnSpc>
                <a:spcPct val="100000"/>
              </a:lnSpc>
              <a:spcBef>
                <a:spcPts val="0"/>
              </a:spcBef>
              <a:spcAft>
                <a:spcPts val="0"/>
              </a:spcAft>
              <a:buClrTx/>
              <a:buSzTx/>
              <a:buFontTx/>
              <a:buNone/>
              <a:tabLst/>
              <a:defRPr kumimoji="0" sz="1050" b="0" i="0" u="none" strike="noStrike" kern="0" cap="none" spc="0" normalizeH="0" baseline="0">
                <a:ln>
                  <a:noFill/>
                </a:ln>
                <a:solidFill>
                  <a:srgbClr val="505050"/>
                </a:solidFill>
                <a:effectLst/>
                <a:uLnTx/>
                <a:uFillTx/>
                <a:latin typeface="Segoe UI Semibold" panose="020B0702040204020203" pitchFamily="34" charset="0"/>
                <a:cs typeface="Segoe UI Semibold" panose="020B0702040204020203" pitchFamily="34" charset="0"/>
              </a:defRPr>
            </a:lvl1p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Unstructured data</a:t>
            </a:r>
          </a:p>
        </p:txBody>
      </p:sp>
      <p:cxnSp>
        <p:nvCxnSpPr>
          <p:cNvPr id="579" name="Straight Arrow Connector 578">
            <a:extLst>
              <a:ext uri="{FF2B5EF4-FFF2-40B4-BE49-F238E27FC236}">
                <a16:creationId xmlns:a16="http://schemas.microsoft.com/office/drawing/2014/main" id="{F0F696DD-96E2-4821-9142-0D0323271210}"/>
              </a:ext>
            </a:extLst>
          </p:cNvPr>
          <p:cNvCxnSpPr>
            <a:cxnSpLocks/>
          </p:cNvCxnSpPr>
          <p:nvPr/>
        </p:nvCxnSpPr>
        <p:spPr>
          <a:xfrm>
            <a:off x="3452421" y="2862489"/>
            <a:ext cx="3291114" cy="1"/>
          </a:xfrm>
          <a:prstGeom prst="straightConnector1">
            <a:avLst/>
          </a:prstGeom>
          <a:ln w="12700">
            <a:solidFill>
              <a:schemeClr val="tx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81" name="Straight Arrow Connector 580">
            <a:extLst>
              <a:ext uri="{FF2B5EF4-FFF2-40B4-BE49-F238E27FC236}">
                <a16:creationId xmlns:a16="http://schemas.microsoft.com/office/drawing/2014/main" id="{8C9615C2-1760-46CE-8EEC-2BAF802AA1A4}"/>
              </a:ext>
            </a:extLst>
          </p:cNvPr>
          <p:cNvCxnSpPr>
            <a:cxnSpLocks/>
          </p:cNvCxnSpPr>
          <p:nvPr/>
        </p:nvCxnSpPr>
        <p:spPr>
          <a:xfrm>
            <a:off x="9674765" y="4971546"/>
            <a:ext cx="1076362" cy="0"/>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584" name="Rectangle 583">
            <a:extLst>
              <a:ext uri="{FF2B5EF4-FFF2-40B4-BE49-F238E27FC236}">
                <a16:creationId xmlns:a16="http://schemas.microsoft.com/office/drawing/2014/main" id="{744BE400-3B21-4DB5-A86D-DD2B056CF5EC}"/>
              </a:ext>
            </a:extLst>
          </p:cNvPr>
          <p:cNvSpPr/>
          <p:nvPr/>
        </p:nvSpPr>
        <p:spPr>
          <a:xfrm>
            <a:off x="3982062" y="5255577"/>
            <a:ext cx="1096619" cy="253916"/>
          </a:xfrm>
          <a:prstGeom prst="rect">
            <a:avLst/>
          </a:prstGeom>
          <a:noFill/>
        </p:spPr>
        <p:txBody>
          <a:bodyPr wrap="square" lIns="91440" tIns="45720" rIns="91440" bIns="45720"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Azure storage</a:t>
            </a:r>
          </a:p>
        </p:txBody>
      </p:sp>
      <p:sp>
        <p:nvSpPr>
          <p:cNvPr id="587" name="Rectangle 586">
            <a:extLst>
              <a:ext uri="{FF2B5EF4-FFF2-40B4-BE49-F238E27FC236}">
                <a16:creationId xmlns:a16="http://schemas.microsoft.com/office/drawing/2014/main" id="{0F4E1894-2FE6-4876-A8B0-0DBC9813C812}"/>
              </a:ext>
            </a:extLst>
          </p:cNvPr>
          <p:cNvSpPr/>
          <p:nvPr/>
        </p:nvSpPr>
        <p:spPr>
          <a:xfrm>
            <a:off x="5374648" y="4971546"/>
            <a:ext cx="733188" cy="253916"/>
          </a:xfrm>
          <a:prstGeom prst="rect">
            <a:avLst/>
          </a:prstGeom>
          <a:noFill/>
        </p:spPr>
        <p:txBody>
          <a:bodyPr wrap="square" lIns="91440" tIns="45720" rIns="91440" bIns="45720"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err="1">
                <a:ln>
                  <a:noFill/>
                </a:ln>
                <a:solidFill>
                  <a:srgbClr val="0078D7"/>
                </a:solidFill>
                <a:effectLst/>
                <a:uLnTx/>
                <a:uFillTx/>
                <a:latin typeface="Segoe UI Semibold" panose="020B0702040204020203" pitchFamily="34" charset="0"/>
                <a:ea typeface="+mn-ea"/>
                <a:cs typeface="Segoe UI Semibold" panose="020B0702040204020203" pitchFamily="34" charset="0"/>
              </a:rPr>
              <a:t>Polybase</a:t>
            </a:r>
            <a:endParaRPr kumimoji="0" lang="en-US" sz="105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endParaRPr>
          </a:p>
        </p:txBody>
      </p:sp>
      <p:sp>
        <p:nvSpPr>
          <p:cNvPr id="589" name="Rectangle 588">
            <a:extLst>
              <a:ext uri="{FF2B5EF4-FFF2-40B4-BE49-F238E27FC236}">
                <a16:creationId xmlns:a16="http://schemas.microsoft.com/office/drawing/2014/main" id="{2F6CB65F-D0E2-4F58-89A0-E3F4BDB79789}"/>
              </a:ext>
            </a:extLst>
          </p:cNvPr>
          <p:cNvSpPr/>
          <p:nvPr/>
        </p:nvSpPr>
        <p:spPr>
          <a:xfrm>
            <a:off x="8077379" y="5217756"/>
            <a:ext cx="1929128" cy="253916"/>
          </a:xfrm>
          <a:prstGeom prst="rect">
            <a:avLst/>
          </a:prstGeom>
          <a:noFill/>
        </p:spPr>
        <p:txBody>
          <a:bodyPr wrap="square" lIns="91440" tIns="45720" rIns="91440" bIns="45720"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Azure SQL Data Warehouse</a:t>
            </a:r>
          </a:p>
        </p:txBody>
      </p:sp>
      <p:sp>
        <p:nvSpPr>
          <p:cNvPr id="592" name="Rectangle 591">
            <a:extLst>
              <a:ext uri="{FF2B5EF4-FFF2-40B4-BE49-F238E27FC236}">
                <a16:creationId xmlns:a16="http://schemas.microsoft.com/office/drawing/2014/main" id="{66A08739-467E-4072-B7C2-BF3CCBE53E62}"/>
              </a:ext>
            </a:extLst>
          </p:cNvPr>
          <p:cNvSpPr/>
          <p:nvPr/>
        </p:nvSpPr>
        <p:spPr>
          <a:xfrm>
            <a:off x="2546049" y="3154051"/>
            <a:ext cx="1254716" cy="415498"/>
          </a:xfrm>
          <a:prstGeom prst="rect">
            <a:avLst/>
          </a:prstGeom>
          <a:noFill/>
        </p:spPr>
        <p:txBody>
          <a:bodyPr wrap="square" lIns="91440" tIns="45720" rIns="91440" bIns="45720"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Azure HDInsight (Kafka)</a:t>
            </a:r>
          </a:p>
        </p:txBody>
      </p:sp>
      <p:cxnSp>
        <p:nvCxnSpPr>
          <p:cNvPr id="89" name="Connector: Elbow 88">
            <a:extLst>
              <a:ext uri="{FF2B5EF4-FFF2-40B4-BE49-F238E27FC236}">
                <a16:creationId xmlns:a16="http://schemas.microsoft.com/office/drawing/2014/main" id="{4689735A-9021-4AD8-A9D6-C116A74200B5}"/>
              </a:ext>
            </a:extLst>
          </p:cNvPr>
          <p:cNvCxnSpPr>
            <a:cxnSpLocks/>
            <a:endCxn id="243" idx="0"/>
          </p:cNvCxnSpPr>
          <p:nvPr/>
        </p:nvCxnSpPr>
        <p:spPr>
          <a:xfrm>
            <a:off x="7579588" y="2852734"/>
            <a:ext cx="3650498" cy="1788015"/>
          </a:xfrm>
          <a:prstGeom prst="bentConnector2">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81" name="Rectangle 80">
            <a:extLst>
              <a:ext uri="{FF2B5EF4-FFF2-40B4-BE49-F238E27FC236}">
                <a16:creationId xmlns:a16="http://schemas.microsoft.com/office/drawing/2014/main" id="{7CF80F6E-0843-4E86-B24D-3D0B78DC2311}"/>
              </a:ext>
            </a:extLst>
          </p:cNvPr>
          <p:cNvSpPr/>
          <p:nvPr/>
        </p:nvSpPr>
        <p:spPr>
          <a:xfrm>
            <a:off x="6479815" y="3154051"/>
            <a:ext cx="1428598" cy="415498"/>
          </a:xfrm>
          <a:prstGeom prst="rect">
            <a:avLst/>
          </a:prstGeom>
          <a:noFill/>
        </p:spPr>
        <p:txBody>
          <a:bodyPr wrap="square" lIns="91440" tIns="45720" rIns="91440" bIns="45720"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Azure Databricks</a:t>
            </a:r>
          </a:p>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(Spark)</a:t>
            </a:r>
          </a:p>
        </p:txBody>
      </p:sp>
      <p:grpSp>
        <p:nvGrpSpPr>
          <p:cNvPr id="186" name="Group 185">
            <a:extLst>
              <a:ext uri="{FF2B5EF4-FFF2-40B4-BE49-F238E27FC236}">
                <a16:creationId xmlns:a16="http://schemas.microsoft.com/office/drawing/2014/main" id="{0BB6CEC0-A098-427D-843C-6473E9BDCCEB}"/>
              </a:ext>
            </a:extLst>
          </p:cNvPr>
          <p:cNvGrpSpPr/>
          <p:nvPr/>
        </p:nvGrpSpPr>
        <p:grpSpPr>
          <a:xfrm>
            <a:off x="4252717" y="4600789"/>
            <a:ext cx="608065" cy="542230"/>
            <a:chOff x="2488012" y="1320237"/>
            <a:chExt cx="4696415" cy="4187934"/>
          </a:xfrm>
        </p:grpSpPr>
        <p:sp>
          <p:nvSpPr>
            <p:cNvPr id="187" name="Hexagon 186">
              <a:extLst>
                <a:ext uri="{FF2B5EF4-FFF2-40B4-BE49-F238E27FC236}">
                  <a16:creationId xmlns:a16="http://schemas.microsoft.com/office/drawing/2014/main" id="{7225FF66-6220-4FFA-B8E4-378FBD4E388D}"/>
                </a:ext>
              </a:extLst>
            </p:cNvPr>
            <p:cNvSpPr/>
            <p:nvPr/>
          </p:nvSpPr>
          <p:spPr bwMode="auto">
            <a:xfrm>
              <a:off x="2488012" y="1320237"/>
              <a:ext cx="4696415" cy="4187934"/>
            </a:xfrm>
            <a:prstGeom prst="hexagon">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88" name="Snip Single Corner Rectangle 26">
              <a:extLst>
                <a:ext uri="{FF2B5EF4-FFF2-40B4-BE49-F238E27FC236}">
                  <a16:creationId xmlns:a16="http://schemas.microsoft.com/office/drawing/2014/main" id="{E0700F30-37F5-45AF-BCB7-7C8C8393A7F9}"/>
                </a:ext>
              </a:extLst>
            </p:cNvPr>
            <p:cNvSpPr/>
            <p:nvPr/>
          </p:nvSpPr>
          <p:spPr bwMode="auto">
            <a:xfrm>
              <a:off x="3677764" y="2189582"/>
              <a:ext cx="2316905" cy="2449244"/>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600" b="0" i="0" u="none" strike="noStrike" kern="1200" cap="none" spc="0" normalizeH="0" baseline="0" noProof="0" dirty="0">
                <a:ln>
                  <a:noFill/>
                </a:ln>
                <a:solidFill>
                  <a:srgbClr val="505050"/>
                </a:solidFill>
                <a:effectLst/>
                <a:uLnTx/>
                <a:uFillTx/>
                <a:latin typeface="Segoe UI Semilight"/>
                <a:ea typeface="Segoe UI" pitchFamily="34" charset="0"/>
                <a:cs typeface="Segoe UI" pitchFamily="34" charset="0"/>
              </a:endParaRPr>
            </a:p>
          </p:txBody>
        </p:sp>
        <p:grpSp>
          <p:nvGrpSpPr>
            <p:cNvPr id="189" name="Group 188">
              <a:extLst>
                <a:ext uri="{FF2B5EF4-FFF2-40B4-BE49-F238E27FC236}">
                  <a16:creationId xmlns:a16="http://schemas.microsoft.com/office/drawing/2014/main" id="{335D1F90-5446-47B5-9F0E-08BEB46619F9}"/>
                </a:ext>
              </a:extLst>
            </p:cNvPr>
            <p:cNvGrpSpPr/>
            <p:nvPr/>
          </p:nvGrpSpPr>
          <p:grpSpPr>
            <a:xfrm>
              <a:off x="4271145" y="2716507"/>
              <a:ext cx="790235" cy="1472560"/>
              <a:chOff x="4917030" y="1019829"/>
              <a:chExt cx="123056" cy="229308"/>
            </a:xfrm>
          </p:grpSpPr>
          <p:sp>
            <p:nvSpPr>
              <p:cNvPr id="191" name="Freeform: Shape 190">
                <a:extLst>
                  <a:ext uri="{FF2B5EF4-FFF2-40B4-BE49-F238E27FC236}">
                    <a16:creationId xmlns:a16="http://schemas.microsoft.com/office/drawing/2014/main" id="{6C20C51F-05DC-431C-BA2E-7FEE8C8B001C}"/>
                  </a:ext>
                </a:extLst>
              </p:cNvPr>
              <p:cNvSpPr/>
              <p:nvPr/>
            </p:nvSpPr>
            <p:spPr bwMode="auto">
              <a:xfrm>
                <a:off x="4981844" y="1019829"/>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92" name="Freeform: Shape 191">
                <a:extLst>
                  <a:ext uri="{FF2B5EF4-FFF2-40B4-BE49-F238E27FC236}">
                    <a16:creationId xmlns:a16="http://schemas.microsoft.com/office/drawing/2014/main" id="{1552B09C-792F-468A-BAF5-C4DFE6873645}"/>
                  </a:ext>
                </a:extLst>
              </p:cNvPr>
              <p:cNvSpPr/>
              <p:nvPr/>
            </p:nvSpPr>
            <p:spPr bwMode="auto">
              <a:xfrm>
                <a:off x="4929274" y="1019829"/>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93" name="Freeform: Shape 192">
                <a:extLst>
                  <a:ext uri="{FF2B5EF4-FFF2-40B4-BE49-F238E27FC236}">
                    <a16:creationId xmlns:a16="http://schemas.microsoft.com/office/drawing/2014/main" id="{D9AFC793-A1BE-4485-A17D-1A69C2A1BF8C}"/>
                  </a:ext>
                </a:extLst>
              </p:cNvPr>
              <p:cNvSpPr/>
              <p:nvPr/>
            </p:nvSpPr>
            <p:spPr bwMode="auto">
              <a:xfrm>
                <a:off x="4917030" y="1156660"/>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94" name="Freeform: Shape 193">
                <a:extLst>
                  <a:ext uri="{FF2B5EF4-FFF2-40B4-BE49-F238E27FC236}">
                    <a16:creationId xmlns:a16="http://schemas.microsoft.com/office/drawing/2014/main" id="{B40A4AB9-B950-444A-854E-D0B5911AD621}"/>
                  </a:ext>
                </a:extLst>
              </p:cNvPr>
              <p:cNvSpPr/>
              <p:nvPr/>
            </p:nvSpPr>
            <p:spPr bwMode="auto">
              <a:xfrm>
                <a:off x="5010414" y="1156660"/>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190" name="Right Triangle 189">
              <a:extLst>
                <a:ext uri="{FF2B5EF4-FFF2-40B4-BE49-F238E27FC236}">
                  <a16:creationId xmlns:a16="http://schemas.microsoft.com/office/drawing/2014/main" id="{2EF70C85-2FC6-4AFC-AECB-DD39BD738E53}"/>
                </a:ext>
              </a:extLst>
            </p:cNvPr>
            <p:cNvSpPr/>
            <p:nvPr/>
          </p:nvSpPr>
          <p:spPr bwMode="auto">
            <a:xfrm>
              <a:off x="5326469" y="2189582"/>
              <a:ext cx="668200" cy="662475"/>
            </a:xfrm>
            <a:prstGeom prst="rtTriangl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grpSp>
        <p:nvGrpSpPr>
          <p:cNvPr id="195" name="Group 194">
            <a:extLst>
              <a:ext uri="{FF2B5EF4-FFF2-40B4-BE49-F238E27FC236}">
                <a16:creationId xmlns:a16="http://schemas.microsoft.com/office/drawing/2014/main" id="{1A6DF679-9B9B-4FAB-9655-63B2376F71F6}"/>
              </a:ext>
            </a:extLst>
          </p:cNvPr>
          <p:cNvGrpSpPr/>
          <p:nvPr/>
        </p:nvGrpSpPr>
        <p:grpSpPr>
          <a:xfrm>
            <a:off x="8734056" y="4417491"/>
            <a:ext cx="732312" cy="719160"/>
            <a:chOff x="2549926" y="1227604"/>
            <a:chExt cx="5177116" cy="5084148"/>
          </a:xfrm>
        </p:grpSpPr>
        <p:sp>
          <p:nvSpPr>
            <p:cNvPr id="196" name="Freeform: Shape 821">
              <a:extLst>
                <a:ext uri="{FF2B5EF4-FFF2-40B4-BE49-F238E27FC236}">
                  <a16:creationId xmlns:a16="http://schemas.microsoft.com/office/drawing/2014/main" id="{DF59EE60-A753-4063-82D3-33F44B5E4D27}"/>
                </a:ext>
              </a:extLst>
            </p:cNvPr>
            <p:cNvSpPr/>
            <p:nvPr/>
          </p:nvSpPr>
          <p:spPr bwMode="auto">
            <a:xfrm>
              <a:off x="2549926" y="1227604"/>
              <a:ext cx="4001268" cy="3614059"/>
            </a:xfrm>
            <a:custGeom>
              <a:avLst/>
              <a:gdLst>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72234 w 4001268"/>
                <a:gd name="connsiteY5" fmla="*/ 1559139 h 3614059"/>
                <a:gd name="connsiteX6" fmla="*/ 629034 w 4001268"/>
                <a:gd name="connsiteY6" fmla="*/ 1559139 h 3614059"/>
                <a:gd name="connsiteX7" fmla="*/ 629034 w 4001268"/>
                <a:gd name="connsiteY7" fmla="*/ 3614059 h 3614059"/>
                <a:gd name="connsiteX8" fmla="*/ 342168 w 4001268"/>
                <a:gd name="connsiteY8" fmla="*/ 3614059 h 3614059"/>
                <a:gd name="connsiteX9" fmla="*/ 342168 w 4001268"/>
                <a:gd name="connsiteY9" fmla="*/ 1445188 h 3614059"/>
                <a:gd name="connsiteX10" fmla="*/ 0 w 4001268"/>
                <a:gd name="connsiteY10" fmla="*/ 1445188 h 3614059"/>
                <a:gd name="connsiteX11" fmla="*/ 2000634 w 4001268"/>
                <a:gd name="connsiteY11" fmla="*/ 0 h 3614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01268" h="3614059">
                  <a:moveTo>
                    <a:pt x="2000634" y="0"/>
                  </a:moveTo>
                  <a:lnTo>
                    <a:pt x="4001268" y="1445188"/>
                  </a:lnTo>
                  <a:lnTo>
                    <a:pt x="3659101" y="1445188"/>
                  </a:lnTo>
                  <a:lnTo>
                    <a:pt x="3659101" y="3614059"/>
                  </a:lnTo>
                  <a:lnTo>
                    <a:pt x="3372234" y="3614059"/>
                  </a:lnTo>
                  <a:lnTo>
                    <a:pt x="3372234" y="1559139"/>
                  </a:lnTo>
                  <a:lnTo>
                    <a:pt x="629034" y="1559139"/>
                  </a:lnTo>
                  <a:lnTo>
                    <a:pt x="629034" y="3614059"/>
                  </a:lnTo>
                  <a:lnTo>
                    <a:pt x="342168" y="3614059"/>
                  </a:lnTo>
                  <a:lnTo>
                    <a:pt x="342168" y="1445188"/>
                  </a:lnTo>
                  <a:lnTo>
                    <a:pt x="0" y="1445188"/>
                  </a:lnTo>
                  <a:lnTo>
                    <a:pt x="2000634"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97" name="Rectangle 196">
              <a:extLst>
                <a:ext uri="{FF2B5EF4-FFF2-40B4-BE49-F238E27FC236}">
                  <a16:creationId xmlns:a16="http://schemas.microsoft.com/office/drawing/2014/main" id="{2782354C-5951-45B5-9BB3-25BE0111B8F1}"/>
                </a:ext>
              </a:extLst>
            </p:cNvPr>
            <p:cNvSpPr/>
            <p:nvPr/>
          </p:nvSpPr>
          <p:spPr bwMode="auto">
            <a:xfrm>
              <a:off x="3364798"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98" name="Rectangle 197">
              <a:extLst>
                <a:ext uri="{FF2B5EF4-FFF2-40B4-BE49-F238E27FC236}">
                  <a16:creationId xmlns:a16="http://schemas.microsoft.com/office/drawing/2014/main" id="{A786B7F7-B983-48F2-8253-942DB1F7C118}"/>
                </a:ext>
              </a:extLst>
            </p:cNvPr>
            <p:cNvSpPr/>
            <p:nvPr/>
          </p:nvSpPr>
          <p:spPr bwMode="auto">
            <a:xfrm>
              <a:off x="3968585"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99" name="Rectangle 198">
              <a:extLst>
                <a:ext uri="{FF2B5EF4-FFF2-40B4-BE49-F238E27FC236}">
                  <a16:creationId xmlns:a16="http://schemas.microsoft.com/office/drawing/2014/main" id="{0D453526-6974-4EF4-8E28-3A496CB82E7E}"/>
                </a:ext>
              </a:extLst>
            </p:cNvPr>
            <p:cNvSpPr/>
            <p:nvPr/>
          </p:nvSpPr>
          <p:spPr bwMode="auto">
            <a:xfrm>
              <a:off x="4572371"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00" name="Rectangle 199">
              <a:extLst>
                <a:ext uri="{FF2B5EF4-FFF2-40B4-BE49-F238E27FC236}">
                  <a16:creationId xmlns:a16="http://schemas.microsoft.com/office/drawing/2014/main" id="{E555B6C7-BF26-4227-9B0E-FDAE1870A36C}"/>
                </a:ext>
              </a:extLst>
            </p:cNvPr>
            <p:cNvSpPr/>
            <p:nvPr/>
          </p:nvSpPr>
          <p:spPr bwMode="auto">
            <a:xfrm>
              <a:off x="3364798"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01" name="Rectangle 200">
              <a:extLst>
                <a:ext uri="{FF2B5EF4-FFF2-40B4-BE49-F238E27FC236}">
                  <a16:creationId xmlns:a16="http://schemas.microsoft.com/office/drawing/2014/main" id="{CAE59011-03DB-4EF1-A7B8-A984A109B272}"/>
                </a:ext>
              </a:extLst>
            </p:cNvPr>
            <p:cNvSpPr/>
            <p:nvPr/>
          </p:nvSpPr>
          <p:spPr bwMode="auto">
            <a:xfrm>
              <a:off x="3968585"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02" name="Rectangle 201">
              <a:extLst>
                <a:ext uri="{FF2B5EF4-FFF2-40B4-BE49-F238E27FC236}">
                  <a16:creationId xmlns:a16="http://schemas.microsoft.com/office/drawing/2014/main" id="{8AC36796-5B12-4F67-A1D0-E262F00D02B3}"/>
                </a:ext>
              </a:extLst>
            </p:cNvPr>
            <p:cNvSpPr/>
            <p:nvPr/>
          </p:nvSpPr>
          <p:spPr bwMode="auto">
            <a:xfrm>
              <a:off x="3777367" y="3020291"/>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03" name="Cylinder 828">
              <a:extLst>
                <a:ext uri="{FF2B5EF4-FFF2-40B4-BE49-F238E27FC236}">
                  <a16:creationId xmlns:a16="http://schemas.microsoft.com/office/drawing/2014/main" id="{EE8C7373-4C33-4251-B41B-055F5935AAA9}"/>
                </a:ext>
              </a:extLst>
            </p:cNvPr>
            <p:cNvSpPr/>
            <p:nvPr/>
          </p:nvSpPr>
          <p:spPr bwMode="auto">
            <a:xfrm>
              <a:off x="5335724" y="3170126"/>
              <a:ext cx="2391318" cy="3141626"/>
            </a:xfrm>
            <a:prstGeom prst="can">
              <a:avLst>
                <a:gd name="adj" fmla="val 39530"/>
              </a:avLst>
            </a:prstGeom>
            <a:solidFill>
              <a:schemeClr val="bg1"/>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78D7"/>
                </a:solidFill>
                <a:effectLst/>
                <a:uLnTx/>
                <a:uFillTx/>
                <a:latin typeface="Segoe UI Light"/>
                <a:ea typeface="Segoe UI" pitchFamily="34" charset="0"/>
                <a:cs typeface="Segoe UI" pitchFamily="34" charset="0"/>
              </a:endParaRPr>
            </a:p>
          </p:txBody>
        </p:sp>
      </p:grpSp>
      <p:cxnSp>
        <p:nvCxnSpPr>
          <p:cNvPr id="580" name="Straight Arrow Connector 579">
            <a:extLst>
              <a:ext uri="{FF2B5EF4-FFF2-40B4-BE49-F238E27FC236}">
                <a16:creationId xmlns:a16="http://schemas.microsoft.com/office/drawing/2014/main" id="{4DAFEEC1-9B8E-487F-BC74-13880D18F6DD}"/>
              </a:ext>
            </a:extLst>
          </p:cNvPr>
          <p:cNvCxnSpPr>
            <a:cxnSpLocks/>
          </p:cNvCxnSpPr>
          <p:nvPr/>
        </p:nvCxnSpPr>
        <p:spPr>
          <a:xfrm>
            <a:off x="4936504" y="4956986"/>
            <a:ext cx="3478539" cy="0"/>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226" name="Shape 101">
            <a:extLst>
              <a:ext uri="{FF2B5EF4-FFF2-40B4-BE49-F238E27FC236}">
                <a16:creationId xmlns:a16="http://schemas.microsoft.com/office/drawing/2014/main" id="{7B4DF503-F480-496E-A733-DD9FAD666D7B}"/>
              </a:ext>
            </a:extLst>
          </p:cNvPr>
          <p:cNvSpPr txBox="1"/>
          <p:nvPr/>
        </p:nvSpPr>
        <p:spPr>
          <a:xfrm>
            <a:off x="10488047" y="5344714"/>
            <a:ext cx="1516015" cy="253875"/>
          </a:xfrm>
          <a:prstGeom prst="rect">
            <a:avLst/>
          </a:prstGeom>
          <a:noFill/>
          <a:ln>
            <a:noFill/>
          </a:ln>
        </p:spPr>
        <p:txBody>
          <a:bodyPr wrap="square" lIns="91425" tIns="45700" rIns="91425" bIns="45700" anchor="t" anchorCtr="0">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sym typeface="Calibri"/>
              </a:rPr>
              <a:t>Analytical dashboards</a:t>
            </a:r>
          </a:p>
        </p:txBody>
      </p:sp>
      <p:grpSp>
        <p:nvGrpSpPr>
          <p:cNvPr id="229" name="Group 228">
            <a:extLst>
              <a:ext uri="{FF2B5EF4-FFF2-40B4-BE49-F238E27FC236}">
                <a16:creationId xmlns:a16="http://schemas.microsoft.com/office/drawing/2014/main" id="{88288329-B5B9-48C7-A983-7EC747CD3DEB}"/>
              </a:ext>
            </a:extLst>
          </p:cNvPr>
          <p:cNvGrpSpPr/>
          <p:nvPr/>
        </p:nvGrpSpPr>
        <p:grpSpPr>
          <a:xfrm>
            <a:off x="10895398" y="4640749"/>
            <a:ext cx="669375" cy="526560"/>
            <a:chOff x="10725498" y="5087603"/>
            <a:chExt cx="498940" cy="424437"/>
          </a:xfrm>
        </p:grpSpPr>
        <p:sp>
          <p:nvSpPr>
            <p:cNvPr id="241" name="graph_2">
              <a:extLst>
                <a:ext uri="{FF2B5EF4-FFF2-40B4-BE49-F238E27FC236}">
                  <a16:creationId xmlns:a16="http://schemas.microsoft.com/office/drawing/2014/main" id="{29953A95-0880-46B2-8D42-1354E4E3B95A}"/>
                </a:ext>
              </a:extLst>
            </p:cNvPr>
            <p:cNvSpPr>
              <a:spLocks noChangeAspect="1" noEditPoints="1"/>
            </p:cNvSpPr>
            <p:nvPr/>
          </p:nvSpPr>
          <p:spPr bwMode="auto">
            <a:xfrm>
              <a:off x="10829194" y="5267741"/>
              <a:ext cx="291548" cy="170948"/>
            </a:xfrm>
            <a:custGeom>
              <a:avLst/>
              <a:gdLst>
                <a:gd name="T0" fmla="*/ 195 w 249"/>
                <a:gd name="T1" fmla="*/ 0 h 146"/>
                <a:gd name="T2" fmla="*/ 244 w 249"/>
                <a:gd name="T3" fmla="*/ 0 h 146"/>
                <a:gd name="T4" fmla="*/ 244 w 249"/>
                <a:gd name="T5" fmla="*/ 50 h 146"/>
                <a:gd name="T6" fmla="*/ 244 w 249"/>
                <a:gd name="T7" fmla="*/ 0 h 146"/>
                <a:gd name="T8" fmla="*/ 141 w 249"/>
                <a:gd name="T9" fmla="*/ 106 h 146"/>
                <a:gd name="T10" fmla="*/ 109 w 249"/>
                <a:gd name="T11" fmla="*/ 106 h 146"/>
                <a:gd name="T12" fmla="*/ 0 w 249"/>
                <a:gd name="T13" fmla="*/ 146 h 146"/>
                <a:gd name="T14" fmla="*/ 249 w 249"/>
                <a:gd name="T15" fmla="*/ 146 h 146"/>
                <a:gd name="T16" fmla="*/ 88 w 249"/>
                <a:gd name="T17" fmla="*/ 106 h 146"/>
                <a:gd name="T18" fmla="*/ 54 w 249"/>
                <a:gd name="T19" fmla="*/ 106 h 146"/>
                <a:gd name="T20" fmla="*/ 35 w 249"/>
                <a:gd name="T21" fmla="*/ 106 h 146"/>
                <a:gd name="T22" fmla="*/ 1 w 249"/>
                <a:gd name="T23" fmla="*/ 10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9" h="146">
                  <a:moveTo>
                    <a:pt x="195" y="0"/>
                  </a:moveTo>
                  <a:lnTo>
                    <a:pt x="244" y="0"/>
                  </a:lnTo>
                  <a:lnTo>
                    <a:pt x="244" y="50"/>
                  </a:lnTo>
                  <a:moveTo>
                    <a:pt x="244" y="0"/>
                  </a:moveTo>
                  <a:lnTo>
                    <a:pt x="141" y="106"/>
                  </a:lnTo>
                  <a:lnTo>
                    <a:pt x="109" y="106"/>
                  </a:lnTo>
                  <a:moveTo>
                    <a:pt x="0" y="146"/>
                  </a:moveTo>
                  <a:lnTo>
                    <a:pt x="249" y="146"/>
                  </a:lnTo>
                  <a:moveTo>
                    <a:pt x="88" y="106"/>
                  </a:moveTo>
                  <a:lnTo>
                    <a:pt x="54" y="106"/>
                  </a:lnTo>
                  <a:moveTo>
                    <a:pt x="35" y="106"/>
                  </a:moveTo>
                  <a:lnTo>
                    <a:pt x="1" y="106"/>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grpSp>
          <p:nvGrpSpPr>
            <p:cNvPr id="242" name="Group 241">
              <a:extLst>
                <a:ext uri="{FF2B5EF4-FFF2-40B4-BE49-F238E27FC236}">
                  <a16:creationId xmlns:a16="http://schemas.microsoft.com/office/drawing/2014/main" id="{88A799A8-6612-4611-BEAC-AC417508B8FA}"/>
                </a:ext>
              </a:extLst>
            </p:cNvPr>
            <p:cNvGrpSpPr/>
            <p:nvPr/>
          </p:nvGrpSpPr>
          <p:grpSpPr>
            <a:xfrm>
              <a:off x="10725498" y="5087603"/>
              <a:ext cx="498940" cy="424437"/>
              <a:chOff x="10725498" y="5087603"/>
              <a:chExt cx="498940" cy="424437"/>
            </a:xfrm>
          </p:grpSpPr>
          <p:sp>
            <p:nvSpPr>
              <p:cNvPr id="243" name="Rectangle 9">
                <a:extLst>
                  <a:ext uri="{FF2B5EF4-FFF2-40B4-BE49-F238E27FC236}">
                    <a16:creationId xmlns:a16="http://schemas.microsoft.com/office/drawing/2014/main" id="{31B18417-C721-45E3-9986-487C7E49FA43}"/>
                  </a:ext>
                </a:extLst>
              </p:cNvPr>
              <p:cNvSpPr>
                <a:spLocks noChangeArrowheads="1"/>
              </p:cNvSpPr>
              <p:nvPr/>
            </p:nvSpPr>
            <p:spPr bwMode="auto">
              <a:xfrm>
                <a:off x="10725498" y="5087603"/>
                <a:ext cx="498940" cy="424437"/>
              </a:xfrm>
              <a:prstGeom prst="rect">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44" name="Line 10">
                <a:extLst>
                  <a:ext uri="{FF2B5EF4-FFF2-40B4-BE49-F238E27FC236}">
                    <a16:creationId xmlns:a16="http://schemas.microsoft.com/office/drawing/2014/main" id="{7164177F-9624-423B-9BC9-8729A7504DE5}"/>
                  </a:ext>
                </a:extLst>
              </p:cNvPr>
              <p:cNvSpPr>
                <a:spLocks noChangeShapeType="1"/>
              </p:cNvSpPr>
              <p:nvPr/>
            </p:nvSpPr>
            <p:spPr bwMode="auto">
              <a:xfrm flipH="1">
                <a:off x="10725498" y="5202743"/>
                <a:ext cx="498940"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45" name="Oval 11">
                <a:extLst>
                  <a:ext uri="{FF2B5EF4-FFF2-40B4-BE49-F238E27FC236}">
                    <a16:creationId xmlns:a16="http://schemas.microsoft.com/office/drawing/2014/main" id="{5EBA874A-B7BE-4152-A8B7-4E216267A488}"/>
                  </a:ext>
                </a:extLst>
              </p:cNvPr>
              <p:cNvSpPr>
                <a:spLocks noChangeArrowheads="1"/>
              </p:cNvSpPr>
              <p:nvPr/>
            </p:nvSpPr>
            <p:spPr bwMode="auto">
              <a:xfrm>
                <a:off x="11014477" y="5125983"/>
                <a:ext cx="38380" cy="38380"/>
              </a:xfrm>
              <a:prstGeom prst="ellipse">
                <a:avLst/>
              </a:prstGeom>
              <a:solidFill>
                <a:schemeClr val="tx1"/>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46" name="Oval 12">
                <a:extLst>
                  <a:ext uri="{FF2B5EF4-FFF2-40B4-BE49-F238E27FC236}">
                    <a16:creationId xmlns:a16="http://schemas.microsoft.com/office/drawing/2014/main" id="{C7370ECB-CBDB-4995-8B8F-85D6260945AE}"/>
                  </a:ext>
                </a:extLst>
              </p:cNvPr>
              <p:cNvSpPr>
                <a:spLocks noChangeArrowheads="1"/>
              </p:cNvSpPr>
              <p:nvPr/>
            </p:nvSpPr>
            <p:spPr bwMode="auto">
              <a:xfrm>
                <a:off x="11070918" y="5125983"/>
                <a:ext cx="38380" cy="38380"/>
              </a:xfrm>
              <a:prstGeom prst="ellipse">
                <a:avLst/>
              </a:prstGeom>
              <a:solidFill>
                <a:schemeClr val="tx1"/>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47" name="Oval 13">
                <a:extLst>
                  <a:ext uri="{FF2B5EF4-FFF2-40B4-BE49-F238E27FC236}">
                    <a16:creationId xmlns:a16="http://schemas.microsoft.com/office/drawing/2014/main" id="{9955660E-D525-4285-9422-CF11FB146CEA}"/>
                  </a:ext>
                </a:extLst>
              </p:cNvPr>
              <p:cNvSpPr>
                <a:spLocks noChangeArrowheads="1"/>
              </p:cNvSpPr>
              <p:nvPr/>
            </p:nvSpPr>
            <p:spPr bwMode="auto">
              <a:xfrm>
                <a:off x="11129617" y="5125983"/>
                <a:ext cx="38380" cy="38380"/>
              </a:xfrm>
              <a:prstGeom prst="ellipse">
                <a:avLst/>
              </a:prstGeom>
              <a:solidFill>
                <a:schemeClr val="tx1"/>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grpSp>
      </p:grpSp>
      <p:grpSp>
        <p:nvGrpSpPr>
          <p:cNvPr id="25" name="Group 24">
            <a:extLst>
              <a:ext uri="{FF2B5EF4-FFF2-40B4-BE49-F238E27FC236}">
                <a16:creationId xmlns:a16="http://schemas.microsoft.com/office/drawing/2014/main" id="{30199FEA-1205-48B6-9700-EC66BF15EC4E}"/>
              </a:ext>
            </a:extLst>
          </p:cNvPr>
          <p:cNvGrpSpPr/>
          <p:nvPr/>
        </p:nvGrpSpPr>
        <p:grpSpPr>
          <a:xfrm>
            <a:off x="6896477" y="2653503"/>
            <a:ext cx="595274" cy="485668"/>
            <a:chOff x="5818113" y="2550840"/>
            <a:chExt cx="529278" cy="431824"/>
          </a:xfrm>
        </p:grpSpPr>
        <p:sp>
          <p:nvSpPr>
            <p:cNvPr id="24" name="Diamond 23">
              <a:extLst>
                <a:ext uri="{FF2B5EF4-FFF2-40B4-BE49-F238E27FC236}">
                  <a16:creationId xmlns:a16="http://schemas.microsoft.com/office/drawing/2014/main" id="{E320F35E-7DDC-41EC-86AF-B60F1A0B05E2}"/>
                </a:ext>
              </a:extLst>
            </p:cNvPr>
            <p:cNvSpPr/>
            <p:nvPr/>
          </p:nvSpPr>
          <p:spPr bwMode="auto">
            <a:xfrm>
              <a:off x="5818113" y="2550840"/>
              <a:ext cx="529278" cy="274527"/>
            </a:xfrm>
            <a:prstGeom prst="diamond">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82" name="Freeform: Shape 281">
              <a:extLst>
                <a:ext uri="{FF2B5EF4-FFF2-40B4-BE49-F238E27FC236}">
                  <a16:creationId xmlns:a16="http://schemas.microsoft.com/office/drawing/2014/main" id="{5EFEE31B-F517-438D-90BA-119D26919E6B}"/>
                </a:ext>
              </a:extLst>
            </p:cNvPr>
            <p:cNvSpPr/>
            <p:nvPr/>
          </p:nvSpPr>
          <p:spPr bwMode="auto">
            <a:xfrm>
              <a:off x="5818113" y="2797200"/>
              <a:ext cx="529278" cy="185464"/>
            </a:xfrm>
            <a:custGeom>
              <a:avLst/>
              <a:gdLst>
                <a:gd name="connsiteX0" fmla="*/ 92930 w 529278"/>
                <a:gd name="connsiteY0" fmla="*/ 0 h 185464"/>
                <a:gd name="connsiteX1" fmla="*/ 264639 w 529278"/>
                <a:gd name="connsiteY1" fmla="*/ 89062 h 185464"/>
                <a:gd name="connsiteX2" fmla="*/ 436348 w 529278"/>
                <a:gd name="connsiteY2" fmla="*/ 0 h 185464"/>
                <a:gd name="connsiteX3" fmla="*/ 529278 w 529278"/>
                <a:gd name="connsiteY3" fmla="*/ 48201 h 185464"/>
                <a:gd name="connsiteX4" fmla="*/ 264639 w 529278"/>
                <a:gd name="connsiteY4" fmla="*/ 185464 h 185464"/>
                <a:gd name="connsiteX5" fmla="*/ 0 w 529278"/>
                <a:gd name="connsiteY5" fmla="*/ 48201 h 185464"/>
                <a:gd name="connsiteX6" fmla="*/ 92930 w 529278"/>
                <a:gd name="connsiteY6" fmla="*/ 0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6" fmla="*/ 356079 w 529278"/>
                <a:gd name="connsiteY6" fmla="*/ 180502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0" fmla="*/ 436348 w 529278"/>
                <a:gd name="connsiteY0" fmla="*/ 0 h 185464"/>
                <a:gd name="connsiteX1" fmla="*/ 529278 w 529278"/>
                <a:gd name="connsiteY1" fmla="*/ 48201 h 185464"/>
                <a:gd name="connsiteX2" fmla="*/ 264639 w 529278"/>
                <a:gd name="connsiteY2" fmla="*/ 185464 h 185464"/>
                <a:gd name="connsiteX3" fmla="*/ 0 w 529278"/>
                <a:gd name="connsiteY3" fmla="*/ 48201 h 185464"/>
                <a:gd name="connsiteX4" fmla="*/ 92930 w 529278"/>
                <a:gd name="connsiteY4" fmla="*/ 0 h 185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278" h="185464">
                  <a:moveTo>
                    <a:pt x="436348" y="0"/>
                  </a:moveTo>
                  <a:lnTo>
                    <a:pt x="529278" y="48201"/>
                  </a:lnTo>
                  <a:lnTo>
                    <a:pt x="264639" y="185464"/>
                  </a:lnTo>
                  <a:lnTo>
                    <a:pt x="0" y="48201"/>
                  </a:lnTo>
                  <a:lnTo>
                    <a:pt x="92930" y="0"/>
                  </a:ln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96" name="Group 95">
            <a:extLst>
              <a:ext uri="{FF2B5EF4-FFF2-40B4-BE49-F238E27FC236}">
                <a16:creationId xmlns:a16="http://schemas.microsoft.com/office/drawing/2014/main" id="{AA536B0C-838D-4F81-8308-144C9388A3B1}"/>
              </a:ext>
            </a:extLst>
          </p:cNvPr>
          <p:cNvGrpSpPr/>
          <p:nvPr/>
        </p:nvGrpSpPr>
        <p:grpSpPr>
          <a:xfrm>
            <a:off x="3019828" y="2583077"/>
            <a:ext cx="334156" cy="567664"/>
            <a:chOff x="10668000" y="1393825"/>
            <a:chExt cx="527050" cy="895350"/>
          </a:xfrm>
        </p:grpSpPr>
        <p:sp>
          <p:nvSpPr>
            <p:cNvPr id="97" name="Oval 96">
              <a:extLst>
                <a:ext uri="{FF2B5EF4-FFF2-40B4-BE49-F238E27FC236}">
                  <a16:creationId xmlns:a16="http://schemas.microsoft.com/office/drawing/2014/main" id="{4A45EA6D-8ACB-40FE-AA24-DC36B2E010DD}"/>
                </a:ext>
              </a:extLst>
            </p:cNvPr>
            <p:cNvSpPr/>
            <p:nvPr/>
          </p:nvSpPr>
          <p:spPr bwMode="auto">
            <a:xfrm>
              <a:off x="10690225" y="1393825"/>
              <a:ext cx="203200" cy="203200"/>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8" name="Oval 97">
              <a:extLst>
                <a:ext uri="{FF2B5EF4-FFF2-40B4-BE49-F238E27FC236}">
                  <a16:creationId xmlns:a16="http://schemas.microsoft.com/office/drawing/2014/main" id="{561E4854-49B4-4332-AA8F-12927DBAFD4C}"/>
                </a:ext>
              </a:extLst>
            </p:cNvPr>
            <p:cNvSpPr/>
            <p:nvPr/>
          </p:nvSpPr>
          <p:spPr bwMode="auto">
            <a:xfrm>
              <a:off x="10690225" y="2085975"/>
              <a:ext cx="203200" cy="203200"/>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9" name="Oval 98">
              <a:extLst>
                <a:ext uri="{FF2B5EF4-FFF2-40B4-BE49-F238E27FC236}">
                  <a16:creationId xmlns:a16="http://schemas.microsoft.com/office/drawing/2014/main" id="{05AE392D-CBB4-47A3-BC04-B4E935C61D65}"/>
                </a:ext>
              </a:extLst>
            </p:cNvPr>
            <p:cNvSpPr/>
            <p:nvPr/>
          </p:nvSpPr>
          <p:spPr bwMode="auto">
            <a:xfrm>
              <a:off x="10991850" y="1911350"/>
              <a:ext cx="203200" cy="203200"/>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00" name="Oval 99">
              <a:extLst>
                <a:ext uri="{FF2B5EF4-FFF2-40B4-BE49-F238E27FC236}">
                  <a16:creationId xmlns:a16="http://schemas.microsoft.com/office/drawing/2014/main" id="{712B7532-754F-44FF-B55F-13300ABA8F30}"/>
                </a:ext>
              </a:extLst>
            </p:cNvPr>
            <p:cNvSpPr/>
            <p:nvPr/>
          </p:nvSpPr>
          <p:spPr bwMode="auto">
            <a:xfrm>
              <a:off x="10991850" y="1565275"/>
              <a:ext cx="203200" cy="203200"/>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01" name="Oval 100">
              <a:extLst>
                <a:ext uri="{FF2B5EF4-FFF2-40B4-BE49-F238E27FC236}">
                  <a16:creationId xmlns:a16="http://schemas.microsoft.com/office/drawing/2014/main" id="{90AF3B1C-AD6E-46F3-AEC8-C7BE164A65DE}"/>
                </a:ext>
              </a:extLst>
            </p:cNvPr>
            <p:cNvSpPr/>
            <p:nvPr/>
          </p:nvSpPr>
          <p:spPr bwMode="auto">
            <a:xfrm>
              <a:off x="10668000" y="1717675"/>
              <a:ext cx="247650" cy="247650"/>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102" name="Straight Connector 101">
              <a:extLst>
                <a:ext uri="{FF2B5EF4-FFF2-40B4-BE49-F238E27FC236}">
                  <a16:creationId xmlns:a16="http://schemas.microsoft.com/office/drawing/2014/main" id="{48CB9863-A91F-4052-AB07-B3499BAF5737}"/>
                </a:ext>
              </a:extLst>
            </p:cNvPr>
            <p:cNvCxnSpPr/>
            <p:nvPr/>
          </p:nvCxnSpPr>
          <p:spPr>
            <a:xfrm>
              <a:off x="10791825" y="1597025"/>
              <a:ext cx="0" cy="12065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4D74191A-6032-4A2F-AD3A-E7F4CB530FF2}"/>
                </a:ext>
              </a:extLst>
            </p:cNvPr>
            <p:cNvCxnSpPr/>
            <p:nvPr/>
          </p:nvCxnSpPr>
          <p:spPr>
            <a:xfrm>
              <a:off x="10791825" y="1966190"/>
              <a:ext cx="0" cy="12065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02D16606-B7DB-4163-AF8E-D877A49CEDAD}"/>
                </a:ext>
              </a:extLst>
            </p:cNvPr>
            <p:cNvCxnSpPr/>
            <p:nvPr/>
          </p:nvCxnSpPr>
          <p:spPr>
            <a:xfrm flipH="1">
              <a:off x="10895906" y="1717148"/>
              <a:ext cx="109141" cy="6141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8DECF7EF-C5BF-4AA4-BE49-CEED4A48FEA5}"/>
                </a:ext>
              </a:extLst>
            </p:cNvPr>
            <p:cNvCxnSpPr/>
            <p:nvPr/>
          </p:nvCxnSpPr>
          <p:spPr>
            <a:xfrm>
              <a:off x="10905558" y="1903102"/>
              <a:ext cx="101228" cy="56965"/>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12" name="Connector: Elbow 11">
            <a:extLst>
              <a:ext uri="{FF2B5EF4-FFF2-40B4-BE49-F238E27FC236}">
                <a16:creationId xmlns:a16="http://schemas.microsoft.com/office/drawing/2014/main" id="{0B6D4FFC-53BC-4C83-A078-AB7AA1B33ED7}"/>
              </a:ext>
            </a:extLst>
          </p:cNvPr>
          <p:cNvCxnSpPr>
            <a:cxnSpLocks/>
          </p:cNvCxnSpPr>
          <p:nvPr/>
        </p:nvCxnSpPr>
        <p:spPr>
          <a:xfrm flipV="1">
            <a:off x="4920204" y="3022659"/>
            <a:ext cx="1823331" cy="1780685"/>
          </a:xfrm>
          <a:prstGeom prst="bentConnector3">
            <a:avLst/>
          </a:prstGeom>
          <a:ln w="12700">
            <a:solidFill>
              <a:schemeClr val="tx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C0BE6D00-2D29-46F1-8156-86179B13CFC9}"/>
              </a:ext>
            </a:extLst>
          </p:cNvPr>
          <p:cNvGrpSpPr/>
          <p:nvPr/>
        </p:nvGrpSpPr>
        <p:grpSpPr>
          <a:xfrm>
            <a:off x="325409" y="2568198"/>
            <a:ext cx="1186471" cy="442722"/>
            <a:chOff x="887161" y="2379412"/>
            <a:chExt cx="1005759" cy="375291"/>
          </a:xfrm>
        </p:grpSpPr>
        <p:grpSp>
          <p:nvGrpSpPr>
            <p:cNvPr id="232" name="Group 231">
              <a:extLst>
                <a:ext uri="{FF2B5EF4-FFF2-40B4-BE49-F238E27FC236}">
                  <a16:creationId xmlns:a16="http://schemas.microsoft.com/office/drawing/2014/main" id="{09EECB5D-474F-4A1E-8B32-77D1B6AF91AC}"/>
                </a:ext>
              </a:extLst>
            </p:cNvPr>
            <p:cNvGrpSpPr/>
            <p:nvPr/>
          </p:nvGrpSpPr>
          <p:grpSpPr>
            <a:xfrm>
              <a:off x="887161" y="2493977"/>
              <a:ext cx="263350" cy="260726"/>
              <a:chOff x="5439748" y="810062"/>
              <a:chExt cx="3414577" cy="3380554"/>
            </a:xfrm>
          </p:grpSpPr>
          <p:sp>
            <p:nvSpPr>
              <p:cNvPr id="233" name="Rectangle 232">
                <a:extLst>
                  <a:ext uri="{FF2B5EF4-FFF2-40B4-BE49-F238E27FC236}">
                    <a16:creationId xmlns:a16="http://schemas.microsoft.com/office/drawing/2014/main" id="{4E9C608E-39F7-4A70-8D38-9EFF5CA56891}"/>
                  </a:ext>
                </a:extLst>
              </p:cNvPr>
              <p:cNvSpPr/>
              <p:nvPr/>
            </p:nvSpPr>
            <p:spPr bwMode="auto">
              <a:xfrm>
                <a:off x="5439749" y="810066"/>
                <a:ext cx="3414576" cy="3380548"/>
              </a:xfrm>
              <a:prstGeom prst="rect">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cxnSp>
            <p:nvCxnSpPr>
              <p:cNvPr id="234" name="Connector: Elbow 602">
                <a:extLst>
                  <a:ext uri="{FF2B5EF4-FFF2-40B4-BE49-F238E27FC236}">
                    <a16:creationId xmlns:a16="http://schemas.microsoft.com/office/drawing/2014/main" id="{E2BDFFFA-77FE-4199-BD7F-56FD0957C7E6}"/>
                  </a:ext>
                </a:extLst>
              </p:cNvPr>
              <p:cNvCxnSpPr>
                <a:cxnSpLocks/>
              </p:cNvCxnSpPr>
              <p:nvPr/>
            </p:nvCxnSpPr>
            <p:spPr>
              <a:xfrm rot="16200000" flipH="1">
                <a:off x="5052795" y="2336624"/>
                <a:ext cx="2240945" cy="1467039"/>
              </a:xfrm>
              <a:prstGeom prst="bentConnector3">
                <a:avLst>
                  <a:gd name="adj1" fmla="val -97"/>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35" name="Connector: Elbow 603">
                <a:extLst>
                  <a:ext uri="{FF2B5EF4-FFF2-40B4-BE49-F238E27FC236}">
                    <a16:creationId xmlns:a16="http://schemas.microsoft.com/office/drawing/2014/main" id="{434C0AA6-5991-447C-A855-F2E534D8BA6A}"/>
                  </a:ext>
                </a:extLst>
              </p:cNvPr>
              <p:cNvCxnSpPr>
                <a:cxnSpLocks/>
              </p:cNvCxnSpPr>
              <p:nvPr/>
            </p:nvCxnSpPr>
            <p:spPr>
              <a:xfrm>
                <a:off x="6149878" y="2721162"/>
                <a:ext cx="263642" cy="1469451"/>
              </a:xfrm>
              <a:prstGeom prst="bentConnector2">
                <a:avLst/>
              </a:prstGeom>
              <a:ln w="12700">
                <a:solidFill>
                  <a:schemeClr val="tx1"/>
                </a:solidFill>
                <a:miter lim="800000"/>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236" name="Connector: Elbow 604">
                <a:extLst>
                  <a:ext uri="{FF2B5EF4-FFF2-40B4-BE49-F238E27FC236}">
                    <a16:creationId xmlns:a16="http://schemas.microsoft.com/office/drawing/2014/main" id="{EC5B474B-5BEB-4F3B-965C-A86344127E18}"/>
                  </a:ext>
                </a:extLst>
              </p:cNvPr>
              <p:cNvCxnSpPr>
                <a:cxnSpLocks/>
              </p:cNvCxnSpPr>
              <p:nvPr/>
            </p:nvCxnSpPr>
            <p:spPr>
              <a:xfrm>
                <a:off x="6634344" y="1280527"/>
                <a:ext cx="718930" cy="2910086"/>
              </a:xfrm>
              <a:prstGeom prst="bentConnector2">
                <a:avLst/>
              </a:prstGeom>
              <a:ln w="12700">
                <a:solidFill>
                  <a:schemeClr val="tx1"/>
                </a:solidFill>
                <a:miter lim="800000"/>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237" name="Connector: Elbow 605">
                <a:extLst>
                  <a:ext uri="{FF2B5EF4-FFF2-40B4-BE49-F238E27FC236}">
                    <a16:creationId xmlns:a16="http://schemas.microsoft.com/office/drawing/2014/main" id="{EB44C59B-5B9C-4D86-80F0-A71476AD003A}"/>
                  </a:ext>
                </a:extLst>
              </p:cNvPr>
              <p:cNvCxnSpPr>
                <a:cxnSpLocks/>
              </p:cNvCxnSpPr>
              <p:nvPr/>
            </p:nvCxnSpPr>
            <p:spPr>
              <a:xfrm rot="16200000" flipH="1">
                <a:off x="7309507" y="1381112"/>
                <a:ext cx="1419382" cy="277282"/>
              </a:xfrm>
              <a:prstGeom prst="bentConnector2">
                <a:avLst/>
              </a:prstGeom>
              <a:ln w="12700">
                <a:solidFill>
                  <a:schemeClr val="tx1"/>
                </a:solidFill>
                <a:miter lim="800000"/>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238" name="Connector: Elbow 606">
                <a:extLst>
                  <a:ext uri="{FF2B5EF4-FFF2-40B4-BE49-F238E27FC236}">
                    <a16:creationId xmlns:a16="http://schemas.microsoft.com/office/drawing/2014/main" id="{3C37D923-872D-48E8-8A39-CE6217B578C0}"/>
                  </a:ext>
                </a:extLst>
              </p:cNvPr>
              <p:cNvCxnSpPr>
                <a:cxnSpLocks/>
              </p:cNvCxnSpPr>
              <p:nvPr/>
            </p:nvCxnSpPr>
            <p:spPr>
              <a:xfrm rot="10800000" flipV="1">
                <a:off x="7880561" y="2962587"/>
                <a:ext cx="277279" cy="1228026"/>
              </a:xfrm>
              <a:prstGeom prst="bentConnector2">
                <a:avLst/>
              </a:prstGeom>
              <a:ln w="12700">
                <a:solidFill>
                  <a:schemeClr val="tx1"/>
                </a:solidFill>
                <a:miter lim="800000"/>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239" name="Oval 238">
                <a:extLst>
                  <a:ext uri="{FF2B5EF4-FFF2-40B4-BE49-F238E27FC236}">
                    <a16:creationId xmlns:a16="http://schemas.microsoft.com/office/drawing/2014/main" id="{F4A19703-61D3-4100-B21A-A5CC5EB11E64}"/>
                  </a:ext>
                </a:extLst>
              </p:cNvPr>
              <p:cNvSpPr/>
              <p:nvPr/>
            </p:nvSpPr>
            <p:spPr bwMode="auto">
              <a:xfrm>
                <a:off x="6192695" y="1059702"/>
                <a:ext cx="441649" cy="441649"/>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pitchFamily="34" charset="0"/>
                  <a:ea typeface="+mn-ea"/>
                  <a:cs typeface="Segoe UI" pitchFamily="34" charset="0"/>
                </a:endParaRPr>
              </a:p>
            </p:txBody>
          </p:sp>
          <p:sp>
            <p:nvSpPr>
              <p:cNvPr id="240" name="Oval 239">
                <a:extLst>
                  <a:ext uri="{FF2B5EF4-FFF2-40B4-BE49-F238E27FC236}">
                    <a16:creationId xmlns:a16="http://schemas.microsoft.com/office/drawing/2014/main" id="{A6B78D66-1BC3-459D-8B71-2858466E9C5F}"/>
                  </a:ext>
                </a:extLst>
              </p:cNvPr>
              <p:cNvSpPr/>
              <p:nvPr/>
            </p:nvSpPr>
            <p:spPr bwMode="auto">
              <a:xfrm>
                <a:off x="5708229" y="2500337"/>
                <a:ext cx="441649" cy="441649"/>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pitchFamily="34" charset="0"/>
                  <a:ea typeface="+mn-ea"/>
                  <a:cs typeface="Segoe UI" pitchFamily="34" charset="0"/>
                </a:endParaRPr>
              </a:p>
            </p:txBody>
          </p:sp>
          <p:sp>
            <p:nvSpPr>
              <p:cNvPr id="248" name="Oval 247">
                <a:extLst>
                  <a:ext uri="{FF2B5EF4-FFF2-40B4-BE49-F238E27FC236}">
                    <a16:creationId xmlns:a16="http://schemas.microsoft.com/office/drawing/2014/main" id="{41BC7F01-9636-4479-815B-704252D72D69}"/>
                  </a:ext>
                </a:extLst>
              </p:cNvPr>
              <p:cNvSpPr/>
              <p:nvPr/>
            </p:nvSpPr>
            <p:spPr bwMode="auto">
              <a:xfrm>
                <a:off x="8157839" y="2008619"/>
                <a:ext cx="441649" cy="441649"/>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pitchFamily="34" charset="0"/>
                  <a:ea typeface="+mn-ea"/>
                  <a:cs typeface="Segoe UI" pitchFamily="34" charset="0"/>
                </a:endParaRPr>
              </a:p>
            </p:txBody>
          </p:sp>
          <p:sp>
            <p:nvSpPr>
              <p:cNvPr id="249" name="Oval 248">
                <a:extLst>
                  <a:ext uri="{FF2B5EF4-FFF2-40B4-BE49-F238E27FC236}">
                    <a16:creationId xmlns:a16="http://schemas.microsoft.com/office/drawing/2014/main" id="{F3BF1DC5-E0AB-4C22-8E6C-2D1C5BBF7346}"/>
                  </a:ext>
                </a:extLst>
              </p:cNvPr>
              <p:cNvSpPr/>
              <p:nvPr/>
            </p:nvSpPr>
            <p:spPr bwMode="auto">
              <a:xfrm>
                <a:off x="8157839" y="2741762"/>
                <a:ext cx="441649" cy="441649"/>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pitchFamily="34" charset="0"/>
                  <a:ea typeface="+mn-ea"/>
                  <a:cs typeface="Segoe UI" pitchFamily="34" charset="0"/>
                </a:endParaRPr>
              </a:p>
            </p:txBody>
          </p:sp>
        </p:grpSp>
        <p:sp>
          <p:nvSpPr>
            <p:cNvPr id="250" name="Freeform 9">
              <a:extLst>
                <a:ext uri="{FF2B5EF4-FFF2-40B4-BE49-F238E27FC236}">
                  <a16:creationId xmlns:a16="http://schemas.microsoft.com/office/drawing/2014/main" id="{A7CAAD0E-3976-4993-AE66-CE2C677B242B}"/>
                </a:ext>
              </a:extLst>
            </p:cNvPr>
            <p:cNvSpPr>
              <a:spLocks noEditPoints="1"/>
            </p:cNvSpPr>
            <p:nvPr/>
          </p:nvSpPr>
          <p:spPr bwMode="auto">
            <a:xfrm>
              <a:off x="1211572" y="2379412"/>
              <a:ext cx="467331" cy="373966"/>
            </a:xfrm>
            <a:custGeom>
              <a:avLst/>
              <a:gdLst>
                <a:gd name="T0" fmla="*/ 899 w 2698"/>
                <a:gd name="T1" fmla="*/ 720 h 2159"/>
                <a:gd name="T2" fmla="*/ 2698 w 2698"/>
                <a:gd name="T3" fmla="*/ 720 h 2159"/>
                <a:gd name="T4" fmla="*/ 2698 w 2698"/>
                <a:gd name="T5" fmla="*/ 1800 h 2159"/>
                <a:gd name="T6" fmla="*/ 899 w 2698"/>
                <a:gd name="T7" fmla="*/ 1800 h 2159"/>
                <a:gd name="T8" fmla="*/ 899 w 2698"/>
                <a:gd name="T9" fmla="*/ 720 h 2159"/>
                <a:gd name="T10" fmla="*/ 1799 w 2698"/>
                <a:gd name="T11" fmla="*/ 1800 h 2159"/>
                <a:gd name="T12" fmla="*/ 1799 w 2698"/>
                <a:gd name="T13" fmla="*/ 2159 h 2159"/>
                <a:gd name="T14" fmla="*/ 1349 w 2698"/>
                <a:gd name="T15" fmla="*/ 2159 h 2159"/>
                <a:gd name="T16" fmla="*/ 2248 w 2698"/>
                <a:gd name="T17" fmla="*/ 2159 h 2159"/>
                <a:gd name="T18" fmla="*/ 271 w 2698"/>
                <a:gd name="T19" fmla="*/ 360 h 2159"/>
                <a:gd name="T20" fmla="*/ 810 w 2698"/>
                <a:gd name="T21" fmla="*/ 360 h 2159"/>
                <a:gd name="T22" fmla="*/ 271 w 2698"/>
                <a:gd name="T23" fmla="*/ 1800 h 2159"/>
                <a:gd name="T24" fmla="*/ 899 w 2698"/>
                <a:gd name="T25" fmla="*/ 1800 h 2159"/>
                <a:gd name="T26" fmla="*/ 271 w 2698"/>
                <a:gd name="T27" fmla="*/ 1440 h 2159"/>
                <a:gd name="T28" fmla="*/ 904 w 2698"/>
                <a:gd name="T29" fmla="*/ 1440 h 2159"/>
                <a:gd name="T30" fmla="*/ 1080 w 2698"/>
                <a:gd name="T31" fmla="*/ 720 h 2159"/>
                <a:gd name="T32" fmla="*/ 1080 w 2698"/>
                <a:gd name="T33" fmla="*/ 0 h 2159"/>
                <a:gd name="T34" fmla="*/ 0 w 2698"/>
                <a:gd name="T35" fmla="*/ 0 h 2159"/>
                <a:gd name="T36" fmla="*/ 0 w 2698"/>
                <a:gd name="T37" fmla="*/ 2159 h 2159"/>
                <a:gd name="T38" fmla="*/ 1080 w 2698"/>
                <a:gd name="T39" fmla="*/ 2159 h 2159"/>
                <a:gd name="T40" fmla="*/ 1080 w 2698"/>
                <a:gd name="T41" fmla="*/ 1800 h 2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98" h="2159">
                  <a:moveTo>
                    <a:pt x="899" y="720"/>
                  </a:moveTo>
                  <a:lnTo>
                    <a:pt x="2698" y="720"/>
                  </a:lnTo>
                  <a:lnTo>
                    <a:pt x="2698" y="1800"/>
                  </a:lnTo>
                  <a:lnTo>
                    <a:pt x="899" y="1800"/>
                  </a:lnTo>
                  <a:lnTo>
                    <a:pt x="899" y="720"/>
                  </a:lnTo>
                  <a:moveTo>
                    <a:pt x="1799" y="1800"/>
                  </a:moveTo>
                  <a:lnTo>
                    <a:pt x="1799" y="2159"/>
                  </a:lnTo>
                  <a:moveTo>
                    <a:pt x="1349" y="2159"/>
                  </a:moveTo>
                  <a:lnTo>
                    <a:pt x="2248" y="2159"/>
                  </a:lnTo>
                  <a:moveTo>
                    <a:pt x="271" y="360"/>
                  </a:moveTo>
                  <a:lnTo>
                    <a:pt x="810" y="360"/>
                  </a:lnTo>
                  <a:moveTo>
                    <a:pt x="271" y="1800"/>
                  </a:moveTo>
                  <a:lnTo>
                    <a:pt x="899" y="1800"/>
                  </a:lnTo>
                  <a:moveTo>
                    <a:pt x="271" y="1440"/>
                  </a:moveTo>
                  <a:lnTo>
                    <a:pt x="904" y="1440"/>
                  </a:lnTo>
                  <a:moveTo>
                    <a:pt x="1080" y="720"/>
                  </a:moveTo>
                  <a:lnTo>
                    <a:pt x="1080" y="0"/>
                  </a:lnTo>
                  <a:lnTo>
                    <a:pt x="0" y="0"/>
                  </a:lnTo>
                  <a:lnTo>
                    <a:pt x="0" y="2159"/>
                  </a:lnTo>
                  <a:lnTo>
                    <a:pt x="1080" y="2159"/>
                  </a:lnTo>
                  <a:lnTo>
                    <a:pt x="1080" y="1800"/>
                  </a:lnTo>
                </a:path>
              </a:pathLst>
            </a:custGeom>
            <a:noFill/>
            <a:ln w="1270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51" name="Freeform 5">
              <a:extLst>
                <a:ext uri="{FF2B5EF4-FFF2-40B4-BE49-F238E27FC236}">
                  <a16:creationId xmlns:a16="http://schemas.microsoft.com/office/drawing/2014/main" id="{46050FB7-2716-4C44-AF7F-AC2E97CE5DD9}"/>
                </a:ext>
              </a:extLst>
            </p:cNvPr>
            <p:cNvSpPr>
              <a:spLocks noEditPoints="1"/>
            </p:cNvSpPr>
            <p:nvPr/>
          </p:nvSpPr>
          <p:spPr bwMode="auto">
            <a:xfrm>
              <a:off x="1746943" y="2510596"/>
              <a:ext cx="145977" cy="242782"/>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a:solidFill>
                <a:schemeClr val="tx1"/>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cxnSp>
        <p:nvCxnSpPr>
          <p:cNvPr id="253" name="Straight Arrow Connector 252">
            <a:extLst>
              <a:ext uri="{FF2B5EF4-FFF2-40B4-BE49-F238E27FC236}">
                <a16:creationId xmlns:a16="http://schemas.microsoft.com/office/drawing/2014/main" id="{FA3D49AA-1309-49C8-904F-41F035D17C36}"/>
              </a:ext>
            </a:extLst>
          </p:cNvPr>
          <p:cNvCxnSpPr>
            <a:cxnSpLocks/>
          </p:cNvCxnSpPr>
          <p:nvPr/>
        </p:nvCxnSpPr>
        <p:spPr>
          <a:xfrm>
            <a:off x="2119496" y="2862489"/>
            <a:ext cx="776710" cy="0"/>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74" name="Rectangle 73">
            <a:extLst>
              <a:ext uri="{FF2B5EF4-FFF2-40B4-BE49-F238E27FC236}">
                <a16:creationId xmlns:a16="http://schemas.microsoft.com/office/drawing/2014/main" id="{CD259988-8CF1-4F8F-A381-7F0D26D376C9}"/>
              </a:ext>
            </a:extLst>
          </p:cNvPr>
          <p:cNvSpPr/>
          <p:nvPr/>
        </p:nvSpPr>
        <p:spPr bwMode="auto">
          <a:xfrm>
            <a:off x="1921506" y="1583331"/>
            <a:ext cx="8432552" cy="4263966"/>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5" name="Rectangle 74">
            <a:extLst>
              <a:ext uri="{FF2B5EF4-FFF2-40B4-BE49-F238E27FC236}">
                <a16:creationId xmlns:a16="http://schemas.microsoft.com/office/drawing/2014/main" id="{1F14F2D1-1347-4D16-9E62-7538C78EED52}"/>
              </a:ext>
            </a:extLst>
          </p:cNvPr>
          <p:cNvSpPr/>
          <p:nvPr/>
        </p:nvSpPr>
        <p:spPr bwMode="auto">
          <a:xfrm>
            <a:off x="8241868" y="1826920"/>
            <a:ext cx="1432897" cy="307777"/>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t" anchorCtr="0">
            <a:spAutoFit/>
          </a:bodyPr>
          <a:lstStyle/>
          <a:p>
            <a:pPr marL="0" marR="0" lvl="0" indent="0" algn="ctr" defTabSz="710593" rtl="0"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Model &amp; Serve</a:t>
            </a:r>
          </a:p>
        </p:txBody>
      </p:sp>
      <p:sp>
        <p:nvSpPr>
          <p:cNvPr id="76" name="Rectangle 75">
            <a:extLst>
              <a:ext uri="{FF2B5EF4-FFF2-40B4-BE49-F238E27FC236}">
                <a16:creationId xmlns:a16="http://schemas.microsoft.com/office/drawing/2014/main" id="{F08449EF-E4A0-4446-B3DC-46D39BE6657E}"/>
              </a:ext>
            </a:extLst>
          </p:cNvPr>
          <p:cNvSpPr/>
          <p:nvPr/>
        </p:nvSpPr>
        <p:spPr bwMode="auto">
          <a:xfrm>
            <a:off x="6434923" y="1808803"/>
            <a:ext cx="1377453" cy="307777"/>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t" anchorCtr="0">
            <a:spAutoFit/>
          </a:bodyPr>
          <a:lstStyle/>
          <a:p>
            <a:pPr marL="0" marR="0" lvl="0" indent="0" algn="ctr" defTabSz="710593" rtl="0"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Prep &amp; Train</a:t>
            </a:r>
          </a:p>
        </p:txBody>
      </p:sp>
      <p:sp>
        <p:nvSpPr>
          <p:cNvPr id="77" name="Rectangle 76">
            <a:extLst>
              <a:ext uri="{FF2B5EF4-FFF2-40B4-BE49-F238E27FC236}">
                <a16:creationId xmlns:a16="http://schemas.microsoft.com/office/drawing/2014/main" id="{B176C94E-EFBD-4911-88DE-67BFB51663A6}"/>
              </a:ext>
            </a:extLst>
          </p:cNvPr>
          <p:cNvSpPr/>
          <p:nvPr/>
        </p:nvSpPr>
        <p:spPr bwMode="auto">
          <a:xfrm>
            <a:off x="3911546" y="1814555"/>
            <a:ext cx="1392554" cy="307777"/>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t" anchorCtr="0">
            <a:spAutoFit/>
          </a:bodyPr>
          <a:lstStyle/>
          <a:p>
            <a:pPr marL="0" marR="0" lvl="0" indent="0" algn="ctr" defTabSz="522599" rtl="0"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Store</a:t>
            </a:r>
          </a:p>
        </p:txBody>
      </p:sp>
      <p:sp>
        <p:nvSpPr>
          <p:cNvPr id="78" name="Rectangle 77">
            <a:extLst>
              <a:ext uri="{FF2B5EF4-FFF2-40B4-BE49-F238E27FC236}">
                <a16:creationId xmlns:a16="http://schemas.microsoft.com/office/drawing/2014/main" id="{607D8584-59F9-4FA6-8B3D-9329A1727FD2}"/>
              </a:ext>
            </a:extLst>
          </p:cNvPr>
          <p:cNvSpPr/>
          <p:nvPr/>
        </p:nvSpPr>
        <p:spPr bwMode="auto">
          <a:xfrm>
            <a:off x="2423675" y="1808804"/>
            <a:ext cx="1384695" cy="307777"/>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t" anchorCtr="0">
            <a:spAutoFit/>
          </a:bodyPr>
          <a:lstStyle/>
          <a:p>
            <a:pPr marL="0" marR="0" lvl="0" indent="0" algn="ctr" defTabSz="710593" rtl="0"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Ingest</a:t>
            </a:r>
          </a:p>
        </p:txBody>
      </p:sp>
      <p:sp>
        <p:nvSpPr>
          <p:cNvPr id="79" name="Rectangle 78">
            <a:extLst>
              <a:ext uri="{FF2B5EF4-FFF2-40B4-BE49-F238E27FC236}">
                <a16:creationId xmlns:a16="http://schemas.microsoft.com/office/drawing/2014/main" id="{C2361FC6-92E8-4D85-81EE-81EC79D44317}"/>
              </a:ext>
            </a:extLst>
          </p:cNvPr>
          <p:cNvSpPr/>
          <p:nvPr/>
        </p:nvSpPr>
        <p:spPr bwMode="auto">
          <a:xfrm>
            <a:off x="10381294" y="1824793"/>
            <a:ext cx="1432897" cy="307777"/>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t" anchorCtr="0">
            <a:spAutoFit/>
          </a:bodyPr>
          <a:lstStyle/>
          <a:p>
            <a:pPr marL="0" marR="0" lvl="0" indent="0" algn="ctr" defTabSz="710593" rtl="0"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Intelligence</a:t>
            </a:r>
          </a:p>
        </p:txBody>
      </p:sp>
      <p:cxnSp>
        <p:nvCxnSpPr>
          <p:cNvPr id="87" name="Connector: Elbow 86">
            <a:extLst>
              <a:ext uri="{FF2B5EF4-FFF2-40B4-BE49-F238E27FC236}">
                <a16:creationId xmlns:a16="http://schemas.microsoft.com/office/drawing/2014/main" id="{1D68754E-F027-4095-A74A-D50C5902ADE3}"/>
              </a:ext>
            </a:extLst>
          </p:cNvPr>
          <p:cNvCxnSpPr>
            <a:cxnSpLocks/>
          </p:cNvCxnSpPr>
          <p:nvPr/>
        </p:nvCxnSpPr>
        <p:spPr>
          <a:xfrm>
            <a:off x="7209595" y="3680298"/>
            <a:ext cx="1205448" cy="981957"/>
          </a:xfrm>
          <a:prstGeom prst="bentConnector3">
            <a:avLst>
              <a:gd name="adj1" fmla="val 82"/>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65752957"/>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Rectangle 124"/>
          <p:cNvSpPr/>
          <p:nvPr/>
        </p:nvSpPr>
        <p:spPr>
          <a:xfrm>
            <a:off x="7423708" y="5721891"/>
            <a:ext cx="2468880" cy="440243"/>
          </a:xfrm>
          <a:prstGeom prst="rect">
            <a:avLst/>
          </a:prstGeom>
          <a:noFill/>
          <a:ln w="9525" cap="flat" cmpd="sng" algn="ctr">
            <a:noFill/>
            <a:prstDash val="dash"/>
          </a:ln>
          <a:effectLst/>
        </p:spPr>
        <p:txBody>
          <a:bodyPr lIns="91440" tIns="0" rIns="0" bIns="0" rtlCol="0" anchor="ctr" anchorCtr="0"/>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100" b="0" i="0" u="none" strike="noStrike" kern="0" cap="none" spc="49" normalizeH="0" baseline="0" noProof="0" dirty="0">
                <a:ln>
                  <a:noFill/>
                </a:ln>
                <a:solidFill>
                  <a:schemeClr val="tx1">
                    <a:lumMod val="50000"/>
                  </a:schemeClr>
                </a:solidFill>
                <a:effectLst/>
                <a:uLnTx/>
                <a:uFillTx/>
                <a:latin typeface="Segoe UI Semilight"/>
                <a:ea typeface="Segoe UI Semilight" charset="0"/>
                <a:cs typeface="Segoe UI Semilight" charset="0"/>
              </a:rPr>
              <a:t>Security and performance</a:t>
            </a:r>
          </a:p>
        </p:txBody>
      </p:sp>
      <p:sp>
        <p:nvSpPr>
          <p:cNvPr id="126" name="Rectangle 125"/>
          <p:cNvSpPr/>
          <p:nvPr/>
        </p:nvSpPr>
        <p:spPr>
          <a:xfrm>
            <a:off x="4863387" y="5721891"/>
            <a:ext cx="2468880" cy="440243"/>
          </a:xfrm>
          <a:prstGeom prst="rect">
            <a:avLst/>
          </a:prstGeom>
          <a:noFill/>
          <a:ln w="9525" cap="flat" cmpd="sng" algn="ctr">
            <a:noFill/>
            <a:prstDash val="dash"/>
          </a:ln>
          <a:effectLst/>
        </p:spPr>
        <p:txBody>
          <a:bodyPr lIns="91440" tIns="0" rIns="0" bIns="0" rtlCol="0" anchor="ctr" anchorCtr="0"/>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100" b="0" i="0" u="none" strike="noStrike" kern="0" cap="none" spc="49" normalizeH="0" baseline="0" noProof="0">
                <a:ln>
                  <a:noFill/>
                </a:ln>
                <a:solidFill>
                  <a:schemeClr val="tx1">
                    <a:lumMod val="50000"/>
                  </a:schemeClr>
                </a:solidFill>
                <a:effectLst/>
                <a:uLnTx/>
                <a:uFillTx/>
                <a:latin typeface="Segoe UI Semilight"/>
                <a:ea typeface="Segoe UI Semilight" charset="0"/>
                <a:cs typeface="Segoe UI Semilight" charset="0"/>
              </a:rPr>
              <a:t>Flexibility of choice</a:t>
            </a:r>
          </a:p>
        </p:txBody>
      </p:sp>
      <p:sp>
        <p:nvSpPr>
          <p:cNvPr id="127" name="Rectangle 126"/>
          <p:cNvSpPr/>
          <p:nvPr/>
        </p:nvSpPr>
        <p:spPr>
          <a:xfrm>
            <a:off x="2303067" y="5721891"/>
            <a:ext cx="2468880" cy="440243"/>
          </a:xfrm>
          <a:prstGeom prst="rect">
            <a:avLst/>
          </a:prstGeom>
          <a:noFill/>
          <a:ln w="9525" cap="flat" cmpd="sng" algn="ctr">
            <a:noFill/>
            <a:prstDash val="dash"/>
          </a:ln>
          <a:effectLst/>
        </p:spPr>
        <p:txBody>
          <a:bodyPr lIns="91440" tIns="0" rIns="0" bIns="0" rtlCol="0" anchor="ctr" anchorCtr="0"/>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100" b="0" i="0" u="none" strike="noStrike" kern="0" cap="none" spc="49" normalizeH="0" baseline="0" noProof="0" dirty="0">
                <a:ln>
                  <a:noFill/>
                </a:ln>
                <a:solidFill>
                  <a:schemeClr val="tx1">
                    <a:lumMod val="50000"/>
                  </a:schemeClr>
                </a:solidFill>
                <a:effectLst/>
                <a:uLnTx/>
                <a:uFillTx/>
                <a:latin typeface="Segoe UI Semilight"/>
                <a:ea typeface="Segoe UI Semilight" charset="0"/>
                <a:cs typeface="Segoe UI Semilight" charset="0"/>
              </a:rPr>
              <a:t>Reason over any data, anywhere</a:t>
            </a:r>
          </a:p>
        </p:txBody>
      </p:sp>
      <p:sp>
        <p:nvSpPr>
          <p:cNvPr id="128" name="Right Bracket 127"/>
          <p:cNvSpPr/>
          <p:nvPr/>
        </p:nvSpPr>
        <p:spPr>
          <a:xfrm rot="5400000" flipV="1">
            <a:off x="6063979" y="-1989470"/>
            <a:ext cx="64038" cy="7589520"/>
          </a:xfrm>
          <a:prstGeom prst="rightBracket">
            <a:avLst/>
          </a:prstGeom>
          <a:noFill/>
          <a:ln w="12700" cap="flat" cmpd="sng" algn="ctr">
            <a:solidFill>
              <a:schemeClr val="tx2"/>
            </a:solidFill>
            <a:prstDash val="dash"/>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chemeClr val="tx2"/>
              </a:solidFill>
              <a:effectLst/>
              <a:uLnTx/>
              <a:uFillTx/>
              <a:latin typeface="Segoe UI"/>
              <a:ea typeface=""/>
              <a:cs typeface=""/>
            </a:endParaRPr>
          </a:p>
        </p:txBody>
      </p:sp>
      <p:sp>
        <p:nvSpPr>
          <p:cNvPr id="129" name="Right Bracket 128"/>
          <p:cNvSpPr/>
          <p:nvPr/>
        </p:nvSpPr>
        <p:spPr>
          <a:xfrm rot="16200000">
            <a:off x="6063979" y="1898561"/>
            <a:ext cx="64038" cy="7589520"/>
          </a:xfrm>
          <a:prstGeom prst="rightBracket">
            <a:avLst/>
          </a:prstGeom>
          <a:noFill/>
          <a:ln w="12700" cap="flat" cmpd="sng" algn="ctr">
            <a:solidFill>
              <a:schemeClr val="tx2"/>
            </a:solidFill>
            <a:prstDash val="dash"/>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chemeClr val="tx1">
                  <a:lumMod val="50000"/>
                </a:schemeClr>
              </a:solidFill>
              <a:effectLst/>
              <a:uLnTx/>
              <a:uFillTx/>
              <a:latin typeface="Segoe UI"/>
              <a:ea typeface=""/>
              <a:cs typeface=""/>
            </a:endParaRPr>
          </a:p>
        </p:txBody>
      </p:sp>
      <p:sp>
        <p:nvSpPr>
          <p:cNvPr id="130" name="Rectangle 129"/>
          <p:cNvSpPr/>
          <p:nvPr/>
        </p:nvSpPr>
        <p:spPr>
          <a:xfrm>
            <a:off x="2904931" y="4320804"/>
            <a:ext cx="1312860" cy="261610"/>
          </a:xfrm>
          <a:prstGeom prst="rect">
            <a:avLst/>
          </a:prstGeom>
        </p:spPr>
        <p:txBody>
          <a:bodyPr wrap="none">
            <a:spAutoFit/>
          </a:bodyPr>
          <a:lstStyle/>
          <a:p>
            <a:pPr marL="0" marR="0" lvl="0" indent="0" algn="l" defTabSz="914049" rtl="0" eaLnBrk="1" fontAlgn="auto" latinLnBrk="0" hangingPunct="1">
              <a:lnSpc>
                <a:spcPct val="100000"/>
              </a:lnSpc>
              <a:spcBef>
                <a:spcPts val="0"/>
              </a:spcBef>
              <a:spcAft>
                <a:spcPts val="2400"/>
              </a:spcAft>
              <a:buClrTx/>
              <a:buSzTx/>
              <a:buFontTx/>
              <a:buNone/>
              <a:tabLst/>
              <a:defRPr/>
            </a:pPr>
            <a:r>
              <a:rPr kumimoji="0" lang="en-US" sz="1100" b="0" i="0" u="none" strike="noStrike" kern="0" cap="none" spc="49" normalizeH="0" baseline="0" noProof="0">
                <a:ln>
                  <a:noFill/>
                </a:ln>
                <a:solidFill>
                  <a:schemeClr val="tx1">
                    <a:lumMod val="50000"/>
                  </a:schemeClr>
                </a:solidFill>
                <a:effectLst/>
                <a:uLnTx/>
                <a:uFillTx/>
                <a:latin typeface="Segoe UI Semilight"/>
                <a:ea typeface="Segoe UI Semilight" charset="0"/>
                <a:cs typeface="Segoe UI Semilight" charset="0"/>
              </a:rPr>
              <a:t>Data warehouses</a:t>
            </a:r>
          </a:p>
        </p:txBody>
      </p:sp>
      <p:sp>
        <p:nvSpPr>
          <p:cNvPr id="131" name="Rectangle 130"/>
          <p:cNvSpPr/>
          <p:nvPr/>
        </p:nvSpPr>
        <p:spPr>
          <a:xfrm>
            <a:off x="2904931" y="4621862"/>
            <a:ext cx="901529" cy="261610"/>
          </a:xfrm>
          <a:prstGeom prst="rect">
            <a:avLst/>
          </a:prstGeom>
        </p:spPr>
        <p:txBody>
          <a:bodyPr wrap="none">
            <a:spAutoFit/>
          </a:bodyPr>
          <a:lstStyle/>
          <a:p>
            <a:pPr marL="0" marR="0" lvl="0" indent="0" algn="l" defTabSz="914049" rtl="0" eaLnBrk="1" fontAlgn="auto" latinLnBrk="0" hangingPunct="1">
              <a:lnSpc>
                <a:spcPct val="100000"/>
              </a:lnSpc>
              <a:spcBef>
                <a:spcPts val="0"/>
              </a:spcBef>
              <a:spcAft>
                <a:spcPts val="2400"/>
              </a:spcAft>
              <a:buClrTx/>
              <a:buSzTx/>
              <a:buFontTx/>
              <a:buNone/>
              <a:tabLst/>
              <a:defRPr/>
            </a:pPr>
            <a:r>
              <a:rPr kumimoji="0" lang="en-US" sz="1100" b="0" i="0" u="none" strike="noStrike" kern="0" cap="none" spc="49" normalizeH="0" baseline="0" noProof="0" dirty="0">
                <a:ln>
                  <a:noFill/>
                </a:ln>
                <a:solidFill>
                  <a:schemeClr val="tx1">
                    <a:lumMod val="50000"/>
                  </a:schemeClr>
                </a:solidFill>
                <a:effectLst/>
                <a:uLnTx/>
                <a:uFillTx/>
                <a:latin typeface="Segoe UI Semilight"/>
                <a:ea typeface="Segoe UI Semilight" charset="0"/>
                <a:cs typeface="Segoe UI Semilight" charset="0"/>
              </a:rPr>
              <a:t>Data Lakes</a:t>
            </a:r>
          </a:p>
        </p:txBody>
      </p:sp>
      <p:sp>
        <p:nvSpPr>
          <p:cNvPr id="132" name="Rectangle 131"/>
          <p:cNvSpPr/>
          <p:nvPr/>
        </p:nvSpPr>
        <p:spPr>
          <a:xfrm>
            <a:off x="2904931" y="4019747"/>
            <a:ext cx="1675972" cy="261610"/>
          </a:xfrm>
          <a:prstGeom prst="rect">
            <a:avLst/>
          </a:prstGeom>
        </p:spPr>
        <p:txBody>
          <a:bodyPr wrap="none">
            <a:spAutoFit/>
          </a:bodyPr>
          <a:lstStyle/>
          <a:p>
            <a:pPr marL="0" marR="0" lvl="0" indent="0" algn="l" defTabSz="914049" rtl="0" eaLnBrk="1" fontAlgn="auto" latinLnBrk="0" hangingPunct="1">
              <a:lnSpc>
                <a:spcPct val="100000"/>
              </a:lnSpc>
              <a:spcBef>
                <a:spcPts val="0"/>
              </a:spcBef>
              <a:spcAft>
                <a:spcPts val="2400"/>
              </a:spcAft>
              <a:buClrTx/>
              <a:buSzTx/>
              <a:buFontTx/>
              <a:buNone/>
              <a:tabLst/>
              <a:defRPr/>
            </a:pPr>
            <a:r>
              <a:rPr kumimoji="0" lang="en-US" sz="1100" b="0" i="0" u="none" strike="noStrike" kern="0" cap="none" spc="49" normalizeH="0" baseline="0" noProof="0" dirty="0">
                <a:ln>
                  <a:noFill/>
                </a:ln>
                <a:solidFill>
                  <a:schemeClr val="tx1">
                    <a:lumMod val="50000"/>
                  </a:schemeClr>
                </a:solidFill>
                <a:effectLst/>
                <a:uLnTx/>
                <a:uFillTx/>
                <a:latin typeface="Segoe UI Semilight"/>
                <a:ea typeface="Segoe UI Semilight" charset="0"/>
                <a:cs typeface="Segoe UI Semilight" charset="0"/>
              </a:rPr>
              <a:t>Operational databases</a:t>
            </a:r>
          </a:p>
        </p:txBody>
      </p:sp>
      <p:grpSp>
        <p:nvGrpSpPr>
          <p:cNvPr id="133" name="Group 132"/>
          <p:cNvGrpSpPr/>
          <p:nvPr/>
        </p:nvGrpSpPr>
        <p:grpSpPr>
          <a:xfrm>
            <a:off x="5120698" y="3057407"/>
            <a:ext cx="1950605" cy="263149"/>
            <a:chOff x="5420675" y="3264798"/>
            <a:chExt cx="1950605" cy="263149"/>
          </a:xfrm>
        </p:grpSpPr>
        <p:cxnSp>
          <p:nvCxnSpPr>
            <p:cNvPr id="134" name="Straight Connector 133"/>
            <p:cNvCxnSpPr/>
            <p:nvPr/>
          </p:nvCxnSpPr>
          <p:spPr>
            <a:xfrm flipH="1">
              <a:off x="5420675" y="3390220"/>
              <a:ext cx="1950605" cy="0"/>
            </a:xfrm>
            <a:prstGeom prst="line">
              <a:avLst/>
            </a:prstGeom>
            <a:noFill/>
            <a:ln w="12700" cap="flat" cmpd="sng" algn="ctr">
              <a:solidFill>
                <a:schemeClr val="tx2"/>
              </a:solidFill>
              <a:prstDash val="solid"/>
              <a:headEnd type="triangle"/>
              <a:tailEnd type="triangle"/>
            </a:ln>
            <a:effectLst/>
          </p:spPr>
        </p:cxnSp>
        <p:sp>
          <p:nvSpPr>
            <p:cNvPr id="135" name="Rectangle 134"/>
            <p:cNvSpPr/>
            <p:nvPr/>
          </p:nvSpPr>
          <p:spPr>
            <a:xfrm>
              <a:off x="5910517" y="3264798"/>
              <a:ext cx="970921" cy="263149"/>
            </a:xfrm>
            <a:prstGeom prst="rect">
              <a:avLst/>
            </a:prstGeom>
            <a:solidFill>
              <a:srgbClr val="FFFFFF"/>
            </a:solidFill>
            <a:ln>
              <a:noFill/>
            </a:ln>
          </p:spPr>
          <p:txBody>
            <a:bodyPr wrap="square" lIns="0" tIns="0" rIns="0" bIns="0" anchor="ctr">
              <a:spAutoFit/>
            </a:bodyPr>
            <a:lstStyle/>
            <a:p>
              <a:pPr marL="0" marR="0" lvl="0" indent="0" algn="ctr" defTabSz="914102" rtl="0" eaLnBrk="1" fontAlgn="base" latinLnBrk="0" hangingPunct="1">
                <a:lnSpc>
                  <a:spcPct val="95000"/>
                </a:lnSpc>
                <a:spcBef>
                  <a:spcPct val="0"/>
                </a:spcBef>
                <a:spcAft>
                  <a:spcPct val="0"/>
                </a:spcAft>
                <a:buClrTx/>
                <a:buSzTx/>
                <a:buFontTx/>
                <a:buNone/>
                <a:tabLst/>
                <a:defRPr/>
              </a:pPr>
              <a:r>
                <a:rPr kumimoji="0" lang="en-US" sz="1800" b="0" i="0" u="none" strike="noStrike" kern="0" cap="none" spc="0" normalizeH="0" baseline="0" noProof="0" dirty="0">
                  <a:ln>
                    <a:noFill/>
                  </a:ln>
                  <a:solidFill>
                    <a:schemeClr val="tx2"/>
                  </a:solidFill>
                  <a:effectLst/>
                  <a:uLnTx/>
                  <a:uFillTx/>
                  <a:latin typeface="Segoe UI Semilight"/>
                  <a:ea typeface="Segoe UI Semilight" charset="0"/>
                  <a:cs typeface="Segoe UI Semilight" charset="0"/>
                </a:rPr>
                <a:t>Hybrid</a:t>
              </a:r>
            </a:p>
          </p:txBody>
        </p:sp>
      </p:grpSp>
      <p:sp>
        <p:nvSpPr>
          <p:cNvPr id="136" name="Rectangle 135"/>
          <p:cNvSpPr/>
          <p:nvPr/>
        </p:nvSpPr>
        <p:spPr>
          <a:xfrm>
            <a:off x="8145034" y="4360251"/>
            <a:ext cx="1312860" cy="261610"/>
          </a:xfrm>
          <a:prstGeom prst="rect">
            <a:avLst/>
          </a:prstGeom>
        </p:spPr>
        <p:txBody>
          <a:bodyPr wrap="none">
            <a:spAutoFit/>
          </a:bodyPr>
          <a:lstStyle/>
          <a:p>
            <a:pPr marL="0" marR="0" lvl="0" indent="0" algn="r" defTabSz="914049" rtl="0" eaLnBrk="1" fontAlgn="auto" latinLnBrk="0" hangingPunct="1">
              <a:lnSpc>
                <a:spcPct val="100000"/>
              </a:lnSpc>
              <a:spcBef>
                <a:spcPts val="0"/>
              </a:spcBef>
              <a:spcAft>
                <a:spcPts val="2400"/>
              </a:spcAft>
              <a:buClrTx/>
              <a:buSzTx/>
              <a:buFontTx/>
              <a:buNone/>
              <a:tabLst/>
              <a:defRPr/>
            </a:pPr>
            <a:r>
              <a:rPr kumimoji="0" lang="en-US" sz="1100" b="0" i="0" u="none" strike="noStrike" kern="0" cap="none" spc="49" normalizeH="0" baseline="0" noProof="0">
                <a:ln>
                  <a:noFill/>
                </a:ln>
                <a:solidFill>
                  <a:schemeClr val="tx1">
                    <a:lumMod val="50000"/>
                  </a:schemeClr>
                </a:solidFill>
                <a:effectLst/>
                <a:uLnTx/>
                <a:uFillTx/>
                <a:latin typeface="Segoe UI Semilight"/>
                <a:ea typeface="Segoe UI Semilight" charset="0"/>
                <a:cs typeface="Segoe UI Semilight" charset="0"/>
              </a:rPr>
              <a:t>Data warehouses</a:t>
            </a:r>
          </a:p>
        </p:txBody>
      </p:sp>
      <p:sp>
        <p:nvSpPr>
          <p:cNvPr id="137" name="Rectangle 136"/>
          <p:cNvSpPr/>
          <p:nvPr/>
        </p:nvSpPr>
        <p:spPr>
          <a:xfrm>
            <a:off x="8556365" y="4661309"/>
            <a:ext cx="901529" cy="261610"/>
          </a:xfrm>
          <a:prstGeom prst="rect">
            <a:avLst/>
          </a:prstGeom>
        </p:spPr>
        <p:txBody>
          <a:bodyPr wrap="none">
            <a:spAutoFit/>
          </a:bodyPr>
          <a:lstStyle/>
          <a:p>
            <a:pPr marL="0" marR="0" lvl="0" indent="0" algn="r" defTabSz="914049" rtl="0" eaLnBrk="1" fontAlgn="auto" latinLnBrk="0" hangingPunct="1">
              <a:lnSpc>
                <a:spcPct val="100000"/>
              </a:lnSpc>
              <a:spcBef>
                <a:spcPts val="0"/>
              </a:spcBef>
              <a:spcAft>
                <a:spcPts val="2400"/>
              </a:spcAft>
              <a:buClrTx/>
              <a:buSzTx/>
              <a:buFontTx/>
              <a:buNone/>
              <a:tabLst/>
              <a:defRPr/>
            </a:pPr>
            <a:r>
              <a:rPr kumimoji="0" lang="en-US" sz="1100" b="0" i="0" u="none" strike="noStrike" kern="0" cap="none" spc="49" normalizeH="0" baseline="0" noProof="0" dirty="0">
                <a:ln>
                  <a:noFill/>
                </a:ln>
                <a:solidFill>
                  <a:schemeClr val="tx1">
                    <a:lumMod val="50000"/>
                  </a:schemeClr>
                </a:solidFill>
                <a:effectLst/>
                <a:uLnTx/>
                <a:uFillTx/>
                <a:latin typeface="Segoe UI Semilight"/>
                <a:ea typeface="Segoe UI Semilight" charset="0"/>
                <a:cs typeface="Segoe UI Semilight" charset="0"/>
              </a:rPr>
              <a:t>Data Lakes</a:t>
            </a:r>
          </a:p>
        </p:txBody>
      </p:sp>
      <p:sp>
        <p:nvSpPr>
          <p:cNvPr id="138" name="Rectangle 137"/>
          <p:cNvSpPr/>
          <p:nvPr/>
        </p:nvSpPr>
        <p:spPr>
          <a:xfrm>
            <a:off x="7781922" y="4059194"/>
            <a:ext cx="1675972" cy="261610"/>
          </a:xfrm>
          <a:prstGeom prst="rect">
            <a:avLst/>
          </a:prstGeom>
        </p:spPr>
        <p:txBody>
          <a:bodyPr wrap="none">
            <a:spAutoFit/>
          </a:bodyPr>
          <a:lstStyle/>
          <a:p>
            <a:pPr marL="0" marR="0" lvl="0" indent="0" algn="r" defTabSz="914049" rtl="0" eaLnBrk="1" fontAlgn="auto" latinLnBrk="0" hangingPunct="1">
              <a:lnSpc>
                <a:spcPct val="100000"/>
              </a:lnSpc>
              <a:spcBef>
                <a:spcPts val="0"/>
              </a:spcBef>
              <a:spcAft>
                <a:spcPts val="2400"/>
              </a:spcAft>
              <a:buClrTx/>
              <a:buSzTx/>
              <a:buFontTx/>
              <a:buNone/>
              <a:tabLst/>
              <a:defRPr/>
            </a:pPr>
            <a:r>
              <a:rPr kumimoji="0" lang="en-US" sz="1100" b="0" i="0" u="none" strike="noStrike" kern="0" cap="none" spc="49" normalizeH="0" baseline="0" noProof="0">
                <a:ln>
                  <a:noFill/>
                </a:ln>
                <a:solidFill>
                  <a:schemeClr val="tx1">
                    <a:lumMod val="50000"/>
                  </a:schemeClr>
                </a:solidFill>
                <a:effectLst/>
                <a:uLnTx/>
                <a:uFillTx/>
                <a:latin typeface="Segoe UI Semilight"/>
                <a:ea typeface="Segoe UI Semilight" charset="0"/>
                <a:cs typeface="Segoe UI Semilight" charset="0"/>
              </a:rPr>
              <a:t>Operational databases</a:t>
            </a:r>
          </a:p>
        </p:txBody>
      </p:sp>
      <p:grpSp>
        <p:nvGrpSpPr>
          <p:cNvPr id="139" name="Group 138"/>
          <p:cNvGrpSpPr/>
          <p:nvPr/>
        </p:nvGrpSpPr>
        <p:grpSpPr>
          <a:xfrm>
            <a:off x="2905355" y="2082376"/>
            <a:ext cx="1337328" cy="1432459"/>
            <a:chOff x="5548134" y="3722592"/>
            <a:chExt cx="1334254" cy="1429167"/>
          </a:xfrm>
        </p:grpSpPr>
        <p:sp>
          <p:nvSpPr>
            <p:cNvPr id="140" name="building_7"/>
            <p:cNvSpPr>
              <a:spLocks noChangeAspect="1" noEditPoints="1"/>
            </p:cNvSpPr>
            <p:nvPr/>
          </p:nvSpPr>
          <p:spPr bwMode="auto">
            <a:xfrm>
              <a:off x="5548134" y="3759745"/>
              <a:ext cx="1334254" cy="1392014"/>
            </a:xfrm>
            <a:custGeom>
              <a:avLst/>
              <a:gdLst>
                <a:gd name="T0" fmla="*/ 231 w 231"/>
                <a:gd name="T1" fmla="*/ 241 h 241"/>
                <a:gd name="T2" fmla="*/ 0 w 231"/>
                <a:gd name="T3" fmla="*/ 241 h 241"/>
                <a:gd name="T4" fmla="*/ 135 w 231"/>
                <a:gd name="T5" fmla="*/ 241 h 241"/>
                <a:gd name="T6" fmla="*/ 135 w 231"/>
                <a:gd name="T7" fmla="*/ 111 h 241"/>
                <a:gd name="T8" fmla="*/ 14 w 231"/>
                <a:gd name="T9" fmla="*/ 111 h 241"/>
                <a:gd name="T10" fmla="*/ 14 w 231"/>
                <a:gd name="T11" fmla="*/ 241 h 241"/>
                <a:gd name="T12" fmla="*/ 217 w 231"/>
                <a:gd name="T13" fmla="*/ 241 h 241"/>
                <a:gd name="T14" fmla="*/ 217 w 231"/>
                <a:gd name="T15" fmla="*/ 58 h 241"/>
                <a:gd name="T16" fmla="*/ 101 w 231"/>
                <a:gd name="T17" fmla="*/ 58 h 241"/>
                <a:gd name="T18" fmla="*/ 101 w 231"/>
                <a:gd name="T19" fmla="*/ 97 h 241"/>
                <a:gd name="T20" fmla="*/ 140 w 231"/>
                <a:gd name="T21" fmla="*/ 44 h 241"/>
                <a:gd name="T22" fmla="*/ 140 w 231"/>
                <a:gd name="T23" fmla="*/ 0 h 241"/>
                <a:gd name="T24" fmla="*/ 82 w 231"/>
                <a:gd name="T25" fmla="*/ 44 h 241"/>
                <a:gd name="T26" fmla="*/ 82 w 231"/>
                <a:gd name="T27" fmla="*/ 92 h 241"/>
                <a:gd name="T28" fmla="*/ 178 w 231"/>
                <a:gd name="T29" fmla="*/ 241 h 241"/>
                <a:gd name="T30" fmla="*/ 178 w 231"/>
                <a:gd name="T31" fmla="*/ 198 h 241"/>
                <a:gd name="T32" fmla="*/ 150 w 231"/>
                <a:gd name="T33" fmla="*/ 198 h 241"/>
                <a:gd name="T34" fmla="*/ 97 w 231"/>
                <a:gd name="T35" fmla="*/ 241 h 241"/>
                <a:gd name="T36" fmla="*/ 97 w 231"/>
                <a:gd name="T37" fmla="*/ 198 h 241"/>
                <a:gd name="T38" fmla="*/ 58 w 231"/>
                <a:gd name="T39" fmla="*/ 198 h 241"/>
                <a:gd name="T40" fmla="*/ 58 w 231"/>
                <a:gd name="T41" fmla="*/ 239 h 241"/>
                <a:gd name="T42" fmla="*/ 97 w 231"/>
                <a:gd name="T43" fmla="*/ 241 h 241"/>
                <a:gd name="T44" fmla="*/ 97 w 231"/>
                <a:gd name="T45" fmla="*/ 198 h 241"/>
                <a:gd name="T46" fmla="*/ 58 w 231"/>
                <a:gd name="T47" fmla="*/ 198 h 241"/>
                <a:gd name="T48" fmla="*/ 58 w 231"/>
                <a:gd name="T49" fmla="*/ 239 h 241"/>
                <a:gd name="T50" fmla="*/ 227 w 231"/>
                <a:gd name="T51" fmla="*/ 164 h 241"/>
                <a:gd name="T52" fmla="*/ 227 w 231"/>
                <a:gd name="T53" fmla="*/ 164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31" h="241">
                  <a:moveTo>
                    <a:pt x="231" y="241"/>
                  </a:moveTo>
                  <a:lnTo>
                    <a:pt x="0" y="241"/>
                  </a:lnTo>
                  <a:moveTo>
                    <a:pt x="135" y="241"/>
                  </a:moveTo>
                  <a:lnTo>
                    <a:pt x="135" y="111"/>
                  </a:lnTo>
                  <a:lnTo>
                    <a:pt x="14" y="111"/>
                  </a:lnTo>
                  <a:lnTo>
                    <a:pt x="14" y="241"/>
                  </a:lnTo>
                  <a:moveTo>
                    <a:pt x="217" y="241"/>
                  </a:moveTo>
                  <a:lnTo>
                    <a:pt x="217" y="58"/>
                  </a:lnTo>
                  <a:lnTo>
                    <a:pt x="101" y="58"/>
                  </a:lnTo>
                  <a:lnTo>
                    <a:pt x="101" y="97"/>
                  </a:lnTo>
                  <a:moveTo>
                    <a:pt x="140" y="44"/>
                  </a:moveTo>
                  <a:lnTo>
                    <a:pt x="140" y="0"/>
                  </a:lnTo>
                  <a:lnTo>
                    <a:pt x="82" y="44"/>
                  </a:lnTo>
                  <a:lnTo>
                    <a:pt x="82" y="92"/>
                  </a:lnTo>
                  <a:moveTo>
                    <a:pt x="178" y="241"/>
                  </a:moveTo>
                  <a:lnTo>
                    <a:pt x="178" y="198"/>
                  </a:lnTo>
                  <a:lnTo>
                    <a:pt x="150" y="198"/>
                  </a:lnTo>
                  <a:moveTo>
                    <a:pt x="97" y="241"/>
                  </a:moveTo>
                  <a:lnTo>
                    <a:pt x="97" y="198"/>
                  </a:lnTo>
                  <a:lnTo>
                    <a:pt x="58" y="198"/>
                  </a:lnTo>
                  <a:lnTo>
                    <a:pt x="58" y="239"/>
                  </a:lnTo>
                  <a:moveTo>
                    <a:pt x="97" y="241"/>
                  </a:moveTo>
                  <a:lnTo>
                    <a:pt x="97" y="198"/>
                  </a:lnTo>
                  <a:lnTo>
                    <a:pt x="58" y="198"/>
                  </a:lnTo>
                  <a:lnTo>
                    <a:pt x="58" y="239"/>
                  </a:lnTo>
                  <a:moveTo>
                    <a:pt x="227" y="164"/>
                  </a:moveTo>
                  <a:lnTo>
                    <a:pt x="227" y="164"/>
                  </a:lnTo>
                </a:path>
              </a:pathLst>
            </a:custGeom>
            <a:noFill/>
            <a:ln w="12700" cap="flat">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chemeClr val="tx2"/>
                </a:solidFill>
                <a:effectLst/>
                <a:uLnTx/>
                <a:uFillTx/>
                <a:latin typeface="Segoe UI"/>
                <a:ea typeface="+mn-ea"/>
                <a:cs typeface="+mn-cs"/>
              </a:endParaRPr>
            </a:p>
          </p:txBody>
        </p:sp>
        <p:sp>
          <p:nvSpPr>
            <p:cNvPr id="141" name="Rectangle 140"/>
            <p:cNvSpPr/>
            <p:nvPr/>
          </p:nvSpPr>
          <p:spPr bwMode="auto">
            <a:xfrm>
              <a:off x="5548136" y="3722592"/>
              <a:ext cx="1117503" cy="343267"/>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solidFill>
                  <a:schemeClr val="tx2"/>
                </a:solidFill>
                <a:effectLst/>
                <a:uLnTx/>
                <a:uFillTx/>
                <a:latin typeface="Segoe UI"/>
                <a:ea typeface="Segoe UI" pitchFamily="34" charset="0"/>
                <a:cs typeface="Segoe UI" pitchFamily="34" charset="0"/>
              </a:endParaRPr>
            </a:p>
          </p:txBody>
        </p:sp>
        <p:sp>
          <p:nvSpPr>
            <p:cNvPr id="142" name="Rectangle 141"/>
            <p:cNvSpPr/>
            <p:nvPr/>
          </p:nvSpPr>
          <p:spPr bwMode="auto">
            <a:xfrm>
              <a:off x="5617712" y="3861970"/>
              <a:ext cx="486601" cy="511644"/>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solidFill>
                  <a:schemeClr val="tx2"/>
                </a:solidFill>
                <a:effectLst/>
                <a:uLnTx/>
                <a:uFillTx/>
                <a:latin typeface="Segoe UI"/>
                <a:ea typeface="Segoe UI" pitchFamily="34" charset="0"/>
                <a:cs typeface="Segoe UI" pitchFamily="34" charset="0"/>
              </a:endParaRPr>
            </a:p>
          </p:txBody>
        </p:sp>
      </p:grpSp>
      <p:sp>
        <p:nvSpPr>
          <p:cNvPr id="143" name="Freeform: Shape 27">
            <a:extLst/>
          </p:cNvPr>
          <p:cNvSpPr/>
          <p:nvPr/>
        </p:nvSpPr>
        <p:spPr bwMode="auto">
          <a:xfrm flipV="1">
            <a:off x="7781922" y="2592317"/>
            <a:ext cx="1675972" cy="923884"/>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noFill/>
          <a:ln w="12700" cap="flat">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chemeClr val="tx2"/>
              </a:solidFill>
              <a:effectLst/>
              <a:uLnTx/>
              <a:uFillTx/>
              <a:latin typeface="Segoe UI"/>
              <a:ea typeface="+mn-ea"/>
              <a:cs typeface="+mn-cs"/>
            </a:endParaRPr>
          </a:p>
        </p:txBody>
      </p:sp>
      <p:grpSp>
        <p:nvGrpSpPr>
          <p:cNvPr id="144" name="Group 143">
            <a:extLst>
              <a:ext uri="{FF2B5EF4-FFF2-40B4-BE49-F238E27FC236}">
                <a16:creationId xmlns:a16="http://schemas.microsoft.com/office/drawing/2014/main" id="{97746B24-3865-4251-AF82-6C44C5B924F9}"/>
              </a:ext>
            </a:extLst>
          </p:cNvPr>
          <p:cNvGrpSpPr/>
          <p:nvPr/>
        </p:nvGrpSpPr>
        <p:grpSpPr>
          <a:xfrm>
            <a:off x="3742917" y="1210754"/>
            <a:ext cx="4706162" cy="275624"/>
            <a:chOff x="3768874" y="494577"/>
            <a:chExt cx="5703041" cy="334007"/>
          </a:xfrm>
        </p:grpSpPr>
        <p:sp>
          <p:nvSpPr>
            <p:cNvPr id="145" name="ShoppingCart_E7BF">
              <a:extLst>
                <a:ext uri="{FF2B5EF4-FFF2-40B4-BE49-F238E27FC236}">
                  <a16:creationId xmlns:a16="http://schemas.microsoft.com/office/drawing/2014/main" id="{B16446CF-DD08-4FF0-A59B-D12347B88B28}"/>
                </a:ext>
              </a:extLst>
            </p:cNvPr>
            <p:cNvSpPr>
              <a:spLocks noChangeAspect="1" noEditPoints="1"/>
            </p:cNvSpPr>
            <p:nvPr/>
          </p:nvSpPr>
          <p:spPr bwMode="auto">
            <a:xfrm>
              <a:off x="3768874" y="509754"/>
              <a:ext cx="357088" cy="303653"/>
            </a:xfrm>
            <a:custGeom>
              <a:avLst/>
              <a:gdLst>
                <a:gd name="T0" fmla="*/ 3368 w 3817"/>
                <a:gd name="T1" fmla="*/ 2994 h 3244"/>
                <a:gd name="T2" fmla="*/ 3119 w 3817"/>
                <a:gd name="T3" fmla="*/ 3244 h 3244"/>
                <a:gd name="T4" fmla="*/ 2869 w 3817"/>
                <a:gd name="T5" fmla="*/ 2994 h 3244"/>
                <a:gd name="T6" fmla="*/ 3119 w 3817"/>
                <a:gd name="T7" fmla="*/ 2745 h 3244"/>
                <a:gd name="T8" fmla="*/ 3368 w 3817"/>
                <a:gd name="T9" fmla="*/ 2994 h 3244"/>
                <a:gd name="T10" fmla="*/ 1372 w 3817"/>
                <a:gd name="T11" fmla="*/ 2745 h 3244"/>
                <a:gd name="T12" fmla="*/ 1123 w 3817"/>
                <a:gd name="T13" fmla="*/ 2994 h 3244"/>
                <a:gd name="T14" fmla="*/ 1372 w 3817"/>
                <a:gd name="T15" fmla="*/ 3244 h 3244"/>
                <a:gd name="T16" fmla="*/ 1622 w 3817"/>
                <a:gd name="T17" fmla="*/ 2994 h 3244"/>
                <a:gd name="T18" fmla="*/ 1372 w 3817"/>
                <a:gd name="T19" fmla="*/ 2745 h 3244"/>
                <a:gd name="T20" fmla="*/ 0 w 3817"/>
                <a:gd name="T21" fmla="*/ 0 h 3244"/>
                <a:gd name="T22" fmla="*/ 457 w 3817"/>
                <a:gd name="T23" fmla="*/ 0 h 3244"/>
                <a:gd name="T24" fmla="*/ 1372 w 3817"/>
                <a:gd name="T25" fmla="*/ 2745 h 3244"/>
                <a:gd name="T26" fmla="*/ 3119 w 3817"/>
                <a:gd name="T27" fmla="*/ 2745 h 3244"/>
                <a:gd name="T28" fmla="*/ 1123 w 3817"/>
                <a:gd name="T29" fmla="*/ 1996 h 3244"/>
                <a:gd name="T30" fmla="*/ 3318 w 3817"/>
                <a:gd name="T31" fmla="*/ 1996 h 3244"/>
                <a:gd name="T32" fmla="*/ 3817 w 3817"/>
                <a:gd name="T33" fmla="*/ 499 h 3244"/>
                <a:gd name="T34" fmla="*/ 624 w 3817"/>
                <a:gd name="T35" fmla="*/ 499 h 3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17" h="3244">
                  <a:moveTo>
                    <a:pt x="3368" y="2994"/>
                  </a:moveTo>
                  <a:cubicBezTo>
                    <a:pt x="3368" y="3132"/>
                    <a:pt x="3257" y="3244"/>
                    <a:pt x="3119" y="3244"/>
                  </a:cubicBezTo>
                  <a:cubicBezTo>
                    <a:pt x="2981" y="3244"/>
                    <a:pt x="2869" y="3132"/>
                    <a:pt x="2869" y="2994"/>
                  </a:cubicBezTo>
                  <a:cubicBezTo>
                    <a:pt x="2869" y="2856"/>
                    <a:pt x="2981" y="2745"/>
                    <a:pt x="3119" y="2745"/>
                  </a:cubicBezTo>
                  <a:cubicBezTo>
                    <a:pt x="3257" y="2745"/>
                    <a:pt x="3368" y="2856"/>
                    <a:pt x="3368" y="2994"/>
                  </a:cubicBezTo>
                  <a:close/>
                  <a:moveTo>
                    <a:pt x="1372" y="2745"/>
                  </a:moveTo>
                  <a:cubicBezTo>
                    <a:pt x="1234" y="2745"/>
                    <a:pt x="1123" y="2856"/>
                    <a:pt x="1123" y="2994"/>
                  </a:cubicBezTo>
                  <a:cubicBezTo>
                    <a:pt x="1123" y="3132"/>
                    <a:pt x="1234" y="3244"/>
                    <a:pt x="1372" y="3244"/>
                  </a:cubicBezTo>
                  <a:cubicBezTo>
                    <a:pt x="1510" y="3244"/>
                    <a:pt x="1622" y="3132"/>
                    <a:pt x="1622" y="2994"/>
                  </a:cubicBezTo>
                  <a:cubicBezTo>
                    <a:pt x="1622" y="2856"/>
                    <a:pt x="1510" y="2745"/>
                    <a:pt x="1372" y="2745"/>
                  </a:cubicBezTo>
                  <a:close/>
                  <a:moveTo>
                    <a:pt x="0" y="0"/>
                  </a:moveTo>
                  <a:cubicBezTo>
                    <a:pt x="457" y="0"/>
                    <a:pt x="457" y="0"/>
                    <a:pt x="457" y="0"/>
                  </a:cubicBezTo>
                  <a:cubicBezTo>
                    <a:pt x="1372" y="2745"/>
                    <a:pt x="1372" y="2745"/>
                    <a:pt x="1372" y="2745"/>
                  </a:cubicBezTo>
                  <a:cubicBezTo>
                    <a:pt x="3119" y="2745"/>
                    <a:pt x="3119" y="2745"/>
                    <a:pt x="3119" y="2745"/>
                  </a:cubicBezTo>
                  <a:moveTo>
                    <a:pt x="1123" y="1996"/>
                  </a:moveTo>
                  <a:cubicBezTo>
                    <a:pt x="3318" y="1996"/>
                    <a:pt x="3318" y="1996"/>
                    <a:pt x="3318" y="1996"/>
                  </a:cubicBezTo>
                  <a:cubicBezTo>
                    <a:pt x="3817" y="499"/>
                    <a:pt x="3817" y="499"/>
                    <a:pt x="3817" y="499"/>
                  </a:cubicBezTo>
                  <a:cubicBezTo>
                    <a:pt x="624" y="499"/>
                    <a:pt x="624" y="499"/>
                    <a:pt x="624" y="499"/>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chemeClr val="tx2"/>
                </a:solidFill>
                <a:effectLst/>
                <a:uLnTx/>
                <a:uFillTx/>
                <a:latin typeface="Segoe UI Semilight"/>
                <a:ea typeface="+mn-ea"/>
                <a:cs typeface="+mn-cs"/>
              </a:endParaRPr>
            </a:p>
          </p:txBody>
        </p:sp>
        <p:grpSp>
          <p:nvGrpSpPr>
            <p:cNvPr id="146" name="Group 145">
              <a:extLst>
                <a:ext uri="{FF2B5EF4-FFF2-40B4-BE49-F238E27FC236}">
                  <a16:creationId xmlns:a16="http://schemas.microsoft.com/office/drawing/2014/main" id="{DAAB2920-A721-4CA0-89E0-E7C0482B22E0}"/>
                </a:ext>
              </a:extLst>
            </p:cNvPr>
            <p:cNvGrpSpPr/>
            <p:nvPr/>
          </p:nvGrpSpPr>
          <p:grpSpPr>
            <a:xfrm>
              <a:off x="5837305" y="519750"/>
              <a:ext cx="316510" cy="283660"/>
              <a:chOff x="5381211" y="5822591"/>
              <a:chExt cx="1439523" cy="1290119"/>
            </a:xfrm>
          </p:grpSpPr>
          <p:cxnSp>
            <p:nvCxnSpPr>
              <p:cNvPr id="165" name="Straight Connector 164">
                <a:extLst>
                  <a:ext uri="{FF2B5EF4-FFF2-40B4-BE49-F238E27FC236}">
                    <a16:creationId xmlns:a16="http://schemas.microsoft.com/office/drawing/2014/main" id="{129096BF-3608-4993-AE55-D1D72663A537}"/>
                  </a:ext>
                </a:extLst>
              </p:cNvPr>
              <p:cNvCxnSpPr>
                <a:cxnSpLocks/>
              </p:cNvCxnSpPr>
              <p:nvPr/>
            </p:nvCxnSpPr>
            <p:spPr>
              <a:xfrm flipV="1">
                <a:off x="6057900" y="6623850"/>
                <a:ext cx="64441" cy="305270"/>
              </a:xfrm>
              <a:prstGeom prst="line">
                <a:avLst/>
              </a:prstGeom>
              <a:noFill/>
              <a:ln w="12700" cap="flat" cmpd="sng" algn="ctr">
                <a:solidFill>
                  <a:schemeClr val="tx2"/>
                </a:solidFill>
                <a:prstDash val="solid"/>
                <a:headEnd type="none"/>
                <a:tailEnd type="none"/>
              </a:ln>
              <a:effectLst/>
            </p:spPr>
          </p:cxnSp>
          <p:cxnSp>
            <p:nvCxnSpPr>
              <p:cNvPr id="166" name="Straight Connector 165">
                <a:extLst>
                  <a:ext uri="{FF2B5EF4-FFF2-40B4-BE49-F238E27FC236}">
                    <a16:creationId xmlns:a16="http://schemas.microsoft.com/office/drawing/2014/main" id="{3D05CDAF-5D52-4D98-9439-8D62FA2E277A}"/>
                  </a:ext>
                </a:extLst>
              </p:cNvPr>
              <p:cNvCxnSpPr>
                <a:cxnSpLocks/>
              </p:cNvCxnSpPr>
              <p:nvPr/>
            </p:nvCxnSpPr>
            <p:spPr>
              <a:xfrm flipH="1" flipV="1">
                <a:off x="6187440" y="6596380"/>
                <a:ext cx="266700" cy="190500"/>
              </a:xfrm>
              <a:prstGeom prst="line">
                <a:avLst/>
              </a:prstGeom>
              <a:noFill/>
              <a:ln w="12700" cap="flat" cmpd="sng" algn="ctr">
                <a:solidFill>
                  <a:schemeClr val="tx2"/>
                </a:solidFill>
                <a:prstDash val="solid"/>
                <a:headEnd type="none"/>
                <a:tailEnd type="none"/>
              </a:ln>
              <a:effectLst/>
            </p:spPr>
          </p:cxnSp>
          <p:cxnSp>
            <p:nvCxnSpPr>
              <p:cNvPr id="167" name="Straight Connector 166">
                <a:extLst>
                  <a:ext uri="{FF2B5EF4-FFF2-40B4-BE49-F238E27FC236}">
                    <a16:creationId xmlns:a16="http://schemas.microsoft.com/office/drawing/2014/main" id="{4D1B221C-DDBB-461E-8BEC-79348AA1E54D}"/>
                  </a:ext>
                </a:extLst>
              </p:cNvPr>
              <p:cNvCxnSpPr>
                <a:cxnSpLocks/>
              </p:cNvCxnSpPr>
              <p:nvPr/>
            </p:nvCxnSpPr>
            <p:spPr>
              <a:xfrm flipH="1">
                <a:off x="6205220" y="6555740"/>
                <a:ext cx="436881" cy="2540"/>
              </a:xfrm>
              <a:prstGeom prst="line">
                <a:avLst/>
              </a:prstGeom>
              <a:noFill/>
              <a:ln w="12700" cap="flat" cmpd="sng" algn="ctr">
                <a:solidFill>
                  <a:schemeClr val="tx2"/>
                </a:solidFill>
                <a:prstDash val="solid"/>
                <a:headEnd type="none"/>
                <a:tailEnd type="none"/>
              </a:ln>
              <a:effectLst/>
            </p:spPr>
          </p:cxnSp>
          <p:cxnSp>
            <p:nvCxnSpPr>
              <p:cNvPr id="168" name="Straight Connector 167">
                <a:extLst>
                  <a:ext uri="{FF2B5EF4-FFF2-40B4-BE49-F238E27FC236}">
                    <a16:creationId xmlns:a16="http://schemas.microsoft.com/office/drawing/2014/main" id="{18396BE2-4A6C-4C41-9337-223EB37F4F59}"/>
                  </a:ext>
                </a:extLst>
              </p:cNvPr>
              <p:cNvCxnSpPr>
                <a:cxnSpLocks/>
              </p:cNvCxnSpPr>
              <p:nvPr/>
            </p:nvCxnSpPr>
            <p:spPr>
              <a:xfrm flipH="1">
                <a:off x="5798821" y="6588760"/>
                <a:ext cx="274319" cy="157480"/>
              </a:xfrm>
              <a:prstGeom prst="line">
                <a:avLst/>
              </a:prstGeom>
              <a:noFill/>
              <a:ln w="12700" cap="flat" cmpd="sng" algn="ctr">
                <a:solidFill>
                  <a:schemeClr val="tx2"/>
                </a:solidFill>
                <a:prstDash val="solid"/>
                <a:headEnd type="none"/>
                <a:tailEnd type="none"/>
              </a:ln>
              <a:effectLst/>
            </p:spPr>
          </p:cxnSp>
          <p:cxnSp>
            <p:nvCxnSpPr>
              <p:cNvPr id="169" name="Straight Connector 168">
                <a:extLst>
                  <a:ext uri="{FF2B5EF4-FFF2-40B4-BE49-F238E27FC236}">
                    <a16:creationId xmlns:a16="http://schemas.microsoft.com/office/drawing/2014/main" id="{31B718A3-80BA-486E-A987-70730E2DD195}"/>
                  </a:ext>
                </a:extLst>
              </p:cNvPr>
              <p:cNvCxnSpPr>
                <a:cxnSpLocks/>
              </p:cNvCxnSpPr>
              <p:nvPr/>
            </p:nvCxnSpPr>
            <p:spPr>
              <a:xfrm flipH="1" flipV="1">
                <a:off x="5570220" y="6406515"/>
                <a:ext cx="489585" cy="131445"/>
              </a:xfrm>
              <a:prstGeom prst="line">
                <a:avLst/>
              </a:prstGeom>
              <a:noFill/>
              <a:ln w="12700" cap="flat" cmpd="sng" algn="ctr">
                <a:solidFill>
                  <a:schemeClr val="tx2"/>
                </a:solidFill>
                <a:prstDash val="solid"/>
                <a:headEnd type="none"/>
                <a:tailEnd type="none"/>
              </a:ln>
              <a:effectLst/>
            </p:spPr>
          </p:cxnSp>
          <p:cxnSp>
            <p:nvCxnSpPr>
              <p:cNvPr id="170" name="Straight Connector 169">
                <a:extLst>
                  <a:ext uri="{FF2B5EF4-FFF2-40B4-BE49-F238E27FC236}">
                    <a16:creationId xmlns:a16="http://schemas.microsoft.com/office/drawing/2014/main" id="{386F7AAD-CA8D-48D5-8FE3-6F67D66030C2}"/>
                  </a:ext>
                </a:extLst>
              </p:cNvPr>
              <p:cNvCxnSpPr>
                <a:cxnSpLocks/>
              </p:cNvCxnSpPr>
              <p:nvPr/>
            </p:nvCxnSpPr>
            <p:spPr>
              <a:xfrm flipH="1" flipV="1">
                <a:off x="5785485" y="6122670"/>
                <a:ext cx="297180" cy="373380"/>
              </a:xfrm>
              <a:prstGeom prst="line">
                <a:avLst/>
              </a:prstGeom>
              <a:noFill/>
              <a:ln w="12700" cap="flat" cmpd="sng" algn="ctr">
                <a:solidFill>
                  <a:schemeClr val="tx2"/>
                </a:solidFill>
                <a:prstDash val="solid"/>
                <a:headEnd type="none"/>
                <a:tailEnd type="none"/>
              </a:ln>
              <a:effectLst/>
            </p:spPr>
          </p:cxnSp>
          <p:cxnSp>
            <p:nvCxnSpPr>
              <p:cNvPr id="171" name="Straight Connector 170">
                <a:extLst>
                  <a:ext uri="{FF2B5EF4-FFF2-40B4-BE49-F238E27FC236}">
                    <a16:creationId xmlns:a16="http://schemas.microsoft.com/office/drawing/2014/main" id="{532CC8ED-05A9-4587-B0B9-6859E39D2A8D}"/>
                  </a:ext>
                </a:extLst>
              </p:cNvPr>
              <p:cNvCxnSpPr>
                <a:cxnSpLocks/>
              </p:cNvCxnSpPr>
              <p:nvPr/>
            </p:nvCxnSpPr>
            <p:spPr>
              <a:xfrm flipV="1">
                <a:off x="6162040" y="6012180"/>
                <a:ext cx="187960" cy="469900"/>
              </a:xfrm>
              <a:prstGeom prst="line">
                <a:avLst/>
              </a:prstGeom>
              <a:noFill/>
              <a:ln w="12700" cap="flat" cmpd="sng" algn="ctr">
                <a:solidFill>
                  <a:schemeClr val="tx2"/>
                </a:solidFill>
                <a:prstDash val="solid"/>
                <a:headEnd type="none"/>
                <a:tailEnd type="none"/>
              </a:ln>
              <a:effectLst/>
            </p:spPr>
          </p:cxnSp>
          <p:sp>
            <p:nvSpPr>
              <p:cNvPr id="172" name="Oval 171">
                <a:extLst>
                  <a:ext uri="{FF2B5EF4-FFF2-40B4-BE49-F238E27FC236}">
                    <a16:creationId xmlns:a16="http://schemas.microsoft.com/office/drawing/2014/main" id="{771BE914-2D2F-40BF-9D72-F05D3BEEA002}"/>
                  </a:ext>
                </a:extLst>
              </p:cNvPr>
              <p:cNvSpPr/>
              <p:nvPr/>
            </p:nvSpPr>
            <p:spPr bwMode="auto">
              <a:xfrm>
                <a:off x="6030684" y="6445998"/>
                <a:ext cx="208390" cy="208390"/>
              </a:xfrm>
              <a:prstGeom prst="ellipse">
                <a:avLst/>
              </a:prstGeom>
              <a:solidFill>
                <a:srgbClr val="FFFFFF"/>
              </a:solidFill>
              <a:ln w="12700" cap="flat" cmpd="sng" algn="ctr">
                <a:solidFill>
                  <a:schemeClr val="tx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0" cap="none" spc="0" normalizeH="0" baseline="0" noProof="0" err="1">
                  <a:ln>
                    <a:noFill/>
                  </a:ln>
                  <a:solidFill>
                    <a:schemeClr val="tx2"/>
                  </a:solidFill>
                  <a:effectLst/>
                  <a:uLnTx/>
                  <a:uFillTx/>
                  <a:latin typeface="Segoe UI"/>
                  <a:ea typeface="Segoe UI" pitchFamily="34" charset="0"/>
                  <a:cs typeface="Segoe UI" pitchFamily="34" charset="0"/>
                </a:endParaRPr>
              </a:p>
            </p:txBody>
          </p:sp>
          <p:sp>
            <p:nvSpPr>
              <p:cNvPr id="173" name="Oval 172">
                <a:extLst>
                  <a:ext uri="{FF2B5EF4-FFF2-40B4-BE49-F238E27FC236}">
                    <a16:creationId xmlns:a16="http://schemas.microsoft.com/office/drawing/2014/main" id="{BD3A7899-F660-4828-803D-42F9F1EB36E9}"/>
                  </a:ext>
                </a:extLst>
              </p:cNvPr>
              <p:cNvSpPr/>
              <p:nvPr/>
            </p:nvSpPr>
            <p:spPr bwMode="auto">
              <a:xfrm>
                <a:off x="6612344" y="6445998"/>
                <a:ext cx="208390" cy="208390"/>
              </a:xfrm>
              <a:prstGeom prst="ellipse">
                <a:avLst/>
              </a:prstGeom>
              <a:noFill/>
              <a:ln w="12700" cap="flat" cmpd="sng" algn="ctr">
                <a:solidFill>
                  <a:schemeClr val="tx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0" cap="none" spc="0" normalizeH="0" baseline="0" noProof="0" err="1">
                  <a:ln>
                    <a:noFill/>
                  </a:ln>
                  <a:solidFill>
                    <a:schemeClr val="tx2"/>
                  </a:solidFill>
                  <a:effectLst/>
                  <a:uLnTx/>
                  <a:uFillTx/>
                  <a:latin typeface="Segoe UI"/>
                  <a:ea typeface="Segoe UI" pitchFamily="34" charset="0"/>
                  <a:cs typeface="Segoe UI" pitchFamily="34" charset="0"/>
                </a:endParaRPr>
              </a:p>
            </p:txBody>
          </p:sp>
          <p:sp>
            <p:nvSpPr>
              <p:cNvPr id="174" name="Oval 173">
                <a:extLst>
                  <a:ext uri="{FF2B5EF4-FFF2-40B4-BE49-F238E27FC236}">
                    <a16:creationId xmlns:a16="http://schemas.microsoft.com/office/drawing/2014/main" id="{065592B0-43AD-47A9-93DD-D2AF41CF21E0}"/>
                  </a:ext>
                </a:extLst>
              </p:cNvPr>
              <p:cNvSpPr/>
              <p:nvPr/>
            </p:nvSpPr>
            <p:spPr bwMode="auto">
              <a:xfrm>
                <a:off x="6415326" y="6722858"/>
                <a:ext cx="208390" cy="208390"/>
              </a:xfrm>
              <a:prstGeom prst="ellipse">
                <a:avLst/>
              </a:prstGeom>
              <a:noFill/>
              <a:ln w="12700" cap="flat" cmpd="sng" algn="ctr">
                <a:solidFill>
                  <a:schemeClr val="tx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0" cap="none" spc="0" normalizeH="0" baseline="0" noProof="0" err="1">
                  <a:ln>
                    <a:noFill/>
                  </a:ln>
                  <a:solidFill>
                    <a:schemeClr val="tx2"/>
                  </a:solidFill>
                  <a:effectLst/>
                  <a:uLnTx/>
                  <a:uFillTx/>
                  <a:latin typeface="Segoe UI"/>
                  <a:ea typeface="Segoe UI" pitchFamily="34" charset="0"/>
                  <a:cs typeface="Segoe UI" pitchFamily="34" charset="0"/>
                </a:endParaRPr>
              </a:p>
            </p:txBody>
          </p:sp>
          <p:sp>
            <p:nvSpPr>
              <p:cNvPr id="175" name="Oval 174">
                <a:extLst>
                  <a:ext uri="{FF2B5EF4-FFF2-40B4-BE49-F238E27FC236}">
                    <a16:creationId xmlns:a16="http://schemas.microsoft.com/office/drawing/2014/main" id="{EF58A47F-0375-44EA-80E9-9DE3AA80500E}"/>
                  </a:ext>
                </a:extLst>
              </p:cNvPr>
              <p:cNvSpPr/>
              <p:nvPr/>
            </p:nvSpPr>
            <p:spPr bwMode="auto">
              <a:xfrm>
                <a:off x="6271983" y="5822591"/>
                <a:ext cx="208390" cy="208390"/>
              </a:xfrm>
              <a:prstGeom prst="ellipse">
                <a:avLst/>
              </a:prstGeom>
              <a:noFill/>
              <a:ln w="12700" cap="flat" cmpd="sng" algn="ctr">
                <a:solidFill>
                  <a:schemeClr val="tx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0" cap="none" spc="0" normalizeH="0" baseline="0" noProof="0" err="1">
                  <a:ln>
                    <a:noFill/>
                  </a:ln>
                  <a:solidFill>
                    <a:schemeClr val="tx2"/>
                  </a:solidFill>
                  <a:effectLst/>
                  <a:uLnTx/>
                  <a:uFillTx/>
                  <a:latin typeface="Segoe UI"/>
                  <a:ea typeface="Segoe UI" pitchFamily="34" charset="0"/>
                  <a:cs typeface="Segoe UI" pitchFamily="34" charset="0"/>
                </a:endParaRPr>
              </a:p>
            </p:txBody>
          </p:sp>
          <p:sp>
            <p:nvSpPr>
              <p:cNvPr id="176" name="Oval 175">
                <a:extLst>
                  <a:ext uri="{FF2B5EF4-FFF2-40B4-BE49-F238E27FC236}">
                    <a16:creationId xmlns:a16="http://schemas.microsoft.com/office/drawing/2014/main" id="{DBF1CDCB-1779-4D10-9BE5-824A5D636483}"/>
                  </a:ext>
                </a:extLst>
              </p:cNvPr>
              <p:cNvSpPr/>
              <p:nvPr/>
            </p:nvSpPr>
            <p:spPr bwMode="auto">
              <a:xfrm>
                <a:off x="5634443" y="5952138"/>
                <a:ext cx="208390" cy="208390"/>
              </a:xfrm>
              <a:prstGeom prst="ellipse">
                <a:avLst/>
              </a:prstGeom>
              <a:noFill/>
              <a:ln w="12700" cap="flat" cmpd="sng" algn="ctr">
                <a:solidFill>
                  <a:schemeClr val="tx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0" cap="none" spc="0" normalizeH="0" baseline="0" noProof="0" err="1">
                  <a:ln>
                    <a:noFill/>
                  </a:ln>
                  <a:solidFill>
                    <a:schemeClr val="tx2"/>
                  </a:solidFill>
                  <a:effectLst/>
                  <a:uLnTx/>
                  <a:uFillTx/>
                  <a:latin typeface="Segoe UI"/>
                  <a:ea typeface="Segoe UI" pitchFamily="34" charset="0"/>
                  <a:cs typeface="Segoe UI" pitchFamily="34" charset="0"/>
                </a:endParaRPr>
              </a:p>
            </p:txBody>
          </p:sp>
          <p:sp>
            <p:nvSpPr>
              <p:cNvPr id="177" name="Oval 176">
                <a:extLst>
                  <a:ext uri="{FF2B5EF4-FFF2-40B4-BE49-F238E27FC236}">
                    <a16:creationId xmlns:a16="http://schemas.microsoft.com/office/drawing/2014/main" id="{0DC42E91-6189-4865-8827-A3C8C0107FF9}"/>
                  </a:ext>
                </a:extLst>
              </p:cNvPr>
              <p:cNvSpPr/>
              <p:nvPr/>
            </p:nvSpPr>
            <p:spPr bwMode="auto">
              <a:xfrm>
                <a:off x="5381211" y="6285981"/>
                <a:ext cx="208390" cy="208390"/>
              </a:xfrm>
              <a:prstGeom prst="ellipse">
                <a:avLst/>
              </a:prstGeom>
              <a:noFill/>
              <a:ln w="12700" cap="flat" cmpd="sng" algn="ctr">
                <a:solidFill>
                  <a:schemeClr val="tx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0" cap="none" spc="0" normalizeH="0" baseline="0" noProof="0" err="1">
                  <a:ln>
                    <a:noFill/>
                  </a:ln>
                  <a:solidFill>
                    <a:schemeClr val="tx2"/>
                  </a:solidFill>
                  <a:effectLst/>
                  <a:uLnTx/>
                  <a:uFillTx/>
                  <a:latin typeface="Segoe UI"/>
                  <a:ea typeface="Segoe UI" pitchFamily="34" charset="0"/>
                  <a:cs typeface="Segoe UI" pitchFamily="34" charset="0"/>
                </a:endParaRPr>
              </a:p>
            </p:txBody>
          </p:sp>
          <p:sp>
            <p:nvSpPr>
              <p:cNvPr id="178" name="Oval 177">
                <a:extLst>
                  <a:ext uri="{FF2B5EF4-FFF2-40B4-BE49-F238E27FC236}">
                    <a16:creationId xmlns:a16="http://schemas.microsoft.com/office/drawing/2014/main" id="{0A5A81E1-257D-4D43-8289-842E6DFC56B6}"/>
                  </a:ext>
                </a:extLst>
              </p:cNvPr>
              <p:cNvSpPr/>
              <p:nvPr/>
            </p:nvSpPr>
            <p:spPr bwMode="auto">
              <a:xfrm>
                <a:off x="5618093" y="6677155"/>
                <a:ext cx="208390" cy="208390"/>
              </a:xfrm>
              <a:prstGeom prst="ellipse">
                <a:avLst/>
              </a:prstGeom>
              <a:noFill/>
              <a:ln w="12700" cap="flat" cmpd="sng" algn="ctr">
                <a:solidFill>
                  <a:schemeClr val="tx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0" cap="none" spc="0" normalizeH="0" baseline="0" noProof="0" err="1">
                  <a:ln>
                    <a:noFill/>
                  </a:ln>
                  <a:solidFill>
                    <a:schemeClr val="tx2"/>
                  </a:solidFill>
                  <a:effectLst/>
                  <a:uLnTx/>
                  <a:uFillTx/>
                  <a:latin typeface="Segoe UI"/>
                  <a:ea typeface="Segoe UI" pitchFamily="34" charset="0"/>
                  <a:cs typeface="Segoe UI" pitchFamily="34" charset="0"/>
                </a:endParaRPr>
              </a:p>
            </p:txBody>
          </p:sp>
          <p:sp>
            <p:nvSpPr>
              <p:cNvPr id="179" name="Oval 178">
                <a:extLst>
                  <a:ext uri="{FF2B5EF4-FFF2-40B4-BE49-F238E27FC236}">
                    <a16:creationId xmlns:a16="http://schemas.microsoft.com/office/drawing/2014/main" id="{E05B338C-8EE1-4E3F-B6C1-EC61C872B9EA}"/>
                  </a:ext>
                </a:extLst>
              </p:cNvPr>
              <p:cNvSpPr/>
              <p:nvPr/>
            </p:nvSpPr>
            <p:spPr bwMode="auto">
              <a:xfrm>
                <a:off x="5941777" y="6904320"/>
                <a:ext cx="208390" cy="208390"/>
              </a:xfrm>
              <a:prstGeom prst="ellipse">
                <a:avLst/>
              </a:prstGeom>
              <a:noFill/>
              <a:ln w="12700" cap="flat" cmpd="sng" algn="ctr">
                <a:solidFill>
                  <a:schemeClr val="tx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0" cap="none" spc="0" normalizeH="0" baseline="0" noProof="0" err="1">
                  <a:ln>
                    <a:noFill/>
                  </a:ln>
                  <a:solidFill>
                    <a:schemeClr val="tx2"/>
                  </a:solidFill>
                  <a:effectLst/>
                  <a:uLnTx/>
                  <a:uFillTx/>
                  <a:latin typeface="Segoe UI"/>
                  <a:ea typeface="Segoe UI" pitchFamily="34" charset="0"/>
                  <a:cs typeface="Segoe UI" pitchFamily="34" charset="0"/>
                </a:endParaRPr>
              </a:p>
            </p:txBody>
          </p:sp>
        </p:grpSp>
        <p:grpSp>
          <p:nvGrpSpPr>
            <p:cNvPr id="147" name="Group 146">
              <a:extLst>
                <a:ext uri="{FF2B5EF4-FFF2-40B4-BE49-F238E27FC236}">
                  <a16:creationId xmlns:a16="http://schemas.microsoft.com/office/drawing/2014/main" id="{D3F57B12-E0A2-4036-9855-B635DAF03976}"/>
                </a:ext>
              </a:extLst>
            </p:cNvPr>
            <p:cNvGrpSpPr/>
            <p:nvPr/>
          </p:nvGrpSpPr>
          <p:grpSpPr>
            <a:xfrm>
              <a:off x="7005651" y="545448"/>
              <a:ext cx="257217" cy="232264"/>
              <a:chOff x="2760401" y="1824177"/>
              <a:chExt cx="285697" cy="257980"/>
            </a:xfrm>
          </p:grpSpPr>
          <p:sp>
            <p:nvSpPr>
              <p:cNvPr id="162" name="Rectangle 48">
                <a:extLst>
                  <a:ext uri="{FF2B5EF4-FFF2-40B4-BE49-F238E27FC236}">
                    <a16:creationId xmlns:a16="http://schemas.microsoft.com/office/drawing/2014/main" id="{CD4DB60D-BAD9-4590-AED7-485C38B851E1}"/>
                  </a:ext>
                </a:extLst>
              </p:cNvPr>
              <p:cNvSpPr>
                <a:spLocks noChangeArrowheads="1"/>
              </p:cNvSpPr>
              <p:nvPr/>
            </p:nvSpPr>
            <p:spPr bwMode="auto">
              <a:xfrm>
                <a:off x="2760401" y="1824177"/>
                <a:ext cx="285697" cy="257980"/>
              </a:xfrm>
              <a:prstGeom prst="rect">
                <a:avLst/>
              </a:pr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chemeClr val="tx2"/>
                  </a:solidFill>
                  <a:effectLst/>
                  <a:uLnTx/>
                  <a:uFillTx/>
                  <a:latin typeface="Segoe UI"/>
                  <a:ea typeface="+mn-ea"/>
                  <a:cs typeface="+mn-cs"/>
                </a:endParaRPr>
              </a:p>
            </p:txBody>
          </p:sp>
          <p:sp>
            <p:nvSpPr>
              <p:cNvPr id="163" name="Freeform 49">
                <a:extLst>
                  <a:ext uri="{FF2B5EF4-FFF2-40B4-BE49-F238E27FC236}">
                    <a16:creationId xmlns:a16="http://schemas.microsoft.com/office/drawing/2014/main" id="{942DDE3B-F2F6-4F7B-9B1E-732766B3590D}"/>
                  </a:ext>
                </a:extLst>
              </p:cNvPr>
              <p:cNvSpPr>
                <a:spLocks/>
              </p:cNvSpPr>
              <p:nvPr/>
            </p:nvSpPr>
            <p:spPr bwMode="auto">
              <a:xfrm>
                <a:off x="2760401" y="1929714"/>
                <a:ext cx="285697" cy="140716"/>
              </a:xfrm>
              <a:custGeom>
                <a:avLst/>
                <a:gdLst>
                  <a:gd name="T0" fmla="*/ 268 w 268"/>
                  <a:gd name="T1" fmla="*/ 132 h 132"/>
                  <a:gd name="T2" fmla="*/ 179 w 268"/>
                  <a:gd name="T3" fmla="*/ 44 h 132"/>
                  <a:gd name="T4" fmla="*/ 156 w 268"/>
                  <a:gd name="T5" fmla="*/ 66 h 132"/>
                  <a:gd name="T6" fmla="*/ 89 w 268"/>
                  <a:gd name="T7" fmla="*/ 0 h 132"/>
                  <a:gd name="T8" fmla="*/ 0 w 268"/>
                  <a:gd name="T9" fmla="*/ 88 h 132"/>
                </a:gdLst>
                <a:ahLst/>
                <a:cxnLst>
                  <a:cxn ang="0">
                    <a:pos x="T0" y="T1"/>
                  </a:cxn>
                  <a:cxn ang="0">
                    <a:pos x="T2" y="T3"/>
                  </a:cxn>
                  <a:cxn ang="0">
                    <a:pos x="T4" y="T5"/>
                  </a:cxn>
                  <a:cxn ang="0">
                    <a:pos x="T6" y="T7"/>
                  </a:cxn>
                  <a:cxn ang="0">
                    <a:pos x="T8" y="T9"/>
                  </a:cxn>
                </a:cxnLst>
                <a:rect l="0" t="0" r="r" b="b"/>
                <a:pathLst>
                  <a:path w="268" h="132">
                    <a:moveTo>
                      <a:pt x="268" y="132"/>
                    </a:moveTo>
                    <a:lnTo>
                      <a:pt x="179" y="44"/>
                    </a:lnTo>
                    <a:lnTo>
                      <a:pt x="156" y="66"/>
                    </a:lnTo>
                    <a:lnTo>
                      <a:pt x="89" y="0"/>
                    </a:lnTo>
                    <a:lnTo>
                      <a:pt x="0" y="88"/>
                    </a:ln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chemeClr val="tx2"/>
                  </a:solidFill>
                  <a:effectLst/>
                  <a:uLnTx/>
                  <a:uFillTx/>
                  <a:latin typeface="Segoe UI"/>
                  <a:ea typeface="+mn-ea"/>
                  <a:cs typeface="+mn-cs"/>
                </a:endParaRPr>
              </a:p>
            </p:txBody>
          </p:sp>
          <p:sp>
            <p:nvSpPr>
              <p:cNvPr id="164" name="Oval 163">
                <a:extLst>
                  <a:ext uri="{FF2B5EF4-FFF2-40B4-BE49-F238E27FC236}">
                    <a16:creationId xmlns:a16="http://schemas.microsoft.com/office/drawing/2014/main" id="{56FEB970-EAB5-43E6-ABAF-AA1AD91D6D6E}"/>
                  </a:ext>
                </a:extLst>
              </p:cNvPr>
              <p:cNvSpPr>
                <a:spLocks noChangeArrowheads="1"/>
              </p:cNvSpPr>
              <p:nvPr/>
            </p:nvSpPr>
            <p:spPr bwMode="auto">
              <a:xfrm>
                <a:off x="2951221" y="1871082"/>
                <a:ext cx="47971" cy="46905"/>
              </a:xfrm>
              <a:prstGeom prst="ellipse">
                <a:avLst/>
              </a:prstGeom>
              <a:noFill/>
              <a:ln w="12700">
                <a:solidFill>
                  <a:schemeClr val="tx2"/>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chemeClr val="tx2"/>
                  </a:solidFill>
                  <a:effectLst/>
                  <a:uLnTx/>
                  <a:uFillTx/>
                  <a:latin typeface="Segoe UI"/>
                  <a:ea typeface="+mn-ea"/>
                  <a:cs typeface="+mn-cs"/>
                </a:endParaRPr>
              </a:p>
            </p:txBody>
          </p:sp>
        </p:grpSp>
        <p:sp>
          <p:nvSpPr>
            <p:cNvPr id="148" name="Freeform 71">
              <a:extLst>
                <a:ext uri="{FF2B5EF4-FFF2-40B4-BE49-F238E27FC236}">
                  <a16:creationId xmlns:a16="http://schemas.microsoft.com/office/drawing/2014/main" id="{3548475C-D6D7-4939-AC15-06375EAEAF1B}"/>
                </a:ext>
              </a:extLst>
            </p:cNvPr>
            <p:cNvSpPr/>
            <p:nvPr/>
          </p:nvSpPr>
          <p:spPr bwMode="auto">
            <a:xfrm>
              <a:off x="8109453" y="548874"/>
              <a:ext cx="273461" cy="225413"/>
            </a:xfrm>
            <a:custGeom>
              <a:avLst/>
              <a:gdLst>
                <a:gd name="connsiteX0" fmla="*/ 2243075 w 3227827"/>
                <a:gd name="connsiteY0" fmla="*/ 0 h 2660690"/>
                <a:gd name="connsiteX1" fmla="*/ 2705138 w 3227827"/>
                <a:gd name="connsiteY1" fmla="*/ 178525 h 2660690"/>
                <a:gd name="connsiteX2" fmla="*/ 2744327 w 3227827"/>
                <a:gd name="connsiteY2" fmla="*/ 219630 h 2660690"/>
                <a:gd name="connsiteX3" fmla="*/ 2774681 w 3227827"/>
                <a:gd name="connsiteY3" fmla="*/ 217260 h 2660690"/>
                <a:gd name="connsiteX4" fmla="*/ 3179748 w 3227827"/>
                <a:gd name="connsiteY4" fmla="*/ 39644 h 2660690"/>
                <a:gd name="connsiteX5" fmla="*/ 2898534 w 3227827"/>
                <a:gd name="connsiteY5" fmla="*/ 401594 h 2660690"/>
                <a:gd name="connsiteX6" fmla="*/ 3227827 w 3227827"/>
                <a:gd name="connsiteY6" fmla="*/ 319044 h 2660690"/>
                <a:gd name="connsiteX7" fmla="*/ 2991063 w 3227827"/>
                <a:gd name="connsiteY7" fmla="*/ 666622 h 2660690"/>
                <a:gd name="connsiteX8" fmla="*/ 2924137 w 3227827"/>
                <a:gd name="connsiteY8" fmla="*/ 717139 h 2660690"/>
                <a:gd name="connsiteX9" fmla="*/ 2924693 w 3227827"/>
                <a:gd name="connsiteY9" fmla="*/ 729139 h 2660690"/>
                <a:gd name="connsiteX10" fmla="*/ 990811 w 3227827"/>
                <a:gd name="connsiteY10" fmla="*/ 2659611 h 2660690"/>
                <a:gd name="connsiteX11" fmla="*/ 83639 w 3227827"/>
                <a:gd name="connsiteY11" fmla="*/ 2429023 h 2660690"/>
                <a:gd name="connsiteX12" fmla="*/ 0 w 3227827"/>
                <a:gd name="connsiteY12" fmla="*/ 2378015 h 2660690"/>
                <a:gd name="connsiteX13" fmla="*/ 151258 w 3227827"/>
                <a:gd name="connsiteY13" fmla="*/ 2370349 h 2660690"/>
                <a:gd name="connsiteX14" fmla="*/ 899006 w 3227827"/>
                <a:gd name="connsiteY14" fmla="*/ 2129959 h 2660690"/>
                <a:gd name="connsiteX15" fmla="*/ 966223 w 3227827"/>
                <a:gd name="connsiteY15" fmla="*/ 2085120 h 2660690"/>
                <a:gd name="connsiteX16" fmla="*/ 904179 w 3227827"/>
                <a:gd name="connsiteY16" fmla="*/ 2074665 h 2660690"/>
                <a:gd name="connsiteX17" fmla="*/ 353090 w 3227827"/>
                <a:gd name="connsiteY17" fmla="*/ 1603559 h 2660690"/>
                <a:gd name="connsiteX18" fmla="*/ 608904 w 3227827"/>
                <a:gd name="connsiteY18" fmla="*/ 1614444 h 2660690"/>
                <a:gd name="connsiteX19" fmla="*/ 129933 w 3227827"/>
                <a:gd name="connsiteY19" fmla="*/ 931366 h 2660690"/>
                <a:gd name="connsiteX20" fmla="*/ 374862 w 3227827"/>
                <a:gd name="connsiteY20" fmla="*/ 993959 h 2660690"/>
                <a:gd name="connsiteX21" fmla="*/ 219740 w 3227827"/>
                <a:gd name="connsiteY21" fmla="*/ 101330 h 2660690"/>
                <a:gd name="connsiteX22" fmla="*/ 1410961 w 3227827"/>
                <a:gd name="connsiteY22" fmla="*/ 782283 h 2660690"/>
                <a:gd name="connsiteX23" fmla="*/ 1563883 w 3227827"/>
                <a:gd name="connsiteY23" fmla="*/ 792289 h 2660690"/>
                <a:gd name="connsiteX24" fmla="*/ 1563785 w 3227827"/>
                <a:gd name="connsiteY24" fmla="*/ 791863 h 2660690"/>
                <a:gd name="connsiteX25" fmla="*/ 1555866 w 3227827"/>
                <a:gd name="connsiteY25" fmla="*/ 687208 h 2660690"/>
                <a:gd name="connsiteX26" fmla="*/ 2243075 w 3227827"/>
                <a:gd name="connsiteY26" fmla="*/ 0 h 2660690"/>
                <a:gd name="connsiteX0" fmla="*/ 2243075 w 3227827"/>
                <a:gd name="connsiteY0" fmla="*/ 0 h 2660690"/>
                <a:gd name="connsiteX1" fmla="*/ 2705138 w 3227827"/>
                <a:gd name="connsiteY1" fmla="*/ 178525 h 2660690"/>
                <a:gd name="connsiteX2" fmla="*/ 2744327 w 3227827"/>
                <a:gd name="connsiteY2" fmla="*/ 219630 h 2660690"/>
                <a:gd name="connsiteX3" fmla="*/ 2774681 w 3227827"/>
                <a:gd name="connsiteY3" fmla="*/ 217260 h 2660690"/>
                <a:gd name="connsiteX4" fmla="*/ 3179748 w 3227827"/>
                <a:gd name="connsiteY4" fmla="*/ 39644 h 2660690"/>
                <a:gd name="connsiteX5" fmla="*/ 2898534 w 3227827"/>
                <a:gd name="connsiteY5" fmla="*/ 401594 h 2660690"/>
                <a:gd name="connsiteX6" fmla="*/ 3227827 w 3227827"/>
                <a:gd name="connsiteY6" fmla="*/ 319044 h 2660690"/>
                <a:gd name="connsiteX7" fmla="*/ 2991063 w 3227827"/>
                <a:gd name="connsiteY7" fmla="*/ 666622 h 2660690"/>
                <a:gd name="connsiteX8" fmla="*/ 2924137 w 3227827"/>
                <a:gd name="connsiteY8" fmla="*/ 717139 h 2660690"/>
                <a:gd name="connsiteX9" fmla="*/ 2924693 w 3227827"/>
                <a:gd name="connsiteY9" fmla="*/ 729139 h 2660690"/>
                <a:gd name="connsiteX10" fmla="*/ 990811 w 3227827"/>
                <a:gd name="connsiteY10" fmla="*/ 2659611 h 2660690"/>
                <a:gd name="connsiteX11" fmla="*/ 83639 w 3227827"/>
                <a:gd name="connsiteY11" fmla="*/ 2429023 h 2660690"/>
                <a:gd name="connsiteX12" fmla="*/ 0 w 3227827"/>
                <a:gd name="connsiteY12" fmla="*/ 2378015 h 2660690"/>
                <a:gd name="connsiteX13" fmla="*/ 151258 w 3227827"/>
                <a:gd name="connsiteY13" fmla="*/ 2370349 h 2660690"/>
                <a:gd name="connsiteX14" fmla="*/ 899006 w 3227827"/>
                <a:gd name="connsiteY14" fmla="*/ 2129959 h 2660690"/>
                <a:gd name="connsiteX15" fmla="*/ 966223 w 3227827"/>
                <a:gd name="connsiteY15" fmla="*/ 2085120 h 2660690"/>
                <a:gd name="connsiteX16" fmla="*/ 904179 w 3227827"/>
                <a:gd name="connsiteY16" fmla="*/ 2074665 h 2660690"/>
                <a:gd name="connsiteX17" fmla="*/ 353090 w 3227827"/>
                <a:gd name="connsiteY17" fmla="*/ 1603559 h 2660690"/>
                <a:gd name="connsiteX18" fmla="*/ 608904 w 3227827"/>
                <a:gd name="connsiteY18" fmla="*/ 1614444 h 2660690"/>
                <a:gd name="connsiteX19" fmla="*/ 129933 w 3227827"/>
                <a:gd name="connsiteY19" fmla="*/ 931366 h 2660690"/>
                <a:gd name="connsiteX20" fmla="*/ 374862 w 3227827"/>
                <a:gd name="connsiteY20" fmla="*/ 993959 h 2660690"/>
                <a:gd name="connsiteX21" fmla="*/ 219740 w 3227827"/>
                <a:gd name="connsiteY21" fmla="*/ 101330 h 2660690"/>
                <a:gd name="connsiteX22" fmla="*/ 1410961 w 3227827"/>
                <a:gd name="connsiteY22" fmla="*/ 782283 h 2660690"/>
                <a:gd name="connsiteX23" fmla="*/ 1563883 w 3227827"/>
                <a:gd name="connsiteY23" fmla="*/ 792289 h 2660690"/>
                <a:gd name="connsiteX24" fmla="*/ 1563785 w 3227827"/>
                <a:gd name="connsiteY24" fmla="*/ 791863 h 2660690"/>
                <a:gd name="connsiteX25" fmla="*/ 1555866 w 3227827"/>
                <a:gd name="connsiteY25" fmla="*/ 687208 h 2660690"/>
                <a:gd name="connsiteX26" fmla="*/ 2243075 w 3227827"/>
                <a:gd name="connsiteY26" fmla="*/ 0 h 2660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227827" h="2660690">
                  <a:moveTo>
                    <a:pt x="2243075" y="0"/>
                  </a:moveTo>
                  <a:cubicBezTo>
                    <a:pt x="2420981" y="0"/>
                    <a:pt x="2583098" y="67604"/>
                    <a:pt x="2705138" y="178525"/>
                  </a:cubicBezTo>
                  <a:lnTo>
                    <a:pt x="2744327" y="219630"/>
                  </a:lnTo>
                  <a:lnTo>
                    <a:pt x="2774681" y="217260"/>
                  </a:lnTo>
                  <a:cubicBezTo>
                    <a:pt x="2931135" y="197090"/>
                    <a:pt x="3033245" y="134440"/>
                    <a:pt x="3179748" y="39644"/>
                  </a:cubicBezTo>
                  <a:cubicBezTo>
                    <a:pt x="3163117" y="234680"/>
                    <a:pt x="3021300" y="307251"/>
                    <a:pt x="2898534" y="401594"/>
                  </a:cubicBezTo>
                  <a:cubicBezTo>
                    <a:pt x="3018277" y="413992"/>
                    <a:pt x="3151627" y="380125"/>
                    <a:pt x="3227827" y="319044"/>
                  </a:cubicBezTo>
                  <a:cubicBezTo>
                    <a:pt x="3167276" y="498431"/>
                    <a:pt x="3092946" y="584440"/>
                    <a:pt x="2991063" y="666622"/>
                  </a:cubicBezTo>
                  <a:lnTo>
                    <a:pt x="2924137" y="717139"/>
                  </a:lnTo>
                  <a:cubicBezTo>
                    <a:pt x="2924322" y="721139"/>
                    <a:pt x="2924508" y="725139"/>
                    <a:pt x="2924693" y="729139"/>
                  </a:cubicBezTo>
                  <a:cubicBezTo>
                    <a:pt x="2916083" y="1642648"/>
                    <a:pt x="2157998" y="2699186"/>
                    <a:pt x="990811" y="2659611"/>
                  </a:cubicBezTo>
                  <a:cubicBezTo>
                    <a:pt x="424478" y="2640408"/>
                    <a:pt x="353308" y="2576079"/>
                    <a:pt x="83639" y="2429023"/>
                  </a:cubicBezTo>
                  <a:lnTo>
                    <a:pt x="0" y="2378015"/>
                  </a:lnTo>
                  <a:lnTo>
                    <a:pt x="151258" y="2370349"/>
                  </a:lnTo>
                  <a:cubicBezTo>
                    <a:pt x="421172" y="2342832"/>
                    <a:pt x="674412" y="2258696"/>
                    <a:pt x="899006" y="2129959"/>
                  </a:cubicBezTo>
                  <a:lnTo>
                    <a:pt x="966223" y="2085120"/>
                  </a:lnTo>
                  <a:lnTo>
                    <a:pt x="904179" y="2074665"/>
                  </a:lnTo>
                  <a:cubicBezTo>
                    <a:pt x="718952" y="2036268"/>
                    <a:pt x="464668" y="1913349"/>
                    <a:pt x="353090" y="1603559"/>
                  </a:cubicBezTo>
                  <a:cubicBezTo>
                    <a:pt x="443804" y="1631680"/>
                    <a:pt x="545404" y="1648916"/>
                    <a:pt x="608904" y="1614444"/>
                  </a:cubicBezTo>
                  <a:cubicBezTo>
                    <a:pt x="337668" y="1484722"/>
                    <a:pt x="71875" y="1232538"/>
                    <a:pt x="129933" y="931366"/>
                  </a:cubicBezTo>
                  <a:cubicBezTo>
                    <a:pt x="211576" y="965837"/>
                    <a:pt x="238790" y="994867"/>
                    <a:pt x="374862" y="993959"/>
                  </a:cubicBezTo>
                  <a:cubicBezTo>
                    <a:pt x="140819" y="761730"/>
                    <a:pt x="51011" y="420644"/>
                    <a:pt x="219740" y="101330"/>
                  </a:cubicBezTo>
                  <a:cubicBezTo>
                    <a:pt x="539508" y="520431"/>
                    <a:pt x="1016949" y="731341"/>
                    <a:pt x="1410961" y="782283"/>
                  </a:cubicBezTo>
                  <a:lnTo>
                    <a:pt x="1563883" y="792289"/>
                  </a:lnTo>
                  <a:cubicBezTo>
                    <a:pt x="1563850" y="792147"/>
                    <a:pt x="1563818" y="792005"/>
                    <a:pt x="1563785" y="791863"/>
                  </a:cubicBezTo>
                  <a:cubicBezTo>
                    <a:pt x="1558571" y="757739"/>
                    <a:pt x="1555867" y="722789"/>
                    <a:pt x="1555866" y="687208"/>
                  </a:cubicBezTo>
                  <a:cubicBezTo>
                    <a:pt x="1555867" y="307674"/>
                    <a:pt x="1863540" y="-1"/>
                    <a:pt x="2243075" y="0"/>
                  </a:cubicBezTo>
                  <a:close/>
                </a:path>
              </a:pathLst>
            </a:custGeom>
            <a:noFill/>
            <a:ln w="12700" cap="flat" cmpd="sng" algn="ctr">
              <a:solidFill>
                <a:schemeClr val="tx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0" cap="none" spc="0" normalizeH="0" baseline="0" noProof="0" err="1">
                <a:ln>
                  <a:noFill/>
                </a:ln>
                <a:solidFill>
                  <a:schemeClr val="tx2"/>
                </a:solidFill>
                <a:effectLst/>
                <a:uLnTx/>
                <a:uFillTx/>
                <a:latin typeface="Segoe UI"/>
                <a:ea typeface="Segoe UI" pitchFamily="34" charset="0"/>
                <a:cs typeface="Segoe UI" pitchFamily="34" charset="0"/>
              </a:endParaRPr>
            </a:p>
          </p:txBody>
        </p:sp>
        <p:grpSp>
          <p:nvGrpSpPr>
            <p:cNvPr id="149" name="Group 148">
              <a:extLst>
                <a:ext uri="{FF2B5EF4-FFF2-40B4-BE49-F238E27FC236}">
                  <a16:creationId xmlns:a16="http://schemas.microsoft.com/office/drawing/2014/main" id="{C743AA51-4D00-4694-ACA2-164934A9385D}"/>
                </a:ext>
              </a:extLst>
            </p:cNvPr>
            <p:cNvGrpSpPr/>
            <p:nvPr/>
          </p:nvGrpSpPr>
          <p:grpSpPr>
            <a:xfrm>
              <a:off x="4810710" y="494577"/>
              <a:ext cx="266872" cy="334007"/>
              <a:chOff x="1564614" y="1427406"/>
              <a:chExt cx="256236" cy="320693"/>
            </a:xfrm>
          </p:grpSpPr>
          <p:grpSp>
            <p:nvGrpSpPr>
              <p:cNvPr id="156" name="Group 155">
                <a:extLst>
                  <a:ext uri="{FF2B5EF4-FFF2-40B4-BE49-F238E27FC236}">
                    <a16:creationId xmlns:a16="http://schemas.microsoft.com/office/drawing/2014/main" id="{ADE867A6-AD1B-4EC6-9002-B1EB90A6A8B1}"/>
                  </a:ext>
                </a:extLst>
              </p:cNvPr>
              <p:cNvGrpSpPr/>
              <p:nvPr/>
            </p:nvGrpSpPr>
            <p:grpSpPr>
              <a:xfrm>
                <a:off x="1591509" y="1483819"/>
                <a:ext cx="229341" cy="264280"/>
                <a:chOff x="6498112" y="3330497"/>
                <a:chExt cx="1259085" cy="1450900"/>
              </a:xfrm>
            </p:grpSpPr>
            <p:sp>
              <p:nvSpPr>
                <p:cNvPr id="158" name="Oval 8">
                  <a:extLst>
                    <a:ext uri="{FF2B5EF4-FFF2-40B4-BE49-F238E27FC236}">
                      <a16:creationId xmlns:a16="http://schemas.microsoft.com/office/drawing/2014/main" id="{97C7CB15-82C2-4EE8-91C8-CDED0D4F36C0}"/>
                    </a:ext>
                  </a:extLst>
                </p:cNvPr>
                <p:cNvSpPr>
                  <a:spLocks noChangeArrowheads="1"/>
                </p:cNvSpPr>
                <p:nvPr/>
              </p:nvSpPr>
              <p:spPr bwMode="auto">
                <a:xfrm>
                  <a:off x="7243234" y="3330497"/>
                  <a:ext cx="472157" cy="459861"/>
                </a:xfrm>
                <a:prstGeom prst="ellipse">
                  <a:avLst/>
                </a:prstGeom>
                <a:no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chemeClr val="tx2"/>
                    </a:solidFill>
                    <a:effectLst/>
                    <a:uLnTx/>
                    <a:uFillTx/>
                    <a:latin typeface="Segoe UI"/>
                    <a:ea typeface="+mn-ea"/>
                    <a:cs typeface="+mn-cs"/>
                  </a:endParaRPr>
                </a:p>
              </p:txBody>
            </p:sp>
            <p:sp>
              <p:nvSpPr>
                <p:cNvPr id="159" name="Oval 9">
                  <a:extLst>
                    <a:ext uri="{FF2B5EF4-FFF2-40B4-BE49-F238E27FC236}">
                      <a16:creationId xmlns:a16="http://schemas.microsoft.com/office/drawing/2014/main" id="{9220C10B-4E84-4643-9F3E-AD8CE84F3475}"/>
                    </a:ext>
                  </a:extLst>
                </p:cNvPr>
                <p:cNvSpPr>
                  <a:spLocks noChangeArrowheads="1"/>
                </p:cNvSpPr>
                <p:nvPr/>
              </p:nvSpPr>
              <p:spPr bwMode="auto">
                <a:xfrm>
                  <a:off x="6611233" y="3790359"/>
                  <a:ext cx="572982" cy="575442"/>
                </a:xfrm>
                <a:prstGeom prst="ellipse">
                  <a:avLst/>
                </a:prstGeom>
                <a:no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chemeClr val="tx2"/>
                    </a:solidFill>
                    <a:effectLst/>
                    <a:uLnTx/>
                    <a:uFillTx/>
                    <a:latin typeface="Segoe UI"/>
                    <a:ea typeface="+mn-ea"/>
                    <a:cs typeface="+mn-cs"/>
                  </a:endParaRPr>
                </a:p>
              </p:txBody>
            </p:sp>
            <p:sp>
              <p:nvSpPr>
                <p:cNvPr id="160" name="Freeform 12">
                  <a:extLst>
                    <a:ext uri="{FF2B5EF4-FFF2-40B4-BE49-F238E27FC236}">
                      <a16:creationId xmlns:a16="http://schemas.microsoft.com/office/drawing/2014/main" id="{ADC474F5-B9CB-4FB2-9ACF-CB38C50D580E}"/>
                    </a:ext>
                  </a:extLst>
                </p:cNvPr>
                <p:cNvSpPr>
                  <a:spLocks/>
                </p:cNvSpPr>
                <p:nvPr/>
              </p:nvSpPr>
              <p:spPr bwMode="auto">
                <a:xfrm>
                  <a:off x="6498112" y="4365800"/>
                  <a:ext cx="816438" cy="415597"/>
                </a:xfrm>
                <a:custGeom>
                  <a:avLst/>
                  <a:gdLst>
                    <a:gd name="T0" fmla="*/ 57 w 57"/>
                    <a:gd name="T1" fmla="*/ 29 h 29"/>
                    <a:gd name="T2" fmla="*/ 28 w 57"/>
                    <a:gd name="T3" fmla="*/ 0 h 29"/>
                    <a:gd name="T4" fmla="*/ 0 w 57"/>
                    <a:gd name="T5" fmla="*/ 29 h 29"/>
                  </a:gdLst>
                  <a:ahLst/>
                  <a:cxnLst>
                    <a:cxn ang="0">
                      <a:pos x="T0" y="T1"/>
                    </a:cxn>
                    <a:cxn ang="0">
                      <a:pos x="T2" y="T3"/>
                    </a:cxn>
                    <a:cxn ang="0">
                      <a:pos x="T4" y="T5"/>
                    </a:cxn>
                  </a:cxnLst>
                  <a:rect l="0" t="0" r="r" b="b"/>
                  <a:pathLst>
                    <a:path w="57" h="29">
                      <a:moveTo>
                        <a:pt x="57" y="29"/>
                      </a:moveTo>
                      <a:cubicBezTo>
                        <a:pt x="57" y="13"/>
                        <a:pt x="44" y="0"/>
                        <a:pt x="28" y="0"/>
                      </a:cubicBezTo>
                      <a:cubicBezTo>
                        <a:pt x="13" y="0"/>
                        <a:pt x="0" y="13"/>
                        <a:pt x="0" y="29"/>
                      </a:cubicBezTo>
                    </a:path>
                  </a:pathLst>
                </a:custGeom>
                <a:no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chemeClr val="tx2"/>
                    </a:solidFill>
                    <a:effectLst/>
                    <a:uLnTx/>
                    <a:uFillTx/>
                    <a:latin typeface="Segoe UI"/>
                    <a:ea typeface="+mn-ea"/>
                    <a:cs typeface="+mn-cs"/>
                  </a:endParaRPr>
                </a:p>
              </p:txBody>
            </p:sp>
            <p:sp>
              <p:nvSpPr>
                <p:cNvPr id="161" name="Freeform 13">
                  <a:extLst>
                    <a:ext uri="{FF2B5EF4-FFF2-40B4-BE49-F238E27FC236}">
                      <a16:creationId xmlns:a16="http://schemas.microsoft.com/office/drawing/2014/main" id="{F4361BF4-7FB1-4C09-BCF7-5E9FFB6F0FAF}"/>
                    </a:ext>
                  </a:extLst>
                </p:cNvPr>
                <p:cNvSpPr>
                  <a:spLocks/>
                </p:cNvSpPr>
                <p:nvPr/>
              </p:nvSpPr>
              <p:spPr bwMode="auto">
                <a:xfrm>
                  <a:off x="7184215" y="3790359"/>
                  <a:ext cx="572982" cy="287721"/>
                </a:xfrm>
                <a:custGeom>
                  <a:avLst/>
                  <a:gdLst>
                    <a:gd name="T0" fmla="*/ 40 w 40"/>
                    <a:gd name="T1" fmla="*/ 20 h 20"/>
                    <a:gd name="T2" fmla="*/ 20 w 40"/>
                    <a:gd name="T3" fmla="*/ 0 h 20"/>
                    <a:gd name="T4" fmla="*/ 0 w 40"/>
                    <a:gd name="T5" fmla="*/ 20 h 20"/>
                  </a:gdLst>
                  <a:ahLst/>
                  <a:cxnLst>
                    <a:cxn ang="0">
                      <a:pos x="T0" y="T1"/>
                    </a:cxn>
                    <a:cxn ang="0">
                      <a:pos x="T2" y="T3"/>
                    </a:cxn>
                    <a:cxn ang="0">
                      <a:pos x="T4" y="T5"/>
                    </a:cxn>
                  </a:cxnLst>
                  <a:rect l="0" t="0" r="r" b="b"/>
                  <a:pathLst>
                    <a:path w="40" h="20">
                      <a:moveTo>
                        <a:pt x="40" y="20"/>
                      </a:moveTo>
                      <a:cubicBezTo>
                        <a:pt x="40" y="9"/>
                        <a:pt x="31" y="0"/>
                        <a:pt x="20" y="0"/>
                      </a:cubicBezTo>
                      <a:cubicBezTo>
                        <a:pt x="9" y="0"/>
                        <a:pt x="0" y="9"/>
                        <a:pt x="0" y="20"/>
                      </a:cubicBezTo>
                    </a:path>
                  </a:pathLst>
                </a:custGeom>
                <a:noFill/>
                <a:ln w="12700" cap="flat">
                  <a:solidFill>
                    <a:schemeClr val="tx2"/>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chemeClr val="tx2"/>
                    </a:solidFill>
                    <a:effectLst/>
                    <a:uLnTx/>
                    <a:uFillTx/>
                    <a:latin typeface="Segoe UI"/>
                    <a:ea typeface="+mn-ea"/>
                    <a:cs typeface="+mn-cs"/>
                  </a:endParaRPr>
                </a:p>
              </p:txBody>
            </p:sp>
          </p:grpSp>
          <p:sp>
            <p:nvSpPr>
              <p:cNvPr id="157" name="Freeform: Shape 168">
                <a:extLst>
                  <a:ext uri="{FF2B5EF4-FFF2-40B4-BE49-F238E27FC236}">
                    <a16:creationId xmlns:a16="http://schemas.microsoft.com/office/drawing/2014/main" id="{B79E7FF5-DF35-40EC-ADA4-06F5626F482D}"/>
                  </a:ext>
                </a:extLst>
              </p:cNvPr>
              <p:cNvSpPr>
                <a:spLocks/>
              </p:cNvSpPr>
              <p:nvPr/>
            </p:nvSpPr>
            <p:spPr bwMode="auto">
              <a:xfrm flipH="1">
                <a:off x="1564614" y="1427406"/>
                <a:ext cx="122892" cy="103468"/>
              </a:xfrm>
              <a:custGeom>
                <a:avLst/>
                <a:gdLst>
                  <a:gd name="connsiteX0" fmla="*/ 0 w 541845"/>
                  <a:gd name="connsiteY0" fmla="*/ 0 h 456200"/>
                  <a:gd name="connsiteX1" fmla="*/ 541845 w 541845"/>
                  <a:gd name="connsiteY1" fmla="*/ 0 h 456200"/>
                  <a:gd name="connsiteX2" fmla="*/ 541845 w 541845"/>
                  <a:gd name="connsiteY2" fmla="*/ 336005 h 456200"/>
                  <a:gd name="connsiteX3" fmla="*/ 170403 w 541845"/>
                  <a:gd name="connsiteY3" fmla="*/ 336005 h 456200"/>
                  <a:gd name="connsiteX4" fmla="*/ 50208 w 541845"/>
                  <a:gd name="connsiteY4" fmla="*/ 456200 h 456200"/>
                  <a:gd name="connsiteX5" fmla="*/ 50208 w 541845"/>
                  <a:gd name="connsiteY5" fmla="*/ 336005 h 456200"/>
                  <a:gd name="connsiteX6" fmla="*/ 0 w 541845"/>
                  <a:gd name="connsiteY6" fmla="*/ 336005 h 45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1845" h="456200">
                    <a:moveTo>
                      <a:pt x="0" y="0"/>
                    </a:moveTo>
                    <a:lnTo>
                      <a:pt x="541845" y="0"/>
                    </a:lnTo>
                    <a:lnTo>
                      <a:pt x="541845" y="336005"/>
                    </a:lnTo>
                    <a:lnTo>
                      <a:pt x="170403" y="336005"/>
                    </a:lnTo>
                    <a:lnTo>
                      <a:pt x="50208" y="456200"/>
                    </a:lnTo>
                    <a:lnTo>
                      <a:pt x="50208" y="336005"/>
                    </a:lnTo>
                    <a:lnTo>
                      <a:pt x="0" y="336005"/>
                    </a:lnTo>
                    <a:close/>
                  </a:path>
                </a:pathLst>
              </a:custGeom>
              <a:noFill/>
              <a:ln w="12700">
                <a:solidFill>
                  <a:schemeClr val="tx2"/>
                </a:solidFill>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chemeClr val="tx2"/>
                  </a:solidFill>
                  <a:effectLst/>
                  <a:uLnTx/>
                  <a:uFillTx/>
                  <a:latin typeface="Segoe UI"/>
                  <a:ea typeface="+mn-ea"/>
                  <a:cs typeface="+mn-cs"/>
                </a:endParaRPr>
              </a:p>
            </p:txBody>
          </p:sp>
        </p:grpSp>
        <p:grpSp>
          <p:nvGrpSpPr>
            <p:cNvPr id="150" name="Group 149">
              <a:extLst>
                <a:ext uri="{FF2B5EF4-FFF2-40B4-BE49-F238E27FC236}">
                  <a16:creationId xmlns:a16="http://schemas.microsoft.com/office/drawing/2014/main" id="{F7350C8F-957A-4688-B216-044972F62826}"/>
                </a:ext>
              </a:extLst>
            </p:cNvPr>
            <p:cNvGrpSpPr/>
            <p:nvPr/>
          </p:nvGrpSpPr>
          <p:grpSpPr>
            <a:xfrm>
              <a:off x="9141203" y="521466"/>
              <a:ext cx="330712" cy="280229"/>
              <a:chOff x="2907342" y="5439822"/>
              <a:chExt cx="478274" cy="405267"/>
            </a:xfrm>
          </p:grpSpPr>
          <p:grpSp>
            <p:nvGrpSpPr>
              <p:cNvPr id="151" name="Group 150">
                <a:extLst>
                  <a:ext uri="{FF2B5EF4-FFF2-40B4-BE49-F238E27FC236}">
                    <a16:creationId xmlns:a16="http://schemas.microsoft.com/office/drawing/2014/main" id="{6A8C876D-994A-4884-AA1A-C6166A673E3F}"/>
                  </a:ext>
                </a:extLst>
              </p:cNvPr>
              <p:cNvGrpSpPr/>
              <p:nvPr/>
            </p:nvGrpSpPr>
            <p:grpSpPr>
              <a:xfrm rot="2348880">
                <a:off x="3117544" y="5439822"/>
                <a:ext cx="268072" cy="138560"/>
                <a:chOff x="2946400" y="1075143"/>
                <a:chExt cx="6491514" cy="3355305"/>
              </a:xfrm>
            </p:grpSpPr>
            <p:sp>
              <p:nvSpPr>
                <p:cNvPr id="153" name="Freeform: Shape 70">
                  <a:extLst>
                    <a:ext uri="{FF2B5EF4-FFF2-40B4-BE49-F238E27FC236}">
                      <a16:creationId xmlns:a16="http://schemas.microsoft.com/office/drawing/2014/main" id="{188264A4-BE71-4668-9859-F3C72066FAD0}"/>
                    </a:ext>
                  </a:extLst>
                </p:cNvPr>
                <p:cNvSpPr/>
                <p:nvPr/>
              </p:nvSpPr>
              <p:spPr>
                <a:xfrm>
                  <a:off x="2946400" y="1075143"/>
                  <a:ext cx="6491514" cy="1508609"/>
                </a:xfrm>
                <a:custGeom>
                  <a:avLst/>
                  <a:gdLst>
                    <a:gd name="connsiteX0" fmla="*/ 0 w 6491514"/>
                    <a:gd name="connsiteY0" fmla="*/ 7257 h 7257"/>
                    <a:gd name="connsiteX1" fmla="*/ 6491514 w 6491514"/>
                    <a:gd name="connsiteY1" fmla="*/ 0 h 7257"/>
                    <a:gd name="connsiteX0" fmla="*/ 0 w 10000"/>
                    <a:gd name="connsiteY0" fmla="*/ 1245584 h 1245584"/>
                    <a:gd name="connsiteX1" fmla="*/ 10000 w 10000"/>
                    <a:gd name="connsiteY1" fmla="*/ 1235584 h 1245584"/>
                    <a:gd name="connsiteX0" fmla="*/ 0 w 10000"/>
                    <a:gd name="connsiteY0" fmla="*/ 2078828 h 2078828"/>
                    <a:gd name="connsiteX1" fmla="*/ 10000 w 10000"/>
                    <a:gd name="connsiteY1" fmla="*/ 2068828 h 2078828"/>
                  </a:gdLst>
                  <a:ahLst/>
                  <a:cxnLst>
                    <a:cxn ang="0">
                      <a:pos x="connsiteX0" y="connsiteY0"/>
                    </a:cxn>
                    <a:cxn ang="0">
                      <a:pos x="connsiteX1" y="connsiteY1"/>
                    </a:cxn>
                  </a:cxnLst>
                  <a:rect l="l" t="t" r="r" b="b"/>
                  <a:pathLst>
                    <a:path w="10000" h="2078828">
                      <a:moveTo>
                        <a:pt x="0" y="2078828"/>
                      </a:moveTo>
                      <a:cubicBezTo>
                        <a:pt x="2528" y="-719561"/>
                        <a:pt x="7466" y="-662893"/>
                        <a:pt x="10000" y="2068828"/>
                      </a:cubicBezTo>
                    </a:path>
                  </a:pathLst>
                </a:custGeom>
                <a:noFill/>
                <a:ln w="12700" cap="flat" cmpd="sng" algn="ctr">
                  <a:solidFill>
                    <a:schemeClr val="tx2"/>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chemeClr val="tx2"/>
                    </a:solidFill>
                    <a:effectLst/>
                    <a:uLnTx/>
                    <a:uFillTx/>
                    <a:latin typeface="Segoe UI"/>
                    <a:ea typeface=""/>
                    <a:cs typeface=""/>
                  </a:endParaRPr>
                </a:p>
              </p:txBody>
            </p:sp>
            <p:sp>
              <p:nvSpPr>
                <p:cNvPr id="154" name="Freeform: Shape 71">
                  <a:extLst>
                    <a:ext uri="{FF2B5EF4-FFF2-40B4-BE49-F238E27FC236}">
                      <a16:creationId xmlns:a16="http://schemas.microsoft.com/office/drawing/2014/main" id="{A8807153-802F-4055-950C-1ED57BBC9DE8}"/>
                    </a:ext>
                  </a:extLst>
                </p:cNvPr>
                <p:cNvSpPr/>
                <p:nvPr/>
              </p:nvSpPr>
              <p:spPr>
                <a:xfrm>
                  <a:off x="3773672" y="2292383"/>
                  <a:ext cx="4836971" cy="1202289"/>
                </a:xfrm>
                <a:custGeom>
                  <a:avLst/>
                  <a:gdLst>
                    <a:gd name="connsiteX0" fmla="*/ 0 w 6491514"/>
                    <a:gd name="connsiteY0" fmla="*/ 7257 h 7257"/>
                    <a:gd name="connsiteX1" fmla="*/ 6491514 w 6491514"/>
                    <a:gd name="connsiteY1" fmla="*/ 0 h 7257"/>
                    <a:gd name="connsiteX0" fmla="*/ 0 w 10000"/>
                    <a:gd name="connsiteY0" fmla="*/ 1245584 h 1245584"/>
                    <a:gd name="connsiteX1" fmla="*/ 10000 w 10000"/>
                    <a:gd name="connsiteY1" fmla="*/ 1235584 h 1245584"/>
                    <a:gd name="connsiteX0" fmla="*/ 0 w 10000"/>
                    <a:gd name="connsiteY0" fmla="*/ 2078828 h 2078828"/>
                    <a:gd name="connsiteX1" fmla="*/ 10000 w 10000"/>
                    <a:gd name="connsiteY1" fmla="*/ 2068828 h 2078828"/>
                  </a:gdLst>
                  <a:ahLst/>
                  <a:cxnLst>
                    <a:cxn ang="0">
                      <a:pos x="connsiteX0" y="connsiteY0"/>
                    </a:cxn>
                    <a:cxn ang="0">
                      <a:pos x="connsiteX1" y="connsiteY1"/>
                    </a:cxn>
                  </a:cxnLst>
                  <a:rect l="l" t="t" r="r" b="b"/>
                  <a:pathLst>
                    <a:path w="10000" h="2078828">
                      <a:moveTo>
                        <a:pt x="0" y="2078828"/>
                      </a:moveTo>
                      <a:cubicBezTo>
                        <a:pt x="2528" y="-719561"/>
                        <a:pt x="7466" y="-662893"/>
                        <a:pt x="10000" y="2068828"/>
                      </a:cubicBezTo>
                    </a:path>
                  </a:pathLst>
                </a:custGeom>
                <a:noFill/>
                <a:ln w="12700" cap="flat" cmpd="sng" algn="ctr">
                  <a:solidFill>
                    <a:schemeClr val="tx2"/>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chemeClr val="tx2"/>
                    </a:solidFill>
                    <a:effectLst/>
                    <a:uLnTx/>
                    <a:uFillTx/>
                    <a:latin typeface="Segoe UI"/>
                    <a:ea typeface=""/>
                    <a:cs typeface=""/>
                  </a:endParaRPr>
                </a:p>
              </p:txBody>
            </p:sp>
            <p:sp>
              <p:nvSpPr>
                <p:cNvPr id="155" name="Freeform: Shape 72">
                  <a:extLst>
                    <a:ext uri="{FF2B5EF4-FFF2-40B4-BE49-F238E27FC236}">
                      <a16:creationId xmlns:a16="http://schemas.microsoft.com/office/drawing/2014/main" id="{C3D1220E-0C3C-4131-8DAB-A225DB624997}"/>
                    </a:ext>
                  </a:extLst>
                </p:cNvPr>
                <p:cNvSpPr/>
                <p:nvPr/>
              </p:nvSpPr>
              <p:spPr>
                <a:xfrm>
                  <a:off x="4676759" y="3637770"/>
                  <a:ext cx="3030796" cy="792678"/>
                </a:xfrm>
                <a:custGeom>
                  <a:avLst/>
                  <a:gdLst>
                    <a:gd name="connsiteX0" fmla="*/ 0 w 6491514"/>
                    <a:gd name="connsiteY0" fmla="*/ 7257 h 7257"/>
                    <a:gd name="connsiteX1" fmla="*/ 6491514 w 6491514"/>
                    <a:gd name="connsiteY1" fmla="*/ 0 h 7257"/>
                    <a:gd name="connsiteX0" fmla="*/ 0 w 10000"/>
                    <a:gd name="connsiteY0" fmla="*/ 1245584 h 1245584"/>
                    <a:gd name="connsiteX1" fmla="*/ 10000 w 10000"/>
                    <a:gd name="connsiteY1" fmla="*/ 1235584 h 1245584"/>
                    <a:gd name="connsiteX0" fmla="*/ 0 w 10000"/>
                    <a:gd name="connsiteY0" fmla="*/ 2078828 h 2078828"/>
                    <a:gd name="connsiteX1" fmla="*/ 10000 w 10000"/>
                    <a:gd name="connsiteY1" fmla="*/ 2068828 h 2078828"/>
                  </a:gdLst>
                  <a:ahLst/>
                  <a:cxnLst>
                    <a:cxn ang="0">
                      <a:pos x="connsiteX0" y="connsiteY0"/>
                    </a:cxn>
                    <a:cxn ang="0">
                      <a:pos x="connsiteX1" y="connsiteY1"/>
                    </a:cxn>
                  </a:cxnLst>
                  <a:rect l="l" t="t" r="r" b="b"/>
                  <a:pathLst>
                    <a:path w="10000" h="2078828">
                      <a:moveTo>
                        <a:pt x="0" y="2078828"/>
                      </a:moveTo>
                      <a:cubicBezTo>
                        <a:pt x="2528" y="-719561"/>
                        <a:pt x="7466" y="-662893"/>
                        <a:pt x="10000" y="2068828"/>
                      </a:cubicBezTo>
                    </a:path>
                  </a:pathLst>
                </a:custGeom>
                <a:noFill/>
                <a:ln w="12700" cap="flat" cmpd="sng" algn="ctr">
                  <a:solidFill>
                    <a:schemeClr val="tx2"/>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chemeClr val="tx2"/>
                    </a:solidFill>
                    <a:effectLst/>
                    <a:uLnTx/>
                    <a:uFillTx/>
                    <a:latin typeface="Segoe UI"/>
                    <a:ea typeface=""/>
                    <a:cs typeface=""/>
                  </a:endParaRPr>
                </a:p>
              </p:txBody>
            </p:sp>
          </p:grpSp>
          <p:sp>
            <p:nvSpPr>
              <p:cNvPr id="152" name="Freeform 5">
                <a:extLst>
                  <a:ext uri="{FF2B5EF4-FFF2-40B4-BE49-F238E27FC236}">
                    <a16:creationId xmlns:a16="http://schemas.microsoft.com/office/drawing/2014/main" id="{6D379C9A-8C16-4725-A6C7-5CBC3AB5672F}"/>
                  </a:ext>
                </a:extLst>
              </p:cNvPr>
              <p:cNvSpPr>
                <a:spLocks noEditPoints="1"/>
              </p:cNvSpPr>
              <p:nvPr/>
            </p:nvSpPr>
            <p:spPr bwMode="auto">
              <a:xfrm>
                <a:off x="2907342" y="5583169"/>
                <a:ext cx="435355" cy="261920"/>
              </a:xfrm>
              <a:custGeom>
                <a:avLst/>
                <a:gdLst>
                  <a:gd name="T0" fmla="*/ 27 w 339"/>
                  <a:gd name="T1" fmla="*/ 70 h 204"/>
                  <a:gd name="T2" fmla="*/ 287 w 339"/>
                  <a:gd name="T3" fmla="*/ 70 h 204"/>
                  <a:gd name="T4" fmla="*/ 339 w 339"/>
                  <a:gd name="T5" fmla="*/ 122 h 204"/>
                  <a:gd name="T6" fmla="*/ 339 w 339"/>
                  <a:gd name="T7" fmla="*/ 160 h 204"/>
                  <a:gd name="T8" fmla="*/ 318 w 339"/>
                  <a:gd name="T9" fmla="*/ 182 h 204"/>
                  <a:gd name="T10" fmla="*/ 294 w 339"/>
                  <a:gd name="T11" fmla="*/ 182 h 204"/>
                  <a:gd name="T12" fmla="*/ 297 w 339"/>
                  <a:gd name="T13" fmla="*/ 168 h 204"/>
                  <a:gd name="T14" fmla="*/ 261 w 339"/>
                  <a:gd name="T15" fmla="*/ 131 h 204"/>
                  <a:gd name="T16" fmla="*/ 224 w 339"/>
                  <a:gd name="T17" fmla="*/ 168 h 204"/>
                  <a:gd name="T18" fmla="*/ 261 w 339"/>
                  <a:gd name="T19" fmla="*/ 204 h 204"/>
                  <a:gd name="T20" fmla="*/ 297 w 339"/>
                  <a:gd name="T21" fmla="*/ 168 h 204"/>
                  <a:gd name="T22" fmla="*/ 95 w 339"/>
                  <a:gd name="T23" fmla="*/ 168 h 204"/>
                  <a:gd name="T24" fmla="*/ 59 w 339"/>
                  <a:gd name="T25" fmla="*/ 131 h 204"/>
                  <a:gd name="T26" fmla="*/ 22 w 339"/>
                  <a:gd name="T27" fmla="*/ 168 h 204"/>
                  <a:gd name="T28" fmla="*/ 59 w 339"/>
                  <a:gd name="T29" fmla="*/ 204 h 204"/>
                  <a:gd name="T30" fmla="*/ 95 w 339"/>
                  <a:gd name="T31" fmla="*/ 168 h 204"/>
                  <a:gd name="T32" fmla="*/ 63 w 339"/>
                  <a:gd name="T33" fmla="*/ 0 h 204"/>
                  <a:gd name="T34" fmla="*/ 10 w 339"/>
                  <a:gd name="T35" fmla="*/ 105 h 204"/>
                  <a:gd name="T36" fmla="*/ 0 w 339"/>
                  <a:gd name="T37" fmla="*/ 139 h 204"/>
                  <a:gd name="T38" fmla="*/ 24 w 339"/>
                  <a:gd name="T39" fmla="*/ 178 h 204"/>
                  <a:gd name="T40" fmla="*/ 271 w 339"/>
                  <a:gd name="T41" fmla="*/ 70 h 204"/>
                  <a:gd name="T42" fmla="*/ 222 w 339"/>
                  <a:gd name="T43" fmla="*/ 15 h 204"/>
                  <a:gd name="T44" fmla="*/ 194 w 339"/>
                  <a:gd name="T45" fmla="*/ 0 h 204"/>
                  <a:gd name="T46" fmla="*/ 37 w 339"/>
                  <a:gd name="T47" fmla="*/ 0 h 204"/>
                  <a:gd name="T48" fmla="*/ 227 w 339"/>
                  <a:gd name="T49" fmla="*/ 182 h 204"/>
                  <a:gd name="T50" fmla="*/ 92 w 339"/>
                  <a:gd name="T51" fmla="*/ 182 h 204"/>
                  <a:gd name="T52" fmla="*/ 134 w 339"/>
                  <a:gd name="T53" fmla="*/ 182 h 204"/>
                  <a:gd name="T54" fmla="*/ 134 w 339"/>
                  <a:gd name="T55" fmla="*/ 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9" h="204">
                    <a:moveTo>
                      <a:pt x="27" y="70"/>
                    </a:moveTo>
                    <a:cubicBezTo>
                      <a:pt x="287" y="70"/>
                      <a:pt x="287" y="70"/>
                      <a:pt x="287" y="70"/>
                    </a:cubicBezTo>
                    <a:cubicBezTo>
                      <a:pt x="316" y="70"/>
                      <a:pt x="339" y="94"/>
                      <a:pt x="339" y="122"/>
                    </a:cubicBezTo>
                    <a:cubicBezTo>
                      <a:pt x="339" y="160"/>
                      <a:pt x="339" y="160"/>
                      <a:pt x="339" y="160"/>
                    </a:cubicBezTo>
                    <a:cubicBezTo>
                      <a:pt x="339" y="172"/>
                      <a:pt x="330" y="182"/>
                      <a:pt x="318" y="182"/>
                    </a:cubicBezTo>
                    <a:cubicBezTo>
                      <a:pt x="294" y="182"/>
                      <a:pt x="294" y="182"/>
                      <a:pt x="294" y="182"/>
                    </a:cubicBezTo>
                    <a:moveTo>
                      <a:pt x="297" y="168"/>
                    </a:moveTo>
                    <a:cubicBezTo>
                      <a:pt x="297" y="148"/>
                      <a:pt x="281" y="131"/>
                      <a:pt x="261" y="131"/>
                    </a:cubicBezTo>
                    <a:cubicBezTo>
                      <a:pt x="241" y="131"/>
                      <a:pt x="224" y="148"/>
                      <a:pt x="224" y="168"/>
                    </a:cubicBezTo>
                    <a:cubicBezTo>
                      <a:pt x="224" y="188"/>
                      <a:pt x="241" y="204"/>
                      <a:pt x="261" y="204"/>
                    </a:cubicBezTo>
                    <a:cubicBezTo>
                      <a:pt x="281" y="204"/>
                      <a:pt x="297" y="188"/>
                      <a:pt x="297" y="168"/>
                    </a:cubicBezTo>
                    <a:close/>
                    <a:moveTo>
                      <a:pt x="95" y="168"/>
                    </a:moveTo>
                    <a:cubicBezTo>
                      <a:pt x="95" y="148"/>
                      <a:pt x="79" y="131"/>
                      <a:pt x="59" y="131"/>
                    </a:cubicBezTo>
                    <a:cubicBezTo>
                      <a:pt x="39" y="131"/>
                      <a:pt x="22" y="148"/>
                      <a:pt x="22" y="168"/>
                    </a:cubicBezTo>
                    <a:cubicBezTo>
                      <a:pt x="22" y="188"/>
                      <a:pt x="39" y="204"/>
                      <a:pt x="59" y="204"/>
                    </a:cubicBezTo>
                    <a:cubicBezTo>
                      <a:pt x="79" y="204"/>
                      <a:pt x="95" y="188"/>
                      <a:pt x="95" y="168"/>
                    </a:cubicBezTo>
                    <a:close/>
                    <a:moveTo>
                      <a:pt x="63" y="0"/>
                    </a:moveTo>
                    <a:cubicBezTo>
                      <a:pt x="63" y="0"/>
                      <a:pt x="20" y="84"/>
                      <a:pt x="10" y="105"/>
                    </a:cubicBezTo>
                    <a:cubicBezTo>
                      <a:pt x="0" y="127"/>
                      <a:pt x="0" y="139"/>
                      <a:pt x="0" y="139"/>
                    </a:cubicBezTo>
                    <a:cubicBezTo>
                      <a:pt x="0" y="154"/>
                      <a:pt x="9" y="173"/>
                      <a:pt x="24" y="178"/>
                    </a:cubicBezTo>
                    <a:moveTo>
                      <a:pt x="271" y="70"/>
                    </a:moveTo>
                    <a:cubicBezTo>
                      <a:pt x="222" y="15"/>
                      <a:pt x="222" y="15"/>
                      <a:pt x="222" y="15"/>
                    </a:cubicBezTo>
                    <a:cubicBezTo>
                      <a:pt x="214" y="5"/>
                      <a:pt x="206" y="0"/>
                      <a:pt x="194" y="0"/>
                    </a:cubicBezTo>
                    <a:cubicBezTo>
                      <a:pt x="37" y="0"/>
                      <a:pt x="37" y="0"/>
                      <a:pt x="37" y="0"/>
                    </a:cubicBezTo>
                    <a:moveTo>
                      <a:pt x="227" y="182"/>
                    </a:moveTo>
                    <a:cubicBezTo>
                      <a:pt x="92" y="182"/>
                      <a:pt x="92" y="182"/>
                      <a:pt x="92" y="182"/>
                    </a:cubicBezTo>
                    <a:moveTo>
                      <a:pt x="134" y="182"/>
                    </a:moveTo>
                    <a:cubicBezTo>
                      <a:pt x="134" y="0"/>
                      <a:pt x="134" y="0"/>
                      <a:pt x="134" y="0"/>
                    </a:cubicBezTo>
                  </a:path>
                </a:pathLst>
              </a:custGeom>
              <a:noFill/>
              <a:ln w="12700" cap="flat" cmpd="sng" algn="ctr">
                <a:solidFill>
                  <a:schemeClr val="tx2"/>
                </a:solidFill>
                <a:prstDash val="solid"/>
                <a:headEnd type="none"/>
                <a:tailEnd type="none"/>
              </a:ln>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tx2"/>
                  </a:solidFill>
                  <a:effectLst/>
                  <a:uLnTx/>
                  <a:uFillTx/>
                  <a:latin typeface="Segoe UI"/>
                  <a:ea typeface=""/>
                  <a:cs typeface=""/>
                </a:endParaRPr>
              </a:p>
            </p:txBody>
          </p:sp>
        </p:grpSp>
      </p:grpSp>
      <p:sp>
        <p:nvSpPr>
          <p:cNvPr id="180" name="Rectangle 179">
            <a:extLst>
              <a:ext uri="{FF2B5EF4-FFF2-40B4-BE49-F238E27FC236}">
                <a16:creationId xmlns:a16="http://schemas.microsoft.com/office/drawing/2014/main" id="{4E6BB2D4-AB56-4868-BA0E-7F8562880786}"/>
              </a:ext>
            </a:extLst>
          </p:cNvPr>
          <p:cNvSpPr/>
          <p:nvPr/>
        </p:nvSpPr>
        <p:spPr>
          <a:xfrm>
            <a:off x="7172561" y="1551724"/>
            <a:ext cx="530145" cy="223907"/>
          </a:xfrm>
          <a:prstGeom prst="rect">
            <a:avLst/>
          </a:prstGeom>
        </p:spPr>
        <p:txBody>
          <a:bodyPr wrap="none">
            <a:spAutoFit/>
          </a:bodyPr>
          <a:lstStyle/>
          <a:p>
            <a:pPr marL="0" marR="0" lvl="0" indent="0" algn="ctr" defTabSz="914102" rtl="0" eaLnBrk="1" fontAlgn="base" latinLnBrk="0" hangingPunct="1">
              <a:lnSpc>
                <a:spcPct val="95000"/>
              </a:lnSpc>
              <a:spcBef>
                <a:spcPct val="0"/>
              </a:spcBef>
              <a:spcAft>
                <a:spcPct val="0"/>
              </a:spcAft>
              <a:buClrTx/>
              <a:buSzTx/>
              <a:buFontTx/>
              <a:buNone/>
              <a:tabLst/>
              <a:defRPr/>
            </a:pPr>
            <a:r>
              <a:rPr kumimoji="0" lang="en-US" sz="900" b="1" i="0" u="none" strike="noStrike" kern="0" cap="none" spc="49" normalizeH="0" baseline="0" noProof="0">
                <a:ln>
                  <a:noFill/>
                </a:ln>
                <a:solidFill>
                  <a:schemeClr val="tx2"/>
                </a:solidFill>
                <a:effectLst/>
                <a:uLnTx/>
                <a:uFillTx/>
                <a:latin typeface="Segoe UI Semibold" charset="0"/>
                <a:ea typeface="Segoe UI Semibold" charset="0"/>
                <a:cs typeface="Segoe UI Semibold" charset="0"/>
              </a:rPr>
              <a:t>Social</a:t>
            </a:r>
          </a:p>
        </p:txBody>
      </p:sp>
      <p:sp>
        <p:nvSpPr>
          <p:cNvPr id="181" name="Rectangle 180">
            <a:extLst>
              <a:ext uri="{FF2B5EF4-FFF2-40B4-BE49-F238E27FC236}">
                <a16:creationId xmlns:a16="http://schemas.microsoft.com/office/drawing/2014/main" id="{5DADD61D-EBBC-4DD6-B35F-3BC93D651142}"/>
              </a:ext>
            </a:extLst>
          </p:cNvPr>
          <p:cNvSpPr/>
          <p:nvPr/>
        </p:nvSpPr>
        <p:spPr>
          <a:xfrm>
            <a:off x="3682694" y="1551724"/>
            <a:ext cx="415114" cy="223907"/>
          </a:xfrm>
          <a:prstGeom prst="rect">
            <a:avLst/>
          </a:prstGeom>
        </p:spPr>
        <p:txBody>
          <a:bodyPr wrap="none">
            <a:spAutoFit/>
          </a:bodyPr>
          <a:lstStyle/>
          <a:p>
            <a:pPr marL="0" marR="0" lvl="0" indent="0" algn="ctr" defTabSz="914102" rtl="0" eaLnBrk="1" fontAlgn="base" latinLnBrk="0" hangingPunct="1">
              <a:lnSpc>
                <a:spcPct val="95000"/>
              </a:lnSpc>
              <a:spcBef>
                <a:spcPct val="0"/>
              </a:spcBef>
              <a:spcAft>
                <a:spcPct val="0"/>
              </a:spcAft>
              <a:buClrTx/>
              <a:buSzTx/>
              <a:buFontTx/>
              <a:buNone/>
              <a:tabLst/>
              <a:defRPr/>
            </a:pPr>
            <a:r>
              <a:rPr kumimoji="0" lang="en-US" sz="900" b="1" i="0" u="none" strike="noStrike" kern="0" cap="none" spc="49" normalizeH="0" baseline="0" noProof="0">
                <a:ln>
                  <a:noFill/>
                </a:ln>
                <a:solidFill>
                  <a:schemeClr val="tx2"/>
                </a:solidFill>
                <a:effectLst/>
                <a:uLnTx/>
                <a:uFillTx/>
                <a:latin typeface="Segoe UI Semibold" charset="0"/>
                <a:ea typeface="Segoe UI Semibold" charset="0"/>
                <a:cs typeface="Segoe UI Semibold" charset="0"/>
              </a:rPr>
              <a:t>LOB</a:t>
            </a:r>
          </a:p>
        </p:txBody>
      </p:sp>
      <p:sp>
        <p:nvSpPr>
          <p:cNvPr id="182" name="Rectangle 181">
            <a:extLst>
              <a:ext uri="{FF2B5EF4-FFF2-40B4-BE49-F238E27FC236}">
                <a16:creationId xmlns:a16="http://schemas.microsoft.com/office/drawing/2014/main" id="{050BD125-DFB4-4182-A051-81473E4708E3}"/>
              </a:ext>
            </a:extLst>
          </p:cNvPr>
          <p:cNvSpPr/>
          <p:nvPr/>
        </p:nvSpPr>
        <p:spPr>
          <a:xfrm>
            <a:off x="5299287" y="1551724"/>
            <a:ext cx="536685" cy="223907"/>
          </a:xfrm>
          <a:prstGeom prst="rect">
            <a:avLst/>
          </a:prstGeom>
        </p:spPr>
        <p:txBody>
          <a:bodyPr wrap="none">
            <a:spAutoFit/>
          </a:bodyPr>
          <a:lstStyle/>
          <a:p>
            <a:pPr marL="0" marR="0" lvl="0" indent="0" algn="ctr" defTabSz="914102" rtl="0" eaLnBrk="1" fontAlgn="base" latinLnBrk="0" hangingPunct="1">
              <a:lnSpc>
                <a:spcPct val="95000"/>
              </a:lnSpc>
              <a:spcBef>
                <a:spcPct val="0"/>
              </a:spcBef>
              <a:spcAft>
                <a:spcPct val="0"/>
              </a:spcAft>
              <a:buClrTx/>
              <a:buSzTx/>
              <a:buFontTx/>
              <a:buNone/>
              <a:tabLst/>
              <a:defRPr/>
            </a:pPr>
            <a:r>
              <a:rPr kumimoji="0" lang="en-US" sz="900" b="1" i="0" u="none" strike="noStrike" kern="0" cap="none" spc="49" normalizeH="0" baseline="0" noProof="0">
                <a:ln>
                  <a:noFill/>
                </a:ln>
                <a:solidFill>
                  <a:schemeClr val="tx2"/>
                </a:solidFill>
                <a:effectLst/>
                <a:uLnTx/>
                <a:uFillTx/>
                <a:latin typeface="Segoe UI Semibold" charset="0"/>
                <a:ea typeface="Segoe UI Semibold" charset="0"/>
                <a:cs typeface="Segoe UI Semibold" charset="0"/>
              </a:rPr>
              <a:t>Graph</a:t>
            </a:r>
          </a:p>
        </p:txBody>
      </p:sp>
      <p:sp>
        <p:nvSpPr>
          <p:cNvPr id="183" name="Rectangle 182">
            <a:extLst>
              <a:ext uri="{FF2B5EF4-FFF2-40B4-BE49-F238E27FC236}">
                <a16:creationId xmlns:a16="http://schemas.microsoft.com/office/drawing/2014/main" id="{CFAB31A3-EEDF-41D3-BFDE-EF4F73C89C5F}"/>
              </a:ext>
            </a:extLst>
          </p:cNvPr>
          <p:cNvSpPr/>
          <p:nvPr/>
        </p:nvSpPr>
        <p:spPr>
          <a:xfrm>
            <a:off x="8130684" y="1551724"/>
            <a:ext cx="370230" cy="223907"/>
          </a:xfrm>
          <a:prstGeom prst="rect">
            <a:avLst/>
          </a:prstGeom>
        </p:spPr>
        <p:txBody>
          <a:bodyPr wrap="none">
            <a:spAutoFit/>
          </a:bodyPr>
          <a:lstStyle/>
          <a:p>
            <a:pPr marL="0" marR="0" lvl="0" indent="0" algn="ctr" defTabSz="914102" rtl="0" eaLnBrk="1" fontAlgn="base" latinLnBrk="0" hangingPunct="1">
              <a:lnSpc>
                <a:spcPct val="95000"/>
              </a:lnSpc>
              <a:spcBef>
                <a:spcPct val="0"/>
              </a:spcBef>
              <a:spcAft>
                <a:spcPct val="0"/>
              </a:spcAft>
              <a:buClrTx/>
              <a:buSzTx/>
              <a:buFontTx/>
              <a:buNone/>
              <a:tabLst/>
              <a:defRPr/>
            </a:pPr>
            <a:r>
              <a:rPr kumimoji="0" lang="en-US" sz="900" b="1" i="0" u="none" strike="noStrike" kern="0" cap="none" spc="49" normalizeH="0" baseline="0" noProof="0" err="1">
                <a:ln>
                  <a:noFill/>
                </a:ln>
                <a:solidFill>
                  <a:schemeClr val="tx2"/>
                </a:solidFill>
                <a:effectLst/>
                <a:uLnTx/>
                <a:uFillTx/>
                <a:latin typeface="Segoe UI Semibold" charset="0"/>
                <a:ea typeface="Segoe UI Semibold" charset="0"/>
                <a:cs typeface="Segoe UI Semibold" charset="0"/>
              </a:rPr>
              <a:t>IoT</a:t>
            </a:r>
            <a:endParaRPr kumimoji="0" lang="en-US" sz="900" b="1" i="0" u="none" strike="noStrike" kern="0" cap="none" spc="49" normalizeH="0" baseline="0" noProof="0">
              <a:ln>
                <a:noFill/>
              </a:ln>
              <a:solidFill>
                <a:schemeClr val="tx2"/>
              </a:solidFill>
              <a:effectLst/>
              <a:uLnTx/>
              <a:uFillTx/>
              <a:latin typeface="Segoe UI Semibold" charset="0"/>
              <a:ea typeface="Segoe UI Semibold" charset="0"/>
              <a:cs typeface="Segoe UI Semibold" charset="0"/>
            </a:endParaRPr>
          </a:p>
        </p:txBody>
      </p:sp>
      <p:sp>
        <p:nvSpPr>
          <p:cNvPr id="184" name="Rectangle 183">
            <a:extLst>
              <a:ext uri="{FF2B5EF4-FFF2-40B4-BE49-F238E27FC236}">
                <a16:creationId xmlns:a16="http://schemas.microsoft.com/office/drawing/2014/main" id="{D2F696CA-19CB-44B2-819E-283C2615CE32}"/>
              </a:ext>
            </a:extLst>
          </p:cNvPr>
          <p:cNvSpPr/>
          <p:nvPr/>
        </p:nvSpPr>
        <p:spPr>
          <a:xfrm>
            <a:off x="6248492" y="1551724"/>
            <a:ext cx="543097" cy="223907"/>
          </a:xfrm>
          <a:prstGeom prst="rect">
            <a:avLst/>
          </a:prstGeom>
        </p:spPr>
        <p:txBody>
          <a:bodyPr wrap="none">
            <a:spAutoFit/>
          </a:bodyPr>
          <a:lstStyle/>
          <a:p>
            <a:pPr marL="0" marR="0" lvl="0" indent="0" algn="ctr" defTabSz="914102" rtl="0" eaLnBrk="1" fontAlgn="base" latinLnBrk="0" hangingPunct="1">
              <a:lnSpc>
                <a:spcPct val="95000"/>
              </a:lnSpc>
              <a:spcBef>
                <a:spcPct val="0"/>
              </a:spcBef>
              <a:spcAft>
                <a:spcPct val="0"/>
              </a:spcAft>
              <a:buClrTx/>
              <a:buSzTx/>
              <a:buFontTx/>
              <a:buNone/>
              <a:tabLst/>
              <a:defRPr/>
            </a:pPr>
            <a:r>
              <a:rPr kumimoji="0" lang="en-US" sz="900" b="1" i="0" u="none" strike="noStrike" kern="0" cap="none" spc="49" normalizeH="0" baseline="0" noProof="0">
                <a:ln>
                  <a:noFill/>
                </a:ln>
                <a:solidFill>
                  <a:schemeClr val="tx2"/>
                </a:solidFill>
                <a:effectLst/>
                <a:uLnTx/>
                <a:uFillTx/>
                <a:latin typeface="Segoe UI Semibold" charset="0"/>
                <a:ea typeface="Segoe UI Semibold" charset="0"/>
                <a:cs typeface="Segoe UI Semibold" charset="0"/>
              </a:rPr>
              <a:t>Image</a:t>
            </a:r>
          </a:p>
        </p:txBody>
      </p:sp>
      <p:sp>
        <p:nvSpPr>
          <p:cNvPr id="185" name="Rectangle 184">
            <a:extLst>
              <a:ext uri="{FF2B5EF4-FFF2-40B4-BE49-F238E27FC236}">
                <a16:creationId xmlns:a16="http://schemas.microsoft.com/office/drawing/2014/main" id="{B11DF294-E29A-46B4-8CFC-D9BA9FD9FEA9}"/>
              </a:ext>
            </a:extLst>
          </p:cNvPr>
          <p:cNvSpPr/>
          <p:nvPr/>
        </p:nvSpPr>
        <p:spPr>
          <a:xfrm>
            <a:off x="4460721" y="1551724"/>
            <a:ext cx="455189" cy="223907"/>
          </a:xfrm>
          <a:prstGeom prst="rect">
            <a:avLst/>
          </a:prstGeom>
        </p:spPr>
        <p:txBody>
          <a:bodyPr wrap="none">
            <a:spAutoFit/>
          </a:bodyPr>
          <a:lstStyle/>
          <a:p>
            <a:pPr marL="0" marR="0" lvl="0" indent="0" algn="ctr" defTabSz="914102" rtl="0" eaLnBrk="1" fontAlgn="base" latinLnBrk="0" hangingPunct="1">
              <a:lnSpc>
                <a:spcPct val="95000"/>
              </a:lnSpc>
              <a:spcBef>
                <a:spcPct val="0"/>
              </a:spcBef>
              <a:spcAft>
                <a:spcPct val="0"/>
              </a:spcAft>
              <a:buClrTx/>
              <a:buSzTx/>
              <a:buFontTx/>
              <a:buNone/>
              <a:tabLst/>
              <a:defRPr/>
            </a:pPr>
            <a:r>
              <a:rPr kumimoji="0" lang="en-US" sz="900" b="1" i="0" u="none" strike="noStrike" kern="0" cap="none" spc="49" normalizeH="0" baseline="0" noProof="0">
                <a:ln>
                  <a:noFill/>
                </a:ln>
                <a:solidFill>
                  <a:schemeClr val="tx2"/>
                </a:solidFill>
                <a:effectLst/>
                <a:uLnTx/>
                <a:uFillTx/>
                <a:latin typeface="Segoe UI Semibold" charset="0"/>
                <a:ea typeface="Segoe UI Semibold" charset="0"/>
                <a:cs typeface="Segoe UI Semibold" charset="0"/>
              </a:rPr>
              <a:t>CRM</a:t>
            </a:r>
          </a:p>
        </p:txBody>
      </p:sp>
      <p:sp>
        <p:nvSpPr>
          <p:cNvPr id="2" name="Title 1">
            <a:extLst>
              <a:ext uri="{FF2B5EF4-FFF2-40B4-BE49-F238E27FC236}">
                <a16:creationId xmlns:a16="http://schemas.microsoft.com/office/drawing/2014/main" id="{47AB0339-059A-49DE-874D-1BE76F9EE2DF}"/>
              </a:ext>
            </a:extLst>
          </p:cNvPr>
          <p:cNvSpPr>
            <a:spLocks noGrp="1"/>
          </p:cNvSpPr>
          <p:nvPr>
            <p:ph type="title"/>
          </p:nvPr>
        </p:nvSpPr>
        <p:spPr/>
        <p:txBody>
          <a:bodyPr/>
          <a:lstStyle/>
          <a:p>
            <a:r>
              <a:rPr lang="en-US"/>
              <a:t>The modern data estate</a:t>
            </a:r>
          </a:p>
        </p:txBody>
      </p:sp>
    </p:spTree>
    <p:extLst>
      <p:ext uri="{BB962C8B-B14F-4D97-AF65-F5344CB8AC3E}">
        <p14:creationId xmlns:p14="http://schemas.microsoft.com/office/powerpoint/2010/main" val="35385992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128"/>
                                        </p:tgtEl>
                                        <p:attrNameLst>
                                          <p:attrName>style.visibility</p:attrName>
                                        </p:attrNameLst>
                                      </p:cBhvr>
                                      <p:to>
                                        <p:strVal val="visible"/>
                                      </p:to>
                                    </p:set>
                                    <p:animEffect transition="in" filter="fade">
                                      <p:cBhvr>
                                        <p:cTn id="7" dur="1000"/>
                                        <p:tgtEl>
                                          <p:spTgt spid="128"/>
                                        </p:tgtEl>
                                      </p:cBhvr>
                                    </p:animEffect>
                                    <p:anim calcmode="lin" valueType="num">
                                      <p:cBhvr>
                                        <p:cTn id="8" dur="1000" fill="hold"/>
                                        <p:tgtEl>
                                          <p:spTgt spid="128"/>
                                        </p:tgtEl>
                                        <p:attrNameLst>
                                          <p:attrName>ppt_x</p:attrName>
                                        </p:attrNameLst>
                                      </p:cBhvr>
                                      <p:tavLst>
                                        <p:tav tm="0">
                                          <p:val>
                                            <p:strVal val="#ppt_x"/>
                                          </p:val>
                                        </p:tav>
                                        <p:tav tm="100000">
                                          <p:val>
                                            <p:strVal val="#ppt_x"/>
                                          </p:val>
                                        </p:tav>
                                      </p:tavLst>
                                    </p:anim>
                                    <p:anim calcmode="lin" valueType="num">
                                      <p:cBhvr>
                                        <p:cTn id="9" dur="1000" fill="hold"/>
                                        <p:tgtEl>
                                          <p:spTgt spid="128"/>
                                        </p:tgtEl>
                                        <p:attrNameLst>
                                          <p:attrName>ppt_y</p:attrName>
                                        </p:attrNameLst>
                                      </p:cBhvr>
                                      <p:tavLst>
                                        <p:tav tm="0">
                                          <p:val>
                                            <p:strVal val="#ppt_y-.1"/>
                                          </p:val>
                                        </p:tav>
                                        <p:tav tm="100000">
                                          <p:val>
                                            <p:strVal val="#ppt_y"/>
                                          </p:val>
                                        </p:tav>
                                      </p:tavLst>
                                    </p:anim>
                                  </p:childTnLst>
                                </p:cTn>
                              </p:par>
                              <p:par>
                                <p:cTn id="10" presetID="47" presetClass="entr" presetSubtype="0" fill="hold" nodeType="withEffect">
                                  <p:stCondLst>
                                    <p:cond delay="0"/>
                                  </p:stCondLst>
                                  <p:childTnLst>
                                    <p:set>
                                      <p:cBhvr>
                                        <p:cTn id="11" dur="1" fill="hold">
                                          <p:stCondLst>
                                            <p:cond delay="0"/>
                                          </p:stCondLst>
                                        </p:cTn>
                                        <p:tgtEl>
                                          <p:spTgt spid="144"/>
                                        </p:tgtEl>
                                        <p:attrNameLst>
                                          <p:attrName>style.visibility</p:attrName>
                                        </p:attrNameLst>
                                      </p:cBhvr>
                                      <p:to>
                                        <p:strVal val="visible"/>
                                      </p:to>
                                    </p:set>
                                    <p:animEffect transition="in" filter="fade">
                                      <p:cBhvr>
                                        <p:cTn id="12" dur="1000"/>
                                        <p:tgtEl>
                                          <p:spTgt spid="144"/>
                                        </p:tgtEl>
                                      </p:cBhvr>
                                    </p:animEffect>
                                    <p:anim calcmode="lin" valueType="num">
                                      <p:cBhvr>
                                        <p:cTn id="13" dur="1000" fill="hold"/>
                                        <p:tgtEl>
                                          <p:spTgt spid="144"/>
                                        </p:tgtEl>
                                        <p:attrNameLst>
                                          <p:attrName>ppt_x</p:attrName>
                                        </p:attrNameLst>
                                      </p:cBhvr>
                                      <p:tavLst>
                                        <p:tav tm="0">
                                          <p:val>
                                            <p:strVal val="#ppt_x"/>
                                          </p:val>
                                        </p:tav>
                                        <p:tav tm="100000">
                                          <p:val>
                                            <p:strVal val="#ppt_x"/>
                                          </p:val>
                                        </p:tav>
                                      </p:tavLst>
                                    </p:anim>
                                    <p:anim calcmode="lin" valueType="num">
                                      <p:cBhvr>
                                        <p:cTn id="14" dur="1000" fill="hold"/>
                                        <p:tgtEl>
                                          <p:spTgt spid="144"/>
                                        </p:tgtEl>
                                        <p:attrNameLst>
                                          <p:attrName>ppt_y</p:attrName>
                                        </p:attrNameLst>
                                      </p:cBhvr>
                                      <p:tavLst>
                                        <p:tav tm="0">
                                          <p:val>
                                            <p:strVal val="#ppt_y-.1"/>
                                          </p:val>
                                        </p:tav>
                                        <p:tav tm="100000">
                                          <p:val>
                                            <p:strVal val="#ppt_y"/>
                                          </p:val>
                                        </p:tav>
                                      </p:tavLst>
                                    </p:anim>
                                  </p:childTnLst>
                                </p:cTn>
                              </p:par>
                              <p:par>
                                <p:cTn id="15" presetID="47" presetClass="entr" presetSubtype="0" fill="hold" grpId="0" nodeType="withEffect">
                                  <p:stCondLst>
                                    <p:cond delay="0"/>
                                  </p:stCondLst>
                                  <p:childTnLst>
                                    <p:set>
                                      <p:cBhvr>
                                        <p:cTn id="16" dur="1" fill="hold">
                                          <p:stCondLst>
                                            <p:cond delay="0"/>
                                          </p:stCondLst>
                                        </p:cTn>
                                        <p:tgtEl>
                                          <p:spTgt spid="180"/>
                                        </p:tgtEl>
                                        <p:attrNameLst>
                                          <p:attrName>style.visibility</p:attrName>
                                        </p:attrNameLst>
                                      </p:cBhvr>
                                      <p:to>
                                        <p:strVal val="visible"/>
                                      </p:to>
                                    </p:set>
                                    <p:animEffect transition="in" filter="fade">
                                      <p:cBhvr>
                                        <p:cTn id="17" dur="1000"/>
                                        <p:tgtEl>
                                          <p:spTgt spid="180"/>
                                        </p:tgtEl>
                                      </p:cBhvr>
                                    </p:animEffect>
                                    <p:anim calcmode="lin" valueType="num">
                                      <p:cBhvr>
                                        <p:cTn id="18" dur="1000" fill="hold"/>
                                        <p:tgtEl>
                                          <p:spTgt spid="180"/>
                                        </p:tgtEl>
                                        <p:attrNameLst>
                                          <p:attrName>ppt_x</p:attrName>
                                        </p:attrNameLst>
                                      </p:cBhvr>
                                      <p:tavLst>
                                        <p:tav tm="0">
                                          <p:val>
                                            <p:strVal val="#ppt_x"/>
                                          </p:val>
                                        </p:tav>
                                        <p:tav tm="100000">
                                          <p:val>
                                            <p:strVal val="#ppt_x"/>
                                          </p:val>
                                        </p:tav>
                                      </p:tavLst>
                                    </p:anim>
                                    <p:anim calcmode="lin" valueType="num">
                                      <p:cBhvr>
                                        <p:cTn id="19" dur="1000" fill="hold"/>
                                        <p:tgtEl>
                                          <p:spTgt spid="180"/>
                                        </p:tgtEl>
                                        <p:attrNameLst>
                                          <p:attrName>ppt_y</p:attrName>
                                        </p:attrNameLst>
                                      </p:cBhvr>
                                      <p:tavLst>
                                        <p:tav tm="0">
                                          <p:val>
                                            <p:strVal val="#ppt_y-.1"/>
                                          </p:val>
                                        </p:tav>
                                        <p:tav tm="100000">
                                          <p:val>
                                            <p:strVal val="#ppt_y"/>
                                          </p:val>
                                        </p:tav>
                                      </p:tavLst>
                                    </p:anim>
                                  </p:childTnLst>
                                </p:cTn>
                              </p:par>
                              <p:par>
                                <p:cTn id="20" presetID="47" presetClass="entr" presetSubtype="0" fill="hold" grpId="0" nodeType="withEffect">
                                  <p:stCondLst>
                                    <p:cond delay="0"/>
                                  </p:stCondLst>
                                  <p:childTnLst>
                                    <p:set>
                                      <p:cBhvr>
                                        <p:cTn id="21" dur="1" fill="hold">
                                          <p:stCondLst>
                                            <p:cond delay="0"/>
                                          </p:stCondLst>
                                        </p:cTn>
                                        <p:tgtEl>
                                          <p:spTgt spid="181"/>
                                        </p:tgtEl>
                                        <p:attrNameLst>
                                          <p:attrName>style.visibility</p:attrName>
                                        </p:attrNameLst>
                                      </p:cBhvr>
                                      <p:to>
                                        <p:strVal val="visible"/>
                                      </p:to>
                                    </p:set>
                                    <p:animEffect transition="in" filter="fade">
                                      <p:cBhvr>
                                        <p:cTn id="22" dur="1000"/>
                                        <p:tgtEl>
                                          <p:spTgt spid="181"/>
                                        </p:tgtEl>
                                      </p:cBhvr>
                                    </p:animEffect>
                                    <p:anim calcmode="lin" valueType="num">
                                      <p:cBhvr>
                                        <p:cTn id="23" dur="1000" fill="hold"/>
                                        <p:tgtEl>
                                          <p:spTgt spid="181"/>
                                        </p:tgtEl>
                                        <p:attrNameLst>
                                          <p:attrName>ppt_x</p:attrName>
                                        </p:attrNameLst>
                                      </p:cBhvr>
                                      <p:tavLst>
                                        <p:tav tm="0">
                                          <p:val>
                                            <p:strVal val="#ppt_x"/>
                                          </p:val>
                                        </p:tav>
                                        <p:tav tm="100000">
                                          <p:val>
                                            <p:strVal val="#ppt_x"/>
                                          </p:val>
                                        </p:tav>
                                      </p:tavLst>
                                    </p:anim>
                                    <p:anim calcmode="lin" valueType="num">
                                      <p:cBhvr>
                                        <p:cTn id="24" dur="1000" fill="hold"/>
                                        <p:tgtEl>
                                          <p:spTgt spid="181"/>
                                        </p:tgtEl>
                                        <p:attrNameLst>
                                          <p:attrName>ppt_y</p:attrName>
                                        </p:attrNameLst>
                                      </p:cBhvr>
                                      <p:tavLst>
                                        <p:tav tm="0">
                                          <p:val>
                                            <p:strVal val="#ppt_y-.1"/>
                                          </p:val>
                                        </p:tav>
                                        <p:tav tm="100000">
                                          <p:val>
                                            <p:strVal val="#ppt_y"/>
                                          </p:val>
                                        </p:tav>
                                      </p:tavLst>
                                    </p:anim>
                                  </p:childTnLst>
                                </p:cTn>
                              </p:par>
                              <p:par>
                                <p:cTn id="25" presetID="47" presetClass="entr" presetSubtype="0" fill="hold" grpId="0" nodeType="withEffect">
                                  <p:stCondLst>
                                    <p:cond delay="0"/>
                                  </p:stCondLst>
                                  <p:childTnLst>
                                    <p:set>
                                      <p:cBhvr>
                                        <p:cTn id="26" dur="1" fill="hold">
                                          <p:stCondLst>
                                            <p:cond delay="0"/>
                                          </p:stCondLst>
                                        </p:cTn>
                                        <p:tgtEl>
                                          <p:spTgt spid="182"/>
                                        </p:tgtEl>
                                        <p:attrNameLst>
                                          <p:attrName>style.visibility</p:attrName>
                                        </p:attrNameLst>
                                      </p:cBhvr>
                                      <p:to>
                                        <p:strVal val="visible"/>
                                      </p:to>
                                    </p:set>
                                    <p:animEffect transition="in" filter="fade">
                                      <p:cBhvr>
                                        <p:cTn id="27" dur="1000"/>
                                        <p:tgtEl>
                                          <p:spTgt spid="182"/>
                                        </p:tgtEl>
                                      </p:cBhvr>
                                    </p:animEffect>
                                    <p:anim calcmode="lin" valueType="num">
                                      <p:cBhvr>
                                        <p:cTn id="28" dur="1000" fill="hold"/>
                                        <p:tgtEl>
                                          <p:spTgt spid="182"/>
                                        </p:tgtEl>
                                        <p:attrNameLst>
                                          <p:attrName>ppt_x</p:attrName>
                                        </p:attrNameLst>
                                      </p:cBhvr>
                                      <p:tavLst>
                                        <p:tav tm="0">
                                          <p:val>
                                            <p:strVal val="#ppt_x"/>
                                          </p:val>
                                        </p:tav>
                                        <p:tav tm="100000">
                                          <p:val>
                                            <p:strVal val="#ppt_x"/>
                                          </p:val>
                                        </p:tav>
                                      </p:tavLst>
                                    </p:anim>
                                    <p:anim calcmode="lin" valueType="num">
                                      <p:cBhvr>
                                        <p:cTn id="29" dur="1000" fill="hold"/>
                                        <p:tgtEl>
                                          <p:spTgt spid="182"/>
                                        </p:tgtEl>
                                        <p:attrNameLst>
                                          <p:attrName>ppt_y</p:attrName>
                                        </p:attrNameLst>
                                      </p:cBhvr>
                                      <p:tavLst>
                                        <p:tav tm="0">
                                          <p:val>
                                            <p:strVal val="#ppt_y-.1"/>
                                          </p:val>
                                        </p:tav>
                                        <p:tav tm="100000">
                                          <p:val>
                                            <p:strVal val="#ppt_y"/>
                                          </p:val>
                                        </p:tav>
                                      </p:tavLst>
                                    </p:anim>
                                  </p:childTnLst>
                                </p:cTn>
                              </p:par>
                              <p:par>
                                <p:cTn id="30" presetID="47" presetClass="entr" presetSubtype="0" fill="hold" grpId="0" nodeType="withEffect">
                                  <p:stCondLst>
                                    <p:cond delay="0"/>
                                  </p:stCondLst>
                                  <p:childTnLst>
                                    <p:set>
                                      <p:cBhvr>
                                        <p:cTn id="31" dur="1" fill="hold">
                                          <p:stCondLst>
                                            <p:cond delay="0"/>
                                          </p:stCondLst>
                                        </p:cTn>
                                        <p:tgtEl>
                                          <p:spTgt spid="183"/>
                                        </p:tgtEl>
                                        <p:attrNameLst>
                                          <p:attrName>style.visibility</p:attrName>
                                        </p:attrNameLst>
                                      </p:cBhvr>
                                      <p:to>
                                        <p:strVal val="visible"/>
                                      </p:to>
                                    </p:set>
                                    <p:animEffect transition="in" filter="fade">
                                      <p:cBhvr>
                                        <p:cTn id="32" dur="1000"/>
                                        <p:tgtEl>
                                          <p:spTgt spid="183"/>
                                        </p:tgtEl>
                                      </p:cBhvr>
                                    </p:animEffect>
                                    <p:anim calcmode="lin" valueType="num">
                                      <p:cBhvr>
                                        <p:cTn id="33" dur="1000" fill="hold"/>
                                        <p:tgtEl>
                                          <p:spTgt spid="183"/>
                                        </p:tgtEl>
                                        <p:attrNameLst>
                                          <p:attrName>ppt_x</p:attrName>
                                        </p:attrNameLst>
                                      </p:cBhvr>
                                      <p:tavLst>
                                        <p:tav tm="0">
                                          <p:val>
                                            <p:strVal val="#ppt_x"/>
                                          </p:val>
                                        </p:tav>
                                        <p:tav tm="100000">
                                          <p:val>
                                            <p:strVal val="#ppt_x"/>
                                          </p:val>
                                        </p:tav>
                                      </p:tavLst>
                                    </p:anim>
                                    <p:anim calcmode="lin" valueType="num">
                                      <p:cBhvr>
                                        <p:cTn id="34" dur="1000" fill="hold"/>
                                        <p:tgtEl>
                                          <p:spTgt spid="183"/>
                                        </p:tgtEl>
                                        <p:attrNameLst>
                                          <p:attrName>ppt_y</p:attrName>
                                        </p:attrNameLst>
                                      </p:cBhvr>
                                      <p:tavLst>
                                        <p:tav tm="0">
                                          <p:val>
                                            <p:strVal val="#ppt_y-.1"/>
                                          </p:val>
                                        </p:tav>
                                        <p:tav tm="100000">
                                          <p:val>
                                            <p:strVal val="#ppt_y"/>
                                          </p:val>
                                        </p:tav>
                                      </p:tavLst>
                                    </p:anim>
                                  </p:childTnLst>
                                </p:cTn>
                              </p:par>
                              <p:par>
                                <p:cTn id="35" presetID="47" presetClass="entr" presetSubtype="0" fill="hold" grpId="0" nodeType="withEffect">
                                  <p:stCondLst>
                                    <p:cond delay="0"/>
                                  </p:stCondLst>
                                  <p:childTnLst>
                                    <p:set>
                                      <p:cBhvr>
                                        <p:cTn id="36" dur="1" fill="hold">
                                          <p:stCondLst>
                                            <p:cond delay="0"/>
                                          </p:stCondLst>
                                        </p:cTn>
                                        <p:tgtEl>
                                          <p:spTgt spid="184"/>
                                        </p:tgtEl>
                                        <p:attrNameLst>
                                          <p:attrName>style.visibility</p:attrName>
                                        </p:attrNameLst>
                                      </p:cBhvr>
                                      <p:to>
                                        <p:strVal val="visible"/>
                                      </p:to>
                                    </p:set>
                                    <p:animEffect transition="in" filter="fade">
                                      <p:cBhvr>
                                        <p:cTn id="37" dur="1000"/>
                                        <p:tgtEl>
                                          <p:spTgt spid="184"/>
                                        </p:tgtEl>
                                      </p:cBhvr>
                                    </p:animEffect>
                                    <p:anim calcmode="lin" valueType="num">
                                      <p:cBhvr>
                                        <p:cTn id="38" dur="1000" fill="hold"/>
                                        <p:tgtEl>
                                          <p:spTgt spid="184"/>
                                        </p:tgtEl>
                                        <p:attrNameLst>
                                          <p:attrName>ppt_x</p:attrName>
                                        </p:attrNameLst>
                                      </p:cBhvr>
                                      <p:tavLst>
                                        <p:tav tm="0">
                                          <p:val>
                                            <p:strVal val="#ppt_x"/>
                                          </p:val>
                                        </p:tav>
                                        <p:tav tm="100000">
                                          <p:val>
                                            <p:strVal val="#ppt_x"/>
                                          </p:val>
                                        </p:tav>
                                      </p:tavLst>
                                    </p:anim>
                                    <p:anim calcmode="lin" valueType="num">
                                      <p:cBhvr>
                                        <p:cTn id="39" dur="1000" fill="hold"/>
                                        <p:tgtEl>
                                          <p:spTgt spid="184"/>
                                        </p:tgtEl>
                                        <p:attrNameLst>
                                          <p:attrName>ppt_y</p:attrName>
                                        </p:attrNameLst>
                                      </p:cBhvr>
                                      <p:tavLst>
                                        <p:tav tm="0">
                                          <p:val>
                                            <p:strVal val="#ppt_y-.1"/>
                                          </p:val>
                                        </p:tav>
                                        <p:tav tm="100000">
                                          <p:val>
                                            <p:strVal val="#ppt_y"/>
                                          </p:val>
                                        </p:tav>
                                      </p:tavLst>
                                    </p:anim>
                                  </p:childTnLst>
                                </p:cTn>
                              </p:par>
                              <p:par>
                                <p:cTn id="40" presetID="47" presetClass="entr" presetSubtype="0" fill="hold" grpId="0" nodeType="withEffect">
                                  <p:stCondLst>
                                    <p:cond delay="0"/>
                                  </p:stCondLst>
                                  <p:childTnLst>
                                    <p:set>
                                      <p:cBhvr>
                                        <p:cTn id="41" dur="1" fill="hold">
                                          <p:stCondLst>
                                            <p:cond delay="0"/>
                                          </p:stCondLst>
                                        </p:cTn>
                                        <p:tgtEl>
                                          <p:spTgt spid="185"/>
                                        </p:tgtEl>
                                        <p:attrNameLst>
                                          <p:attrName>style.visibility</p:attrName>
                                        </p:attrNameLst>
                                      </p:cBhvr>
                                      <p:to>
                                        <p:strVal val="visible"/>
                                      </p:to>
                                    </p:set>
                                    <p:animEffect transition="in" filter="fade">
                                      <p:cBhvr>
                                        <p:cTn id="42" dur="1000"/>
                                        <p:tgtEl>
                                          <p:spTgt spid="185"/>
                                        </p:tgtEl>
                                      </p:cBhvr>
                                    </p:animEffect>
                                    <p:anim calcmode="lin" valueType="num">
                                      <p:cBhvr>
                                        <p:cTn id="43" dur="1000" fill="hold"/>
                                        <p:tgtEl>
                                          <p:spTgt spid="185"/>
                                        </p:tgtEl>
                                        <p:attrNameLst>
                                          <p:attrName>ppt_x</p:attrName>
                                        </p:attrNameLst>
                                      </p:cBhvr>
                                      <p:tavLst>
                                        <p:tav tm="0">
                                          <p:val>
                                            <p:strVal val="#ppt_x"/>
                                          </p:val>
                                        </p:tav>
                                        <p:tav tm="100000">
                                          <p:val>
                                            <p:strVal val="#ppt_x"/>
                                          </p:val>
                                        </p:tav>
                                      </p:tavLst>
                                    </p:anim>
                                    <p:anim calcmode="lin" valueType="num">
                                      <p:cBhvr>
                                        <p:cTn id="44" dur="1000" fill="hold"/>
                                        <p:tgtEl>
                                          <p:spTgt spid="185"/>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130"/>
                                        </p:tgtEl>
                                        <p:attrNameLst>
                                          <p:attrName>style.visibility</p:attrName>
                                        </p:attrNameLst>
                                      </p:cBhvr>
                                      <p:to>
                                        <p:strVal val="visible"/>
                                      </p:to>
                                    </p:set>
                                    <p:animEffect transition="in" filter="fade">
                                      <p:cBhvr>
                                        <p:cTn id="49" dur="1000"/>
                                        <p:tgtEl>
                                          <p:spTgt spid="130"/>
                                        </p:tgtEl>
                                      </p:cBhvr>
                                    </p:animEffect>
                                    <p:anim calcmode="lin" valueType="num">
                                      <p:cBhvr>
                                        <p:cTn id="50" dur="1000" fill="hold"/>
                                        <p:tgtEl>
                                          <p:spTgt spid="130"/>
                                        </p:tgtEl>
                                        <p:attrNameLst>
                                          <p:attrName>ppt_x</p:attrName>
                                        </p:attrNameLst>
                                      </p:cBhvr>
                                      <p:tavLst>
                                        <p:tav tm="0">
                                          <p:val>
                                            <p:strVal val="#ppt_x"/>
                                          </p:val>
                                        </p:tav>
                                        <p:tav tm="100000">
                                          <p:val>
                                            <p:strVal val="#ppt_x"/>
                                          </p:val>
                                        </p:tav>
                                      </p:tavLst>
                                    </p:anim>
                                    <p:anim calcmode="lin" valueType="num">
                                      <p:cBhvr>
                                        <p:cTn id="51" dur="1000" fill="hold"/>
                                        <p:tgtEl>
                                          <p:spTgt spid="130"/>
                                        </p:tgtEl>
                                        <p:attrNameLst>
                                          <p:attrName>ppt_y</p:attrName>
                                        </p:attrNameLst>
                                      </p:cBhvr>
                                      <p:tavLst>
                                        <p:tav tm="0">
                                          <p:val>
                                            <p:strVal val="#ppt_y+.1"/>
                                          </p:val>
                                        </p:tav>
                                        <p:tav tm="100000">
                                          <p:val>
                                            <p:strVal val="#ppt_y"/>
                                          </p:val>
                                        </p:tav>
                                      </p:tavLst>
                                    </p:anim>
                                  </p:childTnLst>
                                </p:cTn>
                              </p:par>
                              <p:par>
                                <p:cTn id="52" presetID="42" presetClass="entr" presetSubtype="0" fill="hold" grpId="0" nodeType="withEffect">
                                  <p:stCondLst>
                                    <p:cond delay="0"/>
                                  </p:stCondLst>
                                  <p:childTnLst>
                                    <p:set>
                                      <p:cBhvr>
                                        <p:cTn id="53" dur="1" fill="hold">
                                          <p:stCondLst>
                                            <p:cond delay="0"/>
                                          </p:stCondLst>
                                        </p:cTn>
                                        <p:tgtEl>
                                          <p:spTgt spid="131"/>
                                        </p:tgtEl>
                                        <p:attrNameLst>
                                          <p:attrName>style.visibility</p:attrName>
                                        </p:attrNameLst>
                                      </p:cBhvr>
                                      <p:to>
                                        <p:strVal val="visible"/>
                                      </p:to>
                                    </p:set>
                                    <p:animEffect transition="in" filter="fade">
                                      <p:cBhvr>
                                        <p:cTn id="54" dur="1000"/>
                                        <p:tgtEl>
                                          <p:spTgt spid="131"/>
                                        </p:tgtEl>
                                      </p:cBhvr>
                                    </p:animEffect>
                                    <p:anim calcmode="lin" valueType="num">
                                      <p:cBhvr>
                                        <p:cTn id="55" dur="1000" fill="hold"/>
                                        <p:tgtEl>
                                          <p:spTgt spid="131"/>
                                        </p:tgtEl>
                                        <p:attrNameLst>
                                          <p:attrName>ppt_x</p:attrName>
                                        </p:attrNameLst>
                                      </p:cBhvr>
                                      <p:tavLst>
                                        <p:tav tm="0">
                                          <p:val>
                                            <p:strVal val="#ppt_x"/>
                                          </p:val>
                                        </p:tav>
                                        <p:tav tm="100000">
                                          <p:val>
                                            <p:strVal val="#ppt_x"/>
                                          </p:val>
                                        </p:tav>
                                      </p:tavLst>
                                    </p:anim>
                                    <p:anim calcmode="lin" valueType="num">
                                      <p:cBhvr>
                                        <p:cTn id="56" dur="1000" fill="hold"/>
                                        <p:tgtEl>
                                          <p:spTgt spid="131"/>
                                        </p:tgtEl>
                                        <p:attrNameLst>
                                          <p:attrName>ppt_y</p:attrName>
                                        </p:attrNameLst>
                                      </p:cBhvr>
                                      <p:tavLst>
                                        <p:tav tm="0">
                                          <p:val>
                                            <p:strVal val="#ppt_y+.1"/>
                                          </p:val>
                                        </p:tav>
                                        <p:tav tm="100000">
                                          <p:val>
                                            <p:strVal val="#ppt_y"/>
                                          </p:val>
                                        </p:tav>
                                      </p:tavLst>
                                    </p:anim>
                                  </p:childTnLst>
                                </p:cTn>
                              </p:par>
                              <p:par>
                                <p:cTn id="57" presetID="42" presetClass="entr" presetSubtype="0" fill="hold" grpId="0" nodeType="withEffect">
                                  <p:stCondLst>
                                    <p:cond delay="0"/>
                                  </p:stCondLst>
                                  <p:childTnLst>
                                    <p:set>
                                      <p:cBhvr>
                                        <p:cTn id="58" dur="1" fill="hold">
                                          <p:stCondLst>
                                            <p:cond delay="0"/>
                                          </p:stCondLst>
                                        </p:cTn>
                                        <p:tgtEl>
                                          <p:spTgt spid="132"/>
                                        </p:tgtEl>
                                        <p:attrNameLst>
                                          <p:attrName>style.visibility</p:attrName>
                                        </p:attrNameLst>
                                      </p:cBhvr>
                                      <p:to>
                                        <p:strVal val="visible"/>
                                      </p:to>
                                    </p:set>
                                    <p:animEffect transition="in" filter="fade">
                                      <p:cBhvr>
                                        <p:cTn id="59" dur="1000"/>
                                        <p:tgtEl>
                                          <p:spTgt spid="132"/>
                                        </p:tgtEl>
                                      </p:cBhvr>
                                    </p:animEffect>
                                    <p:anim calcmode="lin" valueType="num">
                                      <p:cBhvr>
                                        <p:cTn id="60" dur="1000" fill="hold"/>
                                        <p:tgtEl>
                                          <p:spTgt spid="132"/>
                                        </p:tgtEl>
                                        <p:attrNameLst>
                                          <p:attrName>ppt_x</p:attrName>
                                        </p:attrNameLst>
                                      </p:cBhvr>
                                      <p:tavLst>
                                        <p:tav tm="0">
                                          <p:val>
                                            <p:strVal val="#ppt_x"/>
                                          </p:val>
                                        </p:tav>
                                        <p:tav tm="100000">
                                          <p:val>
                                            <p:strVal val="#ppt_x"/>
                                          </p:val>
                                        </p:tav>
                                      </p:tavLst>
                                    </p:anim>
                                    <p:anim calcmode="lin" valueType="num">
                                      <p:cBhvr>
                                        <p:cTn id="61" dur="1000" fill="hold"/>
                                        <p:tgtEl>
                                          <p:spTgt spid="132"/>
                                        </p:tgtEl>
                                        <p:attrNameLst>
                                          <p:attrName>ppt_y</p:attrName>
                                        </p:attrNameLst>
                                      </p:cBhvr>
                                      <p:tavLst>
                                        <p:tav tm="0">
                                          <p:val>
                                            <p:strVal val="#ppt_y+.1"/>
                                          </p:val>
                                        </p:tav>
                                        <p:tav tm="100000">
                                          <p:val>
                                            <p:strVal val="#ppt_y"/>
                                          </p:val>
                                        </p:tav>
                                      </p:tavLst>
                                    </p:anim>
                                  </p:childTnLst>
                                </p:cTn>
                              </p:par>
                              <p:par>
                                <p:cTn id="62" presetID="42" presetClass="entr" presetSubtype="0" fill="hold" grpId="0" nodeType="withEffect">
                                  <p:stCondLst>
                                    <p:cond delay="0"/>
                                  </p:stCondLst>
                                  <p:childTnLst>
                                    <p:set>
                                      <p:cBhvr>
                                        <p:cTn id="63" dur="1" fill="hold">
                                          <p:stCondLst>
                                            <p:cond delay="0"/>
                                          </p:stCondLst>
                                        </p:cTn>
                                        <p:tgtEl>
                                          <p:spTgt spid="136"/>
                                        </p:tgtEl>
                                        <p:attrNameLst>
                                          <p:attrName>style.visibility</p:attrName>
                                        </p:attrNameLst>
                                      </p:cBhvr>
                                      <p:to>
                                        <p:strVal val="visible"/>
                                      </p:to>
                                    </p:set>
                                    <p:animEffect transition="in" filter="fade">
                                      <p:cBhvr>
                                        <p:cTn id="64" dur="1000"/>
                                        <p:tgtEl>
                                          <p:spTgt spid="136"/>
                                        </p:tgtEl>
                                      </p:cBhvr>
                                    </p:animEffect>
                                    <p:anim calcmode="lin" valueType="num">
                                      <p:cBhvr>
                                        <p:cTn id="65" dur="1000" fill="hold"/>
                                        <p:tgtEl>
                                          <p:spTgt spid="136"/>
                                        </p:tgtEl>
                                        <p:attrNameLst>
                                          <p:attrName>ppt_x</p:attrName>
                                        </p:attrNameLst>
                                      </p:cBhvr>
                                      <p:tavLst>
                                        <p:tav tm="0">
                                          <p:val>
                                            <p:strVal val="#ppt_x"/>
                                          </p:val>
                                        </p:tav>
                                        <p:tav tm="100000">
                                          <p:val>
                                            <p:strVal val="#ppt_x"/>
                                          </p:val>
                                        </p:tav>
                                      </p:tavLst>
                                    </p:anim>
                                    <p:anim calcmode="lin" valueType="num">
                                      <p:cBhvr>
                                        <p:cTn id="66" dur="1000" fill="hold"/>
                                        <p:tgtEl>
                                          <p:spTgt spid="136"/>
                                        </p:tgtEl>
                                        <p:attrNameLst>
                                          <p:attrName>ppt_y</p:attrName>
                                        </p:attrNameLst>
                                      </p:cBhvr>
                                      <p:tavLst>
                                        <p:tav tm="0">
                                          <p:val>
                                            <p:strVal val="#ppt_y+.1"/>
                                          </p:val>
                                        </p:tav>
                                        <p:tav tm="100000">
                                          <p:val>
                                            <p:strVal val="#ppt_y"/>
                                          </p:val>
                                        </p:tav>
                                      </p:tavLst>
                                    </p:anim>
                                  </p:childTnLst>
                                </p:cTn>
                              </p:par>
                              <p:par>
                                <p:cTn id="67" presetID="42" presetClass="entr" presetSubtype="0" fill="hold" grpId="0" nodeType="withEffect">
                                  <p:stCondLst>
                                    <p:cond delay="0"/>
                                  </p:stCondLst>
                                  <p:childTnLst>
                                    <p:set>
                                      <p:cBhvr>
                                        <p:cTn id="68" dur="1" fill="hold">
                                          <p:stCondLst>
                                            <p:cond delay="0"/>
                                          </p:stCondLst>
                                        </p:cTn>
                                        <p:tgtEl>
                                          <p:spTgt spid="137"/>
                                        </p:tgtEl>
                                        <p:attrNameLst>
                                          <p:attrName>style.visibility</p:attrName>
                                        </p:attrNameLst>
                                      </p:cBhvr>
                                      <p:to>
                                        <p:strVal val="visible"/>
                                      </p:to>
                                    </p:set>
                                    <p:animEffect transition="in" filter="fade">
                                      <p:cBhvr>
                                        <p:cTn id="69" dur="1000"/>
                                        <p:tgtEl>
                                          <p:spTgt spid="137"/>
                                        </p:tgtEl>
                                      </p:cBhvr>
                                    </p:animEffect>
                                    <p:anim calcmode="lin" valueType="num">
                                      <p:cBhvr>
                                        <p:cTn id="70" dur="1000" fill="hold"/>
                                        <p:tgtEl>
                                          <p:spTgt spid="137"/>
                                        </p:tgtEl>
                                        <p:attrNameLst>
                                          <p:attrName>ppt_x</p:attrName>
                                        </p:attrNameLst>
                                      </p:cBhvr>
                                      <p:tavLst>
                                        <p:tav tm="0">
                                          <p:val>
                                            <p:strVal val="#ppt_x"/>
                                          </p:val>
                                        </p:tav>
                                        <p:tav tm="100000">
                                          <p:val>
                                            <p:strVal val="#ppt_x"/>
                                          </p:val>
                                        </p:tav>
                                      </p:tavLst>
                                    </p:anim>
                                    <p:anim calcmode="lin" valueType="num">
                                      <p:cBhvr>
                                        <p:cTn id="71" dur="1000" fill="hold"/>
                                        <p:tgtEl>
                                          <p:spTgt spid="137"/>
                                        </p:tgtEl>
                                        <p:attrNameLst>
                                          <p:attrName>ppt_y</p:attrName>
                                        </p:attrNameLst>
                                      </p:cBhvr>
                                      <p:tavLst>
                                        <p:tav tm="0">
                                          <p:val>
                                            <p:strVal val="#ppt_y+.1"/>
                                          </p:val>
                                        </p:tav>
                                        <p:tav tm="100000">
                                          <p:val>
                                            <p:strVal val="#ppt_y"/>
                                          </p:val>
                                        </p:tav>
                                      </p:tavLst>
                                    </p:anim>
                                  </p:childTnLst>
                                </p:cTn>
                              </p:par>
                              <p:par>
                                <p:cTn id="72" presetID="42" presetClass="entr" presetSubtype="0" fill="hold" grpId="0" nodeType="withEffect">
                                  <p:stCondLst>
                                    <p:cond delay="0"/>
                                  </p:stCondLst>
                                  <p:childTnLst>
                                    <p:set>
                                      <p:cBhvr>
                                        <p:cTn id="73" dur="1" fill="hold">
                                          <p:stCondLst>
                                            <p:cond delay="0"/>
                                          </p:stCondLst>
                                        </p:cTn>
                                        <p:tgtEl>
                                          <p:spTgt spid="138"/>
                                        </p:tgtEl>
                                        <p:attrNameLst>
                                          <p:attrName>style.visibility</p:attrName>
                                        </p:attrNameLst>
                                      </p:cBhvr>
                                      <p:to>
                                        <p:strVal val="visible"/>
                                      </p:to>
                                    </p:set>
                                    <p:animEffect transition="in" filter="fade">
                                      <p:cBhvr>
                                        <p:cTn id="74" dur="1000"/>
                                        <p:tgtEl>
                                          <p:spTgt spid="138"/>
                                        </p:tgtEl>
                                      </p:cBhvr>
                                    </p:animEffect>
                                    <p:anim calcmode="lin" valueType="num">
                                      <p:cBhvr>
                                        <p:cTn id="75" dur="1000" fill="hold"/>
                                        <p:tgtEl>
                                          <p:spTgt spid="138"/>
                                        </p:tgtEl>
                                        <p:attrNameLst>
                                          <p:attrName>ppt_x</p:attrName>
                                        </p:attrNameLst>
                                      </p:cBhvr>
                                      <p:tavLst>
                                        <p:tav tm="0">
                                          <p:val>
                                            <p:strVal val="#ppt_x"/>
                                          </p:val>
                                        </p:tav>
                                        <p:tav tm="100000">
                                          <p:val>
                                            <p:strVal val="#ppt_x"/>
                                          </p:val>
                                        </p:tav>
                                      </p:tavLst>
                                    </p:anim>
                                    <p:anim calcmode="lin" valueType="num">
                                      <p:cBhvr>
                                        <p:cTn id="76" dur="1000" fill="hold"/>
                                        <p:tgtEl>
                                          <p:spTgt spid="138"/>
                                        </p:tgtEl>
                                        <p:attrNameLst>
                                          <p:attrName>ppt_y</p:attrName>
                                        </p:attrNameLst>
                                      </p:cBhvr>
                                      <p:tavLst>
                                        <p:tav tm="0">
                                          <p:val>
                                            <p:strVal val="#ppt_y+.1"/>
                                          </p:val>
                                        </p:tav>
                                        <p:tav tm="100000">
                                          <p:val>
                                            <p:strVal val="#ppt_y"/>
                                          </p:val>
                                        </p:tav>
                                      </p:tavLst>
                                    </p:anim>
                                  </p:childTnLst>
                                </p:cTn>
                              </p:par>
                            </p:childTnLst>
                          </p:cTn>
                        </p:par>
                      </p:childTnLst>
                    </p:cTn>
                  </p:par>
                  <p:par>
                    <p:cTn id="77" fill="hold">
                      <p:stCondLst>
                        <p:cond delay="indefinite"/>
                      </p:stCondLst>
                      <p:childTnLst>
                        <p:par>
                          <p:cTn id="78" fill="hold">
                            <p:stCondLst>
                              <p:cond delay="0"/>
                            </p:stCondLst>
                            <p:childTnLst>
                              <p:par>
                                <p:cTn id="79" presetID="2" presetClass="entr" presetSubtype="4" fill="hold" grpId="0" nodeType="clickEffect">
                                  <p:stCondLst>
                                    <p:cond delay="0"/>
                                  </p:stCondLst>
                                  <p:childTnLst>
                                    <p:set>
                                      <p:cBhvr>
                                        <p:cTn id="80" dur="1" fill="hold">
                                          <p:stCondLst>
                                            <p:cond delay="0"/>
                                          </p:stCondLst>
                                        </p:cTn>
                                        <p:tgtEl>
                                          <p:spTgt spid="125"/>
                                        </p:tgtEl>
                                        <p:attrNameLst>
                                          <p:attrName>style.visibility</p:attrName>
                                        </p:attrNameLst>
                                      </p:cBhvr>
                                      <p:to>
                                        <p:strVal val="visible"/>
                                      </p:to>
                                    </p:set>
                                    <p:anim calcmode="lin" valueType="num">
                                      <p:cBhvr additive="base">
                                        <p:cTn id="81" dur="500" fill="hold"/>
                                        <p:tgtEl>
                                          <p:spTgt spid="125"/>
                                        </p:tgtEl>
                                        <p:attrNameLst>
                                          <p:attrName>ppt_x</p:attrName>
                                        </p:attrNameLst>
                                      </p:cBhvr>
                                      <p:tavLst>
                                        <p:tav tm="0">
                                          <p:val>
                                            <p:strVal val="#ppt_x"/>
                                          </p:val>
                                        </p:tav>
                                        <p:tav tm="100000">
                                          <p:val>
                                            <p:strVal val="#ppt_x"/>
                                          </p:val>
                                        </p:tav>
                                      </p:tavLst>
                                    </p:anim>
                                    <p:anim calcmode="lin" valueType="num">
                                      <p:cBhvr additive="base">
                                        <p:cTn id="82" dur="500" fill="hold"/>
                                        <p:tgtEl>
                                          <p:spTgt spid="125"/>
                                        </p:tgtEl>
                                        <p:attrNameLst>
                                          <p:attrName>ppt_y</p:attrName>
                                        </p:attrNameLst>
                                      </p:cBhvr>
                                      <p:tavLst>
                                        <p:tav tm="0">
                                          <p:val>
                                            <p:strVal val="1+#ppt_h/2"/>
                                          </p:val>
                                        </p:tav>
                                        <p:tav tm="100000">
                                          <p:val>
                                            <p:strVal val="#ppt_y"/>
                                          </p:val>
                                        </p:tav>
                                      </p:tavLst>
                                    </p:anim>
                                  </p:childTnLst>
                                </p:cTn>
                              </p:par>
                              <p:par>
                                <p:cTn id="83" presetID="2" presetClass="entr" presetSubtype="4" fill="hold" grpId="0" nodeType="withEffect">
                                  <p:stCondLst>
                                    <p:cond delay="0"/>
                                  </p:stCondLst>
                                  <p:childTnLst>
                                    <p:set>
                                      <p:cBhvr>
                                        <p:cTn id="84" dur="1" fill="hold">
                                          <p:stCondLst>
                                            <p:cond delay="0"/>
                                          </p:stCondLst>
                                        </p:cTn>
                                        <p:tgtEl>
                                          <p:spTgt spid="126"/>
                                        </p:tgtEl>
                                        <p:attrNameLst>
                                          <p:attrName>style.visibility</p:attrName>
                                        </p:attrNameLst>
                                      </p:cBhvr>
                                      <p:to>
                                        <p:strVal val="visible"/>
                                      </p:to>
                                    </p:set>
                                    <p:anim calcmode="lin" valueType="num">
                                      <p:cBhvr additive="base">
                                        <p:cTn id="85" dur="500" fill="hold"/>
                                        <p:tgtEl>
                                          <p:spTgt spid="126"/>
                                        </p:tgtEl>
                                        <p:attrNameLst>
                                          <p:attrName>ppt_x</p:attrName>
                                        </p:attrNameLst>
                                      </p:cBhvr>
                                      <p:tavLst>
                                        <p:tav tm="0">
                                          <p:val>
                                            <p:strVal val="#ppt_x"/>
                                          </p:val>
                                        </p:tav>
                                        <p:tav tm="100000">
                                          <p:val>
                                            <p:strVal val="#ppt_x"/>
                                          </p:val>
                                        </p:tav>
                                      </p:tavLst>
                                    </p:anim>
                                    <p:anim calcmode="lin" valueType="num">
                                      <p:cBhvr additive="base">
                                        <p:cTn id="86" dur="500" fill="hold"/>
                                        <p:tgtEl>
                                          <p:spTgt spid="126"/>
                                        </p:tgtEl>
                                        <p:attrNameLst>
                                          <p:attrName>ppt_y</p:attrName>
                                        </p:attrNameLst>
                                      </p:cBhvr>
                                      <p:tavLst>
                                        <p:tav tm="0">
                                          <p:val>
                                            <p:strVal val="1+#ppt_h/2"/>
                                          </p:val>
                                        </p:tav>
                                        <p:tav tm="100000">
                                          <p:val>
                                            <p:strVal val="#ppt_y"/>
                                          </p:val>
                                        </p:tav>
                                      </p:tavLst>
                                    </p:anim>
                                  </p:childTnLst>
                                </p:cTn>
                              </p:par>
                              <p:par>
                                <p:cTn id="87" presetID="2" presetClass="entr" presetSubtype="4" fill="hold" grpId="0" nodeType="withEffect">
                                  <p:stCondLst>
                                    <p:cond delay="0"/>
                                  </p:stCondLst>
                                  <p:childTnLst>
                                    <p:set>
                                      <p:cBhvr>
                                        <p:cTn id="88" dur="1" fill="hold">
                                          <p:stCondLst>
                                            <p:cond delay="0"/>
                                          </p:stCondLst>
                                        </p:cTn>
                                        <p:tgtEl>
                                          <p:spTgt spid="127"/>
                                        </p:tgtEl>
                                        <p:attrNameLst>
                                          <p:attrName>style.visibility</p:attrName>
                                        </p:attrNameLst>
                                      </p:cBhvr>
                                      <p:to>
                                        <p:strVal val="visible"/>
                                      </p:to>
                                    </p:set>
                                    <p:anim calcmode="lin" valueType="num">
                                      <p:cBhvr additive="base">
                                        <p:cTn id="89" dur="500" fill="hold"/>
                                        <p:tgtEl>
                                          <p:spTgt spid="127"/>
                                        </p:tgtEl>
                                        <p:attrNameLst>
                                          <p:attrName>ppt_x</p:attrName>
                                        </p:attrNameLst>
                                      </p:cBhvr>
                                      <p:tavLst>
                                        <p:tav tm="0">
                                          <p:val>
                                            <p:strVal val="#ppt_x"/>
                                          </p:val>
                                        </p:tav>
                                        <p:tav tm="100000">
                                          <p:val>
                                            <p:strVal val="#ppt_x"/>
                                          </p:val>
                                        </p:tav>
                                      </p:tavLst>
                                    </p:anim>
                                    <p:anim calcmode="lin" valueType="num">
                                      <p:cBhvr additive="base">
                                        <p:cTn id="90" dur="500" fill="hold"/>
                                        <p:tgtEl>
                                          <p:spTgt spid="127"/>
                                        </p:tgtEl>
                                        <p:attrNameLst>
                                          <p:attrName>ppt_y</p:attrName>
                                        </p:attrNameLst>
                                      </p:cBhvr>
                                      <p:tavLst>
                                        <p:tav tm="0">
                                          <p:val>
                                            <p:strVal val="1+#ppt_h/2"/>
                                          </p:val>
                                        </p:tav>
                                        <p:tav tm="100000">
                                          <p:val>
                                            <p:strVal val="#ppt_y"/>
                                          </p:val>
                                        </p:tav>
                                      </p:tavLst>
                                    </p:anim>
                                  </p:childTnLst>
                                </p:cTn>
                              </p:par>
                              <p:par>
                                <p:cTn id="91" presetID="2" presetClass="entr" presetSubtype="4" fill="hold" grpId="0" nodeType="withEffect">
                                  <p:stCondLst>
                                    <p:cond delay="0"/>
                                  </p:stCondLst>
                                  <p:childTnLst>
                                    <p:set>
                                      <p:cBhvr>
                                        <p:cTn id="92" dur="1" fill="hold">
                                          <p:stCondLst>
                                            <p:cond delay="0"/>
                                          </p:stCondLst>
                                        </p:cTn>
                                        <p:tgtEl>
                                          <p:spTgt spid="129"/>
                                        </p:tgtEl>
                                        <p:attrNameLst>
                                          <p:attrName>style.visibility</p:attrName>
                                        </p:attrNameLst>
                                      </p:cBhvr>
                                      <p:to>
                                        <p:strVal val="visible"/>
                                      </p:to>
                                    </p:set>
                                    <p:anim calcmode="lin" valueType="num">
                                      <p:cBhvr additive="base">
                                        <p:cTn id="93" dur="500" fill="hold"/>
                                        <p:tgtEl>
                                          <p:spTgt spid="129"/>
                                        </p:tgtEl>
                                        <p:attrNameLst>
                                          <p:attrName>ppt_x</p:attrName>
                                        </p:attrNameLst>
                                      </p:cBhvr>
                                      <p:tavLst>
                                        <p:tav tm="0">
                                          <p:val>
                                            <p:strVal val="#ppt_x"/>
                                          </p:val>
                                        </p:tav>
                                        <p:tav tm="100000">
                                          <p:val>
                                            <p:strVal val="#ppt_x"/>
                                          </p:val>
                                        </p:tav>
                                      </p:tavLst>
                                    </p:anim>
                                    <p:anim calcmode="lin" valueType="num">
                                      <p:cBhvr additive="base">
                                        <p:cTn id="94" dur="500" fill="hold"/>
                                        <p:tgtEl>
                                          <p:spTgt spid="12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 grpId="0"/>
      <p:bldP spid="126" grpId="0"/>
      <p:bldP spid="127" grpId="0"/>
      <p:bldP spid="128" grpId="0" animBg="1"/>
      <p:bldP spid="129" grpId="0" animBg="1"/>
      <p:bldP spid="130" grpId="0"/>
      <p:bldP spid="131" grpId="0"/>
      <p:bldP spid="132" grpId="0"/>
      <p:bldP spid="136" grpId="0"/>
      <p:bldP spid="137" grpId="0"/>
      <p:bldP spid="138" grpId="0"/>
      <p:bldP spid="180" grpId="0"/>
      <p:bldP spid="181" grpId="0"/>
      <p:bldP spid="182" grpId="0"/>
      <p:bldP spid="183" grpId="0"/>
      <p:bldP spid="184" grpId="0"/>
      <p:bldP spid="185"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8"/>
        <p:cNvGrpSpPr/>
        <p:nvPr/>
      </p:nvGrpSpPr>
      <p:grpSpPr>
        <a:xfrm>
          <a:off x="0" y="0"/>
          <a:ext cx="0" cy="0"/>
          <a:chOff x="0" y="0"/>
          <a:chExt cx="0" cy="0"/>
        </a:xfrm>
      </p:grpSpPr>
      <p:sp>
        <p:nvSpPr>
          <p:cNvPr id="39" name="Shape 39"/>
          <p:cNvSpPr txBox="1">
            <a:spLocks noGrp="1"/>
          </p:cNvSpPr>
          <p:nvPr>
            <p:ph type="title"/>
          </p:nvPr>
        </p:nvSpPr>
        <p:spPr>
          <a:xfrm>
            <a:off x="-3126344" y="3385568"/>
            <a:ext cx="11655840" cy="899665"/>
          </a:xfrm>
          <a:prstGeom prst="rect">
            <a:avLst/>
          </a:prstGeom>
          <a:noFill/>
          <a:ln>
            <a:noFill/>
          </a:ln>
        </p:spPr>
        <p:txBody>
          <a:bodyPr lIns="91425" tIns="45700" rIns="91425" bIns="45700" anchor="ctr" anchorCtr="0">
            <a:noAutofit/>
          </a:bodyPr>
          <a:lstStyle/>
          <a:p>
            <a:pPr marL="0" marR="0" lvl="0" indent="0" algn="ctr" rtl="0">
              <a:lnSpc>
                <a:spcPct val="100000"/>
              </a:lnSpc>
              <a:spcBef>
                <a:spcPts val="0"/>
              </a:spcBef>
              <a:spcAft>
                <a:spcPts val="0"/>
              </a:spcAft>
              <a:buSzPct val="25000"/>
              <a:buNone/>
            </a:pPr>
            <a:r>
              <a:rPr lang="en-US" sz="2800" u="none" strike="noStrike" cap="none" spc="300" dirty="0">
                <a:solidFill>
                  <a:schemeClr val="lt1"/>
                </a:solidFill>
                <a:latin typeface="Segoe UI Semilight" panose="020B0402040204020203" pitchFamily="34" charset="0"/>
                <a:ea typeface="Source Sans Pro Light"/>
                <a:cs typeface="Segoe UI Semilight" panose="020B0402040204020203" pitchFamily="34" charset="0"/>
                <a:sym typeface="Source Sans Pro Light"/>
              </a:rPr>
              <a:t>INDUSTRY USE </a:t>
            </a:r>
            <a:r>
              <a:rPr lang="en-US" sz="2800" spc="300" dirty="0">
                <a:solidFill>
                  <a:schemeClr val="lt1"/>
                </a:solidFill>
                <a:latin typeface="Segoe UI Semilight" panose="020B0402040204020203" pitchFamily="34" charset="0"/>
                <a:ea typeface="Source Sans Pro Light"/>
                <a:cs typeface="Segoe UI Semilight" panose="020B0402040204020203" pitchFamily="34" charset="0"/>
                <a:sym typeface="Source Sans Pro Light"/>
              </a:rPr>
              <a:t>C</a:t>
            </a:r>
            <a:r>
              <a:rPr lang="en-US" sz="2800" u="none" strike="noStrike" cap="none" spc="300" dirty="0">
                <a:solidFill>
                  <a:schemeClr val="lt1"/>
                </a:solidFill>
                <a:latin typeface="Segoe UI Semilight" panose="020B0402040204020203" pitchFamily="34" charset="0"/>
                <a:ea typeface="Source Sans Pro Light"/>
                <a:cs typeface="Segoe UI Semilight" panose="020B0402040204020203" pitchFamily="34" charset="0"/>
                <a:sym typeface="Source Sans Pro Light"/>
              </a:rPr>
              <a:t>ASES</a:t>
            </a:r>
          </a:p>
        </p:txBody>
      </p:sp>
    </p:spTree>
    <p:extLst>
      <p:ext uri="{BB962C8B-B14F-4D97-AF65-F5344CB8AC3E}">
        <p14:creationId xmlns:p14="http://schemas.microsoft.com/office/powerpoint/2010/main" val="49950065"/>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737"/>
        <p:cNvGrpSpPr/>
        <p:nvPr/>
      </p:nvGrpSpPr>
      <p:grpSpPr>
        <a:xfrm>
          <a:off x="0" y="0"/>
          <a:ext cx="0" cy="0"/>
          <a:chOff x="0" y="0"/>
          <a:chExt cx="0" cy="0"/>
        </a:xfrm>
      </p:grpSpPr>
      <p:sp>
        <p:nvSpPr>
          <p:cNvPr id="164" name="Rectangle 163">
            <a:extLst>
              <a:ext uri="{FF2B5EF4-FFF2-40B4-BE49-F238E27FC236}">
                <a16:creationId xmlns:a16="http://schemas.microsoft.com/office/drawing/2014/main" id="{17D0E1DA-236C-D244-B2D0-8118560F8726}"/>
              </a:ext>
            </a:extLst>
          </p:cNvPr>
          <p:cNvSpPr/>
          <p:nvPr/>
        </p:nvSpPr>
        <p:spPr bwMode="auto">
          <a:xfrm>
            <a:off x="394937" y="1048487"/>
            <a:ext cx="2000815" cy="5477347"/>
          </a:xfrm>
          <a:prstGeom prst="rect">
            <a:avLst/>
          </a:prstGeom>
          <a:noFill/>
          <a:ln w="12700" cap="rnd">
            <a:solidFill>
              <a:srgbClr val="0078D7"/>
            </a:solidFill>
            <a:miter lim="800000"/>
            <a:headEnd/>
            <a:tailEnd/>
          </a:ln>
          <a:effectLst/>
          <a:extLst/>
        </p:spPr>
        <p:txBody>
          <a:bodyPr wrap="none" rtlCol="0" anchor="ct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65" name="Rectangle 164">
            <a:extLst>
              <a:ext uri="{FF2B5EF4-FFF2-40B4-BE49-F238E27FC236}">
                <a16:creationId xmlns:a16="http://schemas.microsoft.com/office/drawing/2014/main" id="{E52AC568-3812-9348-89F1-2D2332C786BF}"/>
              </a:ext>
            </a:extLst>
          </p:cNvPr>
          <p:cNvSpPr/>
          <p:nvPr/>
        </p:nvSpPr>
        <p:spPr bwMode="auto">
          <a:xfrm>
            <a:off x="2743710" y="1048487"/>
            <a:ext cx="2000815" cy="5477347"/>
          </a:xfrm>
          <a:prstGeom prst="rect">
            <a:avLst/>
          </a:prstGeom>
          <a:noFill/>
          <a:ln w="12700" cap="rnd">
            <a:solidFill>
              <a:srgbClr val="0078D7"/>
            </a:solidFill>
            <a:miter lim="800000"/>
            <a:headEnd/>
            <a:tailEnd/>
          </a:ln>
          <a:effectLst/>
          <a:extLst/>
        </p:spPr>
        <p:txBody>
          <a:bodyPr wrap="none" rtlCol="0" anchor="ct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66" name="Rectangle 165">
            <a:extLst>
              <a:ext uri="{FF2B5EF4-FFF2-40B4-BE49-F238E27FC236}">
                <a16:creationId xmlns:a16="http://schemas.microsoft.com/office/drawing/2014/main" id="{A57D175D-5DB1-EB41-AB23-ECB96DF915B0}"/>
              </a:ext>
            </a:extLst>
          </p:cNvPr>
          <p:cNvSpPr/>
          <p:nvPr/>
        </p:nvSpPr>
        <p:spPr bwMode="auto">
          <a:xfrm>
            <a:off x="5094911" y="1048487"/>
            <a:ext cx="2000815" cy="5477347"/>
          </a:xfrm>
          <a:prstGeom prst="rect">
            <a:avLst/>
          </a:prstGeom>
          <a:noFill/>
          <a:ln w="12700" cap="rnd">
            <a:solidFill>
              <a:srgbClr val="0078D7"/>
            </a:solidFill>
            <a:miter lim="800000"/>
            <a:headEnd/>
            <a:tailEnd/>
          </a:ln>
          <a:effectLst/>
          <a:extLst/>
        </p:spPr>
        <p:txBody>
          <a:bodyPr wrap="none" rtlCol="0" anchor="ct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67" name="Rectangle 166">
            <a:extLst>
              <a:ext uri="{FF2B5EF4-FFF2-40B4-BE49-F238E27FC236}">
                <a16:creationId xmlns:a16="http://schemas.microsoft.com/office/drawing/2014/main" id="{B37F13F6-840B-D54B-BDB1-FB6B1804AA5B}"/>
              </a:ext>
            </a:extLst>
          </p:cNvPr>
          <p:cNvSpPr/>
          <p:nvPr/>
        </p:nvSpPr>
        <p:spPr bwMode="auto">
          <a:xfrm>
            <a:off x="7446114" y="1048487"/>
            <a:ext cx="2000815" cy="5477347"/>
          </a:xfrm>
          <a:prstGeom prst="rect">
            <a:avLst/>
          </a:prstGeom>
          <a:noFill/>
          <a:ln w="12700" cap="rnd">
            <a:solidFill>
              <a:srgbClr val="0078D7"/>
            </a:solidFill>
            <a:miter lim="800000"/>
            <a:headEnd/>
            <a:tailEnd/>
          </a:ln>
          <a:effectLst/>
          <a:extLst/>
        </p:spPr>
        <p:txBody>
          <a:bodyPr wrap="none" rtlCol="0" anchor="ct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68" name="Rectangle 167">
            <a:extLst>
              <a:ext uri="{FF2B5EF4-FFF2-40B4-BE49-F238E27FC236}">
                <a16:creationId xmlns:a16="http://schemas.microsoft.com/office/drawing/2014/main" id="{49B8C7EC-1B6B-1F43-9F84-5783EA3E6314}"/>
              </a:ext>
            </a:extLst>
          </p:cNvPr>
          <p:cNvSpPr/>
          <p:nvPr/>
        </p:nvSpPr>
        <p:spPr bwMode="auto">
          <a:xfrm>
            <a:off x="9802187" y="1048487"/>
            <a:ext cx="2000815" cy="5477347"/>
          </a:xfrm>
          <a:prstGeom prst="rect">
            <a:avLst/>
          </a:prstGeom>
          <a:noFill/>
          <a:ln w="12700" cap="rnd">
            <a:solidFill>
              <a:srgbClr val="0078D7"/>
            </a:solidFill>
            <a:miter lim="800000"/>
            <a:headEnd/>
            <a:tailEnd/>
          </a:ln>
          <a:effectLst/>
          <a:extLst/>
        </p:spPr>
        <p:txBody>
          <a:bodyPr wrap="none" rtlCol="0" anchor="ct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cxnSp>
        <p:nvCxnSpPr>
          <p:cNvPr id="169" name="Shape 770">
            <a:extLst>
              <a:ext uri="{FF2B5EF4-FFF2-40B4-BE49-F238E27FC236}">
                <a16:creationId xmlns:a16="http://schemas.microsoft.com/office/drawing/2014/main" id="{76C59705-3791-4D44-9910-66D9B4BC5959}"/>
              </a:ext>
            </a:extLst>
          </p:cNvPr>
          <p:cNvCxnSpPr/>
          <p:nvPr/>
        </p:nvCxnSpPr>
        <p:spPr>
          <a:xfrm>
            <a:off x="396903" y="1545493"/>
            <a:ext cx="1996882" cy="0"/>
          </a:xfrm>
          <a:prstGeom prst="straightConnector1">
            <a:avLst/>
          </a:prstGeom>
          <a:noFill/>
          <a:ln w="12700" cap="flat" cmpd="sng">
            <a:solidFill>
              <a:srgbClr val="0078D7"/>
            </a:solidFill>
            <a:prstDash val="solid"/>
            <a:round/>
            <a:headEnd type="none" w="lg" len="lg"/>
            <a:tailEnd type="none" w="lg" len="lg"/>
          </a:ln>
        </p:spPr>
      </p:cxnSp>
      <p:cxnSp>
        <p:nvCxnSpPr>
          <p:cNvPr id="170" name="Shape 770">
            <a:extLst>
              <a:ext uri="{FF2B5EF4-FFF2-40B4-BE49-F238E27FC236}">
                <a16:creationId xmlns:a16="http://schemas.microsoft.com/office/drawing/2014/main" id="{E82B36B6-2A9E-364C-84E6-D5728D0090C7}"/>
              </a:ext>
            </a:extLst>
          </p:cNvPr>
          <p:cNvCxnSpPr/>
          <p:nvPr/>
        </p:nvCxnSpPr>
        <p:spPr>
          <a:xfrm>
            <a:off x="2745676" y="1545493"/>
            <a:ext cx="1996882" cy="0"/>
          </a:xfrm>
          <a:prstGeom prst="straightConnector1">
            <a:avLst/>
          </a:prstGeom>
          <a:noFill/>
          <a:ln w="12700" cap="flat" cmpd="sng">
            <a:solidFill>
              <a:srgbClr val="0078D7"/>
            </a:solidFill>
            <a:prstDash val="solid"/>
            <a:round/>
            <a:headEnd type="none" w="lg" len="lg"/>
            <a:tailEnd type="none" w="lg" len="lg"/>
          </a:ln>
        </p:spPr>
      </p:cxnSp>
      <p:cxnSp>
        <p:nvCxnSpPr>
          <p:cNvPr id="171" name="Shape 770">
            <a:extLst>
              <a:ext uri="{FF2B5EF4-FFF2-40B4-BE49-F238E27FC236}">
                <a16:creationId xmlns:a16="http://schemas.microsoft.com/office/drawing/2014/main" id="{079759CF-4800-C64C-8BCF-B188822C767A}"/>
              </a:ext>
            </a:extLst>
          </p:cNvPr>
          <p:cNvCxnSpPr/>
          <p:nvPr/>
        </p:nvCxnSpPr>
        <p:spPr>
          <a:xfrm>
            <a:off x="5096877" y="1545493"/>
            <a:ext cx="1996882" cy="0"/>
          </a:xfrm>
          <a:prstGeom prst="straightConnector1">
            <a:avLst/>
          </a:prstGeom>
          <a:noFill/>
          <a:ln w="12700" cap="flat" cmpd="sng">
            <a:solidFill>
              <a:srgbClr val="0078D7"/>
            </a:solidFill>
            <a:prstDash val="solid"/>
            <a:round/>
            <a:headEnd type="none" w="lg" len="lg"/>
            <a:tailEnd type="none" w="lg" len="lg"/>
          </a:ln>
        </p:spPr>
      </p:cxnSp>
      <p:cxnSp>
        <p:nvCxnSpPr>
          <p:cNvPr id="172" name="Shape 770">
            <a:extLst>
              <a:ext uri="{FF2B5EF4-FFF2-40B4-BE49-F238E27FC236}">
                <a16:creationId xmlns:a16="http://schemas.microsoft.com/office/drawing/2014/main" id="{CF58B3EE-840A-A74D-8591-7927AF3EA508}"/>
              </a:ext>
            </a:extLst>
          </p:cNvPr>
          <p:cNvCxnSpPr/>
          <p:nvPr/>
        </p:nvCxnSpPr>
        <p:spPr>
          <a:xfrm>
            <a:off x="7448080" y="1545493"/>
            <a:ext cx="1996882" cy="0"/>
          </a:xfrm>
          <a:prstGeom prst="straightConnector1">
            <a:avLst/>
          </a:prstGeom>
          <a:noFill/>
          <a:ln w="12700" cap="flat" cmpd="sng">
            <a:solidFill>
              <a:srgbClr val="0078D7"/>
            </a:solidFill>
            <a:prstDash val="solid"/>
            <a:round/>
            <a:headEnd type="none" w="lg" len="lg"/>
            <a:tailEnd type="none" w="lg" len="lg"/>
          </a:ln>
        </p:spPr>
      </p:cxnSp>
      <p:cxnSp>
        <p:nvCxnSpPr>
          <p:cNvPr id="173" name="Shape 770">
            <a:extLst>
              <a:ext uri="{FF2B5EF4-FFF2-40B4-BE49-F238E27FC236}">
                <a16:creationId xmlns:a16="http://schemas.microsoft.com/office/drawing/2014/main" id="{91599BB7-0FEC-714B-B7E2-3613D1E7A2A1}"/>
              </a:ext>
            </a:extLst>
          </p:cNvPr>
          <p:cNvCxnSpPr/>
          <p:nvPr/>
        </p:nvCxnSpPr>
        <p:spPr>
          <a:xfrm>
            <a:off x="9804153" y="1545493"/>
            <a:ext cx="1996882" cy="0"/>
          </a:xfrm>
          <a:prstGeom prst="straightConnector1">
            <a:avLst/>
          </a:prstGeom>
          <a:noFill/>
          <a:ln w="12700" cap="flat" cmpd="sng">
            <a:solidFill>
              <a:srgbClr val="0078D7"/>
            </a:solidFill>
            <a:prstDash val="solid"/>
            <a:round/>
            <a:headEnd type="none" w="lg" len="lg"/>
            <a:tailEnd type="none" w="lg" len="lg"/>
          </a:ln>
        </p:spPr>
      </p:cxnSp>
      <p:sp>
        <p:nvSpPr>
          <p:cNvPr id="174" name="Freeform 3">
            <a:extLst>
              <a:ext uri="{FF2B5EF4-FFF2-40B4-BE49-F238E27FC236}">
                <a16:creationId xmlns:a16="http://schemas.microsoft.com/office/drawing/2014/main" id="{533E288A-CDFF-ED45-9A0E-1C11BDA7EE15}"/>
              </a:ext>
            </a:extLst>
          </p:cNvPr>
          <p:cNvSpPr/>
          <p:nvPr/>
        </p:nvSpPr>
        <p:spPr bwMode="auto">
          <a:xfrm rot="10800000">
            <a:off x="398566" y="2723459"/>
            <a:ext cx="1993557" cy="140045"/>
          </a:xfrm>
          <a:custGeom>
            <a:avLst/>
            <a:gdLst>
              <a:gd name="connsiteX0" fmla="*/ 0 w 914400"/>
              <a:gd name="connsiteY0" fmla="*/ 453081 h 461319"/>
              <a:gd name="connsiteX1" fmla="*/ 453081 w 914400"/>
              <a:gd name="connsiteY1" fmla="*/ 0 h 461319"/>
              <a:gd name="connsiteX2" fmla="*/ 914400 w 914400"/>
              <a:gd name="connsiteY2" fmla="*/ 461319 h 461319"/>
            </a:gdLst>
            <a:ahLst/>
            <a:cxnLst>
              <a:cxn ang="0">
                <a:pos x="connsiteX0" y="connsiteY0"/>
              </a:cxn>
              <a:cxn ang="0">
                <a:pos x="connsiteX1" y="connsiteY1"/>
              </a:cxn>
              <a:cxn ang="0">
                <a:pos x="connsiteX2" y="connsiteY2"/>
              </a:cxn>
            </a:cxnLst>
            <a:rect l="l" t="t" r="r" b="b"/>
            <a:pathLst>
              <a:path w="914400" h="461319">
                <a:moveTo>
                  <a:pt x="0" y="453081"/>
                </a:moveTo>
                <a:lnTo>
                  <a:pt x="453081" y="0"/>
                </a:lnTo>
                <a:lnTo>
                  <a:pt x="914400" y="461319"/>
                </a:lnTo>
              </a:path>
            </a:pathLst>
          </a:custGeom>
          <a:noFill/>
          <a:ln w="12700" cap="rnd">
            <a:solidFill>
              <a:srgbClr val="0078D7"/>
            </a:solidFill>
            <a:miter lim="800000"/>
            <a:headEnd/>
            <a:tailEnd/>
          </a:ln>
          <a:effectLst/>
          <a:extLst/>
        </p:spPr>
        <p:txBody>
          <a:bodyPr rtlCol="0" anchor="ctr"/>
          <a:lstStyle/>
          <a:p>
            <a:pPr algn="ctr"/>
            <a:endParaRPr lang="en-US"/>
          </a:p>
        </p:txBody>
      </p:sp>
      <p:sp>
        <p:nvSpPr>
          <p:cNvPr id="175" name="Freeform 177">
            <a:extLst>
              <a:ext uri="{FF2B5EF4-FFF2-40B4-BE49-F238E27FC236}">
                <a16:creationId xmlns:a16="http://schemas.microsoft.com/office/drawing/2014/main" id="{AABDF756-C5C8-1946-A3A6-937C771FB255}"/>
              </a:ext>
            </a:extLst>
          </p:cNvPr>
          <p:cNvSpPr/>
          <p:nvPr/>
        </p:nvSpPr>
        <p:spPr bwMode="auto">
          <a:xfrm rot="10800000">
            <a:off x="2747339" y="2723459"/>
            <a:ext cx="1993557" cy="140045"/>
          </a:xfrm>
          <a:custGeom>
            <a:avLst/>
            <a:gdLst>
              <a:gd name="connsiteX0" fmla="*/ 0 w 914400"/>
              <a:gd name="connsiteY0" fmla="*/ 453081 h 461319"/>
              <a:gd name="connsiteX1" fmla="*/ 453081 w 914400"/>
              <a:gd name="connsiteY1" fmla="*/ 0 h 461319"/>
              <a:gd name="connsiteX2" fmla="*/ 914400 w 914400"/>
              <a:gd name="connsiteY2" fmla="*/ 461319 h 461319"/>
            </a:gdLst>
            <a:ahLst/>
            <a:cxnLst>
              <a:cxn ang="0">
                <a:pos x="connsiteX0" y="connsiteY0"/>
              </a:cxn>
              <a:cxn ang="0">
                <a:pos x="connsiteX1" y="connsiteY1"/>
              </a:cxn>
              <a:cxn ang="0">
                <a:pos x="connsiteX2" y="connsiteY2"/>
              </a:cxn>
            </a:cxnLst>
            <a:rect l="l" t="t" r="r" b="b"/>
            <a:pathLst>
              <a:path w="914400" h="461319">
                <a:moveTo>
                  <a:pt x="0" y="453081"/>
                </a:moveTo>
                <a:lnTo>
                  <a:pt x="453081" y="0"/>
                </a:lnTo>
                <a:lnTo>
                  <a:pt x="914400" y="461319"/>
                </a:lnTo>
              </a:path>
            </a:pathLst>
          </a:custGeom>
          <a:noFill/>
          <a:ln w="12700" cap="rnd">
            <a:solidFill>
              <a:srgbClr val="0078D7"/>
            </a:solidFill>
            <a:miter lim="800000"/>
            <a:headEnd/>
            <a:tailEnd/>
          </a:ln>
          <a:effectLst/>
          <a:extLst/>
        </p:spPr>
        <p:txBody>
          <a:bodyPr rtlCol="0" anchor="ctr"/>
          <a:lstStyle/>
          <a:p>
            <a:pPr algn="ctr"/>
            <a:endParaRPr lang="en-US"/>
          </a:p>
        </p:txBody>
      </p:sp>
      <p:sp>
        <p:nvSpPr>
          <p:cNvPr id="176" name="Freeform 179">
            <a:extLst>
              <a:ext uri="{FF2B5EF4-FFF2-40B4-BE49-F238E27FC236}">
                <a16:creationId xmlns:a16="http://schemas.microsoft.com/office/drawing/2014/main" id="{2D58B6BC-3188-FE41-AD78-8FDDD6595711}"/>
              </a:ext>
            </a:extLst>
          </p:cNvPr>
          <p:cNvSpPr/>
          <p:nvPr/>
        </p:nvSpPr>
        <p:spPr bwMode="auto">
          <a:xfrm rot="10800000">
            <a:off x="5098540" y="2723460"/>
            <a:ext cx="1993557" cy="140045"/>
          </a:xfrm>
          <a:custGeom>
            <a:avLst/>
            <a:gdLst>
              <a:gd name="connsiteX0" fmla="*/ 0 w 914400"/>
              <a:gd name="connsiteY0" fmla="*/ 453081 h 461319"/>
              <a:gd name="connsiteX1" fmla="*/ 453081 w 914400"/>
              <a:gd name="connsiteY1" fmla="*/ 0 h 461319"/>
              <a:gd name="connsiteX2" fmla="*/ 914400 w 914400"/>
              <a:gd name="connsiteY2" fmla="*/ 461319 h 461319"/>
            </a:gdLst>
            <a:ahLst/>
            <a:cxnLst>
              <a:cxn ang="0">
                <a:pos x="connsiteX0" y="connsiteY0"/>
              </a:cxn>
              <a:cxn ang="0">
                <a:pos x="connsiteX1" y="connsiteY1"/>
              </a:cxn>
              <a:cxn ang="0">
                <a:pos x="connsiteX2" y="connsiteY2"/>
              </a:cxn>
            </a:cxnLst>
            <a:rect l="l" t="t" r="r" b="b"/>
            <a:pathLst>
              <a:path w="914400" h="461319">
                <a:moveTo>
                  <a:pt x="0" y="453081"/>
                </a:moveTo>
                <a:lnTo>
                  <a:pt x="453081" y="0"/>
                </a:lnTo>
                <a:lnTo>
                  <a:pt x="914400" y="461319"/>
                </a:lnTo>
              </a:path>
            </a:pathLst>
          </a:custGeom>
          <a:noFill/>
          <a:ln w="12700" cap="rnd">
            <a:solidFill>
              <a:srgbClr val="0078D7"/>
            </a:solidFill>
            <a:miter lim="800000"/>
            <a:headEnd/>
            <a:tailEnd/>
          </a:ln>
          <a:effectLst/>
          <a:extLst/>
        </p:spPr>
        <p:txBody>
          <a:bodyPr rtlCol="0" anchor="ctr"/>
          <a:lstStyle/>
          <a:p>
            <a:pPr algn="ctr"/>
            <a:endParaRPr lang="en-US"/>
          </a:p>
        </p:txBody>
      </p:sp>
      <p:sp>
        <p:nvSpPr>
          <p:cNvPr id="177" name="Freeform 181">
            <a:extLst>
              <a:ext uri="{FF2B5EF4-FFF2-40B4-BE49-F238E27FC236}">
                <a16:creationId xmlns:a16="http://schemas.microsoft.com/office/drawing/2014/main" id="{3B68FBCD-E319-E545-912E-B13955C7D099}"/>
              </a:ext>
            </a:extLst>
          </p:cNvPr>
          <p:cNvSpPr/>
          <p:nvPr/>
        </p:nvSpPr>
        <p:spPr bwMode="auto">
          <a:xfrm rot="10800000">
            <a:off x="7449743" y="2723459"/>
            <a:ext cx="1993557" cy="140045"/>
          </a:xfrm>
          <a:custGeom>
            <a:avLst/>
            <a:gdLst>
              <a:gd name="connsiteX0" fmla="*/ 0 w 914400"/>
              <a:gd name="connsiteY0" fmla="*/ 453081 h 461319"/>
              <a:gd name="connsiteX1" fmla="*/ 453081 w 914400"/>
              <a:gd name="connsiteY1" fmla="*/ 0 h 461319"/>
              <a:gd name="connsiteX2" fmla="*/ 914400 w 914400"/>
              <a:gd name="connsiteY2" fmla="*/ 461319 h 461319"/>
            </a:gdLst>
            <a:ahLst/>
            <a:cxnLst>
              <a:cxn ang="0">
                <a:pos x="connsiteX0" y="connsiteY0"/>
              </a:cxn>
              <a:cxn ang="0">
                <a:pos x="connsiteX1" y="connsiteY1"/>
              </a:cxn>
              <a:cxn ang="0">
                <a:pos x="connsiteX2" y="connsiteY2"/>
              </a:cxn>
            </a:cxnLst>
            <a:rect l="l" t="t" r="r" b="b"/>
            <a:pathLst>
              <a:path w="914400" h="461319">
                <a:moveTo>
                  <a:pt x="0" y="453081"/>
                </a:moveTo>
                <a:lnTo>
                  <a:pt x="453081" y="0"/>
                </a:lnTo>
                <a:lnTo>
                  <a:pt x="914400" y="461319"/>
                </a:lnTo>
              </a:path>
            </a:pathLst>
          </a:custGeom>
          <a:noFill/>
          <a:ln w="12700" cap="rnd">
            <a:solidFill>
              <a:srgbClr val="0078D7"/>
            </a:solidFill>
            <a:miter lim="800000"/>
            <a:headEnd/>
            <a:tailEnd/>
          </a:ln>
          <a:effectLst/>
          <a:extLst/>
        </p:spPr>
        <p:txBody>
          <a:bodyPr rtlCol="0" anchor="ctr"/>
          <a:lstStyle/>
          <a:p>
            <a:pPr algn="ctr"/>
            <a:endParaRPr lang="en-US"/>
          </a:p>
        </p:txBody>
      </p:sp>
      <p:sp>
        <p:nvSpPr>
          <p:cNvPr id="178" name="Freeform 183">
            <a:extLst>
              <a:ext uri="{FF2B5EF4-FFF2-40B4-BE49-F238E27FC236}">
                <a16:creationId xmlns:a16="http://schemas.microsoft.com/office/drawing/2014/main" id="{014F8FF4-02EB-7542-BA09-1A8E6DC479E2}"/>
              </a:ext>
            </a:extLst>
          </p:cNvPr>
          <p:cNvSpPr/>
          <p:nvPr/>
        </p:nvSpPr>
        <p:spPr bwMode="auto">
          <a:xfrm rot="10800000">
            <a:off x="9805816" y="2723460"/>
            <a:ext cx="1993557" cy="140045"/>
          </a:xfrm>
          <a:custGeom>
            <a:avLst/>
            <a:gdLst>
              <a:gd name="connsiteX0" fmla="*/ 0 w 914400"/>
              <a:gd name="connsiteY0" fmla="*/ 453081 h 461319"/>
              <a:gd name="connsiteX1" fmla="*/ 453081 w 914400"/>
              <a:gd name="connsiteY1" fmla="*/ 0 h 461319"/>
              <a:gd name="connsiteX2" fmla="*/ 914400 w 914400"/>
              <a:gd name="connsiteY2" fmla="*/ 461319 h 461319"/>
            </a:gdLst>
            <a:ahLst/>
            <a:cxnLst>
              <a:cxn ang="0">
                <a:pos x="connsiteX0" y="connsiteY0"/>
              </a:cxn>
              <a:cxn ang="0">
                <a:pos x="connsiteX1" y="connsiteY1"/>
              </a:cxn>
              <a:cxn ang="0">
                <a:pos x="connsiteX2" y="connsiteY2"/>
              </a:cxn>
            </a:cxnLst>
            <a:rect l="l" t="t" r="r" b="b"/>
            <a:pathLst>
              <a:path w="914400" h="461319">
                <a:moveTo>
                  <a:pt x="0" y="453081"/>
                </a:moveTo>
                <a:lnTo>
                  <a:pt x="453081" y="0"/>
                </a:lnTo>
                <a:lnTo>
                  <a:pt x="914400" y="461319"/>
                </a:lnTo>
              </a:path>
            </a:pathLst>
          </a:custGeom>
          <a:noFill/>
          <a:ln w="12700" cap="rnd">
            <a:solidFill>
              <a:srgbClr val="0078D7"/>
            </a:solidFill>
            <a:miter lim="800000"/>
            <a:headEnd/>
            <a:tailEnd/>
          </a:ln>
          <a:effectLst/>
          <a:extLst/>
        </p:spPr>
        <p:txBody>
          <a:bodyPr rtlCol="0" anchor="ctr"/>
          <a:lstStyle/>
          <a:p>
            <a:pPr algn="ctr"/>
            <a:endParaRPr lang="en-US"/>
          </a:p>
        </p:txBody>
      </p:sp>
      <p:sp>
        <p:nvSpPr>
          <p:cNvPr id="179" name="Freeform: Shape 57">
            <a:extLst>
              <a:ext uri="{FF2B5EF4-FFF2-40B4-BE49-F238E27FC236}">
                <a16:creationId xmlns:a16="http://schemas.microsoft.com/office/drawing/2014/main" id="{9A0801E4-D7E8-2640-86AD-FF188EC4D7AF}"/>
              </a:ext>
            </a:extLst>
          </p:cNvPr>
          <p:cNvSpPr/>
          <p:nvPr/>
        </p:nvSpPr>
        <p:spPr bwMode="auto">
          <a:xfrm>
            <a:off x="394937" y="5500999"/>
            <a:ext cx="2000815" cy="1032215"/>
          </a:xfrm>
          <a:custGeom>
            <a:avLst/>
            <a:gdLst>
              <a:gd name="connsiteX0" fmla="*/ 0 w 2000815"/>
              <a:gd name="connsiteY0" fmla="*/ 0 h 1032215"/>
              <a:gd name="connsiteX1" fmla="*/ 1002670 w 2000815"/>
              <a:gd name="connsiteY1" fmla="*/ 136493 h 1032215"/>
              <a:gd name="connsiteX2" fmla="*/ 2000815 w 2000815"/>
              <a:gd name="connsiteY2" fmla="*/ 616 h 1032215"/>
              <a:gd name="connsiteX3" fmla="*/ 2000815 w 2000815"/>
              <a:gd name="connsiteY3" fmla="*/ 1032215 h 1032215"/>
              <a:gd name="connsiteX4" fmla="*/ 0 w 2000815"/>
              <a:gd name="connsiteY4" fmla="*/ 1032215 h 1032215"/>
              <a:gd name="connsiteX5" fmla="*/ 0 w 2000815"/>
              <a:gd name="connsiteY5" fmla="*/ 0 h 1032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00815" h="1032215">
                <a:moveTo>
                  <a:pt x="0" y="0"/>
                </a:moveTo>
                <a:lnTo>
                  <a:pt x="1002670" y="136493"/>
                </a:lnTo>
                <a:lnTo>
                  <a:pt x="2000815" y="616"/>
                </a:lnTo>
                <a:lnTo>
                  <a:pt x="2000815" y="1032215"/>
                </a:lnTo>
                <a:lnTo>
                  <a:pt x="0" y="1032215"/>
                </a:lnTo>
                <a:lnTo>
                  <a:pt x="0" y="0"/>
                </a:lnTo>
                <a:close/>
              </a:path>
            </a:pathLst>
          </a:custGeom>
          <a:solidFill>
            <a:srgbClr val="0078D7"/>
          </a:solidFill>
          <a:ln w="12700" cap="rnd">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80" name="Freeform: Shape 56">
            <a:extLst>
              <a:ext uri="{FF2B5EF4-FFF2-40B4-BE49-F238E27FC236}">
                <a16:creationId xmlns:a16="http://schemas.microsoft.com/office/drawing/2014/main" id="{E2A3B4EB-CEF0-2545-B3A7-2933CF64D428}"/>
              </a:ext>
            </a:extLst>
          </p:cNvPr>
          <p:cNvSpPr/>
          <p:nvPr/>
        </p:nvSpPr>
        <p:spPr bwMode="auto">
          <a:xfrm>
            <a:off x="2743710" y="5500999"/>
            <a:ext cx="2000815" cy="1032215"/>
          </a:xfrm>
          <a:custGeom>
            <a:avLst/>
            <a:gdLst>
              <a:gd name="connsiteX0" fmla="*/ 0 w 2000815"/>
              <a:gd name="connsiteY0" fmla="*/ 0 h 1032215"/>
              <a:gd name="connsiteX1" fmla="*/ 1002670 w 2000815"/>
              <a:gd name="connsiteY1" fmla="*/ 136493 h 1032215"/>
              <a:gd name="connsiteX2" fmla="*/ 2000815 w 2000815"/>
              <a:gd name="connsiteY2" fmla="*/ 616 h 1032215"/>
              <a:gd name="connsiteX3" fmla="*/ 2000815 w 2000815"/>
              <a:gd name="connsiteY3" fmla="*/ 1032215 h 1032215"/>
              <a:gd name="connsiteX4" fmla="*/ 0 w 2000815"/>
              <a:gd name="connsiteY4" fmla="*/ 1032215 h 1032215"/>
              <a:gd name="connsiteX5" fmla="*/ 0 w 2000815"/>
              <a:gd name="connsiteY5" fmla="*/ 0 h 1032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00815" h="1032215">
                <a:moveTo>
                  <a:pt x="0" y="0"/>
                </a:moveTo>
                <a:lnTo>
                  <a:pt x="1002670" y="136493"/>
                </a:lnTo>
                <a:lnTo>
                  <a:pt x="2000815" y="616"/>
                </a:lnTo>
                <a:lnTo>
                  <a:pt x="2000815" y="1032215"/>
                </a:lnTo>
                <a:lnTo>
                  <a:pt x="0" y="1032215"/>
                </a:lnTo>
                <a:lnTo>
                  <a:pt x="0" y="0"/>
                </a:lnTo>
                <a:close/>
              </a:path>
            </a:pathLst>
          </a:custGeom>
          <a:solidFill>
            <a:srgbClr val="0078D7"/>
          </a:solidFill>
          <a:ln w="12700" cap="rnd">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81" name="Freeform: Shape 55">
            <a:extLst>
              <a:ext uri="{FF2B5EF4-FFF2-40B4-BE49-F238E27FC236}">
                <a16:creationId xmlns:a16="http://schemas.microsoft.com/office/drawing/2014/main" id="{1A3569D1-15B9-3C48-B6EA-97AC6642EBC9}"/>
              </a:ext>
            </a:extLst>
          </p:cNvPr>
          <p:cNvSpPr/>
          <p:nvPr/>
        </p:nvSpPr>
        <p:spPr bwMode="auto">
          <a:xfrm>
            <a:off x="5094911" y="5500999"/>
            <a:ext cx="2000815" cy="1032215"/>
          </a:xfrm>
          <a:custGeom>
            <a:avLst/>
            <a:gdLst>
              <a:gd name="connsiteX0" fmla="*/ 0 w 2000815"/>
              <a:gd name="connsiteY0" fmla="*/ 0 h 1032215"/>
              <a:gd name="connsiteX1" fmla="*/ 1002670 w 2000815"/>
              <a:gd name="connsiteY1" fmla="*/ 136493 h 1032215"/>
              <a:gd name="connsiteX2" fmla="*/ 2000815 w 2000815"/>
              <a:gd name="connsiteY2" fmla="*/ 616 h 1032215"/>
              <a:gd name="connsiteX3" fmla="*/ 2000815 w 2000815"/>
              <a:gd name="connsiteY3" fmla="*/ 1032215 h 1032215"/>
              <a:gd name="connsiteX4" fmla="*/ 0 w 2000815"/>
              <a:gd name="connsiteY4" fmla="*/ 1032215 h 1032215"/>
              <a:gd name="connsiteX5" fmla="*/ 0 w 2000815"/>
              <a:gd name="connsiteY5" fmla="*/ 0 h 1032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00815" h="1032215">
                <a:moveTo>
                  <a:pt x="0" y="0"/>
                </a:moveTo>
                <a:lnTo>
                  <a:pt x="1002670" y="136493"/>
                </a:lnTo>
                <a:lnTo>
                  <a:pt x="2000815" y="616"/>
                </a:lnTo>
                <a:lnTo>
                  <a:pt x="2000815" y="1032215"/>
                </a:lnTo>
                <a:lnTo>
                  <a:pt x="0" y="1032215"/>
                </a:lnTo>
                <a:lnTo>
                  <a:pt x="0" y="0"/>
                </a:lnTo>
                <a:close/>
              </a:path>
            </a:pathLst>
          </a:custGeom>
          <a:solidFill>
            <a:srgbClr val="0078D7"/>
          </a:solidFill>
          <a:ln w="12700" cap="rnd">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82" name="Freeform: Shape 54">
            <a:extLst>
              <a:ext uri="{FF2B5EF4-FFF2-40B4-BE49-F238E27FC236}">
                <a16:creationId xmlns:a16="http://schemas.microsoft.com/office/drawing/2014/main" id="{1A500C07-D694-5943-B970-94B6EFD8A173}"/>
              </a:ext>
            </a:extLst>
          </p:cNvPr>
          <p:cNvSpPr/>
          <p:nvPr/>
        </p:nvSpPr>
        <p:spPr bwMode="auto">
          <a:xfrm>
            <a:off x="7446114" y="5500999"/>
            <a:ext cx="2000815" cy="1032215"/>
          </a:xfrm>
          <a:custGeom>
            <a:avLst/>
            <a:gdLst>
              <a:gd name="connsiteX0" fmla="*/ 0 w 2000815"/>
              <a:gd name="connsiteY0" fmla="*/ 0 h 1032215"/>
              <a:gd name="connsiteX1" fmla="*/ 1002670 w 2000815"/>
              <a:gd name="connsiteY1" fmla="*/ 136493 h 1032215"/>
              <a:gd name="connsiteX2" fmla="*/ 2000815 w 2000815"/>
              <a:gd name="connsiteY2" fmla="*/ 616 h 1032215"/>
              <a:gd name="connsiteX3" fmla="*/ 2000815 w 2000815"/>
              <a:gd name="connsiteY3" fmla="*/ 1032215 h 1032215"/>
              <a:gd name="connsiteX4" fmla="*/ 0 w 2000815"/>
              <a:gd name="connsiteY4" fmla="*/ 1032215 h 1032215"/>
              <a:gd name="connsiteX5" fmla="*/ 0 w 2000815"/>
              <a:gd name="connsiteY5" fmla="*/ 0 h 1032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00815" h="1032215">
                <a:moveTo>
                  <a:pt x="0" y="0"/>
                </a:moveTo>
                <a:lnTo>
                  <a:pt x="1002670" y="136493"/>
                </a:lnTo>
                <a:lnTo>
                  <a:pt x="2000815" y="616"/>
                </a:lnTo>
                <a:lnTo>
                  <a:pt x="2000815" y="1032215"/>
                </a:lnTo>
                <a:lnTo>
                  <a:pt x="0" y="1032215"/>
                </a:lnTo>
                <a:lnTo>
                  <a:pt x="0" y="0"/>
                </a:lnTo>
                <a:close/>
              </a:path>
            </a:pathLst>
          </a:custGeom>
          <a:solidFill>
            <a:srgbClr val="0078D7"/>
          </a:solidFill>
          <a:ln w="12700" cap="rnd">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83" name="Freeform: Shape 53">
            <a:extLst>
              <a:ext uri="{FF2B5EF4-FFF2-40B4-BE49-F238E27FC236}">
                <a16:creationId xmlns:a16="http://schemas.microsoft.com/office/drawing/2014/main" id="{7A034DBC-D84D-4E4D-A3DC-662F3340E742}"/>
              </a:ext>
            </a:extLst>
          </p:cNvPr>
          <p:cNvSpPr/>
          <p:nvPr/>
        </p:nvSpPr>
        <p:spPr bwMode="auto">
          <a:xfrm>
            <a:off x="9802187" y="5500999"/>
            <a:ext cx="2000815" cy="1032215"/>
          </a:xfrm>
          <a:custGeom>
            <a:avLst/>
            <a:gdLst>
              <a:gd name="connsiteX0" fmla="*/ 0 w 2000815"/>
              <a:gd name="connsiteY0" fmla="*/ 0 h 1032215"/>
              <a:gd name="connsiteX1" fmla="*/ 1002670 w 2000815"/>
              <a:gd name="connsiteY1" fmla="*/ 136493 h 1032215"/>
              <a:gd name="connsiteX2" fmla="*/ 2000815 w 2000815"/>
              <a:gd name="connsiteY2" fmla="*/ 616 h 1032215"/>
              <a:gd name="connsiteX3" fmla="*/ 2000815 w 2000815"/>
              <a:gd name="connsiteY3" fmla="*/ 1032215 h 1032215"/>
              <a:gd name="connsiteX4" fmla="*/ 0 w 2000815"/>
              <a:gd name="connsiteY4" fmla="*/ 1032215 h 1032215"/>
              <a:gd name="connsiteX5" fmla="*/ 0 w 2000815"/>
              <a:gd name="connsiteY5" fmla="*/ 0 h 1032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00815" h="1032215">
                <a:moveTo>
                  <a:pt x="0" y="0"/>
                </a:moveTo>
                <a:lnTo>
                  <a:pt x="1002670" y="136493"/>
                </a:lnTo>
                <a:lnTo>
                  <a:pt x="2000815" y="616"/>
                </a:lnTo>
                <a:lnTo>
                  <a:pt x="2000815" y="1032215"/>
                </a:lnTo>
                <a:lnTo>
                  <a:pt x="0" y="1032215"/>
                </a:lnTo>
                <a:lnTo>
                  <a:pt x="0" y="0"/>
                </a:lnTo>
                <a:close/>
              </a:path>
            </a:pathLst>
          </a:custGeom>
          <a:solidFill>
            <a:srgbClr val="0078D7"/>
          </a:solidFill>
          <a:ln w="12700" cap="rnd">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38" name="Shape 738"/>
          <p:cNvSpPr txBox="1">
            <a:spLocks noGrp="1"/>
          </p:cNvSpPr>
          <p:nvPr>
            <p:ph type="title"/>
          </p:nvPr>
        </p:nvSpPr>
        <p:spPr/>
        <p:txBody>
          <a:bodyPr/>
          <a:lstStyle/>
          <a:p>
            <a:r>
              <a:rPr lang="en-US">
                <a:sym typeface="Source Sans Pro"/>
              </a:rPr>
              <a:t>FINANCIAL SERVICEs</a:t>
            </a:r>
            <a:endParaRPr lang="en-US" dirty="0">
              <a:sym typeface="Source Sans Pro"/>
            </a:endParaRPr>
          </a:p>
        </p:txBody>
      </p:sp>
      <p:sp>
        <p:nvSpPr>
          <p:cNvPr id="8" name="Text Placeholder 7">
            <a:extLst>
              <a:ext uri="{FF2B5EF4-FFF2-40B4-BE49-F238E27FC236}">
                <a16:creationId xmlns:a16="http://schemas.microsoft.com/office/drawing/2014/main" id="{82D82BCD-D634-48F4-9930-9D6D9A3DA9F2}"/>
              </a:ext>
            </a:extLst>
          </p:cNvPr>
          <p:cNvSpPr>
            <a:spLocks noGrp="1"/>
          </p:cNvSpPr>
          <p:nvPr>
            <p:ph type="body" sz="quarter" idx="12"/>
          </p:nvPr>
        </p:nvSpPr>
        <p:spPr/>
        <p:txBody>
          <a:bodyPr/>
          <a:lstStyle/>
          <a:p>
            <a:r>
              <a:rPr lang="en-US">
                <a:sym typeface="Source Sans Pro"/>
              </a:rPr>
              <a:t>Customer </a:t>
            </a:r>
            <a:br>
              <a:rPr lang="en-US">
                <a:sym typeface="Source Sans Pro"/>
              </a:rPr>
            </a:br>
            <a:r>
              <a:rPr lang="en-US">
                <a:sym typeface="Source Sans Pro"/>
              </a:rPr>
              <a:t>analytics</a:t>
            </a:r>
            <a:endParaRPr lang="en-US" dirty="0">
              <a:sym typeface="Source Sans Pro"/>
            </a:endParaRPr>
          </a:p>
        </p:txBody>
      </p:sp>
      <p:sp>
        <p:nvSpPr>
          <p:cNvPr id="73" name="Text Placeholder 72">
            <a:extLst>
              <a:ext uri="{FF2B5EF4-FFF2-40B4-BE49-F238E27FC236}">
                <a16:creationId xmlns:a16="http://schemas.microsoft.com/office/drawing/2014/main" id="{2395CB69-CF1E-4CB9-8D53-866FA312BF49}"/>
              </a:ext>
            </a:extLst>
          </p:cNvPr>
          <p:cNvSpPr>
            <a:spLocks noGrp="1"/>
          </p:cNvSpPr>
          <p:nvPr>
            <p:ph type="body" sz="quarter" idx="13"/>
          </p:nvPr>
        </p:nvSpPr>
        <p:spPr/>
        <p:txBody>
          <a:bodyPr/>
          <a:lstStyle/>
          <a:p>
            <a:r>
              <a:rPr lang="en-US">
                <a:sym typeface="Source Sans Pro"/>
              </a:rPr>
              <a:t>Financial</a:t>
            </a:r>
            <a:br>
              <a:rPr lang="en-US">
                <a:sym typeface="Source Sans Pro"/>
              </a:rPr>
            </a:br>
            <a:r>
              <a:rPr lang="en-US">
                <a:sym typeface="Source Sans Pro"/>
              </a:rPr>
              <a:t>modeling</a:t>
            </a:r>
            <a:endParaRPr lang="en-US" dirty="0">
              <a:sym typeface="Source Sans Pro"/>
            </a:endParaRPr>
          </a:p>
        </p:txBody>
      </p:sp>
      <p:sp>
        <p:nvSpPr>
          <p:cNvPr id="74" name="Text Placeholder 73">
            <a:extLst>
              <a:ext uri="{FF2B5EF4-FFF2-40B4-BE49-F238E27FC236}">
                <a16:creationId xmlns:a16="http://schemas.microsoft.com/office/drawing/2014/main" id="{B26C7612-1DCB-4AC7-A71D-75E9D6528BBD}"/>
              </a:ext>
            </a:extLst>
          </p:cNvPr>
          <p:cNvSpPr>
            <a:spLocks noGrp="1"/>
          </p:cNvSpPr>
          <p:nvPr>
            <p:ph type="body" sz="quarter" idx="14"/>
          </p:nvPr>
        </p:nvSpPr>
        <p:spPr/>
        <p:txBody>
          <a:bodyPr/>
          <a:lstStyle/>
          <a:p>
            <a:r>
              <a:rPr lang="en-US">
                <a:sym typeface="Source Sans Pro"/>
              </a:rPr>
              <a:t>Risk, fraud, </a:t>
            </a:r>
            <a:br>
              <a:rPr lang="en-US">
                <a:sym typeface="Source Sans Pro"/>
              </a:rPr>
            </a:br>
            <a:r>
              <a:rPr lang="en-US">
                <a:sym typeface="Source Sans Pro"/>
              </a:rPr>
              <a:t>threat detection</a:t>
            </a:r>
            <a:endParaRPr lang="en-US" dirty="0">
              <a:sym typeface="Source Sans Pro"/>
            </a:endParaRPr>
          </a:p>
        </p:txBody>
      </p:sp>
      <p:sp>
        <p:nvSpPr>
          <p:cNvPr id="75" name="Text Placeholder 74">
            <a:extLst>
              <a:ext uri="{FF2B5EF4-FFF2-40B4-BE49-F238E27FC236}">
                <a16:creationId xmlns:a16="http://schemas.microsoft.com/office/drawing/2014/main" id="{66DD9C26-BC68-4FC4-B15E-4EBE30E66E7A}"/>
              </a:ext>
            </a:extLst>
          </p:cNvPr>
          <p:cNvSpPr>
            <a:spLocks noGrp="1"/>
          </p:cNvSpPr>
          <p:nvPr>
            <p:ph type="body" sz="quarter" idx="15"/>
          </p:nvPr>
        </p:nvSpPr>
        <p:spPr/>
        <p:txBody>
          <a:bodyPr/>
          <a:lstStyle/>
          <a:p>
            <a:r>
              <a:rPr lang="en-US">
                <a:sym typeface="Source Sans Pro"/>
              </a:rPr>
              <a:t>Credit</a:t>
            </a:r>
            <a:br>
              <a:rPr lang="en-US">
                <a:sym typeface="Source Sans Pro"/>
              </a:rPr>
            </a:br>
            <a:r>
              <a:rPr lang="en-US">
                <a:sym typeface="Source Sans Pro"/>
              </a:rPr>
              <a:t>analytics</a:t>
            </a:r>
            <a:endParaRPr lang="en-US" dirty="0">
              <a:sym typeface="Source Sans Pro"/>
            </a:endParaRPr>
          </a:p>
        </p:txBody>
      </p:sp>
      <p:sp>
        <p:nvSpPr>
          <p:cNvPr id="76" name="Text Placeholder 75">
            <a:extLst>
              <a:ext uri="{FF2B5EF4-FFF2-40B4-BE49-F238E27FC236}">
                <a16:creationId xmlns:a16="http://schemas.microsoft.com/office/drawing/2014/main" id="{E7197D69-ACCB-4E82-949A-6A38FF034FE1}"/>
              </a:ext>
            </a:extLst>
          </p:cNvPr>
          <p:cNvSpPr>
            <a:spLocks noGrp="1"/>
          </p:cNvSpPr>
          <p:nvPr>
            <p:ph type="body" sz="quarter" idx="16"/>
          </p:nvPr>
        </p:nvSpPr>
        <p:spPr/>
        <p:txBody>
          <a:bodyPr/>
          <a:lstStyle/>
          <a:p>
            <a:r>
              <a:rPr lang="en-US">
                <a:sym typeface="Source Sans Pro"/>
              </a:rPr>
              <a:t>Marketing</a:t>
            </a:r>
            <a:br>
              <a:rPr lang="en-US">
                <a:sym typeface="Source Sans Pro"/>
              </a:rPr>
            </a:br>
            <a:r>
              <a:rPr lang="en-US">
                <a:sym typeface="Source Sans Pro"/>
              </a:rPr>
              <a:t>analytics</a:t>
            </a:r>
            <a:endParaRPr lang="en-US" dirty="0">
              <a:sym typeface="Source Sans Pro"/>
            </a:endParaRPr>
          </a:p>
        </p:txBody>
      </p:sp>
      <p:sp>
        <p:nvSpPr>
          <p:cNvPr id="13" name="Text Placeholder 12">
            <a:extLst>
              <a:ext uri="{FF2B5EF4-FFF2-40B4-BE49-F238E27FC236}">
                <a16:creationId xmlns:a16="http://schemas.microsoft.com/office/drawing/2014/main" id="{88950303-C95A-4349-B859-2B60C0233162}"/>
              </a:ext>
            </a:extLst>
          </p:cNvPr>
          <p:cNvSpPr>
            <a:spLocks noGrp="1"/>
          </p:cNvSpPr>
          <p:nvPr>
            <p:ph type="body" sz="quarter" idx="22"/>
          </p:nvPr>
        </p:nvSpPr>
        <p:spPr>
          <a:xfrm>
            <a:off x="461105" y="5766309"/>
            <a:ext cx="1851471" cy="674031"/>
          </a:xfrm>
        </p:spPr>
        <p:txBody>
          <a:bodyPr/>
          <a:lstStyle/>
          <a:p>
            <a:r>
              <a:rPr lang="en-US" dirty="0">
                <a:sym typeface="Source Sans Pro"/>
              </a:rPr>
              <a:t>Faster innovation </a:t>
            </a:r>
            <a:br>
              <a:rPr lang="en-US" dirty="0">
                <a:sym typeface="Source Sans Pro"/>
              </a:rPr>
            </a:br>
            <a:r>
              <a:rPr lang="en-US" dirty="0">
                <a:sym typeface="Source Sans Pro"/>
              </a:rPr>
              <a:t>for a better </a:t>
            </a:r>
            <a:r>
              <a:rPr lang="en-US" spc="-10" dirty="0">
                <a:sym typeface="Source Sans Pro"/>
              </a:rPr>
              <a:t>customer experience</a:t>
            </a:r>
          </a:p>
        </p:txBody>
      </p:sp>
      <p:sp>
        <p:nvSpPr>
          <p:cNvPr id="14" name="Text Placeholder 13">
            <a:extLst>
              <a:ext uri="{FF2B5EF4-FFF2-40B4-BE49-F238E27FC236}">
                <a16:creationId xmlns:a16="http://schemas.microsoft.com/office/drawing/2014/main" id="{2ED7FB41-70AC-464A-BCA0-4E3CA8A79B9A}"/>
              </a:ext>
            </a:extLst>
          </p:cNvPr>
          <p:cNvSpPr>
            <a:spLocks noGrp="1"/>
          </p:cNvSpPr>
          <p:nvPr>
            <p:ph type="body" sz="quarter" idx="23"/>
          </p:nvPr>
        </p:nvSpPr>
        <p:spPr/>
        <p:txBody>
          <a:bodyPr/>
          <a:lstStyle/>
          <a:p>
            <a:r>
              <a:rPr lang="en-US" dirty="0">
                <a:sym typeface="Source Sans Pro"/>
              </a:rPr>
              <a:t>Improved consumer outcomes and increased revenue</a:t>
            </a:r>
          </a:p>
        </p:txBody>
      </p:sp>
      <p:sp>
        <p:nvSpPr>
          <p:cNvPr id="15" name="Text Placeholder 14">
            <a:extLst>
              <a:ext uri="{FF2B5EF4-FFF2-40B4-BE49-F238E27FC236}">
                <a16:creationId xmlns:a16="http://schemas.microsoft.com/office/drawing/2014/main" id="{FED30B46-DA7E-4E5C-A98B-6133006522A7}"/>
              </a:ext>
            </a:extLst>
          </p:cNvPr>
          <p:cNvSpPr>
            <a:spLocks noGrp="1"/>
          </p:cNvSpPr>
          <p:nvPr>
            <p:ph type="body" sz="quarter" idx="24"/>
          </p:nvPr>
        </p:nvSpPr>
        <p:spPr/>
        <p:txBody>
          <a:bodyPr/>
          <a:lstStyle/>
          <a:p>
            <a:r>
              <a:rPr lang="en-US">
                <a:sym typeface="Source Sans Pro"/>
              </a:rPr>
              <a:t>Enhanced customer experience with machine learning</a:t>
            </a:r>
            <a:endParaRPr lang="en-US" dirty="0">
              <a:sym typeface="Source Sans Pro"/>
            </a:endParaRPr>
          </a:p>
        </p:txBody>
      </p:sp>
      <p:sp>
        <p:nvSpPr>
          <p:cNvPr id="16" name="Text Placeholder 15">
            <a:extLst>
              <a:ext uri="{FF2B5EF4-FFF2-40B4-BE49-F238E27FC236}">
                <a16:creationId xmlns:a16="http://schemas.microsoft.com/office/drawing/2014/main" id="{4B8D9D13-712F-445F-827C-5635EE4578C7}"/>
              </a:ext>
            </a:extLst>
          </p:cNvPr>
          <p:cNvSpPr>
            <a:spLocks noGrp="1"/>
          </p:cNvSpPr>
          <p:nvPr>
            <p:ph type="body" sz="quarter" idx="25"/>
          </p:nvPr>
        </p:nvSpPr>
        <p:spPr/>
        <p:txBody>
          <a:bodyPr/>
          <a:lstStyle/>
          <a:p>
            <a:r>
              <a:rPr lang="en-US">
                <a:sym typeface="Source Sans Pro"/>
              </a:rPr>
              <a:t>Transform growth </a:t>
            </a:r>
            <a:br>
              <a:rPr lang="en-US">
                <a:sym typeface="Source Sans Pro"/>
              </a:rPr>
            </a:br>
            <a:r>
              <a:rPr lang="en-US">
                <a:sym typeface="Source Sans Pro"/>
              </a:rPr>
              <a:t>with predictive </a:t>
            </a:r>
            <a:br>
              <a:rPr lang="en-US">
                <a:sym typeface="Source Sans Pro"/>
              </a:rPr>
            </a:br>
            <a:r>
              <a:rPr lang="en-US">
                <a:sym typeface="Source Sans Pro"/>
              </a:rPr>
              <a:t>analytics</a:t>
            </a:r>
            <a:endParaRPr lang="en-US" dirty="0">
              <a:sym typeface="Source Sans Pro"/>
            </a:endParaRPr>
          </a:p>
        </p:txBody>
      </p:sp>
      <p:sp>
        <p:nvSpPr>
          <p:cNvPr id="17" name="Text Placeholder 16">
            <a:extLst>
              <a:ext uri="{FF2B5EF4-FFF2-40B4-BE49-F238E27FC236}">
                <a16:creationId xmlns:a16="http://schemas.microsoft.com/office/drawing/2014/main" id="{2DA8299C-B642-4B4C-A9CF-1AF17379D95C}"/>
              </a:ext>
            </a:extLst>
          </p:cNvPr>
          <p:cNvSpPr>
            <a:spLocks noGrp="1"/>
          </p:cNvSpPr>
          <p:nvPr>
            <p:ph type="body" sz="quarter" idx="26"/>
          </p:nvPr>
        </p:nvSpPr>
        <p:spPr/>
        <p:txBody>
          <a:bodyPr/>
          <a:lstStyle/>
          <a:p>
            <a:r>
              <a:rPr lang="en-US">
                <a:sym typeface="Source Sans Pro"/>
              </a:rPr>
              <a:t>Improved customer engagement with machine learning</a:t>
            </a:r>
            <a:endParaRPr lang="en-US" dirty="0">
              <a:sym typeface="Source Sans Pro"/>
            </a:endParaRPr>
          </a:p>
        </p:txBody>
      </p:sp>
      <p:sp>
        <p:nvSpPr>
          <p:cNvPr id="77" name="Text Placeholder 76">
            <a:extLst>
              <a:ext uri="{FF2B5EF4-FFF2-40B4-BE49-F238E27FC236}">
                <a16:creationId xmlns:a16="http://schemas.microsoft.com/office/drawing/2014/main" id="{FB091478-3A96-4992-B29A-649150BCDF77}"/>
              </a:ext>
            </a:extLst>
          </p:cNvPr>
          <p:cNvSpPr>
            <a:spLocks noGrp="1"/>
          </p:cNvSpPr>
          <p:nvPr>
            <p:ph type="body" sz="quarter" idx="27"/>
          </p:nvPr>
        </p:nvSpPr>
        <p:spPr/>
        <p:txBody>
          <a:bodyPr/>
          <a:lstStyle/>
          <a:p>
            <a:r>
              <a:rPr lang="en-US" dirty="0">
                <a:sym typeface="Source Sans Pro"/>
              </a:rPr>
              <a:t>Customer profiles</a:t>
            </a:r>
          </a:p>
          <a:p>
            <a:r>
              <a:rPr lang="en-US" dirty="0">
                <a:sym typeface="Source Sans Pro"/>
              </a:rPr>
              <a:t>Credit history</a:t>
            </a:r>
          </a:p>
          <a:p>
            <a:r>
              <a:rPr lang="en-US" dirty="0">
                <a:sym typeface="Source Sans Pro"/>
              </a:rPr>
              <a:t>Transactional data</a:t>
            </a:r>
          </a:p>
          <a:p>
            <a:r>
              <a:rPr lang="en-US" dirty="0">
                <a:sym typeface="Source Sans Pro"/>
              </a:rPr>
              <a:t>LTV</a:t>
            </a:r>
          </a:p>
          <a:p>
            <a:r>
              <a:rPr lang="en-US" dirty="0">
                <a:sym typeface="Source Sans Pro"/>
              </a:rPr>
              <a:t>Loyalty</a:t>
            </a:r>
          </a:p>
        </p:txBody>
      </p:sp>
      <p:sp>
        <p:nvSpPr>
          <p:cNvPr id="78" name="Text Placeholder 77">
            <a:extLst>
              <a:ext uri="{FF2B5EF4-FFF2-40B4-BE49-F238E27FC236}">
                <a16:creationId xmlns:a16="http://schemas.microsoft.com/office/drawing/2014/main" id="{8A6AACF9-3948-46D6-B0BE-EDFA8C42DFB2}"/>
              </a:ext>
            </a:extLst>
          </p:cNvPr>
          <p:cNvSpPr>
            <a:spLocks noGrp="1"/>
          </p:cNvSpPr>
          <p:nvPr>
            <p:ph type="body" sz="quarter" idx="28"/>
          </p:nvPr>
        </p:nvSpPr>
        <p:spPr/>
        <p:txBody>
          <a:bodyPr/>
          <a:lstStyle/>
          <a:p>
            <a:r>
              <a:rPr lang="en-US">
                <a:sym typeface="Source Sans Pro"/>
              </a:rPr>
              <a:t>Customer segmentation</a:t>
            </a:r>
          </a:p>
          <a:p>
            <a:r>
              <a:rPr lang="en-US">
                <a:sym typeface="Source Sans Pro"/>
              </a:rPr>
              <a:t>CRM data</a:t>
            </a:r>
          </a:p>
          <a:p>
            <a:r>
              <a:rPr lang="en-US">
                <a:sym typeface="Source Sans Pro"/>
              </a:rPr>
              <a:t>Credit data</a:t>
            </a:r>
          </a:p>
          <a:p>
            <a:r>
              <a:rPr lang="en-US">
                <a:sym typeface="Source Sans Pro"/>
              </a:rPr>
              <a:t>Market data</a:t>
            </a:r>
            <a:endParaRPr lang="en-US" dirty="0">
              <a:sym typeface="Source Sans Pro"/>
            </a:endParaRPr>
          </a:p>
        </p:txBody>
      </p:sp>
      <p:sp>
        <p:nvSpPr>
          <p:cNvPr id="79" name="Text Placeholder 78">
            <a:extLst>
              <a:ext uri="{FF2B5EF4-FFF2-40B4-BE49-F238E27FC236}">
                <a16:creationId xmlns:a16="http://schemas.microsoft.com/office/drawing/2014/main" id="{A77A5204-B502-4025-BFC3-B560AEF7B2D7}"/>
              </a:ext>
            </a:extLst>
          </p:cNvPr>
          <p:cNvSpPr>
            <a:spLocks noGrp="1"/>
          </p:cNvSpPr>
          <p:nvPr>
            <p:ph type="body" sz="quarter" idx="30"/>
          </p:nvPr>
        </p:nvSpPr>
        <p:spPr/>
        <p:txBody>
          <a:bodyPr/>
          <a:lstStyle/>
          <a:p>
            <a:r>
              <a:rPr lang="en-US">
                <a:sym typeface="Source Sans Pro"/>
              </a:rPr>
              <a:t>CRM</a:t>
            </a:r>
          </a:p>
          <a:p>
            <a:r>
              <a:rPr lang="en-US">
                <a:sym typeface="Source Sans Pro"/>
              </a:rPr>
              <a:t>Credit</a:t>
            </a:r>
          </a:p>
          <a:p>
            <a:r>
              <a:rPr lang="en-US">
                <a:sym typeface="Source Sans Pro"/>
              </a:rPr>
              <a:t>Risk</a:t>
            </a:r>
          </a:p>
          <a:p>
            <a:r>
              <a:rPr lang="en-US">
                <a:sym typeface="Source Sans Pro"/>
              </a:rPr>
              <a:t>Merchant records</a:t>
            </a:r>
          </a:p>
          <a:p>
            <a:r>
              <a:rPr lang="en-US">
                <a:sym typeface="Source Sans Pro"/>
              </a:rPr>
              <a:t>Products and services</a:t>
            </a:r>
            <a:endParaRPr lang="en-US" dirty="0">
              <a:sym typeface="Source Sans Pro"/>
            </a:endParaRPr>
          </a:p>
        </p:txBody>
      </p:sp>
      <p:sp>
        <p:nvSpPr>
          <p:cNvPr id="80" name="Text Placeholder 79">
            <a:extLst>
              <a:ext uri="{FF2B5EF4-FFF2-40B4-BE49-F238E27FC236}">
                <a16:creationId xmlns:a16="http://schemas.microsoft.com/office/drawing/2014/main" id="{E7485B90-2420-4983-BA4E-9D4E3E450445}"/>
              </a:ext>
            </a:extLst>
          </p:cNvPr>
          <p:cNvSpPr>
            <a:spLocks noGrp="1"/>
          </p:cNvSpPr>
          <p:nvPr>
            <p:ph type="body" sz="quarter" idx="31"/>
          </p:nvPr>
        </p:nvSpPr>
        <p:spPr/>
        <p:txBody>
          <a:bodyPr/>
          <a:lstStyle/>
          <a:p>
            <a:r>
              <a:rPr lang="en-US">
                <a:sym typeface="Source Sans Pro"/>
              </a:rPr>
              <a:t>Clickstream data</a:t>
            </a:r>
          </a:p>
          <a:p>
            <a:r>
              <a:rPr lang="en-US">
                <a:sym typeface="Source Sans Pro"/>
              </a:rPr>
              <a:t>Products</a:t>
            </a:r>
          </a:p>
          <a:p>
            <a:r>
              <a:rPr lang="en-US">
                <a:sym typeface="Source Sans Pro"/>
              </a:rPr>
              <a:t>Services</a:t>
            </a:r>
          </a:p>
          <a:p>
            <a:r>
              <a:rPr lang="en-US">
                <a:sym typeface="Source Sans Pro"/>
              </a:rPr>
              <a:t>Customer service data </a:t>
            </a:r>
            <a:endParaRPr lang="en-US" dirty="0">
              <a:sym typeface="Source Sans Pro"/>
            </a:endParaRPr>
          </a:p>
        </p:txBody>
      </p:sp>
      <p:sp>
        <p:nvSpPr>
          <p:cNvPr id="22" name="Text Placeholder 21">
            <a:extLst>
              <a:ext uri="{FF2B5EF4-FFF2-40B4-BE49-F238E27FC236}">
                <a16:creationId xmlns:a16="http://schemas.microsoft.com/office/drawing/2014/main" id="{1CEC16F6-2851-4909-AEB4-D3C029BD8B3D}"/>
              </a:ext>
            </a:extLst>
          </p:cNvPr>
          <p:cNvSpPr>
            <a:spLocks noGrp="1"/>
          </p:cNvSpPr>
          <p:nvPr>
            <p:ph type="body" sz="quarter" idx="36"/>
          </p:nvPr>
        </p:nvSpPr>
        <p:spPr/>
        <p:txBody>
          <a:bodyPr/>
          <a:lstStyle/>
          <a:p>
            <a:r>
              <a:rPr lang="en-US">
                <a:sym typeface="Source Sans Pro Light"/>
              </a:rPr>
              <a:t>Customer 360 degree evaluation </a:t>
            </a:r>
          </a:p>
          <a:p>
            <a:r>
              <a:rPr lang="en-US">
                <a:sym typeface="Source Sans Pro Light"/>
              </a:rPr>
              <a:t>Customer segmentation</a:t>
            </a:r>
          </a:p>
          <a:p>
            <a:r>
              <a:rPr lang="en-US">
                <a:sym typeface="Source Sans Pro Light"/>
              </a:rPr>
              <a:t>Reduced customer churn</a:t>
            </a:r>
          </a:p>
          <a:p>
            <a:r>
              <a:rPr lang="en-US">
                <a:sym typeface="Source Sans Pro Light"/>
              </a:rPr>
              <a:t>Underwriting, servicing and delinquency handling</a:t>
            </a:r>
          </a:p>
          <a:p>
            <a:r>
              <a:rPr lang="en-US">
                <a:sym typeface="Source Sans Pro Light"/>
              </a:rPr>
              <a:t>Insights for new products</a:t>
            </a:r>
            <a:endParaRPr lang="en-US" dirty="0">
              <a:sym typeface="Source Sans Pro Light"/>
            </a:endParaRPr>
          </a:p>
        </p:txBody>
      </p:sp>
      <p:sp>
        <p:nvSpPr>
          <p:cNvPr id="23" name="Text Placeholder 22">
            <a:extLst>
              <a:ext uri="{FF2B5EF4-FFF2-40B4-BE49-F238E27FC236}">
                <a16:creationId xmlns:a16="http://schemas.microsoft.com/office/drawing/2014/main" id="{CE675070-6A0A-4389-9C50-AA08403399C8}"/>
              </a:ext>
            </a:extLst>
          </p:cNvPr>
          <p:cNvSpPr>
            <a:spLocks noGrp="1"/>
          </p:cNvSpPr>
          <p:nvPr>
            <p:ph type="body" sz="quarter" idx="37"/>
          </p:nvPr>
        </p:nvSpPr>
        <p:spPr/>
        <p:txBody>
          <a:bodyPr/>
          <a:lstStyle/>
          <a:p>
            <a:r>
              <a:rPr lang="en-US">
                <a:sym typeface="Source Sans Pro Light"/>
              </a:rPr>
              <a:t>Commercial/retail banking, securities, trading and  investment models</a:t>
            </a:r>
          </a:p>
          <a:p>
            <a:r>
              <a:rPr lang="en-US">
                <a:sym typeface="Source Sans Pro Light"/>
              </a:rPr>
              <a:t>Decision science, simulations and forecasting</a:t>
            </a:r>
          </a:p>
          <a:p>
            <a:r>
              <a:rPr lang="en-US">
                <a:sym typeface="Source Sans Pro Light"/>
              </a:rPr>
              <a:t>Investment recommendations</a:t>
            </a:r>
            <a:endParaRPr lang="en-US" dirty="0">
              <a:sym typeface="Source Sans Pro Light"/>
            </a:endParaRPr>
          </a:p>
        </p:txBody>
      </p:sp>
      <p:sp>
        <p:nvSpPr>
          <p:cNvPr id="24" name="Text Placeholder 23">
            <a:extLst>
              <a:ext uri="{FF2B5EF4-FFF2-40B4-BE49-F238E27FC236}">
                <a16:creationId xmlns:a16="http://schemas.microsoft.com/office/drawing/2014/main" id="{7A133170-0275-45A6-912C-59AA26E7493C}"/>
              </a:ext>
            </a:extLst>
          </p:cNvPr>
          <p:cNvSpPr>
            <a:spLocks noGrp="1"/>
          </p:cNvSpPr>
          <p:nvPr>
            <p:ph type="body" sz="quarter" idx="38"/>
          </p:nvPr>
        </p:nvSpPr>
        <p:spPr/>
        <p:txBody>
          <a:bodyPr/>
          <a:lstStyle/>
          <a:p>
            <a:r>
              <a:rPr lang="en-US">
                <a:sym typeface="Source Sans Pro Light"/>
              </a:rPr>
              <a:t>Real-time anomaly detection</a:t>
            </a:r>
          </a:p>
          <a:p>
            <a:r>
              <a:rPr lang="en-US">
                <a:sym typeface="Source Sans Pro Light"/>
              </a:rPr>
              <a:t>Card monitoring and fraud detection </a:t>
            </a:r>
          </a:p>
          <a:p>
            <a:r>
              <a:rPr lang="en-US">
                <a:sym typeface="Source Sans Pro Light"/>
              </a:rPr>
              <a:t>Security threat identification</a:t>
            </a:r>
          </a:p>
          <a:p>
            <a:r>
              <a:rPr lang="en-US">
                <a:sym typeface="Source Sans Pro Light"/>
              </a:rPr>
              <a:t>Risk aggregation</a:t>
            </a:r>
            <a:endParaRPr lang="en-US" dirty="0">
              <a:sym typeface="Source Sans Pro Light"/>
            </a:endParaRPr>
          </a:p>
        </p:txBody>
      </p:sp>
      <p:sp>
        <p:nvSpPr>
          <p:cNvPr id="25" name="Text Placeholder 24">
            <a:extLst>
              <a:ext uri="{FF2B5EF4-FFF2-40B4-BE49-F238E27FC236}">
                <a16:creationId xmlns:a16="http://schemas.microsoft.com/office/drawing/2014/main" id="{760C2300-0DBD-4E0D-ABA1-4AD9C6C4AD0A}"/>
              </a:ext>
            </a:extLst>
          </p:cNvPr>
          <p:cNvSpPr>
            <a:spLocks noGrp="1"/>
          </p:cNvSpPr>
          <p:nvPr>
            <p:ph type="body" sz="quarter" idx="39"/>
          </p:nvPr>
        </p:nvSpPr>
        <p:spPr/>
        <p:txBody>
          <a:bodyPr/>
          <a:lstStyle/>
          <a:p>
            <a:r>
              <a:rPr lang="en-US">
                <a:sym typeface="Source Sans Pro Light"/>
              </a:rPr>
              <a:t>Enterprise DataHub</a:t>
            </a:r>
          </a:p>
          <a:p>
            <a:r>
              <a:rPr lang="en-US">
                <a:sym typeface="Source Sans Pro Light"/>
              </a:rPr>
              <a:t>Regulatory and compliance analysis</a:t>
            </a:r>
          </a:p>
          <a:p>
            <a:r>
              <a:rPr lang="en-US">
                <a:sym typeface="Source Sans Pro Light"/>
              </a:rPr>
              <a:t>Credit risk management</a:t>
            </a:r>
          </a:p>
          <a:p>
            <a:r>
              <a:rPr lang="en-US">
                <a:sym typeface="Source Sans Pro Light"/>
              </a:rPr>
              <a:t>Automated credit analytics</a:t>
            </a:r>
            <a:endParaRPr lang="en-US" dirty="0">
              <a:sym typeface="Source Sans Pro Light"/>
            </a:endParaRPr>
          </a:p>
        </p:txBody>
      </p:sp>
      <p:sp>
        <p:nvSpPr>
          <p:cNvPr id="26" name="Text Placeholder 25">
            <a:extLst>
              <a:ext uri="{FF2B5EF4-FFF2-40B4-BE49-F238E27FC236}">
                <a16:creationId xmlns:a16="http://schemas.microsoft.com/office/drawing/2014/main" id="{82023C09-B9A9-4034-A082-7F8DF2B0A5A2}"/>
              </a:ext>
            </a:extLst>
          </p:cNvPr>
          <p:cNvSpPr>
            <a:spLocks noGrp="1"/>
          </p:cNvSpPr>
          <p:nvPr>
            <p:ph type="body" sz="quarter" idx="40"/>
          </p:nvPr>
        </p:nvSpPr>
        <p:spPr/>
        <p:txBody>
          <a:bodyPr/>
          <a:lstStyle/>
          <a:p>
            <a:r>
              <a:rPr lang="en-US">
                <a:sym typeface="Source Sans Pro Light"/>
              </a:rPr>
              <a:t>Recommendation engine</a:t>
            </a:r>
          </a:p>
          <a:p>
            <a:r>
              <a:rPr lang="en-US">
                <a:sym typeface="Source Sans Pro Light"/>
              </a:rPr>
              <a:t>Predictive analytics and targeted advertising</a:t>
            </a:r>
          </a:p>
          <a:p>
            <a:r>
              <a:rPr lang="en-US">
                <a:sym typeface="Source Sans Pro Light"/>
              </a:rPr>
              <a:t>Fast marketing and multi-channel engagement</a:t>
            </a:r>
          </a:p>
          <a:p>
            <a:r>
              <a:rPr lang="en-US">
                <a:sym typeface="Source Sans Pro Light"/>
              </a:rPr>
              <a:t>Customer sentiment analysis</a:t>
            </a:r>
            <a:endParaRPr lang="en-US" dirty="0">
              <a:sym typeface="Source Sans Pro Light"/>
            </a:endParaRPr>
          </a:p>
        </p:txBody>
      </p:sp>
      <p:sp>
        <p:nvSpPr>
          <p:cNvPr id="81" name="Text Placeholder 80">
            <a:extLst>
              <a:ext uri="{FF2B5EF4-FFF2-40B4-BE49-F238E27FC236}">
                <a16:creationId xmlns:a16="http://schemas.microsoft.com/office/drawing/2014/main" id="{BB04CA12-67E7-4F46-A28C-AB2678ADC3B3}"/>
              </a:ext>
            </a:extLst>
          </p:cNvPr>
          <p:cNvSpPr>
            <a:spLocks noGrp="1"/>
          </p:cNvSpPr>
          <p:nvPr>
            <p:ph type="body" sz="quarter" idx="41"/>
          </p:nvPr>
        </p:nvSpPr>
        <p:spPr/>
        <p:txBody>
          <a:bodyPr/>
          <a:lstStyle/>
          <a:p>
            <a:r>
              <a:rPr lang="en-US">
                <a:sym typeface="Source Sans Pro"/>
              </a:rPr>
              <a:t>Transaction data</a:t>
            </a:r>
          </a:p>
          <a:p>
            <a:r>
              <a:rPr lang="en-US">
                <a:sym typeface="Source Sans Pro"/>
              </a:rPr>
              <a:t>Demographics</a:t>
            </a:r>
          </a:p>
          <a:p>
            <a:r>
              <a:rPr lang="en-US">
                <a:sym typeface="Source Sans Pro"/>
              </a:rPr>
              <a:t>Purchasing history</a:t>
            </a:r>
          </a:p>
          <a:p>
            <a:r>
              <a:rPr lang="en-US">
                <a:sym typeface="Source Sans Pro"/>
              </a:rPr>
              <a:t>Trends</a:t>
            </a:r>
            <a:endParaRPr lang="en-US" dirty="0">
              <a:sym typeface="Source Sans Pro"/>
            </a:endParaRPr>
          </a:p>
        </p:txBody>
      </p:sp>
      <p:sp>
        <p:nvSpPr>
          <p:cNvPr id="28" name="Text Placeholder 27">
            <a:extLst>
              <a:ext uri="{FF2B5EF4-FFF2-40B4-BE49-F238E27FC236}">
                <a16:creationId xmlns:a16="http://schemas.microsoft.com/office/drawing/2014/main" id="{086C5C07-1DC3-417E-99D1-59F7619F0DEE}"/>
              </a:ext>
            </a:extLst>
          </p:cNvPr>
          <p:cNvSpPr>
            <a:spLocks noGrp="1"/>
          </p:cNvSpPr>
          <p:nvPr>
            <p:ph type="body" sz="quarter" idx="42"/>
          </p:nvPr>
        </p:nvSpPr>
        <p:spPr/>
        <p:txBody>
          <a:bodyPr/>
          <a:lstStyle/>
          <a:p>
            <a:r>
              <a:rPr lang="en-US" dirty="0">
                <a:sym typeface="Source Sans Pro"/>
              </a:rPr>
              <a:t>Effective customer </a:t>
            </a:r>
            <a:br>
              <a:rPr lang="en-US" dirty="0">
                <a:sym typeface="Source Sans Pro"/>
              </a:rPr>
            </a:br>
            <a:r>
              <a:rPr lang="en-US" dirty="0">
                <a:sym typeface="Source Sans Pro"/>
              </a:rPr>
              <a:t>engagement</a:t>
            </a:r>
          </a:p>
        </p:txBody>
      </p:sp>
      <p:sp>
        <p:nvSpPr>
          <p:cNvPr id="29" name="Text Placeholder 28">
            <a:extLst>
              <a:ext uri="{FF2B5EF4-FFF2-40B4-BE49-F238E27FC236}">
                <a16:creationId xmlns:a16="http://schemas.microsoft.com/office/drawing/2014/main" id="{27EFFF75-5EE8-4DBF-85F7-3B9C73B844A3}"/>
              </a:ext>
            </a:extLst>
          </p:cNvPr>
          <p:cNvSpPr>
            <a:spLocks noGrp="1"/>
          </p:cNvSpPr>
          <p:nvPr>
            <p:ph type="body" sz="quarter" idx="43"/>
          </p:nvPr>
        </p:nvSpPr>
        <p:spPr/>
        <p:txBody>
          <a:bodyPr/>
          <a:lstStyle/>
          <a:p>
            <a:r>
              <a:rPr lang="en-US">
                <a:sym typeface="Source Sans Pro"/>
              </a:rPr>
              <a:t>Decision services </a:t>
            </a:r>
            <a:br>
              <a:rPr lang="en-US">
                <a:sym typeface="Source Sans Pro"/>
              </a:rPr>
            </a:br>
            <a:r>
              <a:rPr lang="en-US">
                <a:sym typeface="Source Sans Pro"/>
              </a:rPr>
              <a:t>management</a:t>
            </a:r>
          </a:p>
          <a:p>
            <a:endParaRPr lang="en-US" dirty="0"/>
          </a:p>
        </p:txBody>
      </p:sp>
      <p:sp>
        <p:nvSpPr>
          <p:cNvPr id="82" name="Text Placeholder 81">
            <a:extLst>
              <a:ext uri="{FF2B5EF4-FFF2-40B4-BE49-F238E27FC236}">
                <a16:creationId xmlns:a16="http://schemas.microsoft.com/office/drawing/2014/main" id="{C88E1702-8217-48BB-9EAE-F9797BAFB913}"/>
              </a:ext>
            </a:extLst>
          </p:cNvPr>
          <p:cNvSpPr>
            <a:spLocks noGrp="1"/>
          </p:cNvSpPr>
          <p:nvPr>
            <p:ph type="body" sz="quarter" idx="44"/>
          </p:nvPr>
        </p:nvSpPr>
        <p:spPr/>
        <p:txBody>
          <a:bodyPr/>
          <a:lstStyle/>
          <a:p>
            <a:r>
              <a:rPr lang="en-US">
                <a:sym typeface="Source Sans Pro"/>
              </a:rPr>
              <a:t>Risk and revenue </a:t>
            </a:r>
            <a:br>
              <a:rPr lang="en-US">
                <a:sym typeface="Source Sans Pro"/>
              </a:rPr>
            </a:br>
            <a:r>
              <a:rPr lang="en-US">
                <a:sym typeface="Source Sans Pro"/>
              </a:rPr>
              <a:t>management</a:t>
            </a:r>
            <a:endParaRPr lang="en-US" dirty="0">
              <a:sym typeface="Source Sans Pro"/>
            </a:endParaRPr>
          </a:p>
        </p:txBody>
      </p:sp>
      <p:sp>
        <p:nvSpPr>
          <p:cNvPr id="83" name="Text Placeholder 82">
            <a:extLst>
              <a:ext uri="{FF2B5EF4-FFF2-40B4-BE49-F238E27FC236}">
                <a16:creationId xmlns:a16="http://schemas.microsoft.com/office/drawing/2014/main" id="{4BDB46C7-0CE1-466F-ABB4-6E3992A21EBE}"/>
              </a:ext>
            </a:extLst>
          </p:cNvPr>
          <p:cNvSpPr>
            <a:spLocks noGrp="1"/>
          </p:cNvSpPr>
          <p:nvPr>
            <p:ph type="body" sz="quarter" idx="45"/>
          </p:nvPr>
        </p:nvSpPr>
        <p:spPr/>
        <p:txBody>
          <a:bodyPr/>
          <a:lstStyle/>
          <a:p>
            <a:r>
              <a:rPr lang="en-US">
                <a:sym typeface="Source Sans Pro"/>
              </a:rPr>
              <a:t>Risk and compliance </a:t>
            </a:r>
            <a:br>
              <a:rPr lang="en-US">
                <a:sym typeface="Source Sans Pro"/>
              </a:rPr>
            </a:br>
            <a:r>
              <a:rPr lang="en-US">
                <a:sym typeface="Source Sans Pro"/>
              </a:rPr>
              <a:t>management</a:t>
            </a:r>
            <a:endParaRPr lang="en-US" dirty="0">
              <a:sym typeface="Source Sans Pro"/>
            </a:endParaRPr>
          </a:p>
        </p:txBody>
      </p:sp>
      <p:sp>
        <p:nvSpPr>
          <p:cNvPr id="84" name="Text Placeholder 83">
            <a:extLst>
              <a:ext uri="{FF2B5EF4-FFF2-40B4-BE49-F238E27FC236}">
                <a16:creationId xmlns:a16="http://schemas.microsoft.com/office/drawing/2014/main" id="{345C3785-D6EC-40BC-96A1-740A5340B258}"/>
              </a:ext>
            </a:extLst>
          </p:cNvPr>
          <p:cNvSpPr>
            <a:spLocks noGrp="1"/>
          </p:cNvSpPr>
          <p:nvPr>
            <p:ph type="body" sz="quarter" idx="46"/>
          </p:nvPr>
        </p:nvSpPr>
        <p:spPr/>
        <p:txBody>
          <a:bodyPr/>
          <a:lstStyle/>
          <a:p>
            <a:r>
              <a:rPr lang="en-US">
                <a:sym typeface="Source Sans Pro"/>
              </a:rPr>
              <a:t>Recommendation </a:t>
            </a:r>
            <a:br>
              <a:rPr lang="en-US">
                <a:sym typeface="Source Sans Pro"/>
              </a:rPr>
            </a:br>
            <a:r>
              <a:rPr lang="en-US">
                <a:sym typeface="Source Sans Pro"/>
              </a:rPr>
              <a:t>engine</a:t>
            </a:r>
            <a:endParaRPr lang="en-US" dirty="0">
              <a:sym typeface="Source Sans Pro"/>
            </a:endParaRPr>
          </a:p>
        </p:txBody>
      </p:sp>
      <p:grpSp>
        <p:nvGrpSpPr>
          <p:cNvPr id="152" name="Group 151">
            <a:extLst>
              <a:ext uri="{FF2B5EF4-FFF2-40B4-BE49-F238E27FC236}">
                <a16:creationId xmlns:a16="http://schemas.microsoft.com/office/drawing/2014/main" id="{F2C32587-31A7-B14A-BCBD-90B8019DABF8}"/>
              </a:ext>
            </a:extLst>
          </p:cNvPr>
          <p:cNvGrpSpPr/>
          <p:nvPr/>
        </p:nvGrpSpPr>
        <p:grpSpPr>
          <a:xfrm>
            <a:off x="1186508" y="3052158"/>
            <a:ext cx="417672" cy="294374"/>
            <a:chOff x="917486" y="1658380"/>
            <a:chExt cx="544658" cy="383874"/>
          </a:xfrm>
        </p:grpSpPr>
        <p:sp>
          <p:nvSpPr>
            <p:cNvPr id="153" name="Freeform 5">
              <a:extLst>
                <a:ext uri="{FF2B5EF4-FFF2-40B4-BE49-F238E27FC236}">
                  <a16:creationId xmlns:a16="http://schemas.microsoft.com/office/drawing/2014/main" id="{E3A1BD01-FC93-664C-9CC5-C1A3CCC4129D}"/>
                </a:ext>
              </a:extLst>
            </p:cNvPr>
            <p:cNvSpPr>
              <a:spLocks noEditPoints="1"/>
            </p:cNvSpPr>
            <p:nvPr/>
          </p:nvSpPr>
          <p:spPr bwMode="auto">
            <a:xfrm>
              <a:off x="917486" y="1658380"/>
              <a:ext cx="334834" cy="374115"/>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solidFill>
              <a:schemeClr val="bg1"/>
            </a:solidFill>
            <a:ln w="12700" cap="flat">
              <a:solidFill>
                <a:srgbClr val="000000"/>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54" name="Rectangle 153">
              <a:extLst>
                <a:ext uri="{FF2B5EF4-FFF2-40B4-BE49-F238E27FC236}">
                  <a16:creationId xmlns:a16="http://schemas.microsoft.com/office/drawing/2014/main" id="{C5C778A9-73B1-2C4F-B906-7F6EC8F43F2D}"/>
                </a:ext>
              </a:extLst>
            </p:cNvPr>
            <p:cNvSpPr/>
            <p:nvPr/>
          </p:nvSpPr>
          <p:spPr bwMode="auto">
            <a:xfrm>
              <a:off x="1292344" y="1872454"/>
              <a:ext cx="169800" cy="169800"/>
            </a:xfrm>
            <a:prstGeom prst="rect">
              <a:avLst/>
            </a:prstGeom>
            <a:solidFill>
              <a:schemeClr val="bg1"/>
            </a:solidFill>
            <a:ln w="12700" cap="rnd">
              <a:solidFill>
                <a:srgbClr val="000000"/>
              </a:solidFill>
              <a:miter lim="800000"/>
              <a:headEnd/>
              <a:tailEnd/>
            </a:ln>
            <a:effectLst/>
            <a:extLst/>
          </p:spPr>
          <p:txBody>
            <a:bodyPr wrap="none" rtlCol="0" anchor="ct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55" name="Rectangle 154">
              <a:extLst>
                <a:ext uri="{FF2B5EF4-FFF2-40B4-BE49-F238E27FC236}">
                  <a16:creationId xmlns:a16="http://schemas.microsoft.com/office/drawing/2014/main" id="{8C2A8C02-F364-BC4D-AC7C-8DD20698079E}"/>
                </a:ext>
              </a:extLst>
            </p:cNvPr>
            <p:cNvSpPr/>
            <p:nvPr/>
          </p:nvSpPr>
          <p:spPr bwMode="auto">
            <a:xfrm>
              <a:off x="1292344" y="1658380"/>
              <a:ext cx="169800" cy="169800"/>
            </a:xfrm>
            <a:prstGeom prst="rect">
              <a:avLst/>
            </a:prstGeom>
            <a:solidFill>
              <a:schemeClr val="bg1"/>
            </a:solidFill>
            <a:ln w="12700" cap="rnd">
              <a:solidFill>
                <a:srgbClr val="000000"/>
              </a:solidFill>
              <a:miter lim="800000"/>
              <a:headEnd/>
              <a:tailEnd/>
            </a:ln>
            <a:effectLst/>
            <a:extLst/>
          </p:spPr>
          <p:txBody>
            <a:bodyPr wrap="none" rtlCol="0" anchor="ct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nvGrpSpPr>
            <p:cNvPr id="156" name="Group 155">
              <a:extLst>
                <a:ext uri="{FF2B5EF4-FFF2-40B4-BE49-F238E27FC236}">
                  <a16:creationId xmlns:a16="http://schemas.microsoft.com/office/drawing/2014/main" id="{A76AD42B-8EF3-B24F-A1C7-B1986DFC5A91}"/>
                </a:ext>
              </a:extLst>
            </p:cNvPr>
            <p:cNvGrpSpPr/>
            <p:nvPr/>
          </p:nvGrpSpPr>
          <p:grpSpPr>
            <a:xfrm>
              <a:off x="1317491" y="1703232"/>
              <a:ext cx="118798" cy="103908"/>
              <a:chOff x="4043611" y="1845129"/>
              <a:chExt cx="486303" cy="444500"/>
            </a:xfrm>
            <a:solidFill>
              <a:schemeClr val="bg1"/>
            </a:solidFill>
          </p:grpSpPr>
          <p:sp>
            <p:nvSpPr>
              <p:cNvPr id="158" name="Rectangle 157">
                <a:extLst>
                  <a:ext uri="{FF2B5EF4-FFF2-40B4-BE49-F238E27FC236}">
                    <a16:creationId xmlns:a16="http://schemas.microsoft.com/office/drawing/2014/main" id="{FDB0D211-EFC7-2947-9927-DC6C5D270B77}"/>
                  </a:ext>
                </a:extLst>
              </p:cNvPr>
              <p:cNvSpPr/>
              <p:nvPr/>
            </p:nvSpPr>
            <p:spPr bwMode="auto">
              <a:xfrm>
                <a:off x="4043611" y="1845129"/>
                <a:ext cx="120588" cy="444500"/>
              </a:xfrm>
              <a:prstGeom prst="rect">
                <a:avLst/>
              </a:prstGeom>
              <a:grpFill/>
              <a:ln w="12700" cap="rnd">
                <a:solidFill>
                  <a:srgbClr val="000000"/>
                </a:solidFill>
                <a:miter lim="800000"/>
                <a:headEnd/>
                <a:tailEnd/>
              </a:ln>
              <a:effectLst/>
              <a:extLst/>
            </p:spPr>
            <p:txBody>
              <a:bodyPr wrap="none" rtlCol="0" anchor="ct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59" name="Rectangle 158">
                <a:extLst>
                  <a:ext uri="{FF2B5EF4-FFF2-40B4-BE49-F238E27FC236}">
                    <a16:creationId xmlns:a16="http://schemas.microsoft.com/office/drawing/2014/main" id="{10A57776-FAB2-BE4D-B8BA-F211CB877ED4}"/>
                  </a:ext>
                </a:extLst>
              </p:cNvPr>
              <p:cNvSpPr/>
              <p:nvPr/>
            </p:nvSpPr>
            <p:spPr bwMode="auto">
              <a:xfrm>
                <a:off x="4226468" y="1943239"/>
                <a:ext cx="120588" cy="346390"/>
              </a:xfrm>
              <a:prstGeom prst="rect">
                <a:avLst/>
              </a:prstGeom>
              <a:grpFill/>
              <a:ln w="12700" cap="rnd">
                <a:solidFill>
                  <a:srgbClr val="000000"/>
                </a:solidFill>
                <a:miter lim="800000"/>
                <a:headEnd/>
                <a:tailEnd/>
              </a:ln>
              <a:effectLst/>
              <a:extLst/>
            </p:spPr>
            <p:txBody>
              <a:bodyPr wrap="none" rtlCol="0" anchor="ct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60" name="Rectangle 159">
                <a:extLst>
                  <a:ext uri="{FF2B5EF4-FFF2-40B4-BE49-F238E27FC236}">
                    <a16:creationId xmlns:a16="http://schemas.microsoft.com/office/drawing/2014/main" id="{772F022C-5A69-134D-8CBA-D9ACB60E5981}"/>
                  </a:ext>
                </a:extLst>
              </p:cNvPr>
              <p:cNvSpPr/>
              <p:nvPr/>
            </p:nvSpPr>
            <p:spPr bwMode="auto">
              <a:xfrm>
                <a:off x="4409326" y="2123442"/>
                <a:ext cx="120588" cy="166187"/>
              </a:xfrm>
              <a:prstGeom prst="rect">
                <a:avLst/>
              </a:prstGeom>
              <a:grpFill/>
              <a:ln w="12700" cap="rnd">
                <a:solidFill>
                  <a:srgbClr val="000000"/>
                </a:solidFill>
                <a:miter lim="800000"/>
                <a:headEnd/>
                <a:tailEnd/>
              </a:ln>
              <a:effectLst/>
              <a:extLst/>
            </p:spPr>
            <p:txBody>
              <a:bodyPr wrap="none" rtlCol="0" anchor="ct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sp>
          <p:nvSpPr>
            <p:cNvPr id="157" name="Block Arc 156">
              <a:extLst>
                <a:ext uri="{FF2B5EF4-FFF2-40B4-BE49-F238E27FC236}">
                  <a16:creationId xmlns:a16="http://schemas.microsoft.com/office/drawing/2014/main" id="{A96A3549-FA9F-6647-A288-E26576100F89}"/>
                </a:ext>
              </a:extLst>
            </p:cNvPr>
            <p:cNvSpPr/>
            <p:nvPr/>
          </p:nvSpPr>
          <p:spPr bwMode="auto">
            <a:xfrm rot="5400000">
              <a:off x="1319072" y="1899182"/>
              <a:ext cx="116343" cy="116343"/>
            </a:xfrm>
            <a:prstGeom prst="blockArc">
              <a:avLst>
                <a:gd name="adj1" fmla="val 10800000"/>
                <a:gd name="adj2" fmla="val 6194989"/>
                <a:gd name="adj3" fmla="val 35445"/>
              </a:avLst>
            </a:prstGeom>
            <a:solidFill>
              <a:schemeClr val="bg1"/>
            </a:solidFill>
            <a:ln w="12700" cap="rnd">
              <a:solidFill>
                <a:srgbClr val="000000"/>
              </a:solidFill>
              <a:miter lim="800000"/>
              <a:headEnd/>
              <a:tailEnd/>
            </a:ln>
            <a:effectLst/>
            <a:ex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endParaRPr lang="en-US">
                <a:solidFill>
                  <a:prstClr val="black"/>
                </a:solidFill>
                <a:latin typeface="Arial" charset="0"/>
                <a:cs typeface="Arial" charset="0"/>
              </a:endParaRPr>
            </a:p>
          </p:txBody>
        </p:sp>
      </p:grpSp>
      <p:grpSp>
        <p:nvGrpSpPr>
          <p:cNvPr id="100" name="Group 99">
            <a:extLst>
              <a:ext uri="{FF2B5EF4-FFF2-40B4-BE49-F238E27FC236}">
                <a16:creationId xmlns:a16="http://schemas.microsoft.com/office/drawing/2014/main" id="{F79493AC-AF61-9F49-A3ED-4DC7633AEE64}"/>
              </a:ext>
            </a:extLst>
          </p:cNvPr>
          <p:cNvGrpSpPr/>
          <p:nvPr/>
        </p:nvGrpSpPr>
        <p:grpSpPr>
          <a:xfrm>
            <a:off x="5934230" y="3052891"/>
            <a:ext cx="322176" cy="292908"/>
            <a:chOff x="4530976" y="2990126"/>
            <a:chExt cx="231285" cy="210274"/>
          </a:xfrm>
        </p:grpSpPr>
        <p:sp>
          <p:nvSpPr>
            <p:cNvPr id="101" name="Freeform 5">
              <a:extLst>
                <a:ext uri="{FF2B5EF4-FFF2-40B4-BE49-F238E27FC236}">
                  <a16:creationId xmlns:a16="http://schemas.microsoft.com/office/drawing/2014/main" id="{101A0B8F-4A61-3347-9DCC-144BD4390FBB}"/>
                </a:ext>
              </a:extLst>
            </p:cNvPr>
            <p:cNvSpPr>
              <a:spLocks noEditPoints="1"/>
            </p:cNvSpPr>
            <p:nvPr/>
          </p:nvSpPr>
          <p:spPr bwMode="auto">
            <a:xfrm>
              <a:off x="4530976" y="2990126"/>
              <a:ext cx="231285" cy="210274"/>
            </a:xfrm>
            <a:prstGeom prst="triangle">
              <a:avLst/>
            </a:prstGeom>
            <a:noFill/>
            <a:ln w="12700">
              <a:solidFill>
                <a:srgbClr val="000000"/>
              </a:solidFill>
            </a:ln>
          </p:spPr>
          <p:txBody>
            <a:bodyPr vert="horz" wrap="square" lIns="91440" tIns="45720" rIns="91440" bIns="45720" numCol="1" anchor="t" anchorCtr="0" compatLnSpc="1">
              <a:prstTxWarp prst="textNoShape">
                <a:avLst/>
              </a:prstTxWarp>
            </a:bodyPr>
            <a:lstStyle/>
            <a:p>
              <a:endParaRPr lang="en-US" dirty="0"/>
            </a:p>
          </p:txBody>
        </p:sp>
        <p:grpSp>
          <p:nvGrpSpPr>
            <p:cNvPr id="102" name="Group 101">
              <a:extLst>
                <a:ext uri="{FF2B5EF4-FFF2-40B4-BE49-F238E27FC236}">
                  <a16:creationId xmlns:a16="http://schemas.microsoft.com/office/drawing/2014/main" id="{75682166-BD46-7E46-8C8C-38F251BB9B37}"/>
                </a:ext>
              </a:extLst>
            </p:cNvPr>
            <p:cNvGrpSpPr/>
            <p:nvPr/>
          </p:nvGrpSpPr>
          <p:grpSpPr>
            <a:xfrm>
              <a:off x="4646619" y="3052307"/>
              <a:ext cx="0" cy="114206"/>
              <a:chOff x="4791447" y="2616042"/>
              <a:chExt cx="0" cy="1333767"/>
            </a:xfrm>
          </p:grpSpPr>
          <p:cxnSp>
            <p:nvCxnSpPr>
              <p:cNvPr id="103" name="Straight Connector 102">
                <a:extLst>
                  <a:ext uri="{FF2B5EF4-FFF2-40B4-BE49-F238E27FC236}">
                    <a16:creationId xmlns:a16="http://schemas.microsoft.com/office/drawing/2014/main" id="{5F039D5D-31A8-0849-8251-EC8D64985C84}"/>
                  </a:ext>
                </a:extLst>
              </p:cNvPr>
              <p:cNvCxnSpPr>
                <a:cxnSpLocks/>
              </p:cNvCxnSpPr>
              <p:nvPr/>
            </p:nvCxnSpPr>
            <p:spPr>
              <a:xfrm>
                <a:off x="4791447" y="2616042"/>
                <a:ext cx="0" cy="1030199"/>
              </a:xfrm>
              <a:prstGeom prst="line">
                <a:avLst/>
              </a:prstGeom>
              <a:ln w="12700">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6081B4AE-3323-A443-9BDE-971AFCD52033}"/>
                  </a:ext>
                </a:extLst>
              </p:cNvPr>
              <p:cNvCxnSpPr>
                <a:cxnSpLocks/>
              </p:cNvCxnSpPr>
              <p:nvPr/>
            </p:nvCxnSpPr>
            <p:spPr>
              <a:xfrm>
                <a:off x="4791447" y="3793904"/>
                <a:ext cx="0" cy="155905"/>
              </a:xfrm>
              <a:prstGeom prst="line">
                <a:avLst/>
              </a:prstGeom>
              <a:ln w="12700">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105" name="Group 104">
            <a:extLst>
              <a:ext uri="{FF2B5EF4-FFF2-40B4-BE49-F238E27FC236}">
                <a16:creationId xmlns:a16="http://schemas.microsoft.com/office/drawing/2014/main" id="{E9269048-0052-0744-8F8D-1668199ECD91}"/>
              </a:ext>
            </a:extLst>
          </p:cNvPr>
          <p:cNvGrpSpPr/>
          <p:nvPr/>
        </p:nvGrpSpPr>
        <p:grpSpPr>
          <a:xfrm>
            <a:off x="8233083" y="3017550"/>
            <a:ext cx="426877" cy="363590"/>
            <a:chOff x="7805727" y="1706954"/>
            <a:chExt cx="528015" cy="449734"/>
          </a:xfrm>
        </p:grpSpPr>
        <p:grpSp>
          <p:nvGrpSpPr>
            <p:cNvPr id="106" name="Group 105">
              <a:extLst>
                <a:ext uri="{FF2B5EF4-FFF2-40B4-BE49-F238E27FC236}">
                  <a16:creationId xmlns:a16="http://schemas.microsoft.com/office/drawing/2014/main" id="{E867CD01-A939-6346-BCF6-8005AE8BBC50}"/>
                </a:ext>
              </a:extLst>
            </p:cNvPr>
            <p:cNvGrpSpPr/>
            <p:nvPr/>
          </p:nvGrpSpPr>
          <p:grpSpPr>
            <a:xfrm>
              <a:off x="7921572" y="1706954"/>
              <a:ext cx="412170" cy="341878"/>
              <a:chOff x="8073681" y="1706954"/>
              <a:chExt cx="614480" cy="341878"/>
            </a:xfrm>
            <a:solidFill>
              <a:schemeClr val="bg1"/>
            </a:solidFill>
          </p:grpSpPr>
          <p:sp>
            <p:nvSpPr>
              <p:cNvPr id="112" name="Freeform 5">
                <a:extLst>
                  <a:ext uri="{FF2B5EF4-FFF2-40B4-BE49-F238E27FC236}">
                    <a16:creationId xmlns:a16="http://schemas.microsoft.com/office/drawing/2014/main" id="{ED29E458-97AA-B34A-980A-F842594FF81D}"/>
                  </a:ext>
                </a:extLst>
              </p:cNvPr>
              <p:cNvSpPr>
                <a:spLocks/>
              </p:cNvSpPr>
              <p:nvPr/>
            </p:nvSpPr>
            <p:spPr bwMode="auto">
              <a:xfrm>
                <a:off x="8073681" y="1706954"/>
                <a:ext cx="614480" cy="341877"/>
              </a:xfrm>
              <a:custGeom>
                <a:avLst/>
                <a:gdLst>
                  <a:gd name="T0" fmla="*/ 0 w 252"/>
                  <a:gd name="T1" fmla="*/ 0 h 246"/>
                  <a:gd name="T2" fmla="*/ 0 w 252"/>
                  <a:gd name="T3" fmla="*/ 246 h 246"/>
                  <a:gd name="T4" fmla="*/ 252 w 252"/>
                  <a:gd name="T5" fmla="*/ 246 h 246"/>
                </a:gdLst>
                <a:ahLst/>
                <a:cxnLst>
                  <a:cxn ang="0">
                    <a:pos x="T0" y="T1"/>
                  </a:cxn>
                  <a:cxn ang="0">
                    <a:pos x="T2" y="T3"/>
                  </a:cxn>
                  <a:cxn ang="0">
                    <a:pos x="T4" y="T5"/>
                  </a:cxn>
                </a:cxnLst>
                <a:rect l="0" t="0" r="r" b="b"/>
                <a:pathLst>
                  <a:path w="252" h="246">
                    <a:moveTo>
                      <a:pt x="0" y="0"/>
                    </a:moveTo>
                    <a:lnTo>
                      <a:pt x="0" y="246"/>
                    </a:lnTo>
                    <a:lnTo>
                      <a:pt x="252" y="246"/>
                    </a:lnTo>
                  </a:path>
                </a:pathLst>
              </a:custGeom>
              <a:grpFill/>
              <a:ln w="12700" cap="flat">
                <a:solidFill>
                  <a:srgbClr val="000000"/>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13" name="Rectangle 6">
                <a:extLst>
                  <a:ext uri="{FF2B5EF4-FFF2-40B4-BE49-F238E27FC236}">
                    <a16:creationId xmlns:a16="http://schemas.microsoft.com/office/drawing/2014/main" id="{358C0450-FC18-984C-B4F8-59A8A32E884C}"/>
                  </a:ext>
                </a:extLst>
              </p:cNvPr>
              <p:cNvSpPr>
                <a:spLocks noChangeArrowheads="1"/>
              </p:cNvSpPr>
              <p:nvPr/>
            </p:nvSpPr>
            <p:spPr bwMode="auto">
              <a:xfrm>
                <a:off x="8150170" y="1854745"/>
                <a:ext cx="46767" cy="194087"/>
              </a:xfrm>
              <a:prstGeom prst="rect">
                <a:avLst/>
              </a:prstGeom>
              <a:grpFill/>
              <a:ln w="12700" cap="flat">
                <a:solidFill>
                  <a:srgbClr val="000000"/>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14" name="Rectangle 7">
                <a:extLst>
                  <a:ext uri="{FF2B5EF4-FFF2-40B4-BE49-F238E27FC236}">
                    <a16:creationId xmlns:a16="http://schemas.microsoft.com/office/drawing/2014/main" id="{5DCBEAAA-1E02-9644-B501-B9B2FABA1BAA}"/>
                  </a:ext>
                </a:extLst>
              </p:cNvPr>
              <p:cNvSpPr>
                <a:spLocks noChangeArrowheads="1"/>
              </p:cNvSpPr>
              <p:nvPr/>
            </p:nvSpPr>
            <p:spPr bwMode="auto">
              <a:xfrm>
                <a:off x="8261021" y="1749711"/>
                <a:ext cx="48804" cy="299121"/>
              </a:xfrm>
              <a:prstGeom prst="rect">
                <a:avLst/>
              </a:prstGeom>
              <a:grpFill/>
              <a:ln w="12700" cap="flat">
                <a:solidFill>
                  <a:srgbClr val="000000"/>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15" name="Rectangle 8">
                <a:extLst>
                  <a:ext uri="{FF2B5EF4-FFF2-40B4-BE49-F238E27FC236}">
                    <a16:creationId xmlns:a16="http://schemas.microsoft.com/office/drawing/2014/main" id="{5207556B-955F-934C-A69B-5D19CAB9D898}"/>
                  </a:ext>
                </a:extLst>
              </p:cNvPr>
              <p:cNvSpPr>
                <a:spLocks noChangeArrowheads="1"/>
              </p:cNvSpPr>
              <p:nvPr/>
            </p:nvSpPr>
            <p:spPr bwMode="auto">
              <a:xfrm>
                <a:off x="8374123" y="1811339"/>
                <a:ext cx="48804" cy="237493"/>
              </a:xfrm>
              <a:prstGeom prst="rect">
                <a:avLst/>
              </a:prstGeom>
              <a:grpFill/>
              <a:ln w="12700" cap="flat">
                <a:solidFill>
                  <a:srgbClr val="000000"/>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16" name="Rectangle 6">
                <a:extLst>
                  <a:ext uri="{FF2B5EF4-FFF2-40B4-BE49-F238E27FC236}">
                    <a16:creationId xmlns:a16="http://schemas.microsoft.com/office/drawing/2014/main" id="{D70556CA-C747-0747-A994-D6E50A7EB948}"/>
                  </a:ext>
                </a:extLst>
              </p:cNvPr>
              <p:cNvSpPr>
                <a:spLocks noChangeArrowheads="1"/>
              </p:cNvSpPr>
              <p:nvPr/>
            </p:nvSpPr>
            <p:spPr bwMode="auto">
              <a:xfrm>
                <a:off x="8487012" y="1922897"/>
                <a:ext cx="46767" cy="125935"/>
              </a:xfrm>
              <a:prstGeom prst="rect">
                <a:avLst/>
              </a:prstGeom>
              <a:grpFill/>
              <a:ln w="12700" cap="flat">
                <a:solidFill>
                  <a:srgbClr val="000000"/>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17" name="Rectangle 7">
                <a:extLst>
                  <a:ext uri="{FF2B5EF4-FFF2-40B4-BE49-F238E27FC236}">
                    <a16:creationId xmlns:a16="http://schemas.microsoft.com/office/drawing/2014/main" id="{E63A2484-3DED-3F4B-A5F3-F98EEA38008C}"/>
                  </a:ext>
                </a:extLst>
              </p:cNvPr>
              <p:cNvSpPr>
                <a:spLocks noChangeArrowheads="1"/>
              </p:cNvSpPr>
              <p:nvPr/>
            </p:nvSpPr>
            <p:spPr bwMode="auto">
              <a:xfrm>
                <a:off x="8597863" y="1854745"/>
                <a:ext cx="48804" cy="194087"/>
              </a:xfrm>
              <a:prstGeom prst="rect">
                <a:avLst/>
              </a:prstGeom>
              <a:grpFill/>
              <a:ln w="12700" cap="flat">
                <a:solidFill>
                  <a:srgbClr val="000000"/>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grpSp>
        <p:grpSp>
          <p:nvGrpSpPr>
            <p:cNvPr id="107" name="Group 106">
              <a:extLst>
                <a:ext uri="{FF2B5EF4-FFF2-40B4-BE49-F238E27FC236}">
                  <a16:creationId xmlns:a16="http://schemas.microsoft.com/office/drawing/2014/main" id="{1521F2D6-EABF-8748-ADB2-EF3A58D90A56}"/>
                </a:ext>
              </a:extLst>
            </p:cNvPr>
            <p:cNvGrpSpPr/>
            <p:nvPr/>
          </p:nvGrpSpPr>
          <p:grpSpPr>
            <a:xfrm>
              <a:off x="7805727" y="1919038"/>
              <a:ext cx="326372" cy="237650"/>
              <a:chOff x="6896100" y="2562568"/>
              <a:chExt cx="2444545" cy="1780014"/>
            </a:xfrm>
            <a:solidFill>
              <a:schemeClr val="bg1"/>
            </a:solidFill>
          </p:grpSpPr>
          <p:sp>
            <p:nvSpPr>
              <p:cNvPr id="108" name="Rounded Rectangle 109">
                <a:extLst>
                  <a:ext uri="{FF2B5EF4-FFF2-40B4-BE49-F238E27FC236}">
                    <a16:creationId xmlns:a16="http://schemas.microsoft.com/office/drawing/2014/main" id="{A05B9D40-02E7-7440-8C62-BE93BCBB5A82}"/>
                  </a:ext>
                </a:extLst>
              </p:cNvPr>
              <p:cNvSpPr/>
              <p:nvPr/>
            </p:nvSpPr>
            <p:spPr bwMode="auto">
              <a:xfrm>
                <a:off x="6896100" y="2562568"/>
                <a:ext cx="2444545" cy="1780014"/>
              </a:xfrm>
              <a:prstGeom prst="roundRect">
                <a:avLst/>
              </a:prstGeom>
              <a:grp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109" name="Straight Connector 108">
                <a:extLst>
                  <a:ext uri="{FF2B5EF4-FFF2-40B4-BE49-F238E27FC236}">
                    <a16:creationId xmlns:a16="http://schemas.microsoft.com/office/drawing/2014/main" id="{595EF2B0-AF42-1F41-8EA5-60CBA9CD16A9}"/>
                  </a:ext>
                </a:extLst>
              </p:cNvPr>
              <p:cNvCxnSpPr/>
              <p:nvPr/>
            </p:nvCxnSpPr>
            <p:spPr>
              <a:xfrm>
                <a:off x="6896100" y="3049104"/>
                <a:ext cx="2444545" cy="0"/>
              </a:xfrm>
              <a:prstGeom prst="line">
                <a:avLst/>
              </a:prstGeom>
              <a:grpFill/>
              <a:ln w="12700">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F7C8004D-D8EE-6042-9D73-9E6D9A967AC1}"/>
                  </a:ext>
                </a:extLst>
              </p:cNvPr>
              <p:cNvCxnSpPr/>
              <p:nvPr/>
            </p:nvCxnSpPr>
            <p:spPr>
              <a:xfrm>
                <a:off x="6896100" y="3262707"/>
                <a:ext cx="2444545" cy="0"/>
              </a:xfrm>
              <a:prstGeom prst="line">
                <a:avLst/>
              </a:prstGeom>
              <a:grpFill/>
              <a:ln w="12700">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1" name="Rounded Rectangle 112">
                <a:extLst>
                  <a:ext uri="{FF2B5EF4-FFF2-40B4-BE49-F238E27FC236}">
                    <a16:creationId xmlns:a16="http://schemas.microsoft.com/office/drawing/2014/main" id="{675F0A38-DD4C-4349-914B-BAF30D5C6CE8}"/>
                  </a:ext>
                </a:extLst>
              </p:cNvPr>
              <p:cNvSpPr/>
              <p:nvPr/>
            </p:nvSpPr>
            <p:spPr bwMode="auto">
              <a:xfrm>
                <a:off x="7128691" y="3725511"/>
                <a:ext cx="569604" cy="379738"/>
              </a:xfrm>
              <a:prstGeom prst="roundRect">
                <a:avLst>
                  <a:gd name="adj" fmla="val 25028"/>
                </a:avLst>
              </a:prstGeom>
              <a:grp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118" name="Group 117">
            <a:extLst>
              <a:ext uri="{FF2B5EF4-FFF2-40B4-BE49-F238E27FC236}">
                <a16:creationId xmlns:a16="http://schemas.microsoft.com/office/drawing/2014/main" id="{90DEBADC-3A18-6B47-A171-400371068AB4}"/>
              </a:ext>
            </a:extLst>
          </p:cNvPr>
          <p:cNvGrpSpPr/>
          <p:nvPr/>
        </p:nvGrpSpPr>
        <p:grpSpPr>
          <a:xfrm>
            <a:off x="10535828" y="3046812"/>
            <a:ext cx="533532" cy="305067"/>
            <a:chOff x="3422472" y="3216171"/>
            <a:chExt cx="773774" cy="442433"/>
          </a:xfrm>
        </p:grpSpPr>
        <p:sp useBgFill="1">
          <p:nvSpPr>
            <p:cNvPr id="119" name="Freeform 50">
              <a:extLst>
                <a:ext uri="{FF2B5EF4-FFF2-40B4-BE49-F238E27FC236}">
                  <a16:creationId xmlns:a16="http://schemas.microsoft.com/office/drawing/2014/main" id="{737435F5-A1A2-9B40-948C-4323D1578723}"/>
                </a:ext>
              </a:extLst>
            </p:cNvPr>
            <p:cNvSpPr>
              <a:spLocks noChangeArrowheads="1"/>
            </p:cNvSpPr>
            <p:nvPr/>
          </p:nvSpPr>
          <p:spPr bwMode="auto">
            <a:xfrm>
              <a:off x="3864674" y="3429829"/>
              <a:ext cx="331572" cy="228775"/>
            </a:xfrm>
            <a:custGeom>
              <a:avLst/>
              <a:gdLst>
                <a:gd name="T0" fmla="*/ 724 w 1451"/>
                <a:gd name="T1" fmla="*/ 998 h 999"/>
                <a:gd name="T2" fmla="*/ 0 w 1451"/>
                <a:gd name="T3" fmla="*/ 998 h 999"/>
                <a:gd name="T4" fmla="*/ 0 w 1451"/>
                <a:gd name="T5" fmla="*/ 0 h 999"/>
                <a:gd name="T6" fmla="*/ 1450 w 1451"/>
                <a:gd name="T7" fmla="*/ 0 h 999"/>
                <a:gd name="T8" fmla="*/ 1450 w 1451"/>
                <a:gd name="T9" fmla="*/ 998 h 999"/>
                <a:gd name="T10" fmla="*/ 724 w 1451"/>
                <a:gd name="T11" fmla="*/ 998 h 999"/>
              </a:gdLst>
              <a:ahLst/>
              <a:cxnLst>
                <a:cxn ang="0">
                  <a:pos x="T0" y="T1"/>
                </a:cxn>
                <a:cxn ang="0">
                  <a:pos x="T2" y="T3"/>
                </a:cxn>
                <a:cxn ang="0">
                  <a:pos x="T4" y="T5"/>
                </a:cxn>
                <a:cxn ang="0">
                  <a:pos x="T6" y="T7"/>
                </a:cxn>
                <a:cxn ang="0">
                  <a:pos x="T8" y="T9"/>
                </a:cxn>
                <a:cxn ang="0">
                  <a:pos x="T10" y="T11"/>
                </a:cxn>
              </a:cxnLst>
              <a:rect l="0" t="0" r="r" b="b"/>
              <a:pathLst>
                <a:path w="1451" h="999">
                  <a:moveTo>
                    <a:pt x="724" y="998"/>
                  </a:moveTo>
                  <a:lnTo>
                    <a:pt x="0" y="998"/>
                  </a:lnTo>
                  <a:lnTo>
                    <a:pt x="0" y="0"/>
                  </a:lnTo>
                  <a:lnTo>
                    <a:pt x="1450" y="0"/>
                  </a:lnTo>
                  <a:lnTo>
                    <a:pt x="1450" y="998"/>
                  </a:lnTo>
                  <a:lnTo>
                    <a:pt x="724" y="998"/>
                  </a:lnTo>
                </a:path>
              </a:pathLst>
            </a:custGeom>
            <a:ln w="12700" cap="sq">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grpSp>
          <p:nvGrpSpPr>
            <p:cNvPr id="120" name="Group 119">
              <a:extLst>
                <a:ext uri="{FF2B5EF4-FFF2-40B4-BE49-F238E27FC236}">
                  <a16:creationId xmlns:a16="http://schemas.microsoft.com/office/drawing/2014/main" id="{42AE9562-04AD-974A-86D3-F77E0CEDA32D}"/>
                </a:ext>
              </a:extLst>
            </p:cNvPr>
            <p:cNvGrpSpPr/>
            <p:nvPr/>
          </p:nvGrpSpPr>
          <p:grpSpPr>
            <a:xfrm>
              <a:off x="3537132" y="3216171"/>
              <a:ext cx="571433" cy="360800"/>
              <a:chOff x="992778" y="1508263"/>
              <a:chExt cx="2777318" cy="1753581"/>
            </a:xfrm>
          </p:grpSpPr>
          <p:sp useBgFill="1">
            <p:nvSpPr>
              <p:cNvPr id="139" name="Freeform 52">
                <a:extLst>
                  <a:ext uri="{FF2B5EF4-FFF2-40B4-BE49-F238E27FC236}">
                    <a16:creationId xmlns:a16="http://schemas.microsoft.com/office/drawing/2014/main" id="{4E0182D9-E899-9B40-8FF2-E5E89E6D2F19}"/>
                  </a:ext>
                </a:extLst>
              </p:cNvPr>
              <p:cNvSpPr>
                <a:spLocks noChangeArrowheads="1"/>
              </p:cNvSpPr>
              <p:nvPr/>
            </p:nvSpPr>
            <p:spPr bwMode="auto">
              <a:xfrm>
                <a:off x="992778" y="1508263"/>
                <a:ext cx="2777318" cy="1753581"/>
              </a:xfrm>
              <a:custGeom>
                <a:avLst/>
                <a:gdLst>
                  <a:gd name="T0" fmla="*/ 1249 w 2500"/>
                  <a:gd name="T1" fmla="*/ 1577 h 1578"/>
                  <a:gd name="T2" fmla="*/ 0 w 2500"/>
                  <a:gd name="T3" fmla="*/ 1577 h 1578"/>
                  <a:gd name="T4" fmla="*/ 0 w 2500"/>
                  <a:gd name="T5" fmla="*/ 0 h 1578"/>
                  <a:gd name="T6" fmla="*/ 2499 w 2500"/>
                  <a:gd name="T7" fmla="*/ 0 h 1578"/>
                  <a:gd name="T8" fmla="*/ 2499 w 2500"/>
                  <a:gd name="T9" fmla="*/ 1577 h 1578"/>
                  <a:gd name="T10" fmla="*/ 1249 w 2500"/>
                  <a:gd name="T11" fmla="*/ 1577 h 1578"/>
                </a:gdLst>
                <a:ahLst/>
                <a:cxnLst>
                  <a:cxn ang="0">
                    <a:pos x="T0" y="T1"/>
                  </a:cxn>
                  <a:cxn ang="0">
                    <a:pos x="T2" y="T3"/>
                  </a:cxn>
                  <a:cxn ang="0">
                    <a:pos x="T4" y="T5"/>
                  </a:cxn>
                  <a:cxn ang="0">
                    <a:pos x="T6" y="T7"/>
                  </a:cxn>
                  <a:cxn ang="0">
                    <a:pos x="T8" y="T9"/>
                  </a:cxn>
                  <a:cxn ang="0">
                    <a:pos x="T10" y="T11"/>
                  </a:cxn>
                </a:cxnLst>
                <a:rect l="0" t="0" r="r" b="b"/>
                <a:pathLst>
                  <a:path w="2500" h="1578">
                    <a:moveTo>
                      <a:pt x="1249" y="1577"/>
                    </a:moveTo>
                    <a:lnTo>
                      <a:pt x="0" y="1577"/>
                    </a:lnTo>
                    <a:lnTo>
                      <a:pt x="0" y="0"/>
                    </a:lnTo>
                    <a:lnTo>
                      <a:pt x="2499" y="0"/>
                    </a:lnTo>
                    <a:lnTo>
                      <a:pt x="2499" y="1577"/>
                    </a:lnTo>
                    <a:lnTo>
                      <a:pt x="1249" y="1577"/>
                    </a:lnTo>
                  </a:path>
                </a:pathLst>
              </a:custGeom>
              <a:ln w="12700" cap="sq">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140" name="Line 54">
                <a:extLst>
                  <a:ext uri="{FF2B5EF4-FFF2-40B4-BE49-F238E27FC236}">
                    <a16:creationId xmlns:a16="http://schemas.microsoft.com/office/drawing/2014/main" id="{9167E75F-31B3-AB47-BF1A-6EC4B8B4B7D1}"/>
                  </a:ext>
                </a:extLst>
              </p:cNvPr>
              <p:cNvSpPr>
                <a:spLocks noChangeShapeType="1"/>
              </p:cNvSpPr>
              <p:nvPr/>
            </p:nvSpPr>
            <p:spPr bwMode="auto">
              <a:xfrm flipH="1">
                <a:off x="2619004" y="2828347"/>
                <a:ext cx="935572" cy="0"/>
              </a:xfrm>
              <a:prstGeom prst="line">
                <a:avLst/>
              </a:prstGeom>
              <a:ln w="12700" cap="sq">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141" name="Line 55">
                <a:extLst>
                  <a:ext uri="{FF2B5EF4-FFF2-40B4-BE49-F238E27FC236}">
                    <a16:creationId xmlns:a16="http://schemas.microsoft.com/office/drawing/2014/main" id="{A97B12C9-FF97-2C41-9919-CACBA4C399A9}"/>
                  </a:ext>
                </a:extLst>
              </p:cNvPr>
              <p:cNvSpPr>
                <a:spLocks noChangeShapeType="1"/>
              </p:cNvSpPr>
              <p:nvPr/>
            </p:nvSpPr>
            <p:spPr bwMode="auto">
              <a:xfrm flipH="1">
                <a:off x="3123527" y="3026726"/>
                <a:ext cx="431049" cy="0"/>
              </a:xfrm>
              <a:prstGeom prst="line">
                <a:avLst/>
              </a:prstGeom>
              <a:ln w="12700" cap="sq">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142" name="Line 56">
                <a:extLst>
                  <a:ext uri="{FF2B5EF4-FFF2-40B4-BE49-F238E27FC236}">
                    <a16:creationId xmlns:a16="http://schemas.microsoft.com/office/drawing/2014/main" id="{9815A9FF-D1B1-CC41-99FF-BC883FB98934}"/>
                  </a:ext>
                </a:extLst>
              </p:cNvPr>
              <p:cNvSpPr>
                <a:spLocks noChangeShapeType="1"/>
              </p:cNvSpPr>
              <p:nvPr/>
            </p:nvSpPr>
            <p:spPr bwMode="auto">
              <a:xfrm flipH="1">
                <a:off x="2619004" y="2629966"/>
                <a:ext cx="935572" cy="0"/>
              </a:xfrm>
              <a:prstGeom prst="line">
                <a:avLst/>
              </a:prstGeom>
              <a:ln w="12700" cap="sq">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143" name="Freeform 57">
                <a:extLst>
                  <a:ext uri="{FF2B5EF4-FFF2-40B4-BE49-F238E27FC236}">
                    <a16:creationId xmlns:a16="http://schemas.microsoft.com/office/drawing/2014/main" id="{3A32583B-7960-ED4A-AFBB-B37EFD54BEF8}"/>
                  </a:ext>
                </a:extLst>
              </p:cNvPr>
              <p:cNvSpPr>
                <a:spLocks noChangeArrowheads="1"/>
              </p:cNvSpPr>
              <p:nvPr/>
            </p:nvSpPr>
            <p:spPr bwMode="auto">
              <a:xfrm>
                <a:off x="2819836" y="2100952"/>
                <a:ext cx="298792" cy="298796"/>
              </a:xfrm>
              <a:prstGeom prst="ellipse">
                <a:avLst/>
              </a:prstGeom>
              <a:ln w="12700" cap="sq">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144" name="Freeform 58">
                <a:extLst>
                  <a:ext uri="{FF2B5EF4-FFF2-40B4-BE49-F238E27FC236}">
                    <a16:creationId xmlns:a16="http://schemas.microsoft.com/office/drawing/2014/main" id="{C3782D9F-5CA9-6E44-AECF-783B0FC43FA5}"/>
                  </a:ext>
                </a:extLst>
              </p:cNvPr>
              <p:cNvSpPr>
                <a:spLocks noChangeArrowheads="1"/>
              </p:cNvSpPr>
              <p:nvPr/>
            </p:nvSpPr>
            <p:spPr bwMode="auto">
              <a:xfrm>
                <a:off x="1825483" y="2350766"/>
                <a:ext cx="298797" cy="298792"/>
              </a:xfrm>
              <a:prstGeom prst="ellipse">
                <a:avLst/>
              </a:prstGeom>
              <a:ln w="12700" cap="sq">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145" name="Freeform 59">
                <a:extLst>
                  <a:ext uri="{FF2B5EF4-FFF2-40B4-BE49-F238E27FC236}">
                    <a16:creationId xmlns:a16="http://schemas.microsoft.com/office/drawing/2014/main" id="{B5121F14-830B-0E48-92E0-CA8E1A7D08BD}"/>
                  </a:ext>
                </a:extLst>
              </p:cNvPr>
              <p:cNvSpPr>
                <a:spLocks noChangeArrowheads="1"/>
              </p:cNvSpPr>
              <p:nvPr/>
            </p:nvSpPr>
            <p:spPr bwMode="auto">
              <a:xfrm>
                <a:off x="1325860" y="1851143"/>
                <a:ext cx="298797" cy="298792"/>
              </a:xfrm>
              <a:prstGeom prst="ellipse">
                <a:avLst/>
              </a:prstGeom>
              <a:ln w="12700" cap="sq">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146" name="Freeform 60">
                <a:extLst>
                  <a:ext uri="{FF2B5EF4-FFF2-40B4-BE49-F238E27FC236}">
                    <a16:creationId xmlns:a16="http://schemas.microsoft.com/office/drawing/2014/main" id="{FC80378B-B4D8-2847-85A4-5A0458CAF1C9}"/>
                  </a:ext>
                </a:extLst>
              </p:cNvPr>
              <p:cNvSpPr>
                <a:spLocks noChangeArrowheads="1"/>
              </p:cNvSpPr>
              <p:nvPr/>
            </p:nvSpPr>
            <p:spPr bwMode="auto">
              <a:xfrm>
                <a:off x="2472058" y="1753178"/>
                <a:ext cx="298797" cy="298792"/>
              </a:xfrm>
              <a:prstGeom prst="ellipse">
                <a:avLst/>
              </a:prstGeom>
              <a:ln w="12700" cap="sq">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147" name="Freeform 61">
                <a:extLst>
                  <a:ext uri="{FF2B5EF4-FFF2-40B4-BE49-F238E27FC236}">
                    <a16:creationId xmlns:a16="http://schemas.microsoft.com/office/drawing/2014/main" id="{67D73F5C-8C94-5C4F-BCE3-E6E18F5F56C4}"/>
                  </a:ext>
                </a:extLst>
              </p:cNvPr>
              <p:cNvSpPr>
                <a:spLocks noChangeArrowheads="1"/>
              </p:cNvSpPr>
              <p:nvPr/>
            </p:nvSpPr>
            <p:spPr bwMode="auto">
              <a:xfrm>
                <a:off x="3172509" y="1753178"/>
                <a:ext cx="298792" cy="298792"/>
              </a:xfrm>
              <a:prstGeom prst="ellipse">
                <a:avLst/>
              </a:prstGeom>
              <a:ln w="12700" cap="sq">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cxnSp>
            <p:nvCxnSpPr>
              <p:cNvPr id="148" name="Straight Connector 147">
                <a:extLst>
                  <a:ext uri="{FF2B5EF4-FFF2-40B4-BE49-F238E27FC236}">
                    <a16:creationId xmlns:a16="http://schemas.microsoft.com/office/drawing/2014/main" id="{0DDDFA71-B8E3-C847-8554-C4052FBDB9B3}"/>
                  </a:ext>
                </a:extLst>
              </p:cNvPr>
              <p:cNvCxnSpPr>
                <a:stCxn id="146" idx="3"/>
                <a:endCxn id="144" idx="7"/>
              </p:cNvCxnSpPr>
              <p:nvPr/>
            </p:nvCxnSpPr>
            <p:spPr>
              <a:xfrm flipH="1">
                <a:off x="2080522" y="2008213"/>
                <a:ext cx="435294" cy="386310"/>
              </a:xfrm>
              <a:prstGeom prst="line">
                <a:avLst/>
              </a:prstGeom>
              <a:ln w="12700">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847198AF-28A6-8441-B13B-A0EA58D8C62D}"/>
                  </a:ext>
                </a:extLst>
              </p:cNvPr>
              <p:cNvCxnSpPr>
                <a:cxnSpLocks/>
                <a:stCxn id="145" idx="5"/>
                <a:endCxn id="144" idx="1"/>
              </p:cNvCxnSpPr>
              <p:nvPr/>
            </p:nvCxnSpPr>
            <p:spPr>
              <a:xfrm>
                <a:off x="1580899" y="2106178"/>
                <a:ext cx="288342" cy="288345"/>
              </a:xfrm>
              <a:prstGeom prst="line">
                <a:avLst/>
              </a:prstGeom>
              <a:ln w="12700">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33839394-29D7-484C-928E-026B09462667}"/>
                  </a:ext>
                </a:extLst>
              </p:cNvPr>
              <p:cNvCxnSpPr>
                <a:cxnSpLocks/>
                <a:stCxn id="146" idx="5"/>
                <a:endCxn id="143" idx="1"/>
              </p:cNvCxnSpPr>
              <p:nvPr/>
            </p:nvCxnSpPr>
            <p:spPr>
              <a:xfrm>
                <a:off x="2727097" y="2008213"/>
                <a:ext cx="136496" cy="136497"/>
              </a:xfrm>
              <a:prstGeom prst="line">
                <a:avLst/>
              </a:prstGeom>
              <a:ln w="12700">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56F252B9-0A51-CC47-80CB-E5A2A1CC6D58}"/>
                  </a:ext>
                </a:extLst>
              </p:cNvPr>
              <p:cNvCxnSpPr>
                <a:cxnSpLocks/>
                <a:stCxn id="143" idx="7"/>
                <a:endCxn id="147" idx="3"/>
              </p:cNvCxnSpPr>
              <p:nvPr/>
            </p:nvCxnSpPr>
            <p:spPr>
              <a:xfrm flipV="1">
                <a:off x="3074871" y="2008213"/>
                <a:ext cx="141395" cy="136497"/>
              </a:xfrm>
              <a:prstGeom prst="line">
                <a:avLst/>
              </a:prstGeom>
              <a:ln w="12700">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21" name="Group 120">
              <a:extLst>
                <a:ext uri="{FF2B5EF4-FFF2-40B4-BE49-F238E27FC236}">
                  <a16:creationId xmlns:a16="http://schemas.microsoft.com/office/drawing/2014/main" id="{CE48A6B1-388A-E94F-8511-F21C480A764F}"/>
                </a:ext>
              </a:extLst>
            </p:cNvPr>
            <p:cNvGrpSpPr/>
            <p:nvPr/>
          </p:nvGrpSpPr>
          <p:grpSpPr>
            <a:xfrm>
              <a:off x="3422472" y="3429829"/>
              <a:ext cx="311507" cy="228775"/>
              <a:chOff x="710910" y="2546699"/>
              <a:chExt cx="1514008" cy="1111905"/>
            </a:xfrm>
          </p:grpSpPr>
          <p:sp useBgFill="1">
            <p:nvSpPr>
              <p:cNvPr id="122" name="Freeform 66">
                <a:extLst>
                  <a:ext uri="{FF2B5EF4-FFF2-40B4-BE49-F238E27FC236}">
                    <a16:creationId xmlns:a16="http://schemas.microsoft.com/office/drawing/2014/main" id="{FF498D76-60D6-DB47-BBD7-F191A26B958D}"/>
                  </a:ext>
                </a:extLst>
              </p:cNvPr>
              <p:cNvSpPr>
                <a:spLocks noChangeArrowheads="1"/>
              </p:cNvSpPr>
              <p:nvPr/>
            </p:nvSpPr>
            <p:spPr bwMode="auto">
              <a:xfrm>
                <a:off x="710910" y="2546699"/>
                <a:ext cx="1514008" cy="1111905"/>
              </a:xfrm>
              <a:custGeom>
                <a:avLst/>
                <a:gdLst>
                  <a:gd name="T0" fmla="*/ 825 w 1650"/>
                  <a:gd name="T1" fmla="*/ 998 h 999"/>
                  <a:gd name="T2" fmla="*/ 0 w 1650"/>
                  <a:gd name="T3" fmla="*/ 998 h 999"/>
                  <a:gd name="T4" fmla="*/ 0 w 1650"/>
                  <a:gd name="T5" fmla="*/ 0 h 999"/>
                  <a:gd name="T6" fmla="*/ 1649 w 1650"/>
                  <a:gd name="T7" fmla="*/ 0 h 999"/>
                  <a:gd name="T8" fmla="*/ 1649 w 1650"/>
                  <a:gd name="T9" fmla="*/ 998 h 999"/>
                  <a:gd name="T10" fmla="*/ 825 w 1650"/>
                  <a:gd name="T11" fmla="*/ 998 h 999"/>
                </a:gdLst>
                <a:ahLst/>
                <a:cxnLst>
                  <a:cxn ang="0">
                    <a:pos x="T0" y="T1"/>
                  </a:cxn>
                  <a:cxn ang="0">
                    <a:pos x="T2" y="T3"/>
                  </a:cxn>
                  <a:cxn ang="0">
                    <a:pos x="T4" y="T5"/>
                  </a:cxn>
                  <a:cxn ang="0">
                    <a:pos x="T6" y="T7"/>
                  </a:cxn>
                  <a:cxn ang="0">
                    <a:pos x="T8" y="T9"/>
                  </a:cxn>
                  <a:cxn ang="0">
                    <a:pos x="T10" y="T11"/>
                  </a:cxn>
                </a:cxnLst>
                <a:rect l="0" t="0" r="r" b="b"/>
                <a:pathLst>
                  <a:path w="1650" h="999">
                    <a:moveTo>
                      <a:pt x="825" y="998"/>
                    </a:moveTo>
                    <a:lnTo>
                      <a:pt x="0" y="998"/>
                    </a:lnTo>
                    <a:lnTo>
                      <a:pt x="0" y="0"/>
                    </a:lnTo>
                    <a:lnTo>
                      <a:pt x="1649" y="0"/>
                    </a:lnTo>
                    <a:lnTo>
                      <a:pt x="1649" y="998"/>
                    </a:lnTo>
                    <a:lnTo>
                      <a:pt x="825" y="998"/>
                    </a:lnTo>
                  </a:path>
                </a:pathLst>
              </a:custGeom>
              <a:ln w="12700" cap="sq">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grpSp>
            <p:nvGrpSpPr>
              <p:cNvPr id="123" name="Group 122">
                <a:extLst>
                  <a:ext uri="{FF2B5EF4-FFF2-40B4-BE49-F238E27FC236}">
                    <a16:creationId xmlns:a16="http://schemas.microsoft.com/office/drawing/2014/main" id="{C4C6BC40-50F1-6B48-BED1-026ADE3BF75B}"/>
                  </a:ext>
                </a:extLst>
              </p:cNvPr>
              <p:cNvGrpSpPr/>
              <p:nvPr/>
            </p:nvGrpSpPr>
            <p:grpSpPr>
              <a:xfrm>
                <a:off x="1619756" y="3207967"/>
                <a:ext cx="406559" cy="313488"/>
                <a:chOff x="1619756" y="3207967"/>
                <a:chExt cx="406559" cy="313488"/>
              </a:xfrm>
            </p:grpSpPr>
            <p:sp useBgFill="1">
              <p:nvSpPr>
                <p:cNvPr id="134" name="Line 68">
                  <a:extLst>
                    <a:ext uri="{FF2B5EF4-FFF2-40B4-BE49-F238E27FC236}">
                      <a16:creationId xmlns:a16="http://schemas.microsoft.com/office/drawing/2014/main" id="{B809C8F6-EA45-B743-B943-457EAE54D34A}"/>
                    </a:ext>
                  </a:extLst>
                </p:cNvPr>
                <p:cNvSpPr>
                  <a:spLocks noChangeShapeType="1"/>
                </p:cNvSpPr>
                <p:nvPr/>
              </p:nvSpPr>
              <p:spPr bwMode="auto">
                <a:xfrm flipV="1">
                  <a:off x="1619756" y="3433284"/>
                  <a:ext cx="0" cy="88171"/>
                </a:xfrm>
                <a:prstGeom prst="line">
                  <a:avLst/>
                </a:prstGeom>
                <a:ln w="12700" cap="sq">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135" name="Line 69">
                  <a:extLst>
                    <a:ext uri="{FF2B5EF4-FFF2-40B4-BE49-F238E27FC236}">
                      <a16:creationId xmlns:a16="http://schemas.microsoft.com/office/drawing/2014/main" id="{400622B1-260F-2742-8620-A1EC8BCD288D}"/>
                    </a:ext>
                  </a:extLst>
                </p:cNvPr>
                <p:cNvSpPr>
                  <a:spLocks noChangeShapeType="1"/>
                </p:cNvSpPr>
                <p:nvPr/>
              </p:nvSpPr>
              <p:spPr bwMode="auto">
                <a:xfrm flipV="1">
                  <a:off x="1721395" y="3335321"/>
                  <a:ext cx="0" cy="186134"/>
                </a:xfrm>
                <a:prstGeom prst="line">
                  <a:avLst/>
                </a:prstGeom>
                <a:ln w="12700" cap="sq">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136" name="Line 70">
                  <a:extLst>
                    <a:ext uri="{FF2B5EF4-FFF2-40B4-BE49-F238E27FC236}">
                      <a16:creationId xmlns:a16="http://schemas.microsoft.com/office/drawing/2014/main" id="{3AB302A4-E962-0940-8448-A67CF1859F46}"/>
                    </a:ext>
                  </a:extLst>
                </p:cNvPr>
                <p:cNvSpPr>
                  <a:spLocks noChangeShapeType="1"/>
                </p:cNvSpPr>
                <p:nvPr/>
              </p:nvSpPr>
              <p:spPr bwMode="auto">
                <a:xfrm flipV="1">
                  <a:off x="1823035" y="3384303"/>
                  <a:ext cx="0" cy="137152"/>
                </a:xfrm>
                <a:prstGeom prst="line">
                  <a:avLst/>
                </a:prstGeom>
                <a:ln w="12700" cap="sq">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137" name="Line 71">
                  <a:extLst>
                    <a:ext uri="{FF2B5EF4-FFF2-40B4-BE49-F238E27FC236}">
                      <a16:creationId xmlns:a16="http://schemas.microsoft.com/office/drawing/2014/main" id="{C8FEC9A0-7D15-D24B-A362-4D22A80342E2}"/>
                    </a:ext>
                  </a:extLst>
                </p:cNvPr>
                <p:cNvSpPr>
                  <a:spLocks noChangeShapeType="1"/>
                </p:cNvSpPr>
                <p:nvPr/>
              </p:nvSpPr>
              <p:spPr bwMode="auto">
                <a:xfrm flipV="1">
                  <a:off x="1924674" y="3207967"/>
                  <a:ext cx="0" cy="313488"/>
                </a:xfrm>
                <a:prstGeom prst="line">
                  <a:avLst/>
                </a:prstGeom>
                <a:ln w="12700" cap="sq">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138" name="Line 72">
                  <a:extLst>
                    <a:ext uri="{FF2B5EF4-FFF2-40B4-BE49-F238E27FC236}">
                      <a16:creationId xmlns:a16="http://schemas.microsoft.com/office/drawing/2014/main" id="{F1475B7C-63C6-1441-83F0-A943DE56AF47}"/>
                    </a:ext>
                  </a:extLst>
                </p:cNvPr>
                <p:cNvSpPr>
                  <a:spLocks noChangeShapeType="1"/>
                </p:cNvSpPr>
                <p:nvPr/>
              </p:nvSpPr>
              <p:spPr bwMode="auto">
                <a:xfrm flipV="1">
                  <a:off x="2026315" y="3310830"/>
                  <a:ext cx="0" cy="210625"/>
                </a:xfrm>
                <a:prstGeom prst="line">
                  <a:avLst/>
                </a:prstGeom>
                <a:ln w="12700" cap="sq">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grpSp>
          <p:sp useBgFill="1">
            <p:nvSpPr>
              <p:cNvPr id="124" name="Line 73">
                <a:extLst>
                  <a:ext uri="{FF2B5EF4-FFF2-40B4-BE49-F238E27FC236}">
                    <a16:creationId xmlns:a16="http://schemas.microsoft.com/office/drawing/2014/main" id="{88D0F260-A793-7040-B93F-6DB319624502}"/>
                  </a:ext>
                </a:extLst>
              </p:cNvPr>
              <p:cNvSpPr>
                <a:spLocks noChangeShapeType="1"/>
              </p:cNvSpPr>
              <p:nvPr/>
            </p:nvSpPr>
            <p:spPr bwMode="auto">
              <a:xfrm>
                <a:off x="968292" y="3389202"/>
                <a:ext cx="249810" cy="0"/>
              </a:xfrm>
              <a:prstGeom prst="line">
                <a:avLst/>
              </a:prstGeom>
              <a:ln w="12700" cap="sq">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125" name="Line 74">
                <a:extLst>
                  <a:ext uri="{FF2B5EF4-FFF2-40B4-BE49-F238E27FC236}">
                    <a16:creationId xmlns:a16="http://schemas.microsoft.com/office/drawing/2014/main" id="{B56B5B39-AFCE-774A-847D-B253EA5AFA47}"/>
                  </a:ext>
                </a:extLst>
              </p:cNvPr>
              <p:cNvSpPr>
                <a:spLocks noChangeShapeType="1"/>
              </p:cNvSpPr>
              <p:nvPr/>
            </p:nvSpPr>
            <p:spPr bwMode="auto">
              <a:xfrm>
                <a:off x="968292" y="3492061"/>
                <a:ext cx="377165" cy="0"/>
              </a:xfrm>
              <a:prstGeom prst="line">
                <a:avLst/>
              </a:prstGeom>
              <a:ln w="12700" cap="sq">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126" name="Freeform 75">
                <a:extLst>
                  <a:ext uri="{FF2B5EF4-FFF2-40B4-BE49-F238E27FC236}">
                    <a16:creationId xmlns:a16="http://schemas.microsoft.com/office/drawing/2014/main" id="{72EA28FE-7EAA-F34F-860A-E15FA24F20F4}"/>
                  </a:ext>
                </a:extLst>
              </p:cNvPr>
              <p:cNvSpPr>
                <a:spLocks noChangeArrowheads="1"/>
              </p:cNvSpPr>
              <p:nvPr/>
            </p:nvSpPr>
            <p:spPr bwMode="auto">
              <a:xfrm>
                <a:off x="943796" y="2718134"/>
                <a:ext cx="529014" cy="529013"/>
              </a:xfrm>
              <a:prstGeom prst="ellipse">
                <a:avLst/>
              </a:prstGeom>
              <a:ln w="12700" cap="sq">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127" name="Line 78">
                <a:extLst>
                  <a:ext uri="{FF2B5EF4-FFF2-40B4-BE49-F238E27FC236}">
                    <a16:creationId xmlns:a16="http://schemas.microsoft.com/office/drawing/2014/main" id="{7DAC28C1-832E-DF47-874F-DA2C671F227A}"/>
                  </a:ext>
                </a:extLst>
              </p:cNvPr>
              <p:cNvSpPr>
                <a:spLocks noChangeShapeType="1"/>
              </p:cNvSpPr>
              <p:nvPr/>
            </p:nvSpPr>
            <p:spPr bwMode="auto">
              <a:xfrm>
                <a:off x="1698129" y="2856119"/>
                <a:ext cx="270825" cy="0"/>
              </a:xfrm>
              <a:prstGeom prst="line">
                <a:avLst/>
              </a:prstGeom>
              <a:ln w="12700" cap="sq">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128" name="Line 79">
                <a:extLst>
                  <a:ext uri="{FF2B5EF4-FFF2-40B4-BE49-F238E27FC236}">
                    <a16:creationId xmlns:a16="http://schemas.microsoft.com/office/drawing/2014/main" id="{29EF9082-D398-6D48-ACA4-B3F6A6172CBE}"/>
                  </a:ext>
                </a:extLst>
              </p:cNvPr>
              <p:cNvSpPr>
                <a:spLocks noChangeShapeType="1"/>
              </p:cNvSpPr>
              <p:nvPr/>
            </p:nvSpPr>
            <p:spPr bwMode="auto">
              <a:xfrm>
                <a:off x="1915495" y="2733665"/>
                <a:ext cx="110823" cy="0"/>
              </a:xfrm>
              <a:prstGeom prst="line">
                <a:avLst/>
              </a:prstGeom>
              <a:ln w="12700" cap="sq">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129" name="Line 80">
                <a:extLst>
                  <a:ext uri="{FF2B5EF4-FFF2-40B4-BE49-F238E27FC236}">
                    <a16:creationId xmlns:a16="http://schemas.microsoft.com/office/drawing/2014/main" id="{7F7E8F02-01AC-BE4B-B6F0-12F2521B1120}"/>
                  </a:ext>
                </a:extLst>
              </p:cNvPr>
              <p:cNvSpPr>
                <a:spLocks noChangeShapeType="1"/>
              </p:cNvSpPr>
              <p:nvPr/>
            </p:nvSpPr>
            <p:spPr bwMode="auto">
              <a:xfrm>
                <a:off x="1698129" y="2733665"/>
                <a:ext cx="93932" cy="0"/>
              </a:xfrm>
              <a:prstGeom prst="line">
                <a:avLst/>
              </a:prstGeom>
              <a:ln w="12700" cap="sq">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130" name="Freeform 81">
                <a:extLst>
                  <a:ext uri="{FF2B5EF4-FFF2-40B4-BE49-F238E27FC236}">
                    <a16:creationId xmlns:a16="http://schemas.microsoft.com/office/drawing/2014/main" id="{E81D2C38-B6DE-FE46-BD36-290F7B4A720B}"/>
                  </a:ext>
                </a:extLst>
              </p:cNvPr>
              <p:cNvSpPr>
                <a:spLocks noChangeArrowheads="1"/>
              </p:cNvSpPr>
              <p:nvPr/>
            </p:nvSpPr>
            <p:spPr bwMode="auto">
              <a:xfrm>
                <a:off x="1833351" y="2713238"/>
                <a:ext cx="40854" cy="40854"/>
              </a:xfrm>
              <a:prstGeom prst="ellipse">
                <a:avLst/>
              </a:prstGeom>
              <a:ln w="12700" cap="sq">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131" name="Freeform 82">
                <a:extLst>
                  <a:ext uri="{FF2B5EF4-FFF2-40B4-BE49-F238E27FC236}">
                    <a16:creationId xmlns:a16="http://schemas.microsoft.com/office/drawing/2014/main" id="{17DD01C7-504E-0B42-9BA7-9DFE166D88AD}"/>
                  </a:ext>
                </a:extLst>
              </p:cNvPr>
              <p:cNvSpPr>
                <a:spLocks noChangeArrowheads="1"/>
              </p:cNvSpPr>
              <p:nvPr/>
            </p:nvSpPr>
            <p:spPr bwMode="auto">
              <a:xfrm>
                <a:off x="2006723" y="2835692"/>
                <a:ext cx="40854" cy="40854"/>
              </a:xfrm>
              <a:prstGeom prst="ellipse">
                <a:avLst/>
              </a:prstGeom>
              <a:ln w="12700" cap="sq">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132" name="Partial Circle 136">
                <a:extLst>
                  <a:ext uri="{FF2B5EF4-FFF2-40B4-BE49-F238E27FC236}">
                    <a16:creationId xmlns:a16="http://schemas.microsoft.com/office/drawing/2014/main" id="{BD685769-37AD-F845-BADC-94098C35F221}"/>
                  </a:ext>
                </a:extLst>
              </p:cNvPr>
              <p:cNvSpPr/>
              <p:nvPr/>
            </p:nvSpPr>
            <p:spPr bwMode="auto">
              <a:xfrm>
                <a:off x="943792" y="2718135"/>
                <a:ext cx="529014" cy="529013"/>
              </a:xfrm>
              <a:prstGeom prst="pie">
                <a:avLst/>
              </a:prstGeom>
              <a:noFill/>
              <a:ln w="12700" cap="rnd">
                <a:solidFill>
                  <a:srgbClr val="000000"/>
                </a:solidFill>
                <a:miter lim="800000"/>
                <a:headEnd/>
                <a:tailEnd/>
              </a:ln>
              <a:effectLst/>
              <a:extLst/>
            </p:spPr>
            <p:txBody>
              <a:bodyPr wrap="none" rtlCol="0" anchor="ct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33" name="Partial Circle 137">
                <a:extLst>
                  <a:ext uri="{FF2B5EF4-FFF2-40B4-BE49-F238E27FC236}">
                    <a16:creationId xmlns:a16="http://schemas.microsoft.com/office/drawing/2014/main" id="{14923A14-360B-A24F-84F4-8FFFF29F8FD2}"/>
                  </a:ext>
                </a:extLst>
              </p:cNvPr>
              <p:cNvSpPr/>
              <p:nvPr/>
            </p:nvSpPr>
            <p:spPr bwMode="auto">
              <a:xfrm>
                <a:off x="943795" y="2718134"/>
                <a:ext cx="529013" cy="529013"/>
              </a:xfrm>
              <a:prstGeom prst="pie">
                <a:avLst>
                  <a:gd name="adj1" fmla="val 2538419"/>
                  <a:gd name="adj2" fmla="val 16200000"/>
                </a:avLst>
              </a:prstGeom>
              <a:noFill/>
              <a:ln w="12700" cap="rnd">
                <a:solidFill>
                  <a:srgbClr val="000000"/>
                </a:solidFill>
                <a:miter lim="800000"/>
                <a:headEnd/>
                <a:tailEnd/>
              </a:ln>
              <a:effectLst/>
              <a:extLst/>
            </p:spPr>
            <p:txBody>
              <a:bodyPr wrap="none" rtlCol="0" anchor="ct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grpSp>
      <p:grpSp>
        <p:nvGrpSpPr>
          <p:cNvPr id="90" name="Group 89">
            <a:extLst>
              <a:ext uri="{FF2B5EF4-FFF2-40B4-BE49-F238E27FC236}">
                <a16:creationId xmlns:a16="http://schemas.microsoft.com/office/drawing/2014/main" id="{3E874798-4825-CA4C-B413-B084E46EA00C}"/>
              </a:ext>
            </a:extLst>
          </p:cNvPr>
          <p:cNvGrpSpPr/>
          <p:nvPr/>
        </p:nvGrpSpPr>
        <p:grpSpPr>
          <a:xfrm>
            <a:off x="3535273" y="3052878"/>
            <a:ext cx="435252" cy="286414"/>
            <a:chOff x="3400425" y="3031525"/>
            <a:chExt cx="666750" cy="438750"/>
          </a:xfrm>
        </p:grpSpPr>
        <p:grpSp>
          <p:nvGrpSpPr>
            <p:cNvPr id="91" name="Group 90">
              <a:extLst>
                <a:ext uri="{FF2B5EF4-FFF2-40B4-BE49-F238E27FC236}">
                  <a16:creationId xmlns:a16="http://schemas.microsoft.com/office/drawing/2014/main" id="{606EE104-F7F4-5947-874A-474C86BE3741}"/>
                </a:ext>
              </a:extLst>
            </p:cNvPr>
            <p:cNvGrpSpPr/>
            <p:nvPr/>
          </p:nvGrpSpPr>
          <p:grpSpPr>
            <a:xfrm>
              <a:off x="3702921" y="3100327"/>
              <a:ext cx="65876" cy="183670"/>
              <a:chOff x="6411171" y="5732451"/>
              <a:chExt cx="102309" cy="285249"/>
            </a:xfrm>
          </p:grpSpPr>
          <p:sp>
            <p:nvSpPr>
              <p:cNvPr id="162" name="Freeform: Shape 545">
                <a:extLst>
                  <a:ext uri="{FF2B5EF4-FFF2-40B4-BE49-F238E27FC236}">
                    <a16:creationId xmlns:a16="http://schemas.microsoft.com/office/drawing/2014/main" id="{74FFCED2-97A0-6B42-8039-5F1A1786C5D9}"/>
                  </a:ext>
                </a:extLst>
              </p:cNvPr>
              <p:cNvSpPr/>
              <p:nvPr/>
            </p:nvSpPr>
            <p:spPr bwMode="auto">
              <a:xfrm>
                <a:off x="6411171" y="5769978"/>
                <a:ext cx="102309" cy="210195"/>
              </a:xfrm>
              <a:custGeom>
                <a:avLst/>
                <a:gdLst>
                  <a:gd name="connsiteX0" fmla="*/ 1610436 w 1744997"/>
                  <a:gd name="connsiteY0" fmla="*/ 0 h 3184478"/>
                  <a:gd name="connsiteX1" fmla="*/ 90985 w 1744997"/>
                  <a:gd name="connsiteY1" fmla="*/ 523165 h 3184478"/>
                  <a:gd name="connsiteX2" fmla="*/ 900752 w 1744997"/>
                  <a:gd name="connsiteY2" fmla="*/ 1628633 h 3184478"/>
                  <a:gd name="connsiteX3" fmla="*/ 1724167 w 1744997"/>
                  <a:gd name="connsiteY3" fmla="*/ 2602174 h 3184478"/>
                  <a:gd name="connsiteX4" fmla="*/ 0 w 1744997"/>
                  <a:gd name="connsiteY4" fmla="*/ 3184478 h 3184478"/>
                  <a:gd name="connsiteX0" fmla="*/ 1610436 w 1724272"/>
                  <a:gd name="connsiteY0" fmla="*/ 0 h 3184478"/>
                  <a:gd name="connsiteX1" fmla="*/ 90985 w 1724272"/>
                  <a:gd name="connsiteY1" fmla="*/ 523165 h 3184478"/>
                  <a:gd name="connsiteX2" fmla="*/ 1724167 w 1724272"/>
                  <a:gd name="connsiteY2" fmla="*/ 2602174 h 3184478"/>
                  <a:gd name="connsiteX3" fmla="*/ 0 w 1724272"/>
                  <a:gd name="connsiteY3" fmla="*/ 3184478 h 3184478"/>
                  <a:gd name="connsiteX0" fmla="*/ 1610436 w 1724272"/>
                  <a:gd name="connsiteY0" fmla="*/ 137369 h 3321847"/>
                  <a:gd name="connsiteX1" fmla="*/ 90985 w 1724272"/>
                  <a:gd name="connsiteY1" fmla="*/ 660534 h 3321847"/>
                  <a:gd name="connsiteX2" fmla="*/ 1724167 w 1724272"/>
                  <a:gd name="connsiteY2" fmla="*/ 2739543 h 3321847"/>
                  <a:gd name="connsiteX3" fmla="*/ 0 w 1724272"/>
                  <a:gd name="connsiteY3" fmla="*/ 3321847 h 3321847"/>
                  <a:gd name="connsiteX0" fmla="*/ 1610436 w 1724265"/>
                  <a:gd name="connsiteY0" fmla="*/ 256061 h 3440539"/>
                  <a:gd name="connsiteX1" fmla="*/ 90985 w 1724265"/>
                  <a:gd name="connsiteY1" fmla="*/ 779226 h 3440539"/>
                  <a:gd name="connsiteX2" fmla="*/ 1724167 w 1724265"/>
                  <a:gd name="connsiteY2" fmla="*/ 2858235 h 3440539"/>
                  <a:gd name="connsiteX3" fmla="*/ 0 w 1724265"/>
                  <a:gd name="connsiteY3" fmla="*/ 3440539 h 3440539"/>
                  <a:gd name="connsiteX0" fmla="*/ 1610436 w 1741923"/>
                  <a:gd name="connsiteY0" fmla="*/ 256061 h 3440539"/>
                  <a:gd name="connsiteX1" fmla="*/ 90985 w 1741923"/>
                  <a:gd name="connsiteY1" fmla="*/ 779226 h 3440539"/>
                  <a:gd name="connsiteX2" fmla="*/ 1724167 w 1741923"/>
                  <a:gd name="connsiteY2" fmla="*/ 2858235 h 3440539"/>
                  <a:gd name="connsiteX3" fmla="*/ 0 w 1741923"/>
                  <a:gd name="connsiteY3" fmla="*/ 3440539 h 3440539"/>
                  <a:gd name="connsiteX0" fmla="*/ 1610436 w 1724327"/>
                  <a:gd name="connsiteY0" fmla="*/ 256061 h 3440539"/>
                  <a:gd name="connsiteX1" fmla="*/ 90985 w 1724327"/>
                  <a:gd name="connsiteY1" fmla="*/ 779226 h 3440539"/>
                  <a:gd name="connsiteX2" fmla="*/ 1724167 w 1724327"/>
                  <a:gd name="connsiteY2" fmla="*/ 2858235 h 3440539"/>
                  <a:gd name="connsiteX3" fmla="*/ 0 w 1724327"/>
                  <a:gd name="connsiteY3" fmla="*/ 3440539 h 3440539"/>
                  <a:gd name="connsiteX0" fmla="*/ 1610436 w 1725288"/>
                  <a:gd name="connsiteY0" fmla="*/ 256061 h 3482768"/>
                  <a:gd name="connsiteX1" fmla="*/ 90985 w 1725288"/>
                  <a:gd name="connsiteY1" fmla="*/ 779226 h 3482768"/>
                  <a:gd name="connsiteX2" fmla="*/ 1724167 w 1725288"/>
                  <a:gd name="connsiteY2" fmla="*/ 2858235 h 3482768"/>
                  <a:gd name="connsiteX3" fmla="*/ 0 w 1725288"/>
                  <a:gd name="connsiteY3" fmla="*/ 3440539 h 3482768"/>
                  <a:gd name="connsiteX0" fmla="*/ 1610436 w 1725288"/>
                  <a:gd name="connsiteY0" fmla="*/ 256061 h 3630751"/>
                  <a:gd name="connsiteX1" fmla="*/ 90985 w 1725288"/>
                  <a:gd name="connsiteY1" fmla="*/ 779226 h 3630751"/>
                  <a:gd name="connsiteX2" fmla="*/ 1724167 w 1725288"/>
                  <a:gd name="connsiteY2" fmla="*/ 2858235 h 3630751"/>
                  <a:gd name="connsiteX3" fmla="*/ 0 w 1725288"/>
                  <a:gd name="connsiteY3" fmla="*/ 3440539 h 3630751"/>
                  <a:gd name="connsiteX0" fmla="*/ 1610436 w 1725269"/>
                  <a:gd name="connsiteY0" fmla="*/ 196269 h 3570959"/>
                  <a:gd name="connsiteX1" fmla="*/ 90985 w 1725269"/>
                  <a:gd name="connsiteY1" fmla="*/ 719434 h 3570959"/>
                  <a:gd name="connsiteX2" fmla="*/ 1724167 w 1725269"/>
                  <a:gd name="connsiteY2" fmla="*/ 2798443 h 3570959"/>
                  <a:gd name="connsiteX3" fmla="*/ 0 w 1725269"/>
                  <a:gd name="connsiteY3" fmla="*/ 3380747 h 3570959"/>
                  <a:gd name="connsiteX0" fmla="*/ 1610436 w 1725269"/>
                  <a:gd name="connsiteY0" fmla="*/ 196269 h 3570959"/>
                  <a:gd name="connsiteX1" fmla="*/ 90985 w 1725269"/>
                  <a:gd name="connsiteY1" fmla="*/ 719434 h 3570959"/>
                  <a:gd name="connsiteX2" fmla="*/ 1724167 w 1725269"/>
                  <a:gd name="connsiteY2" fmla="*/ 2798443 h 3570959"/>
                  <a:gd name="connsiteX3" fmla="*/ 0 w 1725269"/>
                  <a:gd name="connsiteY3" fmla="*/ 3380747 h 3570959"/>
                  <a:gd name="connsiteX0" fmla="*/ 1610436 w 1725214"/>
                  <a:gd name="connsiteY0" fmla="*/ 194772 h 3569462"/>
                  <a:gd name="connsiteX1" fmla="*/ 90985 w 1725214"/>
                  <a:gd name="connsiteY1" fmla="*/ 717937 h 3569462"/>
                  <a:gd name="connsiteX2" fmla="*/ 1724167 w 1725214"/>
                  <a:gd name="connsiteY2" fmla="*/ 2796946 h 3569462"/>
                  <a:gd name="connsiteX3" fmla="*/ 0 w 1725214"/>
                  <a:gd name="connsiteY3" fmla="*/ 3379250 h 3569462"/>
                  <a:gd name="connsiteX0" fmla="*/ 1610436 w 1725401"/>
                  <a:gd name="connsiteY0" fmla="*/ 194772 h 3569481"/>
                  <a:gd name="connsiteX1" fmla="*/ 90985 w 1725401"/>
                  <a:gd name="connsiteY1" fmla="*/ 717937 h 3569481"/>
                  <a:gd name="connsiteX2" fmla="*/ 1724167 w 1725401"/>
                  <a:gd name="connsiteY2" fmla="*/ 2796946 h 3569481"/>
                  <a:gd name="connsiteX3" fmla="*/ 0 w 1725401"/>
                  <a:gd name="connsiteY3" fmla="*/ 3379250 h 3569481"/>
                  <a:gd name="connsiteX0" fmla="*/ 1610436 w 1725387"/>
                  <a:gd name="connsiteY0" fmla="*/ 170107 h 3544816"/>
                  <a:gd name="connsiteX1" fmla="*/ 90985 w 1725387"/>
                  <a:gd name="connsiteY1" fmla="*/ 693272 h 3544816"/>
                  <a:gd name="connsiteX2" fmla="*/ 1724167 w 1725387"/>
                  <a:gd name="connsiteY2" fmla="*/ 2772281 h 3544816"/>
                  <a:gd name="connsiteX3" fmla="*/ 0 w 1725387"/>
                  <a:gd name="connsiteY3" fmla="*/ 3354585 h 3544816"/>
                </a:gdLst>
                <a:ahLst/>
                <a:cxnLst>
                  <a:cxn ang="0">
                    <a:pos x="connsiteX0" y="connsiteY0"/>
                  </a:cxn>
                  <a:cxn ang="0">
                    <a:pos x="connsiteX1" y="connsiteY1"/>
                  </a:cxn>
                  <a:cxn ang="0">
                    <a:pos x="connsiteX2" y="connsiteY2"/>
                  </a:cxn>
                  <a:cxn ang="0">
                    <a:pos x="connsiteX3" y="connsiteY3"/>
                  </a:cxn>
                </a:cxnLst>
                <a:rect l="l" t="t" r="r" b="b"/>
                <a:pathLst>
                  <a:path w="1725387" h="3544816">
                    <a:moveTo>
                      <a:pt x="1610436" y="170107"/>
                    </a:moveTo>
                    <a:cubicBezTo>
                      <a:pt x="864359" y="-204447"/>
                      <a:pt x="234321" y="70327"/>
                      <a:pt x="90985" y="693272"/>
                    </a:cubicBezTo>
                    <a:cubicBezTo>
                      <a:pt x="-144789" y="1717958"/>
                      <a:pt x="1780667" y="1815552"/>
                      <a:pt x="1724167" y="2772281"/>
                    </a:cubicBezTo>
                    <a:cubicBezTo>
                      <a:pt x="1662160" y="3822254"/>
                      <a:pt x="291152" y="3566126"/>
                      <a:pt x="0" y="3354585"/>
                    </a:cubicBezTo>
                  </a:path>
                </a:pathLst>
              </a:cu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cxnSp>
            <p:nvCxnSpPr>
              <p:cNvPr id="163" name="Straight Connector 162">
                <a:extLst>
                  <a:ext uri="{FF2B5EF4-FFF2-40B4-BE49-F238E27FC236}">
                    <a16:creationId xmlns:a16="http://schemas.microsoft.com/office/drawing/2014/main" id="{8254517B-F8C9-474F-A5ED-19EB42A03AF2}"/>
                  </a:ext>
                </a:extLst>
              </p:cNvPr>
              <p:cNvCxnSpPr>
                <a:cxnSpLocks/>
              </p:cNvCxnSpPr>
              <p:nvPr/>
            </p:nvCxnSpPr>
            <p:spPr>
              <a:xfrm>
                <a:off x="6464043" y="5732451"/>
                <a:ext cx="0" cy="285249"/>
              </a:xfrm>
              <a:prstGeom prst="line">
                <a:avLst/>
              </a:prstGeom>
              <a:ln w="12700">
                <a:solidFill>
                  <a:srgbClr val="0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92" name="Rectangle 91">
              <a:extLst>
                <a:ext uri="{FF2B5EF4-FFF2-40B4-BE49-F238E27FC236}">
                  <a16:creationId xmlns:a16="http://schemas.microsoft.com/office/drawing/2014/main" id="{CB0180CF-A71F-4743-8DA9-7543B1FAB02A}"/>
                </a:ext>
              </a:extLst>
            </p:cNvPr>
            <p:cNvSpPr/>
            <p:nvPr/>
          </p:nvSpPr>
          <p:spPr bwMode="auto">
            <a:xfrm>
              <a:off x="3410465" y="3031525"/>
              <a:ext cx="650789" cy="321275"/>
            </a:xfrm>
            <a:prstGeom prst="rect">
              <a:avLst/>
            </a:prstGeom>
            <a:noFill/>
            <a:ln w="12700" cap="rnd">
              <a:solidFill>
                <a:srgbClr val="000000"/>
              </a:solidFill>
              <a:miter lim="800000"/>
              <a:headEnd/>
              <a:tailEnd/>
            </a:ln>
            <a:effectLst/>
            <a:extLst/>
          </p:spPr>
          <p:txBody>
            <a:bodyPr wrap="none" rtlCol="0" anchor="ct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cxnSp>
          <p:nvCxnSpPr>
            <p:cNvPr id="93" name="Straight Connector 92">
              <a:extLst>
                <a:ext uri="{FF2B5EF4-FFF2-40B4-BE49-F238E27FC236}">
                  <a16:creationId xmlns:a16="http://schemas.microsoft.com/office/drawing/2014/main" id="{0453D3B4-4D7C-8E42-B656-77CE0C787F4B}"/>
                </a:ext>
              </a:extLst>
            </p:cNvPr>
            <p:cNvCxnSpPr>
              <a:cxnSpLocks/>
            </p:cNvCxnSpPr>
            <p:nvPr/>
          </p:nvCxnSpPr>
          <p:spPr>
            <a:xfrm>
              <a:off x="3400425" y="3394075"/>
              <a:ext cx="666750" cy="0"/>
            </a:xfrm>
            <a:prstGeom prst="line">
              <a:avLst/>
            </a:prstGeom>
            <a:ln w="12700">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987DDB23-0ACC-B341-BA82-848C492D3C92}"/>
                </a:ext>
              </a:extLst>
            </p:cNvPr>
            <p:cNvCxnSpPr>
              <a:cxnSpLocks/>
            </p:cNvCxnSpPr>
            <p:nvPr/>
          </p:nvCxnSpPr>
          <p:spPr>
            <a:xfrm>
              <a:off x="3400425" y="3432175"/>
              <a:ext cx="666750" cy="0"/>
            </a:xfrm>
            <a:prstGeom prst="line">
              <a:avLst/>
            </a:prstGeom>
            <a:ln w="12700">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91B289B3-BCFC-774F-90DD-5CB438A861F3}"/>
                </a:ext>
              </a:extLst>
            </p:cNvPr>
            <p:cNvCxnSpPr>
              <a:cxnSpLocks/>
            </p:cNvCxnSpPr>
            <p:nvPr/>
          </p:nvCxnSpPr>
          <p:spPr>
            <a:xfrm>
              <a:off x="3400425" y="3470275"/>
              <a:ext cx="666750" cy="0"/>
            </a:xfrm>
            <a:prstGeom prst="line">
              <a:avLst/>
            </a:prstGeom>
            <a:ln w="12700">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D1664A59-17D5-BB49-8745-C1E6A0FF6F77}"/>
                </a:ext>
              </a:extLst>
            </p:cNvPr>
            <p:cNvCxnSpPr>
              <a:cxnSpLocks/>
            </p:cNvCxnSpPr>
            <p:nvPr/>
          </p:nvCxnSpPr>
          <p:spPr>
            <a:xfrm>
              <a:off x="3446252" y="3068403"/>
              <a:ext cx="60279" cy="0"/>
            </a:xfrm>
            <a:prstGeom prst="line">
              <a:avLst/>
            </a:prstGeom>
            <a:ln w="12700">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95AE306D-C7F2-0541-8B54-B2B3BAC38F47}"/>
                </a:ext>
              </a:extLst>
            </p:cNvPr>
            <p:cNvCxnSpPr>
              <a:cxnSpLocks/>
            </p:cNvCxnSpPr>
            <p:nvPr/>
          </p:nvCxnSpPr>
          <p:spPr>
            <a:xfrm>
              <a:off x="3968684" y="3068403"/>
              <a:ext cx="60279" cy="0"/>
            </a:xfrm>
            <a:prstGeom prst="line">
              <a:avLst/>
            </a:prstGeom>
            <a:ln w="12700">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451F9876-B64E-4449-8062-1DFB034ABF35}"/>
                </a:ext>
              </a:extLst>
            </p:cNvPr>
            <p:cNvCxnSpPr>
              <a:cxnSpLocks/>
            </p:cNvCxnSpPr>
            <p:nvPr/>
          </p:nvCxnSpPr>
          <p:spPr>
            <a:xfrm>
              <a:off x="3446252" y="3309527"/>
              <a:ext cx="60279" cy="0"/>
            </a:xfrm>
            <a:prstGeom prst="line">
              <a:avLst/>
            </a:prstGeom>
            <a:ln w="12700">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35DDAA57-0DA9-0D45-AEDB-149F1CFE8F8F}"/>
                </a:ext>
              </a:extLst>
            </p:cNvPr>
            <p:cNvCxnSpPr>
              <a:cxnSpLocks/>
            </p:cNvCxnSpPr>
            <p:nvPr/>
          </p:nvCxnSpPr>
          <p:spPr>
            <a:xfrm>
              <a:off x="3968684" y="3309527"/>
              <a:ext cx="60279" cy="0"/>
            </a:xfrm>
            <a:prstGeom prst="line">
              <a:avLst/>
            </a:prstGeom>
            <a:ln w="12700">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507574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4"/>
                                        </p:tgtEl>
                                        <p:attrNameLst>
                                          <p:attrName>style.visibility</p:attrName>
                                        </p:attrNameLst>
                                      </p:cBhvr>
                                      <p:to>
                                        <p:strVal val="visible"/>
                                      </p:to>
                                    </p:set>
                                    <p:animEffect transition="in" filter="fade">
                                      <p:cBhvr>
                                        <p:cTn id="7" dur="500"/>
                                        <p:tgtEl>
                                          <p:spTgt spid="164"/>
                                        </p:tgtEl>
                                      </p:cBhvr>
                                    </p:animEffect>
                                  </p:childTnLst>
                                </p:cTn>
                              </p:par>
                              <p:par>
                                <p:cTn id="8" presetID="10" presetClass="entr" presetSubtype="0" fill="hold" nodeType="withEffect">
                                  <p:stCondLst>
                                    <p:cond delay="0"/>
                                  </p:stCondLst>
                                  <p:childTnLst>
                                    <p:set>
                                      <p:cBhvr>
                                        <p:cTn id="9" dur="1" fill="hold">
                                          <p:stCondLst>
                                            <p:cond delay="0"/>
                                          </p:stCondLst>
                                        </p:cTn>
                                        <p:tgtEl>
                                          <p:spTgt spid="169"/>
                                        </p:tgtEl>
                                        <p:attrNameLst>
                                          <p:attrName>style.visibility</p:attrName>
                                        </p:attrNameLst>
                                      </p:cBhvr>
                                      <p:to>
                                        <p:strVal val="visible"/>
                                      </p:to>
                                    </p:set>
                                    <p:animEffect transition="in" filter="fade">
                                      <p:cBhvr>
                                        <p:cTn id="10" dur="500"/>
                                        <p:tgtEl>
                                          <p:spTgt spid="16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74"/>
                                        </p:tgtEl>
                                        <p:attrNameLst>
                                          <p:attrName>style.visibility</p:attrName>
                                        </p:attrNameLst>
                                      </p:cBhvr>
                                      <p:to>
                                        <p:strVal val="visible"/>
                                      </p:to>
                                    </p:set>
                                    <p:animEffect transition="in" filter="fade">
                                      <p:cBhvr>
                                        <p:cTn id="13" dur="500"/>
                                        <p:tgtEl>
                                          <p:spTgt spid="17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79"/>
                                        </p:tgtEl>
                                        <p:attrNameLst>
                                          <p:attrName>style.visibility</p:attrName>
                                        </p:attrNameLst>
                                      </p:cBhvr>
                                      <p:to>
                                        <p:strVal val="visible"/>
                                      </p:to>
                                    </p:set>
                                    <p:animEffect transition="in" filter="fade">
                                      <p:cBhvr>
                                        <p:cTn id="16" dur="500"/>
                                        <p:tgtEl>
                                          <p:spTgt spid="17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8">
                                            <p:txEl>
                                              <p:pRg st="0" end="0"/>
                                            </p:txEl>
                                          </p:spTgt>
                                        </p:tgtEl>
                                        <p:attrNameLst>
                                          <p:attrName>style.visibility</p:attrName>
                                        </p:attrNameLst>
                                      </p:cBhvr>
                                      <p:to>
                                        <p:strVal val="visible"/>
                                      </p:to>
                                    </p:set>
                                    <p:animEffect transition="in" filter="fade">
                                      <p:cBhvr>
                                        <p:cTn id="19" dur="500"/>
                                        <p:tgtEl>
                                          <p:spTgt spid="8">
                                            <p:txEl>
                                              <p:pRg st="0" end="0"/>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3">
                                            <p:txEl>
                                              <p:pRg st="0" end="0"/>
                                            </p:txEl>
                                          </p:spTgt>
                                        </p:tgtEl>
                                        <p:attrNameLst>
                                          <p:attrName>style.visibility</p:attrName>
                                        </p:attrNameLst>
                                      </p:cBhvr>
                                      <p:to>
                                        <p:strVal val="visible"/>
                                      </p:to>
                                    </p:set>
                                    <p:animEffect transition="in" filter="fade">
                                      <p:cBhvr>
                                        <p:cTn id="22" dur="500"/>
                                        <p:tgtEl>
                                          <p:spTgt spid="13">
                                            <p:txEl>
                                              <p:pRg st="0" end="0"/>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77"/>
                                        </p:tgtEl>
                                        <p:attrNameLst>
                                          <p:attrName>style.visibility</p:attrName>
                                        </p:attrNameLst>
                                      </p:cBhvr>
                                      <p:to>
                                        <p:strVal val="visible"/>
                                      </p:to>
                                    </p:set>
                                    <p:animEffect transition="in" filter="fade">
                                      <p:cBhvr>
                                        <p:cTn id="25" dur="500"/>
                                        <p:tgtEl>
                                          <p:spTgt spid="77"/>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2"/>
                                        </p:tgtEl>
                                        <p:attrNameLst>
                                          <p:attrName>style.visibility</p:attrName>
                                        </p:attrNameLst>
                                      </p:cBhvr>
                                      <p:to>
                                        <p:strVal val="visible"/>
                                      </p:to>
                                    </p:set>
                                    <p:animEffect transition="in" filter="fade">
                                      <p:cBhvr>
                                        <p:cTn id="28" dur="500"/>
                                        <p:tgtEl>
                                          <p:spTgt spid="2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8">
                                            <p:txEl>
                                              <p:pRg st="0" end="0"/>
                                            </p:txEl>
                                          </p:spTgt>
                                        </p:tgtEl>
                                        <p:attrNameLst>
                                          <p:attrName>style.visibility</p:attrName>
                                        </p:attrNameLst>
                                      </p:cBhvr>
                                      <p:to>
                                        <p:strVal val="visible"/>
                                      </p:to>
                                    </p:set>
                                    <p:animEffect transition="in" filter="fade">
                                      <p:cBhvr>
                                        <p:cTn id="31" dur="500"/>
                                        <p:tgtEl>
                                          <p:spTgt spid="28">
                                            <p:txEl>
                                              <p:pRg st="0" end="0"/>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152"/>
                                        </p:tgtEl>
                                        <p:attrNameLst>
                                          <p:attrName>style.visibility</p:attrName>
                                        </p:attrNameLst>
                                      </p:cBhvr>
                                      <p:to>
                                        <p:strVal val="visible"/>
                                      </p:to>
                                    </p:set>
                                    <p:animEffect transition="in" filter="fade">
                                      <p:cBhvr>
                                        <p:cTn id="34" dur="500"/>
                                        <p:tgtEl>
                                          <p:spTgt spid="152"/>
                                        </p:tgtEl>
                                      </p:cBhvr>
                                    </p:animEffect>
                                  </p:childTnLst>
                                </p:cTn>
                              </p:par>
                            </p:childTnLst>
                          </p:cTn>
                        </p:par>
                      </p:childTnLst>
                    </p:cTn>
                  </p:par>
                  <p:par>
                    <p:cTn id="35" fill="hold">
                      <p:stCondLst>
                        <p:cond delay="indefinite"/>
                      </p:stCondLst>
                      <p:childTnLst>
                        <p:par>
                          <p:cTn id="36" fill="hold">
                            <p:stCondLst>
                              <p:cond delay="0"/>
                            </p:stCondLst>
                            <p:childTnLst>
                              <p:par>
                                <p:cTn id="37" presetID="9" presetClass="emph" presetSubtype="0" grpId="1" nodeType="clickEffect">
                                  <p:stCondLst>
                                    <p:cond delay="0"/>
                                  </p:stCondLst>
                                  <p:childTnLst>
                                    <p:set>
                                      <p:cBhvr>
                                        <p:cTn id="38" dur="indefinite"/>
                                        <p:tgtEl>
                                          <p:spTgt spid="164"/>
                                        </p:tgtEl>
                                        <p:attrNameLst>
                                          <p:attrName>style.opacity</p:attrName>
                                        </p:attrNameLst>
                                      </p:cBhvr>
                                      <p:to>
                                        <p:strVal val="0.1"/>
                                      </p:to>
                                    </p:set>
                                    <p:animEffect filter="image" prLst="opacity: 0.1">
                                      <p:cBhvr rctx="IE">
                                        <p:cTn id="39" dur="indefinite"/>
                                        <p:tgtEl>
                                          <p:spTgt spid="164"/>
                                        </p:tgtEl>
                                      </p:cBhvr>
                                    </p:animEffect>
                                  </p:childTnLst>
                                </p:cTn>
                              </p:par>
                              <p:par>
                                <p:cTn id="40" presetID="9" presetClass="emph" presetSubtype="0" nodeType="withEffect">
                                  <p:stCondLst>
                                    <p:cond delay="0"/>
                                  </p:stCondLst>
                                  <p:childTnLst>
                                    <p:set>
                                      <p:cBhvr>
                                        <p:cTn id="41" dur="indefinite"/>
                                        <p:tgtEl>
                                          <p:spTgt spid="169"/>
                                        </p:tgtEl>
                                        <p:attrNameLst>
                                          <p:attrName>style.opacity</p:attrName>
                                        </p:attrNameLst>
                                      </p:cBhvr>
                                      <p:to>
                                        <p:strVal val="0.1"/>
                                      </p:to>
                                    </p:set>
                                    <p:animEffect filter="image" prLst="opacity: 0.1">
                                      <p:cBhvr rctx="IE">
                                        <p:cTn id="42" dur="indefinite"/>
                                        <p:tgtEl>
                                          <p:spTgt spid="169"/>
                                        </p:tgtEl>
                                      </p:cBhvr>
                                    </p:animEffect>
                                  </p:childTnLst>
                                </p:cTn>
                              </p:par>
                              <p:par>
                                <p:cTn id="43" presetID="9" presetClass="emph" presetSubtype="0" grpId="1" nodeType="withEffect">
                                  <p:stCondLst>
                                    <p:cond delay="0"/>
                                  </p:stCondLst>
                                  <p:childTnLst>
                                    <p:set>
                                      <p:cBhvr>
                                        <p:cTn id="44" dur="indefinite"/>
                                        <p:tgtEl>
                                          <p:spTgt spid="174"/>
                                        </p:tgtEl>
                                        <p:attrNameLst>
                                          <p:attrName>style.opacity</p:attrName>
                                        </p:attrNameLst>
                                      </p:cBhvr>
                                      <p:to>
                                        <p:strVal val="0.1"/>
                                      </p:to>
                                    </p:set>
                                    <p:animEffect filter="image" prLst="opacity: 0.1">
                                      <p:cBhvr rctx="IE">
                                        <p:cTn id="45" dur="indefinite"/>
                                        <p:tgtEl>
                                          <p:spTgt spid="174"/>
                                        </p:tgtEl>
                                      </p:cBhvr>
                                    </p:animEffect>
                                  </p:childTnLst>
                                </p:cTn>
                              </p:par>
                              <p:par>
                                <p:cTn id="46" presetID="9" presetClass="emph" presetSubtype="0" grpId="1" nodeType="withEffect">
                                  <p:stCondLst>
                                    <p:cond delay="0"/>
                                  </p:stCondLst>
                                  <p:childTnLst>
                                    <p:set>
                                      <p:cBhvr>
                                        <p:cTn id="47" dur="indefinite"/>
                                        <p:tgtEl>
                                          <p:spTgt spid="179"/>
                                        </p:tgtEl>
                                        <p:attrNameLst>
                                          <p:attrName>style.opacity</p:attrName>
                                        </p:attrNameLst>
                                      </p:cBhvr>
                                      <p:to>
                                        <p:strVal val="0.1"/>
                                      </p:to>
                                    </p:set>
                                    <p:animEffect filter="image" prLst="opacity: 0.1">
                                      <p:cBhvr rctx="IE">
                                        <p:cTn id="48" dur="indefinite"/>
                                        <p:tgtEl>
                                          <p:spTgt spid="179"/>
                                        </p:tgtEl>
                                      </p:cBhvr>
                                    </p:animEffect>
                                  </p:childTnLst>
                                </p:cTn>
                              </p:par>
                              <p:par>
                                <p:cTn id="49" presetID="9" presetClass="emph" presetSubtype="0" grpId="1" nodeType="withEffect">
                                  <p:stCondLst>
                                    <p:cond delay="0"/>
                                  </p:stCondLst>
                                  <p:childTnLst>
                                    <p:set>
                                      <p:cBhvr>
                                        <p:cTn id="50" dur="indefinite"/>
                                        <p:tgtEl>
                                          <p:spTgt spid="8">
                                            <p:txEl>
                                              <p:pRg st="0" end="0"/>
                                            </p:txEl>
                                          </p:spTgt>
                                        </p:tgtEl>
                                        <p:attrNameLst>
                                          <p:attrName>style.opacity</p:attrName>
                                        </p:attrNameLst>
                                      </p:cBhvr>
                                      <p:to>
                                        <p:strVal val="0.1"/>
                                      </p:to>
                                    </p:set>
                                    <p:animEffect filter="image" prLst="opacity: 0.1">
                                      <p:cBhvr rctx="IE">
                                        <p:cTn id="51" dur="indefinite"/>
                                        <p:tgtEl>
                                          <p:spTgt spid="8">
                                            <p:txEl>
                                              <p:pRg st="0" end="0"/>
                                            </p:txEl>
                                          </p:spTgt>
                                        </p:tgtEl>
                                      </p:cBhvr>
                                    </p:animEffect>
                                  </p:childTnLst>
                                </p:cTn>
                              </p:par>
                              <p:par>
                                <p:cTn id="52" presetID="9" presetClass="emph" presetSubtype="0" grpId="1" nodeType="withEffect">
                                  <p:stCondLst>
                                    <p:cond delay="0"/>
                                  </p:stCondLst>
                                  <p:childTnLst>
                                    <p:set>
                                      <p:cBhvr>
                                        <p:cTn id="53" dur="indefinite"/>
                                        <p:tgtEl>
                                          <p:spTgt spid="13">
                                            <p:txEl>
                                              <p:pRg st="0" end="0"/>
                                            </p:txEl>
                                          </p:spTgt>
                                        </p:tgtEl>
                                        <p:attrNameLst>
                                          <p:attrName>style.opacity</p:attrName>
                                        </p:attrNameLst>
                                      </p:cBhvr>
                                      <p:to>
                                        <p:strVal val="0.1"/>
                                      </p:to>
                                    </p:set>
                                    <p:animEffect filter="image" prLst="opacity: 0.1">
                                      <p:cBhvr rctx="IE">
                                        <p:cTn id="54" dur="indefinite"/>
                                        <p:tgtEl>
                                          <p:spTgt spid="13">
                                            <p:txEl>
                                              <p:pRg st="0" end="0"/>
                                            </p:txEl>
                                          </p:spTgt>
                                        </p:tgtEl>
                                      </p:cBhvr>
                                    </p:animEffect>
                                  </p:childTnLst>
                                </p:cTn>
                              </p:par>
                              <p:par>
                                <p:cTn id="55" presetID="9" presetClass="emph" presetSubtype="0" grpId="1" nodeType="withEffect">
                                  <p:stCondLst>
                                    <p:cond delay="0"/>
                                  </p:stCondLst>
                                  <p:childTnLst>
                                    <p:set>
                                      <p:cBhvr>
                                        <p:cTn id="56" dur="indefinite"/>
                                        <p:tgtEl>
                                          <p:spTgt spid="77"/>
                                        </p:tgtEl>
                                        <p:attrNameLst>
                                          <p:attrName>style.opacity</p:attrName>
                                        </p:attrNameLst>
                                      </p:cBhvr>
                                      <p:to>
                                        <p:strVal val="0.1"/>
                                      </p:to>
                                    </p:set>
                                    <p:animEffect filter="image" prLst="opacity: 0.1">
                                      <p:cBhvr rctx="IE">
                                        <p:cTn id="57" dur="indefinite"/>
                                        <p:tgtEl>
                                          <p:spTgt spid="77"/>
                                        </p:tgtEl>
                                      </p:cBhvr>
                                    </p:animEffect>
                                  </p:childTnLst>
                                </p:cTn>
                              </p:par>
                              <p:par>
                                <p:cTn id="58" presetID="9" presetClass="emph" presetSubtype="0" grpId="1" nodeType="withEffect">
                                  <p:stCondLst>
                                    <p:cond delay="0"/>
                                  </p:stCondLst>
                                  <p:childTnLst>
                                    <p:set>
                                      <p:cBhvr>
                                        <p:cTn id="59" dur="indefinite"/>
                                        <p:tgtEl>
                                          <p:spTgt spid="22"/>
                                        </p:tgtEl>
                                        <p:attrNameLst>
                                          <p:attrName>style.opacity</p:attrName>
                                        </p:attrNameLst>
                                      </p:cBhvr>
                                      <p:to>
                                        <p:strVal val="0.1"/>
                                      </p:to>
                                    </p:set>
                                    <p:animEffect filter="image" prLst="opacity: 0.1">
                                      <p:cBhvr rctx="IE">
                                        <p:cTn id="60" dur="indefinite"/>
                                        <p:tgtEl>
                                          <p:spTgt spid="22"/>
                                        </p:tgtEl>
                                      </p:cBhvr>
                                    </p:animEffect>
                                  </p:childTnLst>
                                </p:cTn>
                              </p:par>
                              <p:par>
                                <p:cTn id="61" presetID="9" presetClass="emph" presetSubtype="0" grpId="1" nodeType="withEffect">
                                  <p:stCondLst>
                                    <p:cond delay="0"/>
                                  </p:stCondLst>
                                  <p:childTnLst>
                                    <p:set>
                                      <p:cBhvr>
                                        <p:cTn id="62" dur="indefinite"/>
                                        <p:tgtEl>
                                          <p:spTgt spid="28">
                                            <p:txEl>
                                              <p:pRg st="0" end="0"/>
                                            </p:txEl>
                                          </p:spTgt>
                                        </p:tgtEl>
                                        <p:attrNameLst>
                                          <p:attrName>style.opacity</p:attrName>
                                        </p:attrNameLst>
                                      </p:cBhvr>
                                      <p:to>
                                        <p:strVal val="0.1"/>
                                      </p:to>
                                    </p:set>
                                    <p:animEffect filter="image" prLst="opacity: 0.1">
                                      <p:cBhvr rctx="IE">
                                        <p:cTn id="63" dur="indefinite"/>
                                        <p:tgtEl>
                                          <p:spTgt spid="28">
                                            <p:txEl>
                                              <p:pRg st="0" end="0"/>
                                            </p:txEl>
                                          </p:spTgt>
                                        </p:tgtEl>
                                      </p:cBhvr>
                                    </p:animEffect>
                                  </p:childTnLst>
                                </p:cTn>
                              </p:par>
                              <p:par>
                                <p:cTn id="64" presetID="9" presetClass="emph" presetSubtype="0" nodeType="withEffect">
                                  <p:stCondLst>
                                    <p:cond delay="0"/>
                                  </p:stCondLst>
                                  <p:childTnLst>
                                    <p:set>
                                      <p:cBhvr>
                                        <p:cTn id="65" dur="indefinite"/>
                                        <p:tgtEl>
                                          <p:spTgt spid="152"/>
                                        </p:tgtEl>
                                        <p:attrNameLst>
                                          <p:attrName>style.opacity</p:attrName>
                                        </p:attrNameLst>
                                      </p:cBhvr>
                                      <p:to>
                                        <p:strVal val="0.1"/>
                                      </p:to>
                                    </p:set>
                                    <p:animEffect filter="image" prLst="opacity: 0.1">
                                      <p:cBhvr rctx="IE">
                                        <p:cTn id="66" dur="indefinite"/>
                                        <p:tgtEl>
                                          <p:spTgt spid="152"/>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165"/>
                                        </p:tgtEl>
                                        <p:attrNameLst>
                                          <p:attrName>style.visibility</p:attrName>
                                        </p:attrNameLst>
                                      </p:cBhvr>
                                      <p:to>
                                        <p:strVal val="visible"/>
                                      </p:to>
                                    </p:set>
                                    <p:animEffect transition="in" filter="fade">
                                      <p:cBhvr>
                                        <p:cTn id="69" dur="500"/>
                                        <p:tgtEl>
                                          <p:spTgt spid="165"/>
                                        </p:tgtEl>
                                      </p:cBhvr>
                                    </p:animEffect>
                                  </p:childTnLst>
                                </p:cTn>
                              </p:par>
                              <p:par>
                                <p:cTn id="70" presetID="10" presetClass="entr" presetSubtype="0" fill="hold" nodeType="withEffect">
                                  <p:stCondLst>
                                    <p:cond delay="0"/>
                                  </p:stCondLst>
                                  <p:childTnLst>
                                    <p:set>
                                      <p:cBhvr>
                                        <p:cTn id="71" dur="1" fill="hold">
                                          <p:stCondLst>
                                            <p:cond delay="0"/>
                                          </p:stCondLst>
                                        </p:cTn>
                                        <p:tgtEl>
                                          <p:spTgt spid="170"/>
                                        </p:tgtEl>
                                        <p:attrNameLst>
                                          <p:attrName>style.visibility</p:attrName>
                                        </p:attrNameLst>
                                      </p:cBhvr>
                                      <p:to>
                                        <p:strVal val="visible"/>
                                      </p:to>
                                    </p:set>
                                    <p:animEffect transition="in" filter="fade">
                                      <p:cBhvr>
                                        <p:cTn id="72" dur="500"/>
                                        <p:tgtEl>
                                          <p:spTgt spid="170"/>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175"/>
                                        </p:tgtEl>
                                        <p:attrNameLst>
                                          <p:attrName>style.visibility</p:attrName>
                                        </p:attrNameLst>
                                      </p:cBhvr>
                                      <p:to>
                                        <p:strVal val="visible"/>
                                      </p:to>
                                    </p:set>
                                    <p:animEffect transition="in" filter="fade">
                                      <p:cBhvr>
                                        <p:cTn id="75" dur="500"/>
                                        <p:tgtEl>
                                          <p:spTgt spid="175"/>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180"/>
                                        </p:tgtEl>
                                        <p:attrNameLst>
                                          <p:attrName>style.visibility</p:attrName>
                                        </p:attrNameLst>
                                      </p:cBhvr>
                                      <p:to>
                                        <p:strVal val="visible"/>
                                      </p:to>
                                    </p:set>
                                    <p:animEffect transition="in" filter="fade">
                                      <p:cBhvr>
                                        <p:cTn id="78" dur="500"/>
                                        <p:tgtEl>
                                          <p:spTgt spid="180"/>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73">
                                            <p:txEl>
                                              <p:pRg st="0" end="0"/>
                                            </p:txEl>
                                          </p:spTgt>
                                        </p:tgtEl>
                                        <p:attrNameLst>
                                          <p:attrName>style.visibility</p:attrName>
                                        </p:attrNameLst>
                                      </p:cBhvr>
                                      <p:to>
                                        <p:strVal val="visible"/>
                                      </p:to>
                                    </p:set>
                                    <p:animEffect transition="in" filter="fade">
                                      <p:cBhvr>
                                        <p:cTn id="81" dur="500"/>
                                        <p:tgtEl>
                                          <p:spTgt spid="73">
                                            <p:txEl>
                                              <p:pRg st="0" end="0"/>
                                            </p:txEl>
                                          </p:spTgt>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14">
                                            <p:txEl>
                                              <p:pRg st="0" end="0"/>
                                            </p:txEl>
                                          </p:spTgt>
                                        </p:tgtEl>
                                        <p:attrNameLst>
                                          <p:attrName>style.visibility</p:attrName>
                                        </p:attrNameLst>
                                      </p:cBhvr>
                                      <p:to>
                                        <p:strVal val="visible"/>
                                      </p:to>
                                    </p:set>
                                    <p:animEffect transition="in" filter="fade">
                                      <p:cBhvr>
                                        <p:cTn id="84" dur="500"/>
                                        <p:tgtEl>
                                          <p:spTgt spid="14">
                                            <p:txEl>
                                              <p:pRg st="0" end="0"/>
                                            </p:txEl>
                                          </p:spTgt>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78"/>
                                        </p:tgtEl>
                                        <p:attrNameLst>
                                          <p:attrName>style.visibility</p:attrName>
                                        </p:attrNameLst>
                                      </p:cBhvr>
                                      <p:to>
                                        <p:strVal val="visible"/>
                                      </p:to>
                                    </p:set>
                                    <p:animEffect transition="in" filter="fade">
                                      <p:cBhvr>
                                        <p:cTn id="87" dur="500"/>
                                        <p:tgtEl>
                                          <p:spTgt spid="78"/>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23"/>
                                        </p:tgtEl>
                                        <p:attrNameLst>
                                          <p:attrName>style.visibility</p:attrName>
                                        </p:attrNameLst>
                                      </p:cBhvr>
                                      <p:to>
                                        <p:strVal val="visible"/>
                                      </p:to>
                                    </p:set>
                                    <p:animEffect transition="in" filter="fade">
                                      <p:cBhvr>
                                        <p:cTn id="90" dur="500"/>
                                        <p:tgtEl>
                                          <p:spTgt spid="23"/>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29">
                                            <p:txEl>
                                              <p:pRg st="0" end="0"/>
                                            </p:txEl>
                                          </p:spTgt>
                                        </p:tgtEl>
                                        <p:attrNameLst>
                                          <p:attrName>style.visibility</p:attrName>
                                        </p:attrNameLst>
                                      </p:cBhvr>
                                      <p:to>
                                        <p:strVal val="visible"/>
                                      </p:to>
                                    </p:set>
                                    <p:animEffect transition="in" filter="fade">
                                      <p:cBhvr>
                                        <p:cTn id="93" dur="500"/>
                                        <p:tgtEl>
                                          <p:spTgt spid="29">
                                            <p:txEl>
                                              <p:pRg st="0" end="0"/>
                                            </p:txEl>
                                          </p:spTgt>
                                        </p:tgtEl>
                                      </p:cBhvr>
                                    </p:animEffect>
                                  </p:childTnLst>
                                </p:cTn>
                              </p:par>
                              <p:par>
                                <p:cTn id="94" presetID="10" presetClass="entr" presetSubtype="0" fill="hold" nodeType="withEffect">
                                  <p:stCondLst>
                                    <p:cond delay="0"/>
                                  </p:stCondLst>
                                  <p:childTnLst>
                                    <p:set>
                                      <p:cBhvr>
                                        <p:cTn id="95" dur="1" fill="hold">
                                          <p:stCondLst>
                                            <p:cond delay="0"/>
                                          </p:stCondLst>
                                        </p:cTn>
                                        <p:tgtEl>
                                          <p:spTgt spid="90"/>
                                        </p:tgtEl>
                                        <p:attrNameLst>
                                          <p:attrName>style.visibility</p:attrName>
                                        </p:attrNameLst>
                                      </p:cBhvr>
                                      <p:to>
                                        <p:strVal val="visible"/>
                                      </p:to>
                                    </p:set>
                                    <p:animEffect transition="in" filter="fade">
                                      <p:cBhvr>
                                        <p:cTn id="96" dur="500"/>
                                        <p:tgtEl>
                                          <p:spTgt spid="90"/>
                                        </p:tgtEl>
                                      </p:cBhvr>
                                    </p:animEffect>
                                  </p:childTnLst>
                                </p:cTn>
                              </p:par>
                            </p:childTnLst>
                          </p:cTn>
                        </p:par>
                      </p:childTnLst>
                    </p:cTn>
                  </p:par>
                  <p:par>
                    <p:cTn id="97" fill="hold">
                      <p:stCondLst>
                        <p:cond delay="indefinite"/>
                      </p:stCondLst>
                      <p:childTnLst>
                        <p:par>
                          <p:cTn id="98" fill="hold">
                            <p:stCondLst>
                              <p:cond delay="0"/>
                            </p:stCondLst>
                            <p:childTnLst>
                              <p:par>
                                <p:cTn id="99" presetID="9" presetClass="emph" presetSubtype="0" grpId="1" nodeType="clickEffect">
                                  <p:stCondLst>
                                    <p:cond delay="0"/>
                                  </p:stCondLst>
                                  <p:childTnLst>
                                    <p:set>
                                      <p:cBhvr>
                                        <p:cTn id="100" dur="indefinite"/>
                                        <p:tgtEl>
                                          <p:spTgt spid="165"/>
                                        </p:tgtEl>
                                        <p:attrNameLst>
                                          <p:attrName>style.opacity</p:attrName>
                                        </p:attrNameLst>
                                      </p:cBhvr>
                                      <p:to>
                                        <p:strVal val="0.1"/>
                                      </p:to>
                                    </p:set>
                                    <p:animEffect filter="image" prLst="opacity: 0.1">
                                      <p:cBhvr rctx="IE">
                                        <p:cTn id="101" dur="indefinite"/>
                                        <p:tgtEl>
                                          <p:spTgt spid="165"/>
                                        </p:tgtEl>
                                      </p:cBhvr>
                                    </p:animEffect>
                                  </p:childTnLst>
                                </p:cTn>
                              </p:par>
                              <p:par>
                                <p:cTn id="102" presetID="9" presetClass="emph" presetSubtype="0" nodeType="withEffect">
                                  <p:stCondLst>
                                    <p:cond delay="0"/>
                                  </p:stCondLst>
                                  <p:childTnLst>
                                    <p:set>
                                      <p:cBhvr>
                                        <p:cTn id="103" dur="indefinite"/>
                                        <p:tgtEl>
                                          <p:spTgt spid="170"/>
                                        </p:tgtEl>
                                        <p:attrNameLst>
                                          <p:attrName>style.opacity</p:attrName>
                                        </p:attrNameLst>
                                      </p:cBhvr>
                                      <p:to>
                                        <p:strVal val="0.1"/>
                                      </p:to>
                                    </p:set>
                                    <p:animEffect filter="image" prLst="opacity: 0.1">
                                      <p:cBhvr rctx="IE">
                                        <p:cTn id="104" dur="indefinite"/>
                                        <p:tgtEl>
                                          <p:spTgt spid="170"/>
                                        </p:tgtEl>
                                      </p:cBhvr>
                                    </p:animEffect>
                                  </p:childTnLst>
                                </p:cTn>
                              </p:par>
                              <p:par>
                                <p:cTn id="105" presetID="9" presetClass="emph" presetSubtype="0" grpId="1" nodeType="withEffect">
                                  <p:stCondLst>
                                    <p:cond delay="0"/>
                                  </p:stCondLst>
                                  <p:childTnLst>
                                    <p:set>
                                      <p:cBhvr>
                                        <p:cTn id="106" dur="indefinite"/>
                                        <p:tgtEl>
                                          <p:spTgt spid="175"/>
                                        </p:tgtEl>
                                        <p:attrNameLst>
                                          <p:attrName>style.opacity</p:attrName>
                                        </p:attrNameLst>
                                      </p:cBhvr>
                                      <p:to>
                                        <p:strVal val="0.1"/>
                                      </p:to>
                                    </p:set>
                                    <p:animEffect filter="image" prLst="opacity: 0.1">
                                      <p:cBhvr rctx="IE">
                                        <p:cTn id="107" dur="indefinite"/>
                                        <p:tgtEl>
                                          <p:spTgt spid="175"/>
                                        </p:tgtEl>
                                      </p:cBhvr>
                                    </p:animEffect>
                                  </p:childTnLst>
                                </p:cTn>
                              </p:par>
                              <p:par>
                                <p:cTn id="108" presetID="9" presetClass="emph" presetSubtype="0" grpId="1" nodeType="withEffect">
                                  <p:stCondLst>
                                    <p:cond delay="0"/>
                                  </p:stCondLst>
                                  <p:childTnLst>
                                    <p:set>
                                      <p:cBhvr>
                                        <p:cTn id="109" dur="indefinite"/>
                                        <p:tgtEl>
                                          <p:spTgt spid="180"/>
                                        </p:tgtEl>
                                        <p:attrNameLst>
                                          <p:attrName>style.opacity</p:attrName>
                                        </p:attrNameLst>
                                      </p:cBhvr>
                                      <p:to>
                                        <p:strVal val="0.1"/>
                                      </p:to>
                                    </p:set>
                                    <p:animEffect filter="image" prLst="opacity: 0.1">
                                      <p:cBhvr rctx="IE">
                                        <p:cTn id="110" dur="indefinite"/>
                                        <p:tgtEl>
                                          <p:spTgt spid="180"/>
                                        </p:tgtEl>
                                      </p:cBhvr>
                                    </p:animEffect>
                                  </p:childTnLst>
                                </p:cTn>
                              </p:par>
                              <p:par>
                                <p:cTn id="111" presetID="9" presetClass="emph" presetSubtype="0" grpId="1" nodeType="withEffect">
                                  <p:stCondLst>
                                    <p:cond delay="0"/>
                                  </p:stCondLst>
                                  <p:childTnLst>
                                    <p:set>
                                      <p:cBhvr>
                                        <p:cTn id="112" dur="indefinite"/>
                                        <p:tgtEl>
                                          <p:spTgt spid="73">
                                            <p:txEl>
                                              <p:pRg st="0" end="0"/>
                                            </p:txEl>
                                          </p:spTgt>
                                        </p:tgtEl>
                                        <p:attrNameLst>
                                          <p:attrName>style.opacity</p:attrName>
                                        </p:attrNameLst>
                                      </p:cBhvr>
                                      <p:to>
                                        <p:strVal val="0.1"/>
                                      </p:to>
                                    </p:set>
                                    <p:animEffect filter="image" prLst="opacity: 0.1">
                                      <p:cBhvr rctx="IE">
                                        <p:cTn id="113" dur="indefinite"/>
                                        <p:tgtEl>
                                          <p:spTgt spid="73">
                                            <p:txEl>
                                              <p:pRg st="0" end="0"/>
                                            </p:txEl>
                                          </p:spTgt>
                                        </p:tgtEl>
                                      </p:cBhvr>
                                    </p:animEffect>
                                  </p:childTnLst>
                                </p:cTn>
                              </p:par>
                              <p:par>
                                <p:cTn id="114" presetID="9" presetClass="emph" presetSubtype="0" grpId="1" nodeType="withEffect">
                                  <p:stCondLst>
                                    <p:cond delay="0"/>
                                  </p:stCondLst>
                                  <p:childTnLst>
                                    <p:set>
                                      <p:cBhvr>
                                        <p:cTn id="115" dur="indefinite"/>
                                        <p:tgtEl>
                                          <p:spTgt spid="14">
                                            <p:txEl>
                                              <p:pRg st="0" end="0"/>
                                            </p:txEl>
                                          </p:spTgt>
                                        </p:tgtEl>
                                        <p:attrNameLst>
                                          <p:attrName>style.opacity</p:attrName>
                                        </p:attrNameLst>
                                      </p:cBhvr>
                                      <p:to>
                                        <p:strVal val="0.1"/>
                                      </p:to>
                                    </p:set>
                                    <p:animEffect filter="image" prLst="opacity: 0.1">
                                      <p:cBhvr rctx="IE">
                                        <p:cTn id="116" dur="indefinite"/>
                                        <p:tgtEl>
                                          <p:spTgt spid="14">
                                            <p:txEl>
                                              <p:pRg st="0" end="0"/>
                                            </p:txEl>
                                          </p:spTgt>
                                        </p:tgtEl>
                                      </p:cBhvr>
                                    </p:animEffect>
                                  </p:childTnLst>
                                </p:cTn>
                              </p:par>
                              <p:par>
                                <p:cTn id="117" presetID="9" presetClass="emph" presetSubtype="0" grpId="1" nodeType="withEffect">
                                  <p:stCondLst>
                                    <p:cond delay="0"/>
                                  </p:stCondLst>
                                  <p:childTnLst>
                                    <p:set>
                                      <p:cBhvr>
                                        <p:cTn id="118" dur="indefinite"/>
                                        <p:tgtEl>
                                          <p:spTgt spid="78"/>
                                        </p:tgtEl>
                                        <p:attrNameLst>
                                          <p:attrName>style.opacity</p:attrName>
                                        </p:attrNameLst>
                                      </p:cBhvr>
                                      <p:to>
                                        <p:strVal val="0.1"/>
                                      </p:to>
                                    </p:set>
                                    <p:animEffect filter="image" prLst="opacity: 0.1">
                                      <p:cBhvr rctx="IE">
                                        <p:cTn id="119" dur="indefinite"/>
                                        <p:tgtEl>
                                          <p:spTgt spid="78"/>
                                        </p:tgtEl>
                                      </p:cBhvr>
                                    </p:animEffect>
                                  </p:childTnLst>
                                </p:cTn>
                              </p:par>
                              <p:par>
                                <p:cTn id="120" presetID="9" presetClass="emph" presetSubtype="0" grpId="1" nodeType="withEffect">
                                  <p:stCondLst>
                                    <p:cond delay="0"/>
                                  </p:stCondLst>
                                  <p:childTnLst>
                                    <p:set>
                                      <p:cBhvr>
                                        <p:cTn id="121" dur="indefinite"/>
                                        <p:tgtEl>
                                          <p:spTgt spid="23"/>
                                        </p:tgtEl>
                                        <p:attrNameLst>
                                          <p:attrName>style.opacity</p:attrName>
                                        </p:attrNameLst>
                                      </p:cBhvr>
                                      <p:to>
                                        <p:strVal val="0.1"/>
                                      </p:to>
                                    </p:set>
                                    <p:animEffect filter="image" prLst="opacity: 0.1">
                                      <p:cBhvr rctx="IE">
                                        <p:cTn id="122" dur="indefinite"/>
                                        <p:tgtEl>
                                          <p:spTgt spid="23"/>
                                        </p:tgtEl>
                                      </p:cBhvr>
                                    </p:animEffect>
                                  </p:childTnLst>
                                </p:cTn>
                              </p:par>
                              <p:par>
                                <p:cTn id="123" presetID="9" presetClass="emph" presetSubtype="0" grpId="1" nodeType="withEffect">
                                  <p:stCondLst>
                                    <p:cond delay="0"/>
                                  </p:stCondLst>
                                  <p:childTnLst>
                                    <p:set>
                                      <p:cBhvr>
                                        <p:cTn id="124" dur="indefinite"/>
                                        <p:tgtEl>
                                          <p:spTgt spid="29">
                                            <p:txEl>
                                              <p:pRg st="0" end="0"/>
                                            </p:txEl>
                                          </p:spTgt>
                                        </p:tgtEl>
                                        <p:attrNameLst>
                                          <p:attrName>style.opacity</p:attrName>
                                        </p:attrNameLst>
                                      </p:cBhvr>
                                      <p:to>
                                        <p:strVal val="0.1"/>
                                      </p:to>
                                    </p:set>
                                    <p:animEffect filter="image" prLst="opacity: 0.1">
                                      <p:cBhvr rctx="IE">
                                        <p:cTn id="125" dur="indefinite"/>
                                        <p:tgtEl>
                                          <p:spTgt spid="29">
                                            <p:txEl>
                                              <p:pRg st="0" end="0"/>
                                            </p:txEl>
                                          </p:spTgt>
                                        </p:tgtEl>
                                      </p:cBhvr>
                                    </p:animEffect>
                                  </p:childTnLst>
                                </p:cTn>
                              </p:par>
                              <p:par>
                                <p:cTn id="126" presetID="9" presetClass="emph" presetSubtype="0" nodeType="withEffect">
                                  <p:stCondLst>
                                    <p:cond delay="0"/>
                                  </p:stCondLst>
                                  <p:childTnLst>
                                    <p:set>
                                      <p:cBhvr>
                                        <p:cTn id="127" dur="indefinite"/>
                                        <p:tgtEl>
                                          <p:spTgt spid="90"/>
                                        </p:tgtEl>
                                        <p:attrNameLst>
                                          <p:attrName>style.opacity</p:attrName>
                                        </p:attrNameLst>
                                      </p:cBhvr>
                                      <p:to>
                                        <p:strVal val="0.1"/>
                                      </p:to>
                                    </p:set>
                                    <p:animEffect filter="image" prLst="opacity: 0.1">
                                      <p:cBhvr rctx="IE">
                                        <p:cTn id="128" dur="indefinite"/>
                                        <p:tgtEl>
                                          <p:spTgt spid="90"/>
                                        </p:tgtEl>
                                      </p:cBhvr>
                                    </p:animEffect>
                                  </p:childTnLst>
                                </p:cTn>
                              </p:par>
                              <p:par>
                                <p:cTn id="129" presetID="10" presetClass="entr" presetSubtype="0" fill="hold" grpId="0" nodeType="withEffect">
                                  <p:stCondLst>
                                    <p:cond delay="0"/>
                                  </p:stCondLst>
                                  <p:childTnLst>
                                    <p:set>
                                      <p:cBhvr>
                                        <p:cTn id="130" dur="1" fill="hold">
                                          <p:stCondLst>
                                            <p:cond delay="0"/>
                                          </p:stCondLst>
                                        </p:cTn>
                                        <p:tgtEl>
                                          <p:spTgt spid="166"/>
                                        </p:tgtEl>
                                        <p:attrNameLst>
                                          <p:attrName>style.visibility</p:attrName>
                                        </p:attrNameLst>
                                      </p:cBhvr>
                                      <p:to>
                                        <p:strVal val="visible"/>
                                      </p:to>
                                    </p:set>
                                    <p:animEffect transition="in" filter="fade">
                                      <p:cBhvr>
                                        <p:cTn id="131" dur="500"/>
                                        <p:tgtEl>
                                          <p:spTgt spid="166"/>
                                        </p:tgtEl>
                                      </p:cBhvr>
                                    </p:animEffect>
                                  </p:childTnLst>
                                </p:cTn>
                              </p:par>
                              <p:par>
                                <p:cTn id="132" presetID="10" presetClass="entr" presetSubtype="0" fill="hold" nodeType="withEffect">
                                  <p:stCondLst>
                                    <p:cond delay="0"/>
                                  </p:stCondLst>
                                  <p:childTnLst>
                                    <p:set>
                                      <p:cBhvr>
                                        <p:cTn id="133" dur="1" fill="hold">
                                          <p:stCondLst>
                                            <p:cond delay="0"/>
                                          </p:stCondLst>
                                        </p:cTn>
                                        <p:tgtEl>
                                          <p:spTgt spid="171"/>
                                        </p:tgtEl>
                                        <p:attrNameLst>
                                          <p:attrName>style.visibility</p:attrName>
                                        </p:attrNameLst>
                                      </p:cBhvr>
                                      <p:to>
                                        <p:strVal val="visible"/>
                                      </p:to>
                                    </p:set>
                                    <p:animEffect transition="in" filter="fade">
                                      <p:cBhvr>
                                        <p:cTn id="134" dur="500"/>
                                        <p:tgtEl>
                                          <p:spTgt spid="171"/>
                                        </p:tgtEl>
                                      </p:cBhvr>
                                    </p:animEffect>
                                  </p:childTnLst>
                                </p:cTn>
                              </p:par>
                              <p:par>
                                <p:cTn id="135" presetID="10" presetClass="entr" presetSubtype="0" fill="hold" grpId="0" nodeType="withEffect">
                                  <p:stCondLst>
                                    <p:cond delay="0"/>
                                  </p:stCondLst>
                                  <p:childTnLst>
                                    <p:set>
                                      <p:cBhvr>
                                        <p:cTn id="136" dur="1" fill="hold">
                                          <p:stCondLst>
                                            <p:cond delay="0"/>
                                          </p:stCondLst>
                                        </p:cTn>
                                        <p:tgtEl>
                                          <p:spTgt spid="176"/>
                                        </p:tgtEl>
                                        <p:attrNameLst>
                                          <p:attrName>style.visibility</p:attrName>
                                        </p:attrNameLst>
                                      </p:cBhvr>
                                      <p:to>
                                        <p:strVal val="visible"/>
                                      </p:to>
                                    </p:set>
                                    <p:animEffect transition="in" filter="fade">
                                      <p:cBhvr>
                                        <p:cTn id="137" dur="500"/>
                                        <p:tgtEl>
                                          <p:spTgt spid="176"/>
                                        </p:tgtEl>
                                      </p:cBhvr>
                                    </p:animEffect>
                                  </p:childTnLst>
                                </p:cTn>
                              </p:par>
                              <p:par>
                                <p:cTn id="138" presetID="10" presetClass="entr" presetSubtype="0" fill="hold" grpId="0" nodeType="withEffect">
                                  <p:stCondLst>
                                    <p:cond delay="0"/>
                                  </p:stCondLst>
                                  <p:childTnLst>
                                    <p:set>
                                      <p:cBhvr>
                                        <p:cTn id="139" dur="1" fill="hold">
                                          <p:stCondLst>
                                            <p:cond delay="0"/>
                                          </p:stCondLst>
                                        </p:cTn>
                                        <p:tgtEl>
                                          <p:spTgt spid="181"/>
                                        </p:tgtEl>
                                        <p:attrNameLst>
                                          <p:attrName>style.visibility</p:attrName>
                                        </p:attrNameLst>
                                      </p:cBhvr>
                                      <p:to>
                                        <p:strVal val="visible"/>
                                      </p:to>
                                    </p:set>
                                    <p:animEffect transition="in" filter="fade">
                                      <p:cBhvr>
                                        <p:cTn id="140" dur="500"/>
                                        <p:tgtEl>
                                          <p:spTgt spid="181"/>
                                        </p:tgtEl>
                                      </p:cBhvr>
                                    </p:animEffect>
                                  </p:childTnLst>
                                </p:cTn>
                              </p:par>
                              <p:par>
                                <p:cTn id="141" presetID="10" presetClass="entr" presetSubtype="0" fill="hold" grpId="0" nodeType="withEffect">
                                  <p:stCondLst>
                                    <p:cond delay="0"/>
                                  </p:stCondLst>
                                  <p:childTnLst>
                                    <p:set>
                                      <p:cBhvr>
                                        <p:cTn id="142" dur="1" fill="hold">
                                          <p:stCondLst>
                                            <p:cond delay="0"/>
                                          </p:stCondLst>
                                        </p:cTn>
                                        <p:tgtEl>
                                          <p:spTgt spid="74">
                                            <p:txEl>
                                              <p:pRg st="0" end="0"/>
                                            </p:txEl>
                                          </p:spTgt>
                                        </p:tgtEl>
                                        <p:attrNameLst>
                                          <p:attrName>style.visibility</p:attrName>
                                        </p:attrNameLst>
                                      </p:cBhvr>
                                      <p:to>
                                        <p:strVal val="visible"/>
                                      </p:to>
                                    </p:set>
                                    <p:animEffect transition="in" filter="fade">
                                      <p:cBhvr>
                                        <p:cTn id="143" dur="500"/>
                                        <p:tgtEl>
                                          <p:spTgt spid="74">
                                            <p:txEl>
                                              <p:pRg st="0" end="0"/>
                                            </p:txEl>
                                          </p:spTgt>
                                        </p:tgtEl>
                                      </p:cBhvr>
                                    </p:animEffect>
                                  </p:childTnLst>
                                </p:cTn>
                              </p:par>
                              <p:par>
                                <p:cTn id="144" presetID="10" presetClass="entr" presetSubtype="0" fill="hold" grpId="0" nodeType="withEffect">
                                  <p:stCondLst>
                                    <p:cond delay="0"/>
                                  </p:stCondLst>
                                  <p:childTnLst>
                                    <p:set>
                                      <p:cBhvr>
                                        <p:cTn id="145" dur="1" fill="hold">
                                          <p:stCondLst>
                                            <p:cond delay="0"/>
                                          </p:stCondLst>
                                        </p:cTn>
                                        <p:tgtEl>
                                          <p:spTgt spid="15">
                                            <p:txEl>
                                              <p:pRg st="0" end="0"/>
                                            </p:txEl>
                                          </p:spTgt>
                                        </p:tgtEl>
                                        <p:attrNameLst>
                                          <p:attrName>style.visibility</p:attrName>
                                        </p:attrNameLst>
                                      </p:cBhvr>
                                      <p:to>
                                        <p:strVal val="visible"/>
                                      </p:to>
                                    </p:set>
                                    <p:animEffect transition="in" filter="fade">
                                      <p:cBhvr>
                                        <p:cTn id="146" dur="500"/>
                                        <p:tgtEl>
                                          <p:spTgt spid="15">
                                            <p:txEl>
                                              <p:pRg st="0" end="0"/>
                                            </p:txEl>
                                          </p:spTgt>
                                        </p:tgtEl>
                                      </p:cBhvr>
                                    </p:animEffect>
                                  </p:childTnLst>
                                </p:cTn>
                              </p:par>
                              <p:par>
                                <p:cTn id="147" presetID="10" presetClass="entr" presetSubtype="0" fill="hold" grpId="0" nodeType="withEffect">
                                  <p:stCondLst>
                                    <p:cond delay="0"/>
                                  </p:stCondLst>
                                  <p:childTnLst>
                                    <p:set>
                                      <p:cBhvr>
                                        <p:cTn id="148" dur="1" fill="hold">
                                          <p:stCondLst>
                                            <p:cond delay="0"/>
                                          </p:stCondLst>
                                        </p:cTn>
                                        <p:tgtEl>
                                          <p:spTgt spid="24"/>
                                        </p:tgtEl>
                                        <p:attrNameLst>
                                          <p:attrName>style.visibility</p:attrName>
                                        </p:attrNameLst>
                                      </p:cBhvr>
                                      <p:to>
                                        <p:strVal val="visible"/>
                                      </p:to>
                                    </p:set>
                                    <p:animEffect transition="in" filter="fade">
                                      <p:cBhvr>
                                        <p:cTn id="149" dur="500"/>
                                        <p:tgtEl>
                                          <p:spTgt spid="24"/>
                                        </p:tgtEl>
                                      </p:cBhvr>
                                    </p:animEffect>
                                  </p:childTnLst>
                                </p:cTn>
                              </p:par>
                              <p:par>
                                <p:cTn id="150" presetID="10" presetClass="entr" presetSubtype="0" fill="hold" grpId="0" nodeType="withEffect">
                                  <p:stCondLst>
                                    <p:cond delay="0"/>
                                  </p:stCondLst>
                                  <p:childTnLst>
                                    <p:set>
                                      <p:cBhvr>
                                        <p:cTn id="151" dur="1" fill="hold">
                                          <p:stCondLst>
                                            <p:cond delay="0"/>
                                          </p:stCondLst>
                                        </p:cTn>
                                        <p:tgtEl>
                                          <p:spTgt spid="81"/>
                                        </p:tgtEl>
                                        <p:attrNameLst>
                                          <p:attrName>style.visibility</p:attrName>
                                        </p:attrNameLst>
                                      </p:cBhvr>
                                      <p:to>
                                        <p:strVal val="visible"/>
                                      </p:to>
                                    </p:set>
                                    <p:animEffect transition="in" filter="fade">
                                      <p:cBhvr>
                                        <p:cTn id="152" dur="500"/>
                                        <p:tgtEl>
                                          <p:spTgt spid="81"/>
                                        </p:tgtEl>
                                      </p:cBhvr>
                                    </p:animEffect>
                                  </p:childTnLst>
                                </p:cTn>
                              </p:par>
                              <p:par>
                                <p:cTn id="153" presetID="10" presetClass="entr" presetSubtype="0" fill="hold" grpId="0" nodeType="withEffect">
                                  <p:stCondLst>
                                    <p:cond delay="0"/>
                                  </p:stCondLst>
                                  <p:childTnLst>
                                    <p:set>
                                      <p:cBhvr>
                                        <p:cTn id="154" dur="1" fill="hold">
                                          <p:stCondLst>
                                            <p:cond delay="0"/>
                                          </p:stCondLst>
                                        </p:cTn>
                                        <p:tgtEl>
                                          <p:spTgt spid="82">
                                            <p:txEl>
                                              <p:pRg st="0" end="0"/>
                                            </p:txEl>
                                          </p:spTgt>
                                        </p:tgtEl>
                                        <p:attrNameLst>
                                          <p:attrName>style.visibility</p:attrName>
                                        </p:attrNameLst>
                                      </p:cBhvr>
                                      <p:to>
                                        <p:strVal val="visible"/>
                                      </p:to>
                                    </p:set>
                                    <p:animEffect transition="in" filter="fade">
                                      <p:cBhvr>
                                        <p:cTn id="155" dur="500"/>
                                        <p:tgtEl>
                                          <p:spTgt spid="82">
                                            <p:txEl>
                                              <p:pRg st="0" end="0"/>
                                            </p:txEl>
                                          </p:spTgt>
                                        </p:tgtEl>
                                      </p:cBhvr>
                                    </p:animEffect>
                                  </p:childTnLst>
                                </p:cTn>
                              </p:par>
                              <p:par>
                                <p:cTn id="156" presetID="10" presetClass="entr" presetSubtype="0" fill="hold" nodeType="withEffect">
                                  <p:stCondLst>
                                    <p:cond delay="0"/>
                                  </p:stCondLst>
                                  <p:childTnLst>
                                    <p:set>
                                      <p:cBhvr>
                                        <p:cTn id="157" dur="1" fill="hold">
                                          <p:stCondLst>
                                            <p:cond delay="0"/>
                                          </p:stCondLst>
                                        </p:cTn>
                                        <p:tgtEl>
                                          <p:spTgt spid="100"/>
                                        </p:tgtEl>
                                        <p:attrNameLst>
                                          <p:attrName>style.visibility</p:attrName>
                                        </p:attrNameLst>
                                      </p:cBhvr>
                                      <p:to>
                                        <p:strVal val="visible"/>
                                      </p:to>
                                    </p:set>
                                    <p:animEffect transition="in" filter="fade">
                                      <p:cBhvr>
                                        <p:cTn id="158" dur="500"/>
                                        <p:tgtEl>
                                          <p:spTgt spid="100"/>
                                        </p:tgtEl>
                                      </p:cBhvr>
                                    </p:animEffect>
                                  </p:childTnLst>
                                </p:cTn>
                              </p:par>
                            </p:childTnLst>
                          </p:cTn>
                        </p:par>
                      </p:childTnLst>
                    </p:cTn>
                  </p:par>
                  <p:par>
                    <p:cTn id="159" fill="hold">
                      <p:stCondLst>
                        <p:cond delay="indefinite"/>
                      </p:stCondLst>
                      <p:childTnLst>
                        <p:par>
                          <p:cTn id="160" fill="hold">
                            <p:stCondLst>
                              <p:cond delay="0"/>
                            </p:stCondLst>
                            <p:childTnLst>
                              <p:par>
                                <p:cTn id="161" presetID="9" presetClass="emph" presetSubtype="0" grpId="1" nodeType="clickEffect">
                                  <p:stCondLst>
                                    <p:cond delay="0"/>
                                  </p:stCondLst>
                                  <p:childTnLst>
                                    <p:set>
                                      <p:cBhvr>
                                        <p:cTn id="162" dur="indefinite"/>
                                        <p:tgtEl>
                                          <p:spTgt spid="166"/>
                                        </p:tgtEl>
                                        <p:attrNameLst>
                                          <p:attrName>style.opacity</p:attrName>
                                        </p:attrNameLst>
                                      </p:cBhvr>
                                      <p:to>
                                        <p:strVal val="0.1"/>
                                      </p:to>
                                    </p:set>
                                    <p:animEffect filter="image" prLst="opacity: 0.1">
                                      <p:cBhvr rctx="IE">
                                        <p:cTn id="163" dur="indefinite"/>
                                        <p:tgtEl>
                                          <p:spTgt spid="166"/>
                                        </p:tgtEl>
                                      </p:cBhvr>
                                    </p:animEffect>
                                  </p:childTnLst>
                                </p:cTn>
                              </p:par>
                              <p:par>
                                <p:cTn id="164" presetID="9" presetClass="emph" presetSubtype="0" nodeType="withEffect">
                                  <p:stCondLst>
                                    <p:cond delay="0"/>
                                  </p:stCondLst>
                                  <p:childTnLst>
                                    <p:set>
                                      <p:cBhvr>
                                        <p:cTn id="165" dur="indefinite"/>
                                        <p:tgtEl>
                                          <p:spTgt spid="171"/>
                                        </p:tgtEl>
                                        <p:attrNameLst>
                                          <p:attrName>style.opacity</p:attrName>
                                        </p:attrNameLst>
                                      </p:cBhvr>
                                      <p:to>
                                        <p:strVal val="0.1"/>
                                      </p:to>
                                    </p:set>
                                    <p:animEffect filter="image" prLst="opacity: 0.1">
                                      <p:cBhvr rctx="IE">
                                        <p:cTn id="166" dur="indefinite"/>
                                        <p:tgtEl>
                                          <p:spTgt spid="171"/>
                                        </p:tgtEl>
                                      </p:cBhvr>
                                    </p:animEffect>
                                  </p:childTnLst>
                                </p:cTn>
                              </p:par>
                              <p:par>
                                <p:cTn id="167" presetID="9" presetClass="emph" presetSubtype="0" grpId="1" nodeType="withEffect">
                                  <p:stCondLst>
                                    <p:cond delay="0"/>
                                  </p:stCondLst>
                                  <p:childTnLst>
                                    <p:set>
                                      <p:cBhvr>
                                        <p:cTn id="168" dur="indefinite"/>
                                        <p:tgtEl>
                                          <p:spTgt spid="176"/>
                                        </p:tgtEl>
                                        <p:attrNameLst>
                                          <p:attrName>style.opacity</p:attrName>
                                        </p:attrNameLst>
                                      </p:cBhvr>
                                      <p:to>
                                        <p:strVal val="0.1"/>
                                      </p:to>
                                    </p:set>
                                    <p:animEffect filter="image" prLst="opacity: 0.1">
                                      <p:cBhvr rctx="IE">
                                        <p:cTn id="169" dur="indefinite"/>
                                        <p:tgtEl>
                                          <p:spTgt spid="176"/>
                                        </p:tgtEl>
                                      </p:cBhvr>
                                    </p:animEffect>
                                  </p:childTnLst>
                                </p:cTn>
                              </p:par>
                              <p:par>
                                <p:cTn id="170" presetID="9" presetClass="emph" presetSubtype="0" grpId="1" nodeType="withEffect">
                                  <p:stCondLst>
                                    <p:cond delay="0"/>
                                  </p:stCondLst>
                                  <p:childTnLst>
                                    <p:set>
                                      <p:cBhvr>
                                        <p:cTn id="171" dur="indefinite"/>
                                        <p:tgtEl>
                                          <p:spTgt spid="181"/>
                                        </p:tgtEl>
                                        <p:attrNameLst>
                                          <p:attrName>style.opacity</p:attrName>
                                        </p:attrNameLst>
                                      </p:cBhvr>
                                      <p:to>
                                        <p:strVal val="0.1"/>
                                      </p:to>
                                    </p:set>
                                    <p:animEffect filter="image" prLst="opacity: 0.1">
                                      <p:cBhvr rctx="IE">
                                        <p:cTn id="172" dur="indefinite"/>
                                        <p:tgtEl>
                                          <p:spTgt spid="181"/>
                                        </p:tgtEl>
                                      </p:cBhvr>
                                    </p:animEffect>
                                  </p:childTnLst>
                                </p:cTn>
                              </p:par>
                              <p:par>
                                <p:cTn id="173" presetID="9" presetClass="emph" presetSubtype="0" grpId="1" nodeType="withEffect">
                                  <p:stCondLst>
                                    <p:cond delay="0"/>
                                  </p:stCondLst>
                                  <p:childTnLst>
                                    <p:set>
                                      <p:cBhvr>
                                        <p:cTn id="174" dur="indefinite"/>
                                        <p:tgtEl>
                                          <p:spTgt spid="74">
                                            <p:txEl>
                                              <p:pRg st="0" end="0"/>
                                            </p:txEl>
                                          </p:spTgt>
                                        </p:tgtEl>
                                        <p:attrNameLst>
                                          <p:attrName>style.opacity</p:attrName>
                                        </p:attrNameLst>
                                      </p:cBhvr>
                                      <p:to>
                                        <p:strVal val="0.1"/>
                                      </p:to>
                                    </p:set>
                                    <p:animEffect filter="image" prLst="opacity: 0.1">
                                      <p:cBhvr rctx="IE">
                                        <p:cTn id="175" dur="indefinite"/>
                                        <p:tgtEl>
                                          <p:spTgt spid="74">
                                            <p:txEl>
                                              <p:pRg st="0" end="0"/>
                                            </p:txEl>
                                          </p:spTgt>
                                        </p:tgtEl>
                                      </p:cBhvr>
                                    </p:animEffect>
                                  </p:childTnLst>
                                </p:cTn>
                              </p:par>
                              <p:par>
                                <p:cTn id="176" presetID="9" presetClass="emph" presetSubtype="0" grpId="1" nodeType="withEffect">
                                  <p:stCondLst>
                                    <p:cond delay="0"/>
                                  </p:stCondLst>
                                  <p:childTnLst>
                                    <p:set>
                                      <p:cBhvr>
                                        <p:cTn id="177" dur="indefinite"/>
                                        <p:tgtEl>
                                          <p:spTgt spid="15">
                                            <p:txEl>
                                              <p:pRg st="0" end="0"/>
                                            </p:txEl>
                                          </p:spTgt>
                                        </p:tgtEl>
                                        <p:attrNameLst>
                                          <p:attrName>style.opacity</p:attrName>
                                        </p:attrNameLst>
                                      </p:cBhvr>
                                      <p:to>
                                        <p:strVal val="0.1"/>
                                      </p:to>
                                    </p:set>
                                    <p:animEffect filter="image" prLst="opacity: 0.1">
                                      <p:cBhvr rctx="IE">
                                        <p:cTn id="178" dur="indefinite"/>
                                        <p:tgtEl>
                                          <p:spTgt spid="15">
                                            <p:txEl>
                                              <p:pRg st="0" end="0"/>
                                            </p:txEl>
                                          </p:spTgt>
                                        </p:tgtEl>
                                      </p:cBhvr>
                                    </p:animEffect>
                                  </p:childTnLst>
                                </p:cTn>
                              </p:par>
                              <p:par>
                                <p:cTn id="179" presetID="9" presetClass="emph" presetSubtype="0" grpId="1" nodeType="withEffect">
                                  <p:stCondLst>
                                    <p:cond delay="0"/>
                                  </p:stCondLst>
                                  <p:childTnLst>
                                    <p:set>
                                      <p:cBhvr>
                                        <p:cTn id="180" dur="indefinite"/>
                                        <p:tgtEl>
                                          <p:spTgt spid="24"/>
                                        </p:tgtEl>
                                        <p:attrNameLst>
                                          <p:attrName>style.opacity</p:attrName>
                                        </p:attrNameLst>
                                      </p:cBhvr>
                                      <p:to>
                                        <p:strVal val="0.1"/>
                                      </p:to>
                                    </p:set>
                                    <p:animEffect filter="image" prLst="opacity: 0.1">
                                      <p:cBhvr rctx="IE">
                                        <p:cTn id="181" dur="indefinite"/>
                                        <p:tgtEl>
                                          <p:spTgt spid="24"/>
                                        </p:tgtEl>
                                      </p:cBhvr>
                                    </p:animEffect>
                                  </p:childTnLst>
                                </p:cTn>
                              </p:par>
                              <p:par>
                                <p:cTn id="182" presetID="9" presetClass="emph" presetSubtype="0" grpId="1" nodeType="withEffect">
                                  <p:stCondLst>
                                    <p:cond delay="0"/>
                                  </p:stCondLst>
                                  <p:childTnLst>
                                    <p:set>
                                      <p:cBhvr>
                                        <p:cTn id="183" dur="indefinite"/>
                                        <p:tgtEl>
                                          <p:spTgt spid="81"/>
                                        </p:tgtEl>
                                        <p:attrNameLst>
                                          <p:attrName>style.opacity</p:attrName>
                                        </p:attrNameLst>
                                      </p:cBhvr>
                                      <p:to>
                                        <p:strVal val="0.1"/>
                                      </p:to>
                                    </p:set>
                                    <p:animEffect filter="image" prLst="opacity: 0.1">
                                      <p:cBhvr rctx="IE">
                                        <p:cTn id="184" dur="indefinite"/>
                                        <p:tgtEl>
                                          <p:spTgt spid="81"/>
                                        </p:tgtEl>
                                      </p:cBhvr>
                                    </p:animEffect>
                                  </p:childTnLst>
                                </p:cTn>
                              </p:par>
                              <p:par>
                                <p:cTn id="185" presetID="9" presetClass="emph" presetSubtype="0" grpId="1" nodeType="withEffect">
                                  <p:stCondLst>
                                    <p:cond delay="0"/>
                                  </p:stCondLst>
                                  <p:childTnLst>
                                    <p:set>
                                      <p:cBhvr>
                                        <p:cTn id="186" dur="indefinite"/>
                                        <p:tgtEl>
                                          <p:spTgt spid="82">
                                            <p:txEl>
                                              <p:pRg st="0" end="0"/>
                                            </p:txEl>
                                          </p:spTgt>
                                        </p:tgtEl>
                                        <p:attrNameLst>
                                          <p:attrName>style.opacity</p:attrName>
                                        </p:attrNameLst>
                                      </p:cBhvr>
                                      <p:to>
                                        <p:strVal val="0.1"/>
                                      </p:to>
                                    </p:set>
                                    <p:animEffect filter="image" prLst="opacity: 0.1">
                                      <p:cBhvr rctx="IE">
                                        <p:cTn id="187" dur="indefinite"/>
                                        <p:tgtEl>
                                          <p:spTgt spid="82">
                                            <p:txEl>
                                              <p:pRg st="0" end="0"/>
                                            </p:txEl>
                                          </p:spTgt>
                                        </p:tgtEl>
                                      </p:cBhvr>
                                    </p:animEffect>
                                  </p:childTnLst>
                                </p:cTn>
                              </p:par>
                              <p:par>
                                <p:cTn id="188" presetID="9" presetClass="emph" presetSubtype="0" nodeType="withEffect">
                                  <p:stCondLst>
                                    <p:cond delay="0"/>
                                  </p:stCondLst>
                                  <p:childTnLst>
                                    <p:set>
                                      <p:cBhvr>
                                        <p:cTn id="189" dur="indefinite"/>
                                        <p:tgtEl>
                                          <p:spTgt spid="100"/>
                                        </p:tgtEl>
                                        <p:attrNameLst>
                                          <p:attrName>style.opacity</p:attrName>
                                        </p:attrNameLst>
                                      </p:cBhvr>
                                      <p:to>
                                        <p:strVal val="0.1"/>
                                      </p:to>
                                    </p:set>
                                    <p:animEffect filter="image" prLst="opacity: 0.1">
                                      <p:cBhvr rctx="IE">
                                        <p:cTn id="190" dur="indefinite"/>
                                        <p:tgtEl>
                                          <p:spTgt spid="100"/>
                                        </p:tgtEl>
                                      </p:cBhvr>
                                    </p:animEffect>
                                  </p:childTnLst>
                                </p:cTn>
                              </p:par>
                              <p:par>
                                <p:cTn id="191" presetID="10" presetClass="entr" presetSubtype="0" fill="hold" grpId="0" nodeType="withEffect">
                                  <p:stCondLst>
                                    <p:cond delay="0"/>
                                  </p:stCondLst>
                                  <p:childTnLst>
                                    <p:set>
                                      <p:cBhvr>
                                        <p:cTn id="192" dur="1" fill="hold">
                                          <p:stCondLst>
                                            <p:cond delay="0"/>
                                          </p:stCondLst>
                                        </p:cTn>
                                        <p:tgtEl>
                                          <p:spTgt spid="167"/>
                                        </p:tgtEl>
                                        <p:attrNameLst>
                                          <p:attrName>style.visibility</p:attrName>
                                        </p:attrNameLst>
                                      </p:cBhvr>
                                      <p:to>
                                        <p:strVal val="visible"/>
                                      </p:to>
                                    </p:set>
                                    <p:animEffect transition="in" filter="fade">
                                      <p:cBhvr>
                                        <p:cTn id="193" dur="500"/>
                                        <p:tgtEl>
                                          <p:spTgt spid="167"/>
                                        </p:tgtEl>
                                      </p:cBhvr>
                                    </p:animEffect>
                                  </p:childTnLst>
                                </p:cTn>
                              </p:par>
                              <p:par>
                                <p:cTn id="194" presetID="10" presetClass="entr" presetSubtype="0" fill="hold" nodeType="withEffect">
                                  <p:stCondLst>
                                    <p:cond delay="0"/>
                                  </p:stCondLst>
                                  <p:childTnLst>
                                    <p:set>
                                      <p:cBhvr>
                                        <p:cTn id="195" dur="1" fill="hold">
                                          <p:stCondLst>
                                            <p:cond delay="0"/>
                                          </p:stCondLst>
                                        </p:cTn>
                                        <p:tgtEl>
                                          <p:spTgt spid="172"/>
                                        </p:tgtEl>
                                        <p:attrNameLst>
                                          <p:attrName>style.visibility</p:attrName>
                                        </p:attrNameLst>
                                      </p:cBhvr>
                                      <p:to>
                                        <p:strVal val="visible"/>
                                      </p:to>
                                    </p:set>
                                    <p:animEffect transition="in" filter="fade">
                                      <p:cBhvr>
                                        <p:cTn id="196" dur="500"/>
                                        <p:tgtEl>
                                          <p:spTgt spid="172"/>
                                        </p:tgtEl>
                                      </p:cBhvr>
                                    </p:animEffect>
                                  </p:childTnLst>
                                </p:cTn>
                              </p:par>
                              <p:par>
                                <p:cTn id="197" presetID="10" presetClass="entr" presetSubtype="0" fill="hold" grpId="0" nodeType="withEffect">
                                  <p:stCondLst>
                                    <p:cond delay="0"/>
                                  </p:stCondLst>
                                  <p:childTnLst>
                                    <p:set>
                                      <p:cBhvr>
                                        <p:cTn id="198" dur="1" fill="hold">
                                          <p:stCondLst>
                                            <p:cond delay="0"/>
                                          </p:stCondLst>
                                        </p:cTn>
                                        <p:tgtEl>
                                          <p:spTgt spid="177"/>
                                        </p:tgtEl>
                                        <p:attrNameLst>
                                          <p:attrName>style.visibility</p:attrName>
                                        </p:attrNameLst>
                                      </p:cBhvr>
                                      <p:to>
                                        <p:strVal val="visible"/>
                                      </p:to>
                                    </p:set>
                                    <p:animEffect transition="in" filter="fade">
                                      <p:cBhvr>
                                        <p:cTn id="199" dur="500"/>
                                        <p:tgtEl>
                                          <p:spTgt spid="177"/>
                                        </p:tgtEl>
                                      </p:cBhvr>
                                    </p:animEffect>
                                  </p:childTnLst>
                                </p:cTn>
                              </p:par>
                              <p:par>
                                <p:cTn id="200" presetID="10" presetClass="entr" presetSubtype="0" fill="hold" grpId="0" nodeType="withEffect">
                                  <p:stCondLst>
                                    <p:cond delay="0"/>
                                  </p:stCondLst>
                                  <p:childTnLst>
                                    <p:set>
                                      <p:cBhvr>
                                        <p:cTn id="201" dur="1" fill="hold">
                                          <p:stCondLst>
                                            <p:cond delay="0"/>
                                          </p:stCondLst>
                                        </p:cTn>
                                        <p:tgtEl>
                                          <p:spTgt spid="182"/>
                                        </p:tgtEl>
                                        <p:attrNameLst>
                                          <p:attrName>style.visibility</p:attrName>
                                        </p:attrNameLst>
                                      </p:cBhvr>
                                      <p:to>
                                        <p:strVal val="visible"/>
                                      </p:to>
                                    </p:set>
                                    <p:animEffect transition="in" filter="fade">
                                      <p:cBhvr>
                                        <p:cTn id="202" dur="500"/>
                                        <p:tgtEl>
                                          <p:spTgt spid="182"/>
                                        </p:tgtEl>
                                      </p:cBhvr>
                                    </p:animEffect>
                                  </p:childTnLst>
                                </p:cTn>
                              </p:par>
                              <p:par>
                                <p:cTn id="203" presetID="10" presetClass="entr" presetSubtype="0" fill="hold" grpId="0" nodeType="withEffect">
                                  <p:stCondLst>
                                    <p:cond delay="0"/>
                                  </p:stCondLst>
                                  <p:childTnLst>
                                    <p:set>
                                      <p:cBhvr>
                                        <p:cTn id="204" dur="1" fill="hold">
                                          <p:stCondLst>
                                            <p:cond delay="0"/>
                                          </p:stCondLst>
                                        </p:cTn>
                                        <p:tgtEl>
                                          <p:spTgt spid="75">
                                            <p:txEl>
                                              <p:pRg st="0" end="0"/>
                                            </p:txEl>
                                          </p:spTgt>
                                        </p:tgtEl>
                                        <p:attrNameLst>
                                          <p:attrName>style.visibility</p:attrName>
                                        </p:attrNameLst>
                                      </p:cBhvr>
                                      <p:to>
                                        <p:strVal val="visible"/>
                                      </p:to>
                                    </p:set>
                                    <p:animEffect transition="in" filter="fade">
                                      <p:cBhvr>
                                        <p:cTn id="205" dur="500"/>
                                        <p:tgtEl>
                                          <p:spTgt spid="75">
                                            <p:txEl>
                                              <p:pRg st="0" end="0"/>
                                            </p:txEl>
                                          </p:spTgt>
                                        </p:tgtEl>
                                      </p:cBhvr>
                                    </p:animEffect>
                                  </p:childTnLst>
                                </p:cTn>
                              </p:par>
                              <p:par>
                                <p:cTn id="206" presetID="10" presetClass="entr" presetSubtype="0" fill="hold" grpId="0" nodeType="withEffect">
                                  <p:stCondLst>
                                    <p:cond delay="0"/>
                                  </p:stCondLst>
                                  <p:childTnLst>
                                    <p:set>
                                      <p:cBhvr>
                                        <p:cTn id="207" dur="1" fill="hold">
                                          <p:stCondLst>
                                            <p:cond delay="0"/>
                                          </p:stCondLst>
                                        </p:cTn>
                                        <p:tgtEl>
                                          <p:spTgt spid="16">
                                            <p:txEl>
                                              <p:pRg st="0" end="0"/>
                                            </p:txEl>
                                          </p:spTgt>
                                        </p:tgtEl>
                                        <p:attrNameLst>
                                          <p:attrName>style.visibility</p:attrName>
                                        </p:attrNameLst>
                                      </p:cBhvr>
                                      <p:to>
                                        <p:strVal val="visible"/>
                                      </p:to>
                                    </p:set>
                                    <p:animEffect transition="in" filter="fade">
                                      <p:cBhvr>
                                        <p:cTn id="208" dur="500"/>
                                        <p:tgtEl>
                                          <p:spTgt spid="16">
                                            <p:txEl>
                                              <p:pRg st="0" end="0"/>
                                            </p:txEl>
                                          </p:spTgt>
                                        </p:tgtEl>
                                      </p:cBhvr>
                                    </p:animEffect>
                                  </p:childTnLst>
                                </p:cTn>
                              </p:par>
                              <p:par>
                                <p:cTn id="209" presetID="10" presetClass="entr" presetSubtype="0" fill="hold" grpId="0" nodeType="withEffect">
                                  <p:stCondLst>
                                    <p:cond delay="0"/>
                                  </p:stCondLst>
                                  <p:childTnLst>
                                    <p:set>
                                      <p:cBhvr>
                                        <p:cTn id="210" dur="1" fill="hold">
                                          <p:stCondLst>
                                            <p:cond delay="0"/>
                                          </p:stCondLst>
                                        </p:cTn>
                                        <p:tgtEl>
                                          <p:spTgt spid="79"/>
                                        </p:tgtEl>
                                        <p:attrNameLst>
                                          <p:attrName>style.visibility</p:attrName>
                                        </p:attrNameLst>
                                      </p:cBhvr>
                                      <p:to>
                                        <p:strVal val="visible"/>
                                      </p:to>
                                    </p:set>
                                    <p:animEffect transition="in" filter="fade">
                                      <p:cBhvr>
                                        <p:cTn id="211" dur="500"/>
                                        <p:tgtEl>
                                          <p:spTgt spid="79"/>
                                        </p:tgtEl>
                                      </p:cBhvr>
                                    </p:animEffect>
                                  </p:childTnLst>
                                </p:cTn>
                              </p:par>
                              <p:par>
                                <p:cTn id="212" presetID="10" presetClass="entr" presetSubtype="0" fill="hold" grpId="0" nodeType="withEffect">
                                  <p:stCondLst>
                                    <p:cond delay="0"/>
                                  </p:stCondLst>
                                  <p:childTnLst>
                                    <p:set>
                                      <p:cBhvr>
                                        <p:cTn id="213" dur="1" fill="hold">
                                          <p:stCondLst>
                                            <p:cond delay="0"/>
                                          </p:stCondLst>
                                        </p:cTn>
                                        <p:tgtEl>
                                          <p:spTgt spid="25"/>
                                        </p:tgtEl>
                                        <p:attrNameLst>
                                          <p:attrName>style.visibility</p:attrName>
                                        </p:attrNameLst>
                                      </p:cBhvr>
                                      <p:to>
                                        <p:strVal val="visible"/>
                                      </p:to>
                                    </p:set>
                                    <p:animEffect transition="in" filter="fade">
                                      <p:cBhvr>
                                        <p:cTn id="214" dur="500"/>
                                        <p:tgtEl>
                                          <p:spTgt spid="25"/>
                                        </p:tgtEl>
                                      </p:cBhvr>
                                    </p:animEffect>
                                  </p:childTnLst>
                                </p:cTn>
                              </p:par>
                              <p:par>
                                <p:cTn id="215" presetID="10" presetClass="entr" presetSubtype="0" fill="hold" grpId="0" nodeType="withEffect">
                                  <p:stCondLst>
                                    <p:cond delay="0"/>
                                  </p:stCondLst>
                                  <p:childTnLst>
                                    <p:set>
                                      <p:cBhvr>
                                        <p:cTn id="216" dur="1" fill="hold">
                                          <p:stCondLst>
                                            <p:cond delay="0"/>
                                          </p:stCondLst>
                                        </p:cTn>
                                        <p:tgtEl>
                                          <p:spTgt spid="83">
                                            <p:txEl>
                                              <p:pRg st="0" end="0"/>
                                            </p:txEl>
                                          </p:spTgt>
                                        </p:tgtEl>
                                        <p:attrNameLst>
                                          <p:attrName>style.visibility</p:attrName>
                                        </p:attrNameLst>
                                      </p:cBhvr>
                                      <p:to>
                                        <p:strVal val="visible"/>
                                      </p:to>
                                    </p:set>
                                    <p:animEffect transition="in" filter="fade">
                                      <p:cBhvr>
                                        <p:cTn id="217" dur="500"/>
                                        <p:tgtEl>
                                          <p:spTgt spid="83">
                                            <p:txEl>
                                              <p:pRg st="0" end="0"/>
                                            </p:txEl>
                                          </p:spTgt>
                                        </p:tgtEl>
                                      </p:cBhvr>
                                    </p:animEffect>
                                  </p:childTnLst>
                                </p:cTn>
                              </p:par>
                              <p:par>
                                <p:cTn id="218" presetID="10" presetClass="entr" presetSubtype="0" fill="hold" nodeType="withEffect">
                                  <p:stCondLst>
                                    <p:cond delay="0"/>
                                  </p:stCondLst>
                                  <p:childTnLst>
                                    <p:set>
                                      <p:cBhvr>
                                        <p:cTn id="219" dur="1" fill="hold">
                                          <p:stCondLst>
                                            <p:cond delay="0"/>
                                          </p:stCondLst>
                                        </p:cTn>
                                        <p:tgtEl>
                                          <p:spTgt spid="105"/>
                                        </p:tgtEl>
                                        <p:attrNameLst>
                                          <p:attrName>style.visibility</p:attrName>
                                        </p:attrNameLst>
                                      </p:cBhvr>
                                      <p:to>
                                        <p:strVal val="visible"/>
                                      </p:to>
                                    </p:set>
                                    <p:animEffect transition="in" filter="fade">
                                      <p:cBhvr>
                                        <p:cTn id="220" dur="500"/>
                                        <p:tgtEl>
                                          <p:spTgt spid="105"/>
                                        </p:tgtEl>
                                      </p:cBhvr>
                                    </p:animEffect>
                                  </p:childTnLst>
                                </p:cTn>
                              </p:par>
                            </p:childTnLst>
                          </p:cTn>
                        </p:par>
                      </p:childTnLst>
                    </p:cTn>
                  </p:par>
                  <p:par>
                    <p:cTn id="221" fill="hold">
                      <p:stCondLst>
                        <p:cond delay="indefinite"/>
                      </p:stCondLst>
                      <p:childTnLst>
                        <p:par>
                          <p:cTn id="222" fill="hold">
                            <p:stCondLst>
                              <p:cond delay="0"/>
                            </p:stCondLst>
                            <p:childTnLst>
                              <p:par>
                                <p:cTn id="223" presetID="9" presetClass="emph" presetSubtype="0" grpId="1" nodeType="clickEffect">
                                  <p:stCondLst>
                                    <p:cond delay="0"/>
                                  </p:stCondLst>
                                  <p:childTnLst>
                                    <p:set>
                                      <p:cBhvr>
                                        <p:cTn id="224" dur="indefinite"/>
                                        <p:tgtEl>
                                          <p:spTgt spid="167"/>
                                        </p:tgtEl>
                                        <p:attrNameLst>
                                          <p:attrName>style.opacity</p:attrName>
                                        </p:attrNameLst>
                                      </p:cBhvr>
                                      <p:to>
                                        <p:strVal val="0.1"/>
                                      </p:to>
                                    </p:set>
                                    <p:animEffect filter="image" prLst="opacity: 0.1">
                                      <p:cBhvr rctx="IE">
                                        <p:cTn id="225" dur="indefinite"/>
                                        <p:tgtEl>
                                          <p:spTgt spid="167"/>
                                        </p:tgtEl>
                                      </p:cBhvr>
                                    </p:animEffect>
                                  </p:childTnLst>
                                </p:cTn>
                              </p:par>
                              <p:par>
                                <p:cTn id="226" presetID="9" presetClass="emph" presetSubtype="0" nodeType="withEffect">
                                  <p:stCondLst>
                                    <p:cond delay="0"/>
                                  </p:stCondLst>
                                  <p:childTnLst>
                                    <p:set>
                                      <p:cBhvr>
                                        <p:cTn id="227" dur="indefinite"/>
                                        <p:tgtEl>
                                          <p:spTgt spid="172"/>
                                        </p:tgtEl>
                                        <p:attrNameLst>
                                          <p:attrName>style.opacity</p:attrName>
                                        </p:attrNameLst>
                                      </p:cBhvr>
                                      <p:to>
                                        <p:strVal val="0.1"/>
                                      </p:to>
                                    </p:set>
                                    <p:animEffect filter="image" prLst="opacity: 0.1">
                                      <p:cBhvr rctx="IE">
                                        <p:cTn id="228" dur="indefinite"/>
                                        <p:tgtEl>
                                          <p:spTgt spid="172"/>
                                        </p:tgtEl>
                                      </p:cBhvr>
                                    </p:animEffect>
                                  </p:childTnLst>
                                </p:cTn>
                              </p:par>
                              <p:par>
                                <p:cTn id="229" presetID="9" presetClass="emph" presetSubtype="0" grpId="1" nodeType="withEffect">
                                  <p:stCondLst>
                                    <p:cond delay="0"/>
                                  </p:stCondLst>
                                  <p:childTnLst>
                                    <p:set>
                                      <p:cBhvr>
                                        <p:cTn id="230" dur="indefinite"/>
                                        <p:tgtEl>
                                          <p:spTgt spid="177"/>
                                        </p:tgtEl>
                                        <p:attrNameLst>
                                          <p:attrName>style.opacity</p:attrName>
                                        </p:attrNameLst>
                                      </p:cBhvr>
                                      <p:to>
                                        <p:strVal val="0.1"/>
                                      </p:to>
                                    </p:set>
                                    <p:animEffect filter="image" prLst="opacity: 0.1">
                                      <p:cBhvr rctx="IE">
                                        <p:cTn id="231" dur="indefinite"/>
                                        <p:tgtEl>
                                          <p:spTgt spid="177"/>
                                        </p:tgtEl>
                                      </p:cBhvr>
                                    </p:animEffect>
                                  </p:childTnLst>
                                </p:cTn>
                              </p:par>
                              <p:par>
                                <p:cTn id="232" presetID="9" presetClass="emph" presetSubtype="0" grpId="1" nodeType="withEffect">
                                  <p:stCondLst>
                                    <p:cond delay="0"/>
                                  </p:stCondLst>
                                  <p:childTnLst>
                                    <p:set>
                                      <p:cBhvr>
                                        <p:cTn id="233" dur="indefinite"/>
                                        <p:tgtEl>
                                          <p:spTgt spid="182"/>
                                        </p:tgtEl>
                                        <p:attrNameLst>
                                          <p:attrName>style.opacity</p:attrName>
                                        </p:attrNameLst>
                                      </p:cBhvr>
                                      <p:to>
                                        <p:strVal val="0.1"/>
                                      </p:to>
                                    </p:set>
                                    <p:animEffect filter="image" prLst="opacity: 0.1">
                                      <p:cBhvr rctx="IE">
                                        <p:cTn id="234" dur="indefinite"/>
                                        <p:tgtEl>
                                          <p:spTgt spid="182"/>
                                        </p:tgtEl>
                                      </p:cBhvr>
                                    </p:animEffect>
                                  </p:childTnLst>
                                </p:cTn>
                              </p:par>
                              <p:par>
                                <p:cTn id="235" presetID="9" presetClass="emph" presetSubtype="0" grpId="1" nodeType="withEffect">
                                  <p:stCondLst>
                                    <p:cond delay="0"/>
                                  </p:stCondLst>
                                  <p:childTnLst>
                                    <p:set>
                                      <p:cBhvr>
                                        <p:cTn id="236" dur="indefinite"/>
                                        <p:tgtEl>
                                          <p:spTgt spid="75">
                                            <p:txEl>
                                              <p:pRg st="0" end="0"/>
                                            </p:txEl>
                                          </p:spTgt>
                                        </p:tgtEl>
                                        <p:attrNameLst>
                                          <p:attrName>style.opacity</p:attrName>
                                        </p:attrNameLst>
                                      </p:cBhvr>
                                      <p:to>
                                        <p:strVal val="0.1"/>
                                      </p:to>
                                    </p:set>
                                    <p:animEffect filter="image" prLst="opacity: 0.1">
                                      <p:cBhvr rctx="IE">
                                        <p:cTn id="237" dur="indefinite"/>
                                        <p:tgtEl>
                                          <p:spTgt spid="75">
                                            <p:txEl>
                                              <p:pRg st="0" end="0"/>
                                            </p:txEl>
                                          </p:spTgt>
                                        </p:tgtEl>
                                      </p:cBhvr>
                                    </p:animEffect>
                                  </p:childTnLst>
                                </p:cTn>
                              </p:par>
                              <p:par>
                                <p:cTn id="238" presetID="9" presetClass="emph" presetSubtype="0" grpId="1" nodeType="withEffect">
                                  <p:stCondLst>
                                    <p:cond delay="0"/>
                                  </p:stCondLst>
                                  <p:childTnLst>
                                    <p:set>
                                      <p:cBhvr>
                                        <p:cTn id="239" dur="indefinite"/>
                                        <p:tgtEl>
                                          <p:spTgt spid="16">
                                            <p:txEl>
                                              <p:pRg st="0" end="0"/>
                                            </p:txEl>
                                          </p:spTgt>
                                        </p:tgtEl>
                                        <p:attrNameLst>
                                          <p:attrName>style.opacity</p:attrName>
                                        </p:attrNameLst>
                                      </p:cBhvr>
                                      <p:to>
                                        <p:strVal val="0.1"/>
                                      </p:to>
                                    </p:set>
                                    <p:animEffect filter="image" prLst="opacity: 0.1">
                                      <p:cBhvr rctx="IE">
                                        <p:cTn id="240" dur="indefinite"/>
                                        <p:tgtEl>
                                          <p:spTgt spid="16">
                                            <p:txEl>
                                              <p:pRg st="0" end="0"/>
                                            </p:txEl>
                                          </p:spTgt>
                                        </p:tgtEl>
                                      </p:cBhvr>
                                    </p:animEffect>
                                  </p:childTnLst>
                                </p:cTn>
                              </p:par>
                              <p:par>
                                <p:cTn id="241" presetID="9" presetClass="emph" presetSubtype="0" grpId="1" nodeType="withEffect">
                                  <p:stCondLst>
                                    <p:cond delay="0"/>
                                  </p:stCondLst>
                                  <p:childTnLst>
                                    <p:set>
                                      <p:cBhvr>
                                        <p:cTn id="242" dur="indefinite"/>
                                        <p:tgtEl>
                                          <p:spTgt spid="79"/>
                                        </p:tgtEl>
                                        <p:attrNameLst>
                                          <p:attrName>style.opacity</p:attrName>
                                        </p:attrNameLst>
                                      </p:cBhvr>
                                      <p:to>
                                        <p:strVal val="0.1"/>
                                      </p:to>
                                    </p:set>
                                    <p:animEffect filter="image" prLst="opacity: 0.1">
                                      <p:cBhvr rctx="IE">
                                        <p:cTn id="243" dur="indefinite"/>
                                        <p:tgtEl>
                                          <p:spTgt spid="79"/>
                                        </p:tgtEl>
                                      </p:cBhvr>
                                    </p:animEffect>
                                  </p:childTnLst>
                                </p:cTn>
                              </p:par>
                              <p:par>
                                <p:cTn id="244" presetID="9" presetClass="emph" presetSubtype="0" grpId="1" nodeType="withEffect">
                                  <p:stCondLst>
                                    <p:cond delay="0"/>
                                  </p:stCondLst>
                                  <p:childTnLst>
                                    <p:set>
                                      <p:cBhvr>
                                        <p:cTn id="245" dur="indefinite"/>
                                        <p:tgtEl>
                                          <p:spTgt spid="25"/>
                                        </p:tgtEl>
                                        <p:attrNameLst>
                                          <p:attrName>style.opacity</p:attrName>
                                        </p:attrNameLst>
                                      </p:cBhvr>
                                      <p:to>
                                        <p:strVal val="0.1"/>
                                      </p:to>
                                    </p:set>
                                    <p:animEffect filter="image" prLst="opacity: 0.1">
                                      <p:cBhvr rctx="IE">
                                        <p:cTn id="246" dur="indefinite"/>
                                        <p:tgtEl>
                                          <p:spTgt spid="25"/>
                                        </p:tgtEl>
                                      </p:cBhvr>
                                    </p:animEffect>
                                  </p:childTnLst>
                                </p:cTn>
                              </p:par>
                              <p:par>
                                <p:cTn id="247" presetID="9" presetClass="emph" presetSubtype="0" grpId="1" nodeType="withEffect">
                                  <p:stCondLst>
                                    <p:cond delay="0"/>
                                  </p:stCondLst>
                                  <p:childTnLst>
                                    <p:set>
                                      <p:cBhvr>
                                        <p:cTn id="248" dur="indefinite"/>
                                        <p:tgtEl>
                                          <p:spTgt spid="83">
                                            <p:txEl>
                                              <p:pRg st="0" end="0"/>
                                            </p:txEl>
                                          </p:spTgt>
                                        </p:tgtEl>
                                        <p:attrNameLst>
                                          <p:attrName>style.opacity</p:attrName>
                                        </p:attrNameLst>
                                      </p:cBhvr>
                                      <p:to>
                                        <p:strVal val="0.1"/>
                                      </p:to>
                                    </p:set>
                                    <p:animEffect filter="image" prLst="opacity: 0.1">
                                      <p:cBhvr rctx="IE">
                                        <p:cTn id="249" dur="indefinite"/>
                                        <p:tgtEl>
                                          <p:spTgt spid="83">
                                            <p:txEl>
                                              <p:pRg st="0" end="0"/>
                                            </p:txEl>
                                          </p:spTgt>
                                        </p:tgtEl>
                                      </p:cBhvr>
                                    </p:animEffect>
                                  </p:childTnLst>
                                </p:cTn>
                              </p:par>
                              <p:par>
                                <p:cTn id="250" presetID="9" presetClass="emph" presetSubtype="0" nodeType="withEffect">
                                  <p:stCondLst>
                                    <p:cond delay="0"/>
                                  </p:stCondLst>
                                  <p:childTnLst>
                                    <p:set>
                                      <p:cBhvr>
                                        <p:cTn id="251" dur="indefinite"/>
                                        <p:tgtEl>
                                          <p:spTgt spid="105"/>
                                        </p:tgtEl>
                                        <p:attrNameLst>
                                          <p:attrName>style.opacity</p:attrName>
                                        </p:attrNameLst>
                                      </p:cBhvr>
                                      <p:to>
                                        <p:strVal val="0.1"/>
                                      </p:to>
                                    </p:set>
                                    <p:animEffect filter="image" prLst="opacity: 0.1">
                                      <p:cBhvr rctx="IE">
                                        <p:cTn id="252" dur="indefinite"/>
                                        <p:tgtEl>
                                          <p:spTgt spid="105"/>
                                        </p:tgtEl>
                                      </p:cBhvr>
                                    </p:animEffect>
                                  </p:childTnLst>
                                </p:cTn>
                              </p:par>
                              <p:par>
                                <p:cTn id="253" presetID="10" presetClass="entr" presetSubtype="0" fill="hold" grpId="0" nodeType="withEffect">
                                  <p:stCondLst>
                                    <p:cond delay="0"/>
                                  </p:stCondLst>
                                  <p:childTnLst>
                                    <p:set>
                                      <p:cBhvr>
                                        <p:cTn id="254" dur="1" fill="hold">
                                          <p:stCondLst>
                                            <p:cond delay="0"/>
                                          </p:stCondLst>
                                        </p:cTn>
                                        <p:tgtEl>
                                          <p:spTgt spid="168"/>
                                        </p:tgtEl>
                                        <p:attrNameLst>
                                          <p:attrName>style.visibility</p:attrName>
                                        </p:attrNameLst>
                                      </p:cBhvr>
                                      <p:to>
                                        <p:strVal val="visible"/>
                                      </p:to>
                                    </p:set>
                                    <p:animEffect transition="in" filter="fade">
                                      <p:cBhvr>
                                        <p:cTn id="255" dur="500"/>
                                        <p:tgtEl>
                                          <p:spTgt spid="168"/>
                                        </p:tgtEl>
                                      </p:cBhvr>
                                    </p:animEffect>
                                  </p:childTnLst>
                                </p:cTn>
                              </p:par>
                              <p:par>
                                <p:cTn id="256" presetID="10" presetClass="entr" presetSubtype="0" fill="hold" nodeType="withEffect">
                                  <p:stCondLst>
                                    <p:cond delay="0"/>
                                  </p:stCondLst>
                                  <p:childTnLst>
                                    <p:set>
                                      <p:cBhvr>
                                        <p:cTn id="257" dur="1" fill="hold">
                                          <p:stCondLst>
                                            <p:cond delay="0"/>
                                          </p:stCondLst>
                                        </p:cTn>
                                        <p:tgtEl>
                                          <p:spTgt spid="173"/>
                                        </p:tgtEl>
                                        <p:attrNameLst>
                                          <p:attrName>style.visibility</p:attrName>
                                        </p:attrNameLst>
                                      </p:cBhvr>
                                      <p:to>
                                        <p:strVal val="visible"/>
                                      </p:to>
                                    </p:set>
                                    <p:animEffect transition="in" filter="fade">
                                      <p:cBhvr>
                                        <p:cTn id="258" dur="500"/>
                                        <p:tgtEl>
                                          <p:spTgt spid="173"/>
                                        </p:tgtEl>
                                      </p:cBhvr>
                                    </p:animEffect>
                                  </p:childTnLst>
                                </p:cTn>
                              </p:par>
                              <p:par>
                                <p:cTn id="259" presetID="10" presetClass="entr" presetSubtype="0" fill="hold" grpId="0" nodeType="withEffect">
                                  <p:stCondLst>
                                    <p:cond delay="0"/>
                                  </p:stCondLst>
                                  <p:childTnLst>
                                    <p:set>
                                      <p:cBhvr>
                                        <p:cTn id="260" dur="1" fill="hold">
                                          <p:stCondLst>
                                            <p:cond delay="0"/>
                                          </p:stCondLst>
                                        </p:cTn>
                                        <p:tgtEl>
                                          <p:spTgt spid="178"/>
                                        </p:tgtEl>
                                        <p:attrNameLst>
                                          <p:attrName>style.visibility</p:attrName>
                                        </p:attrNameLst>
                                      </p:cBhvr>
                                      <p:to>
                                        <p:strVal val="visible"/>
                                      </p:to>
                                    </p:set>
                                    <p:animEffect transition="in" filter="fade">
                                      <p:cBhvr>
                                        <p:cTn id="261" dur="500"/>
                                        <p:tgtEl>
                                          <p:spTgt spid="178"/>
                                        </p:tgtEl>
                                      </p:cBhvr>
                                    </p:animEffect>
                                  </p:childTnLst>
                                </p:cTn>
                              </p:par>
                              <p:par>
                                <p:cTn id="262" presetID="10" presetClass="entr" presetSubtype="0" fill="hold" grpId="0" nodeType="withEffect">
                                  <p:stCondLst>
                                    <p:cond delay="0"/>
                                  </p:stCondLst>
                                  <p:childTnLst>
                                    <p:set>
                                      <p:cBhvr>
                                        <p:cTn id="263" dur="1" fill="hold">
                                          <p:stCondLst>
                                            <p:cond delay="0"/>
                                          </p:stCondLst>
                                        </p:cTn>
                                        <p:tgtEl>
                                          <p:spTgt spid="183"/>
                                        </p:tgtEl>
                                        <p:attrNameLst>
                                          <p:attrName>style.visibility</p:attrName>
                                        </p:attrNameLst>
                                      </p:cBhvr>
                                      <p:to>
                                        <p:strVal val="visible"/>
                                      </p:to>
                                    </p:set>
                                    <p:animEffect transition="in" filter="fade">
                                      <p:cBhvr>
                                        <p:cTn id="264" dur="500"/>
                                        <p:tgtEl>
                                          <p:spTgt spid="183"/>
                                        </p:tgtEl>
                                      </p:cBhvr>
                                    </p:animEffect>
                                  </p:childTnLst>
                                </p:cTn>
                              </p:par>
                              <p:par>
                                <p:cTn id="265" presetID="10" presetClass="entr" presetSubtype="0" fill="hold" grpId="0" nodeType="withEffect">
                                  <p:stCondLst>
                                    <p:cond delay="0"/>
                                  </p:stCondLst>
                                  <p:childTnLst>
                                    <p:set>
                                      <p:cBhvr>
                                        <p:cTn id="266" dur="1" fill="hold">
                                          <p:stCondLst>
                                            <p:cond delay="0"/>
                                          </p:stCondLst>
                                        </p:cTn>
                                        <p:tgtEl>
                                          <p:spTgt spid="76">
                                            <p:txEl>
                                              <p:pRg st="0" end="0"/>
                                            </p:txEl>
                                          </p:spTgt>
                                        </p:tgtEl>
                                        <p:attrNameLst>
                                          <p:attrName>style.visibility</p:attrName>
                                        </p:attrNameLst>
                                      </p:cBhvr>
                                      <p:to>
                                        <p:strVal val="visible"/>
                                      </p:to>
                                    </p:set>
                                    <p:animEffect transition="in" filter="fade">
                                      <p:cBhvr>
                                        <p:cTn id="267" dur="500"/>
                                        <p:tgtEl>
                                          <p:spTgt spid="76">
                                            <p:txEl>
                                              <p:pRg st="0" end="0"/>
                                            </p:txEl>
                                          </p:spTgt>
                                        </p:tgtEl>
                                      </p:cBhvr>
                                    </p:animEffect>
                                  </p:childTnLst>
                                </p:cTn>
                              </p:par>
                              <p:par>
                                <p:cTn id="268" presetID="10" presetClass="entr" presetSubtype="0" fill="hold" grpId="0" nodeType="withEffect">
                                  <p:stCondLst>
                                    <p:cond delay="0"/>
                                  </p:stCondLst>
                                  <p:childTnLst>
                                    <p:set>
                                      <p:cBhvr>
                                        <p:cTn id="269" dur="1" fill="hold">
                                          <p:stCondLst>
                                            <p:cond delay="0"/>
                                          </p:stCondLst>
                                        </p:cTn>
                                        <p:tgtEl>
                                          <p:spTgt spid="17">
                                            <p:txEl>
                                              <p:pRg st="0" end="0"/>
                                            </p:txEl>
                                          </p:spTgt>
                                        </p:tgtEl>
                                        <p:attrNameLst>
                                          <p:attrName>style.visibility</p:attrName>
                                        </p:attrNameLst>
                                      </p:cBhvr>
                                      <p:to>
                                        <p:strVal val="visible"/>
                                      </p:to>
                                    </p:set>
                                    <p:animEffect transition="in" filter="fade">
                                      <p:cBhvr>
                                        <p:cTn id="270" dur="500"/>
                                        <p:tgtEl>
                                          <p:spTgt spid="17">
                                            <p:txEl>
                                              <p:pRg st="0" end="0"/>
                                            </p:txEl>
                                          </p:spTgt>
                                        </p:tgtEl>
                                      </p:cBhvr>
                                    </p:animEffect>
                                  </p:childTnLst>
                                </p:cTn>
                              </p:par>
                              <p:par>
                                <p:cTn id="271" presetID="10" presetClass="entr" presetSubtype="0" fill="hold" grpId="0" nodeType="withEffect">
                                  <p:stCondLst>
                                    <p:cond delay="0"/>
                                  </p:stCondLst>
                                  <p:childTnLst>
                                    <p:set>
                                      <p:cBhvr>
                                        <p:cTn id="272" dur="1" fill="hold">
                                          <p:stCondLst>
                                            <p:cond delay="0"/>
                                          </p:stCondLst>
                                        </p:cTn>
                                        <p:tgtEl>
                                          <p:spTgt spid="80"/>
                                        </p:tgtEl>
                                        <p:attrNameLst>
                                          <p:attrName>style.visibility</p:attrName>
                                        </p:attrNameLst>
                                      </p:cBhvr>
                                      <p:to>
                                        <p:strVal val="visible"/>
                                      </p:to>
                                    </p:set>
                                    <p:animEffect transition="in" filter="fade">
                                      <p:cBhvr>
                                        <p:cTn id="273" dur="500"/>
                                        <p:tgtEl>
                                          <p:spTgt spid="80"/>
                                        </p:tgtEl>
                                      </p:cBhvr>
                                    </p:animEffect>
                                  </p:childTnLst>
                                </p:cTn>
                              </p:par>
                              <p:par>
                                <p:cTn id="274" presetID="10" presetClass="entr" presetSubtype="0" fill="hold" grpId="0" nodeType="withEffect">
                                  <p:stCondLst>
                                    <p:cond delay="0"/>
                                  </p:stCondLst>
                                  <p:childTnLst>
                                    <p:set>
                                      <p:cBhvr>
                                        <p:cTn id="275" dur="1" fill="hold">
                                          <p:stCondLst>
                                            <p:cond delay="0"/>
                                          </p:stCondLst>
                                        </p:cTn>
                                        <p:tgtEl>
                                          <p:spTgt spid="26"/>
                                        </p:tgtEl>
                                        <p:attrNameLst>
                                          <p:attrName>style.visibility</p:attrName>
                                        </p:attrNameLst>
                                      </p:cBhvr>
                                      <p:to>
                                        <p:strVal val="visible"/>
                                      </p:to>
                                    </p:set>
                                    <p:animEffect transition="in" filter="fade">
                                      <p:cBhvr>
                                        <p:cTn id="276" dur="500"/>
                                        <p:tgtEl>
                                          <p:spTgt spid="26"/>
                                        </p:tgtEl>
                                      </p:cBhvr>
                                    </p:animEffect>
                                  </p:childTnLst>
                                </p:cTn>
                              </p:par>
                              <p:par>
                                <p:cTn id="277" presetID="10" presetClass="entr" presetSubtype="0" fill="hold" grpId="0" nodeType="withEffect">
                                  <p:stCondLst>
                                    <p:cond delay="0"/>
                                  </p:stCondLst>
                                  <p:childTnLst>
                                    <p:set>
                                      <p:cBhvr>
                                        <p:cTn id="278" dur="1" fill="hold">
                                          <p:stCondLst>
                                            <p:cond delay="0"/>
                                          </p:stCondLst>
                                        </p:cTn>
                                        <p:tgtEl>
                                          <p:spTgt spid="84">
                                            <p:txEl>
                                              <p:pRg st="0" end="0"/>
                                            </p:txEl>
                                          </p:spTgt>
                                        </p:tgtEl>
                                        <p:attrNameLst>
                                          <p:attrName>style.visibility</p:attrName>
                                        </p:attrNameLst>
                                      </p:cBhvr>
                                      <p:to>
                                        <p:strVal val="visible"/>
                                      </p:to>
                                    </p:set>
                                    <p:animEffect transition="in" filter="fade">
                                      <p:cBhvr>
                                        <p:cTn id="279" dur="500"/>
                                        <p:tgtEl>
                                          <p:spTgt spid="84">
                                            <p:txEl>
                                              <p:pRg st="0" end="0"/>
                                            </p:txEl>
                                          </p:spTgt>
                                        </p:tgtEl>
                                      </p:cBhvr>
                                    </p:animEffect>
                                  </p:childTnLst>
                                </p:cTn>
                              </p:par>
                              <p:par>
                                <p:cTn id="280" presetID="10" presetClass="entr" presetSubtype="0" fill="hold" nodeType="withEffect">
                                  <p:stCondLst>
                                    <p:cond delay="0"/>
                                  </p:stCondLst>
                                  <p:childTnLst>
                                    <p:set>
                                      <p:cBhvr>
                                        <p:cTn id="281" dur="1" fill="hold">
                                          <p:stCondLst>
                                            <p:cond delay="0"/>
                                          </p:stCondLst>
                                        </p:cTn>
                                        <p:tgtEl>
                                          <p:spTgt spid="118"/>
                                        </p:tgtEl>
                                        <p:attrNameLst>
                                          <p:attrName>style.visibility</p:attrName>
                                        </p:attrNameLst>
                                      </p:cBhvr>
                                      <p:to>
                                        <p:strVal val="visible"/>
                                      </p:to>
                                    </p:set>
                                    <p:animEffect transition="in" filter="fade">
                                      <p:cBhvr>
                                        <p:cTn id="282" dur="500"/>
                                        <p:tgtEl>
                                          <p:spTgt spid="118"/>
                                        </p:tgtEl>
                                      </p:cBhvr>
                                    </p:animEffect>
                                  </p:childTnLst>
                                </p:cTn>
                              </p:par>
                            </p:childTnLst>
                          </p:cTn>
                        </p:par>
                      </p:childTnLst>
                    </p:cTn>
                  </p:par>
                  <p:par>
                    <p:cTn id="283" fill="hold">
                      <p:stCondLst>
                        <p:cond delay="indefinite"/>
                      </p:stCondLst>
                      <p:childTnLst>
                        <p:par>
                          <p:cTn id="284" fill="hold">
                            <p:stCondLst>
                              <p:cond delay="0"/>
                            </p:stCondLst>
                            <p:childTnLst>
                              <p:par>
                                <p:cTn id="285" presetID="9" presetClass="emph" presetSubtype="0" grpId="2" nodeType="clickEffect">
                                  <p:stCondLst>
                                    <p:cond delay="0"/>
                                  </p:stCondLst>
                                  <p:childTnLst>
                                    <p:set>
                                      <p:cBhvr>
                                        <p:cTn id="286" dur="indefinite"/>
                                        <p:tgtEl>
                                          <p:spTgt spid="164"/>
                                        </p:tgtEl>
                                        <p:attrNameLst>
                                          <p:attrName>style.opacity</p:attrName>
                                        </p:attrNameLst>
                                      </p:cBhvr>
                                      <p:to>
                                        <p:strVal val="1"/>
                                      </p:to>
                                    </p:set>
                                    <p:animEffect filter="image" prLst="opacity: 1">
                                      <p:cBhvr rctx="IE">
                                        <p:cTn id="287" dur="indefinite"/>
                                        <p:tgtEl>
                                          <p:spTgt spid="164"/>
                                        </p:tgtEl>
                                      </p:cBhvr>
                                    </p:animEffect>
                                  </p:childTnLst>
                                </p:cTn>
                              </p:par>
                              <p:par>
                                <p:cTn id="288" presetID="9" presetClass="emph" presetSubtype="0" grpId="2" nodeType="withEffect">
                                  <p:stCondLst>
                                    <p:cond delay="0"/>
                                  </p:stCondLst>
                                  <p:childTnLst>
                                    <p:set>
                                      <p:cBhvr>
                                        <p:cTn id="289" dur="indefinite"/>
                                        <p:tgtEl>
                                          <p:spTgt spid="165"/>
                                        </p:tgtEl>
                                        <p:attrNameLst>
                                          <p:attrName>style.opacity</p:attrName>
                                        </p:attrNameLst>
                                      </p:cBhvr>
                                      <p:to>
                                        <p:strVal val="1"/>
                                      </p:to>
                                    </p:set>
                                    <p:animEffect filter="image" prLst="opacity: 1">
                                      <p:cBhvr rctx="IE">
                                        <p:cTn id="290" dur="indefinite"/>
                                        <p:tgtEl>
                                          <p:spTgt spid="165"/>
                                        </p:tgtEl>
                                      </p:cBhvr>
                                    </p:animEffect>
                                  </p:childTnLst>
                                </p:cTn>
                              </p:par>
                              <p:par>
                                <p:cTn id="291" presetID="9" presetClass="emph" presetSubtype="0" grpId="2" nodeType="withEffect">
                                  <p:stCondLst>
                                    <p:cond delay="0"/>
                                  </p:stCondLst>
                                  <p:childTnLst>
                                    <p:set>
                                      <p:cBhvr>
                                        <p:cTn id="292" dur="indefinite"/>
                                        <p:tgtEl>
                                          <p:spTgt spid="166"/>
                                        </p:tgtEl>
                                        <p:attrNameLst>
                                          <p:attrName>style.opacity</p:attrName>
                                        </p:attrNameLst>
                                      </p:cBhvr>
                                      <p:to>
                                        <p:strVal val="1"/>
                                      </p:to>
                                    </p:set>
                                    <p:animEffect filter="image" prLst="opacity: 1">
                                      <p:cBhvr rctx="IE">
                                        <p:cTn id="293" dur="indefinite"/>
                                        <p:tgtEl>
                                          <p:spTgt spid="166"/>
                                        </p:tgtEl>
                                      </p:cBhvr>
                                    </p:animEffect>
                                  </p:childTnLst>
                                </p:cTn>
                              </p:par>
                              <p:par>
                                <p:cTn id="294" presetID="9" presetClass="emph" presetSubtype="0" grpId="2" nodeType="withEffect">
                                  <p:stCondLst>
                                    <p:cond delay="0"/>
                                  </p:stCondLst>
                                  <p:childTnLst>
                                    <p:set>
                                      <p:cBhvr>
                                        <p:cTn id="295" dur="indefinite"/>
                                        <p:tgtEl>
                                          <p:spTgt spid="167"/>
                                        </p:tgtEl>
                                        <p:attrNameLst>
                                          <p:attrName>style.opacity</p:attrName>
                                        </p:attrNameLst>
                                      </p:cBhvr>
                                      <p:to>
                                        <p:strVal val="1"/>
                                      </p:to>
                                    </p:set>
                                    <p:animEffect filter="image" prLst="opacity: 1">
                                      <p:cBhvr rctx="IE">
                                        <p:cTn id="296" dur="indefinite"/>
                                        <p:tgtEl>
                                          <p:spTgt spid="167"/>
                                        </p:tgtEl>
                                      </p:cBhvr>
                                    </p:animEffect>
                                  </p:childTnLst>
                                </p:cTn>
                              </p:par>
                              <p:par>
                                <p:cTn id="297" presetID="9" presetClass="emph" presetSubtype="0" nodeType="withEffect">
                                  <p:stCondLst>
                                    <p:cond delay="0"/>
                                  </p:stCondLst>
                                  <p:childTnLst>
                                    <p:set>
                                      <p:cBhvr>
                                        <p:cTn id="298" dur="indefinite"/>
                                        <p:tgtEl>
                                          <p:spTgt spid="169"/>
                                        </p:tgtEl>
                                        <p:attrNameLst>
                                          <p:attrName>style.opacity</p:attrName>
                                        </p:attrNameLst>
                                      </p:cBhvr>
                                      <p:to>
                                        <p:strVal val="1"/>
                                      </p:to>
                                    </p:set>
                                    <p:animEffect filter="image" prLst="opacity: 1">
                                      <p:cBhvr rctx="IE">
                                        <p:cTn id="299" dur="indefinite"/>
                                        <p:tgtEl>
                                          <p:spTgt spid="169"/>
                                        </p:tgtEl>
                                      </p:cBhvr>
                                    </p:animEffect>
                                  </p:childTnLst>
                                </p:cTn>
                              </p:par>
                              <p:par>
                                <p:cTn id="300" presetID="9" presetClass="emph" presetSubtype="0" nodeType="withEffect">
                                  <p:stCondLst>
                                    <p:cond delay="0"/>
                                  </p:stCondLst>
                                  <p:childTnLst>
                                    <p:set>
                                      <p:cBhvr>
                                        <p:cTn id="301" dur="indefinite"/>
                                        <p:tgtEl>
                                          <p:spTgt spid="170"/>
                                        </p:tgtEl>
                                        <p:attrNameLst>
                                          <p:attrName>style.opacity</p:attrName>
                                        </p:attrNameLst>
                                      </p:cBhvr>
                                      <p:to>
                                        <p:strVal val="1"/>
                                      </p:to>
                                    </p:set>
                                    <p:animEffect filter="image" prLst="opacity: 1">
                                      <p:cBhvr rctx="IE">
                                        <p:cTn id="302" dur="indefinite"/>
                                        <p:tgtEl>
                                          <p:spTgt spid="170"/>
                                        </p:tgtEl>
                                      </p:cBhvr>
                                    </p:animEffect>
                                  </p:childTnLst>
                                </p:cTn>
                              </p:par>
                              <p:par>
                                <p:cTn id="303" presetID="9" presetClass="emph" presetSubtype="0" nodeType="withEffect">
                                  <p:stCondLst>
                                    <p:cond delay="0"/>
                                  </p:stCondLst>
                                  <p:childTnLst>
                                    <p:set>
                                      <p:cBhvr>
                                        <p:cTn id="304" dur="indefinite"/>
                                        <p:tgtEl>
                                          <p:spTgt spid="171"/>
                                        </p:tgtEl>
                                        <p:attrNameLst>
                                          <p:attrName>style.opacity</p:attrName>
                                        </p:attrNameLst>
                                      </p:cBhvr>
                                      <p:to>
                                        <p:strVal val="1"/>
                                      </p:to>
                                    </p:set>
                                    <p:animEffect filter="image" prLst="opacity: 1">
                                      <p:cBhvr rctx="IE">
                                        <p:cTn id="305" dur="indefinite"/>
                                        <p:tgtEl>
                                          <p:spTgt spid="171"/>
                                        </p:tgtEl>
                                      </p:cBhvr>
                                    </p:animEffect>
                                  </p:childTnLst>
                                </p:cTn>
                              </p:par>
                              <p:par>
                                <p:cTn id="306" presetID="9" presetClass="emph" presetSubtype="0" nodeType="withEffect">
                                  <p:stCondLst>
                                    <p:cond delay="0"/>
                                  </p:stCondLst>
                                  <p:childTnLst>
                                    <p:set>
                                      <p:cBhvr>
                                        <p:cTn id="307" dur="indefinite"/>
                                        <p:tgtEl>
                                          <p:spTgt spid="172"/>
                                        </p:tgtEl>
                                        <p:attrNameLst>
                                          <p:attrName>style.opacity</p:attrName>
                                        </p:attrNameLst>
                                      </p:cBhvr>
                                      <p:to>
                                        <p:strVal val="1"/>
                                      </p:to>
                                    </p:set>
                                    <p:animEffect filter="image" prLst="opacity: 1">
                                      <p:cBhvr rctx="IE">
                                        <p:cTn id="308" dur="indefinite"/>
                                        <p:tgtEl>
                                          <p:spTgt spid="172"/>
                                        </p:tgtEl>
                                      </p:cBhvr>
                                    </p:animEffect>
                                  </p:childTnLst>
                                </p:cTn>
                              </p:par>
                              <p:par>
                                <p:cTn id="309" presetID="9" presetClass="emph" presetSubtype="0" grpId="2" nodeType="withEffect">
                                  <p:stCondLst>
                                    <p:cond delay="0"/>
                                  </p:stCondLst>
                                  <p:childTnLst>
                                    <p:set>
                                      <p:cBhvr>
                                        <p:cTn id="310" dur="indefinite"/>
                                        <p:tgtEl>
                                          <p:spTgt spid="174"/>
                                        </p:tgtEl>
                                        <p:attrNameLst>
                                          <p:attrName>style.opacity</p:attrName>
                                        </p:attrNameLst>
                                      </p:cBhvr>
                                      <p:to>
                                        <p:strVal val="1"/>
                                      </p:to>
                                    </p:set>
                                    <p:animEffect filter="image" prLst="opacity: 1">
                                      <p:cBhvr rctx="IE">
                                        <p:cTn id="311" dur="indefinite"/>
                                        <p:tgtEl>
                                          <p:spTgt spid="174"/>
                                        </p:tgtEl>
                                      </p:cBhvr>
                                    </p:animEffect>
                                  </p:childTnLst>
                                </p:cTn>
                              </p:par>
                              <p:par>
                                <p:cTn id="312" presetID="9" presetClass="emph" presetSubtype="0" grpId="2" nodeType="withEffect">
                                  <p:stCondLst>
                                    <p:cond delay="0"/>
                                  </p:stCondLst>
                                  <p:childTnLst>
                                    <p:set>
                                      <p:cBhvr>
                                        <p:cTn id="313" dur="indefinite"/>
                                        <p:tgtEl>
                                          <p:spTgt spid="175"/>
                                        </p:tgtEl>
                                        <p:attrNameLst>
                                          <p:attrName>style.opacity</p:attrName>
                                        </p:attrNameLst>
                                      </p:cBhvr>
                                      <p:to>
                                        <p:strVal val="1"/>
                                      </p:to>
                                    </p:set>
                                    <p:animEffect filter="image" prLst="opacity: 1">
                                      <p:cBhvr rctx="IE">
                                        <p:cTn id="314" dur="indefinite"/>
                                        <p:tgtEl>
                                          <p:spTgt spid="175"/>
                                        </p:tgtEl>
                                      </p:cBhvr>
                                    </p:animEffect>
                                  </p:childTnLst>
                                </p:cTn>
                              </p:par>
                              <p:par>
                                <p:cTn id="315" presetID="9" presetClass="emph" presetSubtype="0" grpId="2" nodeType="withEffect">
                                  <p:stCondLst>
                                    <p:cond delay="0"/>
                                  </p:stCondLst>
                                  <p:childTnLst>
                                    <p:set>
                                      <p:cBhvr>
                                        <p:cTn id="316" dur="indefinite"/>
                                        <p:tgtEl>
                                          <p:spTgt spid="176"/>
                                        </p:tgtEl>
                                        <p:attrNameLst>
                                          <p:attrName>style.opacity</p:attrName>
                                        </p:attrNameLst>
                                      </p:cBhvr>
                                      <p:to>
                                        <p:strVal val="1"/>
                                      </p:to>
                                    </p:set>
                                    <p:animEffect filter="image" prLst="opacity: 1">
                                      <p:cBhvr rctx="IE">
                                        <p:cTn id="317" dur="indefinite"/>
                                        <p:tgtEl>
                                          <p:spTgt spid="176"/>
                                        </p:tgtEl>
                                      </p:cBhvr>
                                    </p:animEffect>
                                  </p:childTnLst>
                                </p:cTn>
                              </p:par>
                              <p:par>
                                <p:cTn id="318" presetID="9" presetClass="emph" presetSubtype="0" grpId="2" nodeType="withEffect">
                                  <p:stCondLst>
                                    <p:cond delay="0"/>
                                  </p:stCondLst>
                                  <p:childTnLst>
                                    <p:set>
                                      <p:cBhvr>
                                        <p:cTn id="319" dur="indefinite"/>
                                        <p:tgtEl>
                                          <p:spTgt spid="177"/>
                                        </p:tgtEl>
                                        <p:attrNameLst>
                                          <p:attrName>style.opacity</p:attrName>
                                        </p:attrNameLst>
                                      </p:cBhvr>
                                      <p:to>
                                        <p:strVal val="1"/>
                                      </p:to>
                                    </p:set>
                                    <p:animEffect filter="image" prLst="opacity: 1">
                                      <p:cBhvr rctx="IE">
                                        <p:cTn id="320" dur="indefinite"/>
                                        <p:tgtEl>
                                          <p:spTgt spid="177"/>
                                        </p:tgtEl>
                                      </p:cBhvr>
                                    </p:animEffect>
                                  </p:childTnLst>
                                </p:cTn>
                              </p:par>
                              <p:par>
                                <p:cTn id="321" presetID="9" presetClass="emph" presetSubtype="0" grpId="2" nodeType="withEffect">
                                  <p:stCondLst>
                                    <p:cond delay="0"/>
                                  </p:stCondLst>
                                  <p:childTnLst>
                                    <p:set>
                                      <p:cBhvr>
                                        <p:cTn id="322" dur="indefinite"/>
                                        <p:tgtEl>
                                          <p:spTgt spid="179"/>
                                        </p:tgtEl>
                                        <p:attrNameLst>
                                          <p:attrName>style.opacity</p:attrName>
                                        </p:attrNameLst>
                                      </p:cBhvr>
                                      <p:to>
                                        <p:strVal val="1"/>
                                      </p:to>
                                    </p:set>
                                    <p:animEffect filter="image" prLst="opacity: 1">
                                      <p:cBhvr rctx="IE">
                                        <p:cTn id="323" dur="indefinite"/>
                                        <p:tgtEl>
                                          <p:spTgt spid="179"/>
                                        </p:tgtEl>
                                      </p:cBhvr>
                                    </p:animEffect>
                                  </p:childTnLst>
                                </p:cTn>
                              </p:par>
                              <p:par>
                                <p:cTn id="324" presetID="9" presetClass="emph" presetSubtype="0" grpId="2" nodeType="withEffect">
                                  <p:stCondLst>
                                    <p:cond delay="0"/>
                                  </p:stCondLst>
                                  <p:childTnLst>
                                    <p:set>
                                      <p:cBhvr>
                                        <p:cTn id="325" dur="indefinite"/>
                                        <p:tgtEl>
                                          <p:spTgt spid="180"/>
                                        </p:tgtEl>
                                        <p:attrNameLst>
                                          <p:attrName>style.opacity</p:attrName>
                                        </p:attrNameLst>
                                      </p:cBhvr>
                                      <p:to>
                                        <p:strVal val="1"/>
                                      </p:to>
                                    </p:set>
                                    <p:animEffect filter="image" prLst="opacity: 1">
                                      <p:cBhvr rctx="IE">
                                        <p:cTn id="326" dur="indefinite"/>
                                        <p:tgtEl>
                                          <p:spTgt spid="180"/>
                                        </p:tgtEl>
                                      </p:cBhvr>
                                    </p:animEffect>
                                  </p:childTnLst>
                                </p:cTn>
                              </p:par>
                              <p:par>
                                <p:cTn id="327" presetID="9" presetClass="emph" presetSubtype="0" grpId="2" nodeType="withEffect">
                                  <p:stCondLst>
                                    <p:cond delay="0"/>
                                  </p:stCondLst>
                                  <p:childTnLst>
                                    <p:set>
                                      <p:cBhvr>
                                        <p:cTn id="328" dur="indefinite"/>
                                        <p:tgtEl>
                                          <p:spTgt spid="181"/>
                                        </p:tgtEl>
                                        <p:attrNameLst>
                                          <p:attrName>style.opacity</p:attrName>
                                        </p:attrNameLst>
                                      </p:cBhvr>
                                      <p:to>
                                        <p:strVal val="1"/>
                                      </p:to>
                                    </p:set>
                                    <p:animEffect filter="image" prLst="opacity: 1">
                                      <p:cBhvr rctx="IE">
                                        <p:cTn id="329" dur="indefinite"/>
                                        <p:tgtEl>
                                          <p:spTgt spid="181"/>
                                        </p:tgtEl>
                                      </p:cBhvr>
                                    </p:animEffect>
                                  </p:childTnLst>
                                </p:cTn>
                              </p:par>
                              <p:par>
                                <p:cTn id="330" presetID="9" presetClass="emph" presetSubtype="0" grpId="2" nodeType="withEffect">
                                  <p:stCondLst>
                                    <p:cond delay="0"/>
                                  </p:stCondLst>
                                  <p:childTnLst>
                                    <p:set>
                                      <p:cBhvr>
                                        <p:cTn id="331" dur="indefinite"/>
                                        <p:tgtEl>
                                          <p:spTgt spid="182"/>
                                        </p:tgtEl>
                                        <p:attrNameLst>
                                          <p:attrName>style.opacity</p:attrName>
                                        </p:attrNameLst>
                                      </p:cBhvr>
                                      <p:to>
                                        <p:strVal val="1"/>
                                      </p:to>
                                    </p:set>
                                    <p:animEffect filter="image" prLst="opacity: 1">
                                      <p:cBhvr rctx="IE">
                                        <p:cTn id="332" dur="indefinite"/>
                                        <p:tgtEl>
                                          <p:spTgt spid="182"/>
                                        </p:tgtEl>
                                      </p:cBhvr>
                                    </p:animEffect>
                                  </p:childTnLst>
                                </p:cTn>
                              </p:par>
                              <p:par>
                                <p:cTn id="333" presetID="9" presetClass="emph" presetSubtype="0" grpId="2" nodeType="withEffect">
                                  <p:stCondLst>
                                    <p:cond delay="0"/>
                                  </p:stCondLst>
                                  <p:childTnLst>
                                    <p:set>
                                      <p:cBhvr>
                                        <p:cTn id="334" dur="indefinite"/>
                                        <p:tgtEl>
                                          <p:spTgt spid="8">
                                            <p:txEl>
                                              <p:pRg st="0" end="0"/>
                                            </p:txEl>
                                          </p:spTgt>
                                        </p:tgtEl>
                                        <p:attrNameLst>
                                          <p:attrName>style.opacity</p:attrName>
                                        </p:attrNameLst>
                                      </p:cBhvr>
                                      <p:to>
                                        <p:strVal val="1"/>
                                      </p:to>
                                    </p:set>
                                    <p:animEffect filter="image" prLst="opacity: 1">
                                      <p:cBhvr rctx="IE">
                                        <p:cTn id="335" dur="indefinite"/>
                                        <p:tgtEl>
                                          <p:spTgt spid="8">
                                            <p:txEl>
                                              <p:pRg st="0" end="0"/>
                                            </p:txEl>
                                          </p:spTgt>
                                        </p:tgtEl>
                                      </p:cBhvr>
                                    </p:animEffect>
                                  </p:childTnLst>
                                </p:cTn>
                              </p:par>
                              <p:par>
                                <p:cTn id="336" presetID="9" presetClass="emph" presetSubtype="0" grpId="2" nodeType="withEffect">
                                  <p:stCondLst>
                                    <p:cond delay="0"/>
                                  </p:stCondLst>
                                  <p:childTnLst>
                                    <p:set>
                                      <p:cBhvr>
                                        <p:cTn id="337" dur="indefinite"/>
                                        <p:tgtEl>
                                          <p:spTgt spid="73">
                                            <p:txEl>
                                              <p:pRg st="0" end="0"/>
                                            </p:txEl>
                                          </p:spTgt>
                                        </p:tgtEl>
                                        <p:attrNameLst>
                                          <p:attrName>style.opacity</p:attrName>
                                        </p:attrNameLst>
                                      </p:cBhvr>
                                      <p:to>
                                        <p:strVal val="1"/>
                                      </p:to>
                                    </p:set>
                                    <p:animEffect filter="image" prLst="opacity: 1">
                                      <p:cBhvr rctx="IE">
                                        <p:cTn id="338" dur="indefinite"/>
                                        <p:tgtEl>
                                          <p:spTgt spid="73">
                                            <p:txEl>
                                              <p:pRg st="0" end="0"/>
                                            </p:txEl>
                                          </p:spTgt>
                                        </p:tgtEl>
                                      </p:cBhvr>
                                    </p:animEffect>
                                  </p:childTnLst>
                                </p:cTn>
                              </p:par>
                              <p:par>
                                <p:cTn id="339" presetID="9" presetClass="emph" presetSubtype="0" grpId="2" nodeType="withEffect">
                                  <p:stCondLst>
                                    <p:cond delay="0"/>
                                  </p:stCondLst>
                                  <p:childTnLst>
                                    <p:set>
                                      <p:cBhvr>
                                        <p:cTn id="340" dur="indefinite"/>
                                        <p:tgtEl>
                                          <p:spTgt spid="74">
                                            <p:txEl>
                                              <p:pRg st="0" end="0"/>
                                            </p:txEl>
                                          </p:spTgt>
                                        </p:tgtEl>
                                        <p:attrNameLst>
                                          <p:attrName>style.opacity</p:attrName>
                                        </p:attrNameLst>
                                      </p:cBhvr>
                                      <p:to>
                                        <p:strVal val="1"/>
                                      </p:to>
                                    </p:set>
                                    <p:animEffect filter="image" prLst="opacity: 1">
                                      <p:cBhvr rctx="IE">
                                        <p:cTn id="341" dur="indefinite"/>
                                        <p:tgtEl>
                                          <p:spTgt spid="74">
                                            <p:txEl>
                                              <p:pRg st="0" end="0"/>
                                            </p:txEl>
                                          </p:spTgt>
                                        </p:tgtEl>
                                      </p:cBhvr>
                                    </p:animEffect>
                                  </p:childTnLst>
                                </p:cTn>
                              </p:par>
                              <p:par>
                                <p:cTn id="342" presetID="9" presetClass="emph" presetSubtype="0" grpId="2" nodeType="withEffect">
                                  <p:stCondLst>
                                    <p:cond delay="0"/>
                                  </p:stCondLst>
                                  <p:childTnLst>
                                    <p:set>
                                      <p:cBhvr>
                                        <p:cTn id="343" dur="indefinite"/>
                                        <p:tgtEl>
                                          <p:spTgt spid="75">
                                            <p:txEl>
                                              <p:pRg st="0" end="0"/>
                                            </p:txEl>
                                          </p:spTgt>
                                        </p:tgtEl>
                                        <p:attrNameLst>
                                          <p:attrName>style.opacity</p:attrName>
                                        </p:attrNameLst>
                                      </p:cBhvr>
                                      <p:to>
                                        <p:strVal val="1"/>
                                      </p:to>
                                    </p:set>
                                    <p:animEffect filter="image" prLst="opacity: 1">
                                      <p:cBhvr rctx="IE">
                                        <p:cTn id="344" dur="indefinite"/>
                                        <p:tgtEl>
                                          <p:spTgt spid="75">
                                            <p:txEl>
                                              <p:pRg st="0" end="0"/>
                                            </p:txEl>
                                          </p:spTgt>
                                        </p:tgtEl>
                                      </p:cBhvr>
                                    </p:animEffect>
                                  </p:childTnLst>
                                </p:cTn>
                              </p:par>
                              <p:par>
                                <p:cTn id="345" presetID="9" presetClass="emph" presetSubtype="0" grpId="2" nodeType="withEffect">
                                  <p:stCondLst>
                                    <p:cond delay="0"/>
                                  </p:stCondLst>
                                  <p:childTnLst>
                                    <p:set>
                                      <p:cBhvr>
                                        <p:cTn id="346" dur="indefinite"/>
                                        <p:tgtEl>
                                          <p:spTgt spid="13">
                                            <p:txEl>
                                              <p:pRg st="0" end="0"/>
                                            </p:txEl>
                                          </p:spTgt>
                                        </p:tgtEl>
                                        <p:attrNameLst>
                                          <p:attrName>style.opacity</p:attrName>
                                        </p:attrNameLst>
                                      </p:cBhvr>
                                      <p:to>
                                        <p:strVal val="1"/>
                                      </p:to>
                                    </p:set>
                                    <p:animEffect filter="image" prLst="opacity: 1">
                                      <p:cBhvr rctx="IE">
                                        <p:cTn id="347" dur="indefinite"/>
                                        <p:tgtEl>
                                          <p:spTgt spid="13">
                                            <p:txEl>
                                              <p:pRg st="0" end="0"/>
                                            </p:txEl>
                                          </p:spTgt>
                                        </p:tgtEl>
                                      </p:cBhvr>
                                    </p:animEffect>
                                  </p:childTnLst>
                                </p:cTn>
                              </p:par>
                              <p:par>
                                <p:cTn id="348" presetID="9" presetClass="emph" presetSubtype="0" grpId="2" nodeType="withEffect">
                                  <p:stCondLst>
                                    <p:cond delay="0"/>
                                  </p:stCondLst>
                                  <p:childTnLst>
                                    <p:set>
                                      <p:cBhvr>
                                        <p:cTn id="349" dur="indefinite"/>
                                        <p:tgtEl>
                                          <p:spTgt spid="14">
                                            <p:txEl>
                                              <p:pRg st="0" end="0"/>
                                            </p:txEl>
                                          </p:spTgt>
                                        </p:tgtEl>
                                        <p:attrNameLst>
                                          <p:attrName>style.opacity</p:attrName>
                                        </p:attrNameLst>
                                      </p:cBhvr>
                                      <p:to>
                                        <p:strVal val="1"/>
                                      </p:to>
                                    </p:set>
                                    <p:animEffect filter="image" prLst="opacity: 1">
                                      <p:cBhvr rctx="IE">
                                        <p:cTn id="350" dur="indefinite"/>
                                        <p:tgtEl>
                                          <p:spTgt spid="14">
                                            <p:txEl>
                                              <p:pRg st="0" end="0"/>
                                            </p:txEl>
                                          </p:spTgt>
                                        </p:tgtEl>
                                      </p:cBhvr>
                                    </p:animEffect>
                                  </p:childTnLst>
                                </p:cTn>
                              </p:par>
                              <p:par>
                                <p:cTn id="351" presetID="9" presetClass="emph" presetSubtype="0" grpId="2" nodeType="withEffect">
                                  <p:stCondLst>
                                    <p:cond delay="0"/>
                                  </p:stCondLst>
                                  <p:childTnLst>
                                    <p:set>
                                      <p:cBhvr>
                                        <p:cTn id="352" dur="indefinite"/>
                                        <p:tgtEl>
                                          <p:spTgt spid="15">
                                            <p:txEl>
                                              <p:pRg st="0" end="0"/>
                                            </p:txEl>
                                          </p:spTgt>
                                        </p:tgtEl>
                                        <p:attrNameLst>
                                          <p:attrName>style.opacity</p:attrName>
                                        </p:attrNameLst>
                                      </p:cBhvr>
                                      <p:to>
                                        <p:strVal val="1"/>
                                      </p:to>
                                    </p:set>
                                    <p:animEffect filter="image" prLst="opacity: 1">
                                      <p:cBhvr rctx="IE">
                                        <p:cTn id="353" dur="indefinite"/>
                                        <p:tgtEl>
                                          <p:spTgt spid="15">
                                            <p:txEl>
                                              <p:pRg st="0" end="0"/>
                                            </p:txEl>
                                          </p:spTgt>
                                        </p:tgtEl>
                                      </p:cBhvr>
                                    </p:animEffect>
                                  </p:childTnLst>
                                </p:cTn>
                              </p:par>
                              <p:par>
                                <p:cTn id="354" presetID="9" presetClass="emph" presetSubtype="0" grpId="2" nodeType="withEffect">
                                  <p:stCondLst>
                                    <p:cond delay="0"/>
                                  </p:stCondLst>
                                  <p:childTnLst>
                                    <p:set>
                                      <p:cBhvr>
                                        <p:cTn id="355" dur="indefinite"/>
                                        <p:tgtEl>
                                          <p:spTgt spid="16">
                                            <p:txEl>
                                              <p:pRg st="0" end="0"/>
                                            </p:txEl>
                                          </p:spTgt>
                                        </p:tgtEl>
                                        <p:attrNameLst>
                                          <p:attrName>style.opacity</p:attrName>
                                        </p:attrNameLst>
                                      </p:cBhvr>
                                      <p:to>
                                        <p:strVal val="1"/>
                                      </p:to>
                                    </p:set>
                                    <p:animEffect filter="image" prLst="opacity: 1">
                                      <p:cBhvr rctx="IE">
                                        <p:cTn id="356" dur="indefinite"/>
                                        <p:tgtEl>
                                          <p:spTgt spid="16">
                                            <p:txEl>
                                              <p:pRg st="0" end="0"/>
                                            </p:txEl>
                                          </p:spTgt>
                                        </p:tgtEl>
                                      </p:cBhvr>
                                    </p:animEffect>
                                  </p:childTnLst>
                                </p:cTn>
                              </p:par>
                              <p:par>
                                <p:cTn id="357" presetID="9" presetClass="emph" presetSubtype="0" grpId="2" nodeType="withEffect">
                                  <p:stCondLst>
                                    <p:cond delay="0"/>
                                  </p:stCondLst>
                                  <p:childTnLst>
                                    <p:set>
                                      <p:cBhvr>
                                        <p:cTn id="358" dur="indefinite"/>
                                        <p:tgtEl>
                                          <p:spTgt spid="77"/>
                                        </p:tgtEl>
                                        <p:attrNameLst>
                                          <p:attrName>style.opacity</p:attrName>
                                        </p:attrNameLst>
                                      </p:cBhvr>
                                      <p:to>
                                        <p:strVal val="1"/>
                                      </p:to>
                                    </p:set>
                                    <p:animEffect filter="image" prLst="opacity: 1">
                                      <p:cBhvr rctx="IE">
                                        <p:cTn id="359" dur="indefinite"/>
                                        <p:tgtEl>
                                          <p:spTgt spid="77"/>
                                        </p:tgtEl>
                                      </p:cBhvr>
                                    </p:animEffect>
                                  </p:childTnLst>
                                </p:cTn>
                              </p:par>
                              <p:par>
                                <p:cTn id="360" presetID="9" presetClass="emph" presetSubtype="0" grpId="2" nodeType="withEffect">
                                  <p:stCondLst>
                                    <p:cond delay="0"/>
                                  </p:stCondLst>
                                  <p:childTnLst>
                                    <p:set>
                                      <p:cBhvr>
                                        <p:cTn id="361" dur="indefinite"/>
                                        <p:tgtEl>
                                          <p:spTgt spid="78"/>
                                        </p:tgtEl>
                                        <p:attrNameLst>
                                          <p:attrName>style.opacity</p:attrName>
                                        </p:attrNameLst>
                                      </p:cBhvr>
                                      <p:to>
                                        <p:strVal val="1"/>
                                      </p:to>
                                    </p:set>
                                    <p:animEffect filter="image" prLst="opacity: 1">
                                      <p:cBhvr rctx="IE">
                                        <p:cTn id="362" dur="indefinite"/>
                                        <p:tgtEl>
                                          <p:spTgt spid="78"/>
                                        </p:tgtEl>
                                      </p:cBhvr>
                                    </p:animEffect>
                                  </p:childTnLst>
                                </p:cTn>
                              </p:par>
                              <p:par>
                                <p:cTn id="363" presetID="9" presetClass="emph" presetSubtype="0" grpId="2" nodeType="withEffect">
                                  <p:stCondLst>
                                    <p:cond delay="0"/>
                                  </p:stCondLst>
                                  <p:childTnLst>
                                    <p:set>
                                      <p:cBhvr>
                                        <p:cTn id="364" dur="indefinite"/>
                                        <p:tgtEl>
                                          <p:spTgt spid="79"/>
                                        </p:tgtEl>
                                        <p:attrNameLst>
                                          <p:attrName>style.opacity</p:attrName>
                                        </p:attrNameLst>
                                      </p:cBhvr>
                                      <p:to>
                                        <p:strVal val="1"/>
                                      </p:to>
                                    </p:set>
                                    <p:animEffect filter="image" prLst="opacity: 1">
                                      <p:cBhvr rctx="IE">
                                        <p:cTn id="365" dur="indefinite"/>
                                        <p:tgtEl>
                                          <p:spTgt spid="79"/>
                                        </p:tgtEl>
                                      </p:cBhvr>
                                    </p:animEffect>
                                  </p:childTnLst>
                                </p:cTn>
                              </p:par>
                              <p:par>
                                <p:cTn id="366" presetID="9" presetClass="emph" presetSubtype="0" grpId="2" nodeType="withEffect">
                                  <p:stCondLst>
                                    <p:cond delay="0"/>
                                  </p:stCondLst>
                                  <p:childTnLst>
                                    <p:set>
                                      <p:cBhvr>
                                        <p:cTn id="367" dur="indefinite"/>
                                        <p:tgtEl>
                                          <p:spTgt spid="22"/>
                                        </p:tgtEl>
                                        <p:attrNameLst>
                                          <p:attrName>style.opacity</p:attrName>
                                        </p:attrNameLst>
                                      </p:cBhvr>
                                      <p:to>
                                        <p:strVal val="1"/>
                                      </p:to>
                                    </p:set>
                                    <p:animEffect filter="image" prLst="opacity: 1">
                                      <p:cBhvr rctx="IE">
                                        <p:cTn id="368" dur="indefinite"/>
                                        <p:tgtEl>
                                          <p:spTgt spid="22"/>
                                        </p:tgtEl>
                                      </p:cBhvr>
                                    </p:animEffect>
                                  </p:childTnLst>
                                </p:cTn>
                              </p:par>
                              <p:par>
                                <p:cTn id="369" presetID="9" presetClass="emph" presetSubtype="0" grpId="2" nodeType="withEffect">
                                  <p:stCondLst>
                                    <p:cond delay="0"/>
                                  </p:stCondLst>
                                  <p:childTnLst>
                                    <p:set>
                                      <p:cBhvr>
                                        <p:cTn id="370" dur="indefinite"/>
                                        <p:tgtEl>
                                          <p:spTgt spid="23"/>
                                        </p:tgtEl>
                                        <p:attrNameLst>
                                          <p:attrName>style.opacity</p:attrName>
                                        </p:attrNameLst>
                                      </p:cBhvr>
                                      <p:to>
                                        <p:strVal val="1"/>
                                      </p:to>
                                    </p:set>
                                    <p:animEffect filter="image" prLst="opacity: 1">
                                      <p:cBhvr rctx="IE">
                                        <p:cTn id="371" dur="indefinite"/>
                                        <p:tgtEl>
                                          <p:spTgt spid="23"/>
                                        </p:tgtEl>
                                      </p:cBhvr>
                                    </p:animEffect>
                                  </p:childTnLst>
                                </p:cTn>
                              </p:par>
                              <p:par>
                                <p:cTn id="372" presetID="9" presetClass="emph" presetSubtype="0" grpId="2" nodeType="withEffect">
                                  <p:stCondLst>
                                    <p:cond delay="0"/>
                                  </p:stCondLst>
                                  <p:childTnLst>
                                    <p:set>
                                      <p:cBhvr>
                                        <p:cTn id="373" dur="indefinite"/>
                                        <p:tgtEl>
                                          <p:spTgt spid="24"/>
                                        </p:tgtEl>
                                        <p:attrNameLst>
                                          <p:attrName>style.opacity</p:attrName>
                                        </p:attrNameLst>
                                      </p:cBhvr>
                                      <p:to>
                                        <p:strVal val="1"/>
                                      </p:to>
                                    </p:set>
                                    <p:animEffect filter="image" prLst="opacity: 1">
                                      <p:cBhvr rctx="IE">
                                        <p:cTn id="374" dur="indefinite"/>
                                        <p:tgtEl>
                                          <p:spTgt spid="24"/>
                                        </p:tgtEl>
                                      </p:cBhvr>
                                    </p:animEffect>
                                  </p:childTnLst>
                                </p:cTn>
                              </p:par>
                              <p:par>
                                <p:cTn id="375" presetID="9" presetClass="emph" presetSubtype="0" grpId="2" nodeType="withEffect">
                                  <p:stCondLst>
                                    <p:cond delay="0"/>
                                  </p:stCondLst>
                                  <p:childTnLst>
                                    <p:set>
                                      <p:cBhvr>
                                        <p:cTn id="376" dur="indefinite"/>
                                        <p:tgtEl>
                                          <p:spTgt spid="25"/>
                                        </p:tgtEl>
                                        <p:attrNameLst>
                                          <p:attrName>style.opacity</p:attrName>
                                        </p:attrNameLst>
                                      </p:cBhvr>
                                      <p:to>
                                        <p:strVal val="1"/>
                                      </p:to>
                                    </p:set>
                                    <p:animEffect filter="image" prLst="opacity: 1">
                                      <p:cBhvr rctx="IE">
                                        <p:cTn id="377" dur="indefinite"/>
                                        <p:tgtEl>
                                          <p:spTgt spid="25"/>
                                        </p:tgtEl>
                                      </p:cBhvr>
                                    </p:animEffect>
                                  </p:childTnLst>
                                </p:cTn>
                              </p:par>
                              <p:par>
                                <p:cTn id="378" presetID="9" presetClass="emph" presetSubtype="0" grpId="2" nodeType="withEffect">
                                  <p:stCondLst>
                                    <p:cond delay="0"/>
                                  </p:stCondLst>
                                  <p:childTnLst>
                                    <p:set>
                                      <p:cBhvr>
                                        <p:cTn id="379" dur="indefinite"/>
                                        <p:tgtEl>
                                          <p:spTgt spid="81"/>
                                        </p:tgtEl>
                                        <p:attrNameLst>
                                          <p:attrName>style.opacity</p:attrName>
                                        </p:attrNameLst>
                                      </p:cBhvr>
                                      <p:to>
                                        <p:strVal val="1"/>
                                      </p:to>
                                    </p:set>
                                    <p:animEffect filter="image" prLst="opacity: 1">
                                      <p:cBhvr rctx="IE">
                                        <p:cTn id="380" dur="indefinite"/>
                                        <p:tgtEl>
                                          <p:spTgt spid="81"/>
                                        </p:tgtEl>
                                      </p:cBhvr>
                                    </p:animEffect>
                                  </p:childTnLst>
                                </p:cTn>
                              </p:par>
                              <p:par>
                                <p:cTn id="381" presetID="9" presetClass="emph" presetSubtype="0" grpId="2" nodeType="withEffect">
                                  <p:stCondLst>
                                    <p:cond delay="0"/>
                                  </p:stCondLst>
                                  <p:childTnLst>
                                    <p:set>
                                      <p:cBhvr>
                                        <p:cTn id="382" dur="indefinite"/>
                                        <p:tgtEl>
                                          <p:spTgt spid="28">
                                            <p:txEl>
                                              <p:pRg st="0" end="0"/>
                                            </p:txEl>
                                          </p:spTgt>
                                        </p:tgtEl>
                                        <p:attrNameLst>
                                          <p:attrName>style.opacity</p:attrName>
                                        </p:attrNameLst>
                                      </p:cBhvr>
                                      <p:to>
                                        <p:strVal val="1"/>
                                      </p:to>
                                    </p:set>
                                    <p:animEffect filter="image" prLst="opacity: 1">
                                      <p:cBhvr rctx="IE">
                                        <p:cTn id="383" dur="indefinite"/>
                                        <p:tgtEl>
                                          <p:spTgt spid="28">
                                            <p:txEl>
                                              <p:pRg st="0" end="0"/>
                                            </p:txEl>
                                          </p:spTgt>
                                        </p:tgtEl>
                                      </p:cBhvr>
                                    </p:animEffect>
                                  </p:childTnLst>
                                </p:cTn>
                              </p:par>
                              <p:par>
                                <p:cTn id="384" presetID="9" presetClass="emph" presetSubtype="0" grpId="2" nodeType="withEffect">
                                  <p:stCondLst>
                                    <p:cond delay="0"/>
                                  </p:stCondLst>
                                  <p:childTnLst>
                                    <p:set>
                                      <p:cBhvr>
                                        <p:cTn id="385" dur="indefinite"/>
                                        <p:tgtEl>
                                          <p:spTgt spid="29">
                                            <p:txEl>
                                              <p:pRg st="0" end="0"/>
                                            </p:txEl>
                                          </p:spTgt>
                                        </p:tgtEl>
                                        <p:attrNameLst>
                                          <p:attrName>style.opacity</p:attrName>
                                        </p:attrNameLst>
                                      </p:cBhvr>
                                      <p:to>
                                        <p:strVal val="1"/>
                                      </p:to>
                                    </p:set>
                                    <p:animEffect filter="image" prLst="opacity: 1">
                                      <p:cBhvr rctx="IE">
                                        <p:cTn id="386" dur="indefinite"/>
                                        <p:tgtEl>
                                          <p:spTgt spid="29">
                                            <p:txEl>
                                              <p:pRg st="0" end="0"/>
                                            </p:txEl>
                                          </p:spTgt>
                                        </p:tgtEl>
                                      </p:cBhvr>
                                    </p:animEffect>
                                  </p:childTnLst>
                                </p:cTn>
                              </p:par>
                              <p:par>
                                <p:cTn id="387" presetID="9" presetClass="emph" presetSubtype="0" grpId="2" nodeType="withEffect">
                                  <p:stCondLst>
                                    <p:cond delay="0"/>
                                  </p:stCondLst>
                                  <p:childTnLst>
                                    <p:set>
                                      <p:cBhvr>
                                        <p:cTn id="388" dur="indefinite"/>
                                        <p:tgtEl>
                                          <p:spTgt spid="82">
                                            <p:txEl>
                                              <p:pRg st="0" end="0"/>
                                            </p:txEl>
                                          </p:spTgt>
                                        </p:tgtEl>
                                        <p:attrNameLst>
                                          <p:attrName>style.opacity</p:attrName>
                                        </p:attrNameLst>
                                      </p:cBhvr>
                                      <p:to>
                                        <p:strVal val="1"/>
                                      </p:to>
                                    </p:set>
                                    <p:animEffect filter="image" prLst="opacity: 1">
                                      <p:cBhvr rctx="IE">
                                        <p:cTn id="389" dur="indefinite"/>
                                        <p:tgtEl>
                                          <p:spTgt spid="82">
                                            <p:txEl>
                                              <p:pRg st="0" end="0"/>
                                            </p:txEl>
                                          </p:spTgt>
                                        </p:tgtEl>
                                      </p:cBhvr>
                                    </p:animEffect>
                                  </p:childTnLst>
                                </p:cTn>
                              </p:par>
                              <p:par>
                                <p:cTn id="390" presetID="9" presetClass="emph" presetSubtype="0" grpId="2" nodeType="withEffect">
                                  <p:stCondLst>
                                    <p:cond delay="0"/>
                                  </p:stCondLst>
                                  <p:childTnLst>
                                    <p:set>
                                      <p:cBhvr>
                                        <p:cTn id="391" dur="indefinite"/>
                                        <p:tgtEl>
                                          <p:spTgt spid="83">
                                            <p:txEl>
                                              <p:pRg st="0" end="0"/>
                                            </p:txEl>
                                          </p:spTgt>
                                        </p:tgtEl>
                                        <p:attrNameLst>
                                          <p:attrName>style.opacity</p:attrName>
                                        </p:attrNameLst>
                                      </p:cBhvr>
                                      <p:to>
                                        <p:strVal val="1"/>
                                      </p:to>
                                    </p:set>
                                    <p:animEffect filter="image" prLst="opacity: 1">
                                      <p:cBhvr rctx="IE">
                                        <p:cTn id="392" dur="indefinite"/>
                                        <p:tgtEl>
                                          <p:spTgt spid="83">
                                            <p:txEl>
                                              <p:pRg st="0" end="0"/>
                                            </p:txEl>
                                          </p:spTgt>
                                        </p:tgtEl>
                                      </p:cBhvr>
                                    </p:animEffect>
                                  </p:childTnLst>
                                </p:cTn>
                              </p:par>
                              <p:par>
                                <p:cTn id="393" presetID="9" presetClass="emph" presetSubtype="0" nodeType="withEffect">
                                  <p:stCondLst>
                                    <p:cond delay="0"/>
                                  </p:stCondLst>
                                  <p:childTnLst>
                                    <p:set>
                                      <p:cBhvr>
                                        <p:cTn id="394" dur="indefinite"/>
                                        <p:tgtEl>
                                          <p:spTgt spid="152"/>
                                        </p:tgtEl>
                                        <p:attrNameLst>
                                          <p:attrName>style.opacity</p:attrName>
                                        </p:attrNameLst>
                                      </p:cBhvr>
                                      <p:to>
                                        <p:strVal val="1"/>
                                      </p:to>
                                    </p:set>
                                    <p:animEffect filter="image" prLst="opacity: 1">
                                      <p:cBhvr rctx="IE">
                                        <p:cTn id="395" dur="indefinite"/>
                                        <p:tgtEl>
                                          <p:spTgt spid="152"/>
                                        </p:tgtEl>
                                      </p:cBhvr>
                                    </p:animEffect>
                                  </p:childTnLst>
                                </p:cTn>
                              </p:par>
                              <p:par>
                                <p:cTn id="396" presetID="9" presetClass="emph" presetSubtype="0" nodeType="withEffect">
                                  <p:stCondLst>
                                    <p:cond delay="0"/>
                                  </p:stCondLst>
                                  <p:childTnLst>
                                    <p:set>
                                      <p:cBhvr>
                                        <p:cTn id="397" dur="indefinite"/>
                                        <p:tgtEl>
                                          <p:spTgt spid="100"/>
                                        </p:tgtEl>
                                        <p:attrNameLst>
                                          <p:attrName>style.opacity</p:attrName>
                                        </p:attrNameLst>
                                      </p:cBhvr>
                                      <p:to>
                                        <p:strVal val="1"/>
                                      </p:to>
                                    </p:set>
                                    <p:animEffect filter="image" prLst="opacity: 1">
                                      <p:cBhvr rctx="IE">
                                        <p:cTn id="398" dur="indefinite"/>
                                        <p:tgtEl>
                                          <p:spTgt spid="100"/>
                                        </p:tgtEl>
                                      </p:cBhvr>
                                    </p:animEffect>
                                  </p:childTnLst>
                                </p:cTn>
                              </p:par>
                              <p:par>
                                <p:cTn id="399" presetID="9" presetClass="emph" presetSubtype="0" nodeType="withEffect">
                                  <p:stCondLst>
                                    <p:cond delay="0"/>
                                  </p:stCondLst>
                                  <p:childTnLst>
                                    <p:set>
                                      <p:cBhvr>
                                        <p:cTn id="400" dur="indefinite"/>
                                        <p:tgtEl>
                                          <p:spTgt spid="105"/>
                                        </p:tgtEl>
                                        <p:attrNameLst>
                                          <p:attrName>style.opacity</p:attrName>
                                        </p:attrNameLst>
                                      </p:cBhvr>
                                      <p:to>
                                        <p:strVal val="1"/>
                                      </p:to>
                                    </p:set>
                                    <p:animEffect filter="image" prLst="opacity: 1">
                                      <p:cBhvr rctx="IE">
                                        <p:cTn id="401" dur="indefinite"/>
                                        <p:tgtEl>
                                          <p:spTgt spid="105"/>
                                        </p:tgtEl>
                                      </p:cBhvr>
                                    </p:animEffect>
                                  </p:childTnLst>
                                </p:cTn>
                              </p:par>
                              <p:par>
                                <p:cTn id="402" presetID="9" presetClass="emph" presetSubtype="0" nodeType="withEffect">
                                  <p:stCondLst>
                                    <p:cond delay="0"/>
                                  </p:stCondLst>
                                  <p:childTnLst>
                                    <p:set>
                                      <p:cBhvr>
                                        <p:cTn id="403" dur="indefinite"/>
                                        <p:tgtEl>
                                          <p:spTgt spid="90"/>
                                        </p:tgtEl>
                                        <p:attrNameLst>
                                          <p:attrName>style.opacity</p:attrName>
                                        </p:attrNameLst>
                                      </p:cBhvr>
                                      <p:to>
                                        <p:strVal val="1"/>
                                      </p:to>
                                    </p:set>
                                    <p:animEffect filter="image" prLst="opacity: 1">
                                      <p:cBhvr rctx="IE">
                                        <p:cTn id="404" dur="indefinite"/>
                                        <p:tgtEl>
                                          <p:spTgt spid="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4" grpId="0" animBg="1"/>
      <p:bldP spid="164" grpId="1" animBg="1"/>
      <p:bldP spid="164" grpId="2" animBg="1"/>
      <p:bldP spid="165" grpId="0" animBg="1"/>
      <p:bldP spid="165" grpId="1" animBg="1"/>
      <p:bldP spid="165" grpId="2" animBg="1"/>
      <p:bldP spid="166" grpId="0" animBg="1"/>
      <p:bldP spid="166" grpId="1" animBg="1"/>
      <p:bldP spid="166" grpId="2" animBg="1"/>
      <p:bldP spid="167" grpId="0" animBg="1"/>
      <p:bldP spid="167" grpId="1" animBg="1"/>
      <p:bldP spid="167" grpId="2" animBg="1"/>
      <p:bldP spid="168" grpId="0" animBg="1"/>
      <p:bldP spid="174" grpId="0" animBg="1"/>
      <p:bldP spid="174" grpId="1" animBg="1"/>
      <p:bldP spid="174" grpId="2" animBg="1"/>
      <p:bldP spid="175" grpId="0" animBg="1"/>
      <p:bldP spid="175" grpId="1" animBg="1"/>
      <p:bldP spid="175" grpId="2" animBg="1"/>
      <p:bldP spid="176" grpId="0" animBg="1"/>
      <p:bldP spid="176" grpId="1" animBg="1"/>
      <p:bldP spid="176" grpId="2" animBg="1"/>
      <p:bldP spid="177" grpId="0" animBg="1"/>
      <p:bldP spid="177" grpId="1" animBg="1"/>
      <p:bldP spid="177" grpId="2" animBg="1"/>
      <p:bldP spid="178" grpId="0" animBg="1"/>
      <p:bldP spid="179" grpId="0" animBg="1"/>
      <p:bldP spid="179" grpId="1" animBg="1"/>
      <p:bldP spid="179" grpId="2" animBg="1"/>
      <p:bldP spid="180" grpId="0" animBg="1"/>
      <p:bldP spid="180" grpId="1" animBg="1"/>
      <p:bldP spid="180" grpId="2" animBg="1"/>
      <p:bldP spid="181" grpId="0" animBg="1"/>
      <p:bldP spid="181" grpId="1" animBg="1"/>
      <p:bldP spid="181" grpId="2" animBg="1"/>
      <p:bldP spid="182" grpId="0" animBg="1"/>
      <p:bldP spid="182" grpId="1" animBg="1"/>
      <p:bldP spid="182" grpId="2" animBg="1"/>
      <p:bldP spid="183" grpId="0" animBg="1"/>
      <p:bldP spid="8" grpId="0" build="p"/>
      <p:bldP spid="8" grpId="1" build="p"/>
      <p:bldP spid="8" grpId="2" build="p"/>
      <p:bldP spid="73" grpId="0" build="p"/>
      <p:bldP spid="73" grpId="1" build="p"/>
      <p:bldP spid="73" grpId="2" build="p"/>
      <p:bldP spid="74" grpId="0" build="p"/>
      <p:bldP spid="74" grpId="1" build="p"/>
      <p:bldP spid="74" grpId="2" build="p"/>
      <p:bldP spid="75" grpId="0" build="p"/>
      <p:bldP spid="75" grpId="1" build="p"/>
      <p:bldP spid="75" grpId="2" build="p"/>
      <p:bldP spid="76" grpId="0" build="p"/>
      <p:bldP spid="13" grpId="0" build="p"/>
      <p:bldP spid="13" grpId="1" build="p"/>
      <p:bldP spid="13" grpId="2" build="p"/>
      <p:bldP spid="14" grpId="0" build="p"/>
      <p:bldP spid="14" grpId="1" build="p"/>
      <p:bldP spid="14" grpId="2" build="p"/>
      <p:bldP spid="15" grpId="0" build="p"/>
      <p:bldP spid="15" grpId="1" build="p"/>
      <p:bldP spid="15" grpId="2" build="p"/>
      <p:bldP spid="16" grpId="0" build="p"/>
      <p:bldP spid="16" grpId="1" build="p"/>
      <p:bldP spid="16" grpId="2" build="p"/>
      <p:bldP spid="17" grpId="0" build="p"/>
      <p:bldP spid="77" grpId="0"/>
      <p:bldP spid="77" grpId="1"/>
      <p:bldP spid="77" grpId="2"/>
      <p:bldP spid="78" grpId="0"/>
      <p:bldP spid="78" grpId="1"/>
      <p:bldP spid="78" grpId="2"/>
      <p:bldP spid="79" grpId="0"/>
      <p:bldP spid="79" grpId="1"/>
      <p:bldP spid="79" grpId="2"/>
      <p:bldP spid="80" grpId="0"/>
      <p:bldP spid="22" grpId="0"/>
      <p:bldP spid="22" grpId="1"/>
      <p:bldP spid="22" grpId="2"/>
      <p:bldP spid="23" grpId="0"/>
      <p:bldP spid="23" grpId="1"/>
      <p:bldP spid="23" grpId="2"/>
      <p:bldP spid="24" grpId="0"/>
      <p:bldP spid="24" grpId="1"/>
      <p:bldP spid="24" grpId="2"/>
      <p:bldP spid="25" grpId="0"/>
      <p:bldP spid="25" grpId="1"/>
      <p:bldP spid="25" grpId="2"/>
      <p:bldP spid="26" grpId="0"/>
      <p:bldP spid="81" grpId="0"/>
      <p:bldP spid="81" grpId="1"/>
      <p:bldP spid="81" grpId="2"/>
      <p:bldP spid="28" grpId="0" build="p"/>
      <p:bldP spid="28" grpId="1" build="p"/>
      <p:bldP spid="28" grpId="2" build="p"/>
      <p:bldP spid="29" grpId="0" build="p"/>
      <p:bldP spid="29" grpId="1" build="p"/>
      <p:bldP spid="29" grpId="2" build="p"/>
      <p:bldP spid="82" grpId="0" build="p"/>
      <p:bldP spid="82" grpId="1" build="p"/>
      <p:bldP spid="82" grpId="2" build="p"/>
      <p:bldP spid="83" grpId="0" build="p"/>
      <p:bldP spid="83" grpId="1" build="p"/>
      <p:bldP spid="83" grpId="2" build="p"/>
      <p:bldP spid="84"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737"/>
        <p:cNvGrpSpPr/>
        <p:nvPr/>
      </p:nvGrpSpPr>
      <p:grpSpPr>
        <a:xfrm>
          <a:off x="0" y="0"/>
          <a:ext cx="0" cy="0"/>
          <a:chOff x="0" y="0"/>
          <a:chExt cx="0" cy="0"/>
        </a:xfrm>
      </p:grpSpPr>
      <p:sp>
        <p:nvSpPr>
          <p:cNvPr id="138" name="Rectangle 137">
            <a:extLst>
              <a:ext uri="{FF2B5EF4-FFF2-40B4-BE49-F238E27FC236}">
                <a16:creationId xmlns:a16="http://schemas.microsoft.com/office/drawing/2014/main" id="{5AC477E6-419C-9A47-84F1-26AE75A9A75D}"/>
              </a:ext>
            </a:extLst>
          </p:cNvPr>
          <p:cNvSpPr/>
          <p:nvPr/>
        </p:nvSpPr>
        <p:spPr bwMode="auto">
          <a:xfrm>
            <a:off x="394937" y="1048487"/>
            <a:ext cx="2000815" cy="5477347"/>
          </a:xfrm>
          <a:prstGeom prst="rect">
            <a:avLst/>
          </a:prstGeom>
          <a:noFill/>
          <a:ln w="12700" cap="rnd">
            <a:solidFill>
              <a:srgbClr val="0078D7"/>
            </a:solidFill>
            <a:miter lim="800000"/>
            <a:headEnd/>
            <a:tailEnd/>
          </a:ln>
          <a:effectLst/>
          <a:extLst/>
        </p:spPr>
        <p:txBody>
          <a:bodyPr wrap="none" rtlCol="0" anchor="ct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39" name="Rectangle 138">
            <a:extLst>
              <a:ext uri="{FF2B5EF4-FFF2-40B4-BE49-F238E27FC236}">
                <a16:creationId xmlns:a16="http://schemas.microsoft.com/office/drawing/2014/main" id="{8AB817D6-B2E8-564F-96CA-F9A859666512}"/>
              </a:ext>
            </a:extLst>
          </p:cNvPr>
          <p:cNvSpPr/>
          <p:nvPr/>
        </p:nvSpPr>
        <p:spPr bwMode="auto">
          <a:xfrm>
            <a:off x="2743710" y="1048487"/>
            <a:ext cx="2000815" cy="5477347"/>
          </a:xfrm>
          <a:prstGeom prst="rect">
            <a:avLst/>
          </a:prstGeom>
          <a:noFill/>
          <a:ln w="12700" cap="rnd">
            <a:solidFill>
              <a:srgbClr val="0078D7"/>
            </a:solidFill>
            <a:miter lim="800000"/>
            <a:headEnd/>
            <a:tailEnd/>
          </a:ln>
          <a:effectLst/>
          <a:extLst/>
        </p:spPr>
        <p:txBody>
          <a:bodyPr wrap="none" rtlCol="0" anchor="ct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40" name="Rectangle 139">
            <a:extLst>
              <a:ext uri="{FF2B5EF4-FFF2-40B4-BE49-F238E27FC236}">
                <a16:creationId xmlns:a16="http://schemas.microsoft.com/office/drawing/2014/main" id="{62901A6D-2AEA-1141-90AC-80B59C08FAE6}"/>
              </a:ext>
            </a:extLst>
          </p:cNvPr>
          <p:cNvSpPr/>
          <p:nvPr/>
        </p:nvSpPr>
        <p:spPr bwMode="auto">
          <a:xfrm>
            <a:off x="5094911" y="1048487"/>
            <a:ext cx="2000815" cy="5477347"/>
          </a:xfrm>
          <a:prstGeom prst="rect">
            <a:avLst/>
          </a:prstGeom>
          <a:noFill/>
          <a:ln w="12700" cap="rnd">
            <a:solidFill>
              <a:srgbClr val="0078D7"/>
            </a:solidFill>
            <a:miter lim="800000"/>
            <a:headEnd/>
            <a:tailEnd/>
          </a:ln>
          <a:effectLst/>
          <a:extLst/>
        </p:spPr>
        <p:txBody>
          <a:bodyPr wrap="none" rtlCol="0" anchor="ct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41" name="Rectangle 140">
            <a:extLst>
              <a:ext uri="{FF2B5EF4-FFF2-40B4-BE49-F238E27FC236}">
                <a16:creationId xmlns:a16="http://schemas.microsoft.com/office/drawing/2014/main" id="{EE168161-5C45-C445-A2A5-69AEDD77A23A}"/>
              </a:ext>
            </a:extLst>
          </p:cNvPr>
          <p:cNvSpPr/>
          <p:nvPr/>
        </p:nvSpPr>
        <p:spPr bwMode="auto">
          <a:xfrm>
            <a:off x="7446114" y="1048487"/>
            <a:ext cx="2000815" cy="5477347"/>
          </a:xfrm>
          <a:prstGeom prst="rect">
            <a:avLst/>
          </a:prstGeom>
          <a:noFill/>
          <a:ln w="12700" cap="rnd">
            <a:solidFill>
              <a:srgbClr val="0078D7"/>
            </a:solidFill>
            <a:miter lim="800000"/>
            <a:headEnd/>
            <a:tailEnd/>
          </a:ln>
          <a:effectLst/>
          <a:extLst/>
        </p:spPr>
        <p:txBody>
          <a:bodyPr wrap="none" rtlCol="0" anchor="ct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42" name="Rectangle 141">
            <a:extLst>
              <a:ext uri="{FF2B5EF4-FFF2-40B4-BE49-F238E27FC236}">
                <a16:creationId xmlns:a16="http://schemas.microsoft.com/office/drawing/2014/main" id="{9B6B158E-CF63-B34C-918A-74416726274A}"/>
              </a:ext>
            </a:extLst>
          </p:cNvPr>
          <p:cNvSpPr/>
          <p:nvPr/>
        </p:nvSpPr>
        <p:spPr bwMode="auto">
          <a:xfrm>
            <a:off x="9802187" y="1048487"/>
            <a:ext cx="2000815" cy="5477347"/>
          </a:xfrm>
          <a:prstGeom prst="rect">
            <a:avLst/>
          </a:prstGeom>
          <a:noFill/>
          <a:ln w="12700" cap="rnd">
            <a:solidFill>
              <a:srgbClr val="0078D7"/>
            </a:solidFill>
            <a:miter lim="800000"/>
            <a:headEnd/>
            <a:tailEnd/>
          </a:ln>
          <a:effectLst/>
          <a:extLst/>
        </p:spPr>
        <p:txBody>
          <a:bodyPr wrap="none" rtlCol="0" anchor="ct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cxnSp>
        <p:nvCxnSpPr>
          <p:cNvPr id="143" name="Shape 770">
            <a:extLst>
              <a:ext uri="{FF2B5EF4-FFF2-40B4-BE49-F238E27FC236}">
                <a16:creationId xmlns:a16="http://schemas.microsoft.com/office/drawing/2014/main" id="{C68018B2-A56D-294F-A9F8-72D289F95EB2}"/>
              </a:ext>
            </a:extLst>
          </p:cNvPr>
          <p:cNvCxnSpPr/>
          <p:nvPr/>
        </p:nvCxnSpPr>
        <p:spPr>
          <a:xfrm>
            <a:off x="396903" y="1545493"/>
            <a:ext cx="1996882" cy="0"/>
          </a:xfrm>
          <a:prstGeom prst="straightConnector1">
            <a:avLst/>
          </a:prstGeom>
          <a:noFill/>
          <a:ln w="12700" cap="flat" cmpd="sng">
            <a:solidFill>
              <a:srgbClr val="0078D7"/>
            </a:solidFill>
            <a:prstDash val="solid"/>
            <a:round/>
            <a:headEnd type="none" w="lg" len="lg"/>
            <a:tailEnd type="none" w="lg" len="lg"/>
          </a:ln>
        </p:spPr>
      </p:cxnSp>
      <p:cxnSp>
        <p:nvCxnSpPr>
          <p:cNvPr id="144" name="Shape 770">
            <a:extLst>
              <a:ext uri="{FF2B5EF4-FFF2-40B4-BE49-F238E27FC236}">
                <a16:creationId xmlns:a16="http://schemas.microsoft.com/office/drawing/2014/main" id="{B1694A47-6EAD-BE48-8B62-C64C44B1B12D}"/>
              </a:ext>
            </a:extLst>
          </p:cNvPr>
          <p:cNvCxnSpPr/>
          <p:nvPr/>
        </p:nvCxnSpPr>
        <p:spPr>
          <a:xfrm>
            <a:off x="2745676" y="1545493"/>
            <a:ext cx="1996882" cy="0"/>
          </a:xfrm>
          <a:prstGeom prst="straightConnector1">
            <a:avLst/>
          </a:prstGeom>
          <a:noFill/>
          <a:ln w="12700" cap="flat" cmpd="sng">
            <a:solidFill>
              <a:srgbClr val="0078D7"/>
            </a:solidFill>
            <a:prstDash val="solid"/>
            <a:round/>
            <a:headEnd type="none" w="lg" len="lg"/>
            <a:tailEnd type="none" w="lg" len="lg"/>
          </a:ln>
        </p:spPr>
      </p:cxnSp>
      <p:cxnSp>
        <p:nvCxnSpPr>
          <p:cNvPr id="148" name="Shape 770">
            <a:extLst>
              <a:ext uri="{FF2B5EF4-FFF2-40B4-BE49-F238E27FC236}">
                <a16:creationId xmlns:a16="http://schemas.microsoft.com/office/drawing/2014/main" id="{8FBDD01D-F283-A347-9157-6DB95529AE09}"/>
              </a:ext>
            </a:extLst>
          </p:cNvPr>
          <p:cNvCxnSpPr/>
          <p:nvPr/>
        </p:nvCxnSpPr>
        <p:spPr>
          <a:xfrm>
            <a:off x="5096877" y="1545493"/>
            <a:ext cx="1996882" cy="0"/>
          </a:xfrm>
          <a:prstGeom prst="straightConnector1">
            <a:avLst/>
          </a:prstGeom>
          <a:noFill/>
          <a:ln w="12700" cap="flat" cmpd="sng">
            <a:solidFill>
              <a:srgbClr val="0078D7"/>
            </a:solidFill>
            <a:prstDash val="solid"/>
            <a:round/>
            <a:headEnd type="none" w="lg" len="lg"/>
            <a:tailEnd type="none" w="lg" len="lg"/>
          </a:ln>
        </p:spPr>
      </p:cxnSp>
      <p:cxnSp>
        <p:nvCxnSpPr>
          <p:cNvPr id="149" name="Shape 770">
            <a:extLst>
              <a:ext uri="{FF2B5EF4-FFF2-40B4-BE49-F238E27FC236}">
                <a16:creationId xmlns:a16="http://schemas.microsoft.com/office/drawing/2014/main" id="{5D9E648A-1A9C-BD49-93ED-31E694BB33AE}"/>
              </a:ext>
            </a:extLst>
          </p:cNvPr>
          <p:cNvCxnSpPr/>
          <p:nvPr/>
        </p:nvCxnSpPr>
        <p:spPr>
          <a:xfrm>
            <a:off x="7448080" y="1545493"/>
            <a:ext cx="1996882" cy="0"/>
          </a:xfrm>
          <a:prstGeom prst="straightConnector1">
            <a:avLst/>
          </a:prstGeom>
          <a:noFill/>
          <a:ln w="12700" cap="flat" cmpd="sng">
            <a:solidFill>
              <a:srgbClr val="0078D7"/>
            </a:solidFill>
            <a:prstDash val="solid"/>
            <a:round/>
            <a:headEnd type="none" w="lg" len="lg"/>
            <a:tailEnd type="none" w="lg" len="lg"/>
          </a:ln>
        </p:spPr>
      </p:cxnSp>
      <p:cxnSp>
        <p:nvCxnSpPr>
          <p:cNvPr id="151" name="Shape 770">
            <a:extLst>
              <a:ext uri="{FF2B5EF4-FFF2-40B4-BE49-F238E27FC236}">
                <a16:creationId xmlns:a16="http://schemas.microsoft.com/office/drawing/2014/main" id="{060A84DD-34B9-064F-BA2B-BDB0505DEDB4}"/>
              </a:ext>
            </a:extLst>
          </p:cNvPr>
          <p:cNvCxnSpPr/>
          <p:nvPr/>
        </p:nvCxnSpPr>
        <p:spPr>
          <a:xfrm>
            <a:off x="9804153" y="1545493"/>
            <a:ext cx="1996882" cy="0"/>
          </a:xfrm>
          <a:prstGeom prst="straightConnector1">
            <a:avLst/>
          </a:prstGeom>
          <a:noFill/>
          <a:ln w="12700" cap="flat" cmpd="sng">
            <a:solidFill>
              <a:srgbClr val="0078D7"/>
            </a:solidFill>
            <a:prstDash val="solid"/>
            <a:round/>
            <a:headEnd type="none" w="lg" len="lg"/>
            <a:tailEnd type="none" w="lg" len="lg"/>
          </a:ln>
        </p:spPr>
      </p:cxnSp>
      <p:sp>
        <p:nvSpPr>
          <p:cNvPr id="152" name="Freeform 3">
            <a:extLst>
              <a:ext uri="{FF2B5EF4-FFF2-40B4-BE49-F238E27FC236}">
                <a16:creationId xmlns:a16="http://schemas.microsoft.com/office/drawing/2014/main" id="{232C430C-5547-EB45-916C-15E2550B022A}"/>
              </a:ext>
            </a:extLst>
          </p:cNvPr>
          <p:cNvSpPr/>
          <p:nvPr/>
        </p:nvSpPr>
        <p:spPr bwMode="auto">
          <a:xfrm rot="10800000">
            <a:off x="398566" y="2723459"/>
            <a:ext cx="1993557" cy="140045"/>
          </a:xfrm>
          <a:custGeom>
            <a:avLst/>
            <a:gdLst>
              <a:gd name="connsiteX0" fmla="*/ 0 w 914400"/>
              <a:gd name="connsiteY0" fmla="*/ 453081 h 461319"/>
              <a:gd name="connsiteX1" fmla="*/ 453081 w 914400"/>
              <a:gd name="connsiteY1" fmla="*/ 0 h 461319"/>
              <a:gd name="connsiteX2" fmla="*/ 914400 w 914400"/>
              <a:gd name="connsiteY2" fmla="*/ 461319 h 461319"/>
            </a:gdLst>
            <a:ahLst/>
            <a:cxnLst>
              <a:cxn ang="0">
                <a:pos x="connsiteX0" y="connsiteY0"/>
              </a:cxn>
              <a:cxn ang="0">
                <a:pos x="connsiteX1" y="connsiteY1"/>
              </a:cxn>
              <a:cxn ang="0">
                <a:pos x="connsiteX2" y="connsiteY2"/>
              </a:cxn>
            </a:cxnLst>
            <a:rect l="l" t="t" r="r" b="b"/>
            <a:pathLst>
              <a:path w="914400" h="461319">
                <a:moveTo>
                  <a:pt x="0" y="453081"/>
                </a:moveTo>
                <a:lnTo>
                  <a:pt x="453081" y="0"/>
                </a:lnTo>
                <a:lnTo>
                  <a:pt x="914400" y="461319"/>
                </a:lnTo>
              </a:path>
            </a:pathLst>
          </a:custGeom>
          <a:noFill/>
          <a:ln w="12700" cap="rnd">
            <a:solidFill>
              <a:srgbClr val="0078D7"/>
            </a:solidFill>
            <a:miter lim="800000"/>
            <a:headEnd/>
            <a:tailEnd/>
          </a:ln>
          <a:effectLst/>
          <a:extLst/>
        </p:spPr>
        <p:txBody>
          <a:bodyPr rtlCol="0" anchor="ctr"/>
          <a:lstStyle/>
          <a:p>
            <a:pPr algn="ctr"/>
            <a:endParaRPr lang="en-US"/>
          </a:p>
        </p:txBody>
      </p:sp>
      <p:sp>
        <p:nvSpPr>
          <p:cNvPr id="169" name="Freeform 177">
            <a:extLst>
              <a:ext uri="{FF2B5EF4-FFF2-40B4-BE49-F238E27FC236}">
                <a16:creationId xmlns:a16="http://schemas.microsoft.com/office/drawing/2014/main" id="{C7FBF56A-27E2-E446-BC22-4D4E76B44934}"/>
              </a:ext>
            </a:extLst>
          </p:cNvPr>
          <p:cNvSpPr/>
          <p:nvPr/>
        </p:nvSpPr>
        <p:spPr bwMode="auto">
          <a:xfrm rot="10800000">
            <a:off x="2747339" y="2723459"/>
            <a:ext cx="1993557" cy="140045"/>
          </a:xfrm>
          <a:custGeom>
            <a:avLst/>
            <a:gdLst>
              <a:gd name="connsiteX0" fmla="*/ 0 w 914400"/>
              <a:gd name="connsiteY0" fmla="*/ 453081 h 461319"/>
              <a:gd name="connsiteX1" fmla="*/ 453081 w 914400"/>
              <a:gd name="connsiteY1" fmla="*/ 0 h 461319"/>
              <a:gd name="connsiteX2" fmla="*/ 914400 w 914400"/>
              <a:gd name="connsiteY2" fmla="*/ 461319 h 461319"/>
            </a:gdLst>
            <a:ahLst/>
            <a:cxnLst>
              <a:cxn ang="0">
                <a:pos x="connsiteX0" y="connsiteY0"/>
              </a:cxn>
              <a:cxn ang="0">
                <a:pos x="connsiteX1" y="connsiteY1"/>
              </a:cxn>
              <a:cxn ang="0">
                <a:pos x="connsiteX2" y="connsiteY2"/>
              </a:cxn>
            </a:cxnLst>
            <a:rect l="l" t="t" r="r" b="b"/>
            <a:pathLst>
              <a:path w="914400" h="461319">
                <a:moveTo>
                  <a:pt x="0" y="453081"/>
                </a:moveTo>
                <a:lnTo>
                  <a:pt x="453081" y="0"/>
                </a:lnTo>
                <a:lnTo>
                  <a:pt x="914400" y="461319"/>
                </a:lnTo>
              </a:path>
            </a:pathLst>
          </a:custGeom>
          <a:noFill/>
          <a:ln w="12700" cap="rnd">
            <a:solidFill>
              <a:srgbClr val="0078D7"/>
            </a:solidFill>
            <a:miter lim="800000"/>
            <a:headEnd/>
            <a:tailEnd/>
          </a:ln>
          <a:effectLst/>
          <a:extLst/>
        </p:spPr>
        <p:txBody>
          <a:bodyPr rtlCol="0" anchor="ctr"/>
          <a:lstStyle/>
          <a:p>
            <a:pPr algn="ctr"/>
            <a:endParaRPr lang="en-US"/>
          </a:p>
        </p:txBody>
      </p:sp>
      <p:sp>
        <p:nvSpPr>
          <p:cNvPr id="170" name="Freeform 179">
            <a:extLst>
              <a:ext uri="{FF2B5EF4-FFF2-40B4-BE49-F238E27FC236}">
                <a16:creationId xmlns:a16="http://schemas.microsoft.com/office/drawing/2014/main" id="{6B832042-22A2-EB41-A390-0897E21A9FD8}"/>
              </a:ext>
            </a:extLst>
          </p:cNvPr>
          <p:cNvSpPr/>
          <p:nvPr/>
        </p:nvSpPr>
        <p:spPr bwMode="auto">
          <a:xfrm rot="10800000">
            <a:off x="5098540" y="2723460"/>
            <a:ext cx="1993557" cy="140045"/>
          </a:xfrm>
          <a:custGeom>
            <a:avLst/>
            <a:gdLst>
              <a:gd name="connsiteX0" fmla="*/ 0 w 914400"/>
              <a:gd name="connsiteY0" fmla="*/ 453081 h 461319"/>
              <a:gd name="connsiteX1" fmla="*/ 453081 w 914400"/>
              <a:gd name="connsiteY1" fmla="*/ 0 h 461319"/>
              <a:gd name="connsiteX2" fmla="*/ 914400 w 914400"/>
              <a:gd name="connsiteY2" fmla="*/ 461319 h 461319"/>
            </a:gdLst>
            <a:ahLst/>
            <a:cxnLst>
              <a:cxn ang="0">
                <a:pos x="connsiteX0" y="connsiteY0"/>
              </a:cxn>
              <a:cxn ang="0">
                <a:pos x="connsiteX1" y="connsiteY1"/>
              </a:cxn>
              <a:cxn ang="0">
                <a:pos x="connsiteX2" y="connsiteY2"/>
              </a:cxn>
            </a:cxnLst>
            <a:rect l="l" t="t" r="r" b="b"/>
            <a:pathLst>
              <a:path w="914400" h="461319">
                <a:moveTo>
                  <a:pt x="0" y="453081"/>
                </a:moveTo>
                <a:lnTo>
                  <a:pt x="453081" y="0"/>
                </a:lnTo>
                <a:lnTo>
                  <a:pt x="914400" y="461319"/>
                </a:lnTo>
              </a:path>
            </a:pathLst>
          </a:custGeom>
          <a:noFill/>
          <a:ln w="12700" cap="rnd">
            <a:solidFill>
              <a:srgbClr val="0078D7"/>
            </a:solidFill>
            <a:miter lim="800000"/>
            <a:headEnd/>
            <a:tailEnd/>
          </a:ln>
          <a:effectLst/>
          <a:extLst/>
        </p:spPr>
        <p:txBody>
          <a:bodyPr rtlCol="0" anchor="ctr"/>
          <a:lstStyle/>
          <a:p>
            <a:pPr algn="ctr"/>
            <a:endParaRPr lang="en-US"/>
          </a:p>
        </p:txBody>
      </p:sp>
      <p:sp>
        <p:nvSpPr>
          <p:cNvPr id="171" name="Freeform 181">
            <a:extLst>
              <a:ext uri="{FF2B5EF4-FFF2-40B4-BE49-F238E27FC236}">
                <a16:creationId xmlns:a16="http://schemas.microsoft.com/office/drawing/2014/main" id="{7017A01E-8335-5445-85FF-E637348B2002}"/>
              </a:ext>
            </a:extLst>
          </p:cNvPr>
          <p:cNvSpPr/>
          <p:nvPr/>
        </p:nvSpPr>
        <p:spPr bwMode="auto">
          <a:xfrm rot="10800000">
            <a:off x="7449743" y="2723459"/>
            <a:ext cx="1993557" cy="140045"/>
          </a:xfrm>
          <a:custGeom>
            <a:avLst/>
            <a:gdLst>
              <a:gd name="connsiteX0" fmla="*/ 0 w 914400"/>
              <a:gd name="connsiteY0" fmla="*/ 453081 h 461319"/>
              <a:gd name="connsiteX1" fmla="*/ 453081 w 914400"/>
              <a:gd name="connsiteY1" fmla="*/ 0 h 461319"/>
              <a:gd name="connsiteX2" fmla="*/ 914400 w 914400"/>
              <a:gd name="connsiteY2" fmla="*/ 461319 h 461319"/>
            </a:gdLst>
            <a:ahLst/>
            <a:cxnLst>
              <a:cxn ang="0">
                <a:pos x="connsiteX0" y="connsiteY0"/>
              </a:cxn>
              <a:cxn ang="0">
                <a:pos x="connsiteX1" y="connsiteY1"/>
              </a:cxn>
              <a:cxn ang="0">
                <a:pos x="connsiteX2" y="connsiteY2"/>
              </a:cxn>
            </a:cxnLst>
            <a:rect l="l" t="t" r="r" b="b"/>
            <a:pathLst>
              <a:path w="914400" h="461319">
                <a:moveTo>
                  <a:pt x="0" y="453081"/>
                </a:moveTo>
                <a:lnTo>
                  <a:pt x="453081" y="0"/>
                </a:lnTo>
                <a:lnTo>
                  <a:pt x="914400" y="461319"/>
                </a:lnTo>
              </a:path>
            </a:pathLst>
          </a:custGeom>
          <a:noFill/>
          <a:ln w="12700" cap="rnd">
            <a:solidFill>
              <a:srgbClr val="0078D7"/>
            </a:solidFill>
            <a:miter lim="800000"/>
            <a:headEnd/>
            <a:tailEnd/>
          </a:ln>
          <a:effectLst/>
          <a:extLst/>
        </p:spPr>
        <p:txBody>
          <a:bodyPr rtlCol="0" anchor="ctr"/>
          <a:lstStyle/>
          <a:p>
            <a:pPr algn="ctr"/>
            <a:endParaRPr lang="en-US"/>
          </a:p>
        </p:txBody>
      </p:sp>
      <p:sp>
        <p:nvSpPr>
          <p:cNvPr id="172" name="Freeform 183">
            <a:extLst>
              <a:ext uri="{FF2B5EF4-FFF2-40B4-BE49-F238E27FC236}">
                <a16:creationId xmlns:a16="http://schemas.microsoft.com/office/drawing/2014/main" id="{EFACD8E9-69DA-1D4C-B8D5-7471278104CB}"/>
              </a:ext>
            </a:extLst>
          </p:cNvPr>
          <p:cNvSpPr/>
          <p:nvPr/>
        </p:nvSpPr>
        <p:spPr bwMode="auto">
          <a:xfrm rot="10800000">
            <a:off x="9805816" y="2723460"/>
            <a:ext cx="1993557" cy="140045"/>
          </a:xfrm>
          <a:custGeom>
            <a:avLst/>
            <a:gdLst>
              <a:gd name="connsiteX0" fmla="*/ 0 w 914400"/>
              <a:gd name="connsiteY0" fmla="*/ 453081 h 461319"/>
              <a:gd name="connsiteX1" fmla="*/ 453081 w 914400"/>
              <a:gd name="connsiteY1" fmla="*/ 0 h 461319"/>
              <a:gd name="connsiteX2" fmla="*/ 914400 w 914400"/>
              <a:gd name="connsiteY2" fmla="*/ 461319 h 461319"/>
            </a:gdLst>
            <a:ahLst/>
            <a:cxnLst>
              <a:cxn ang="0">
                <a:pos x="connsiteX0" y="connsiteY0"/>
              </a:cxn>
              <a:cxn ang="0">
                <a:pos x="connsiteX1" y="connsiteY1"/>
              </a:cxn>
              <a:cxn ang="0">
                <a:pos x="connsiteX2" y="connsiteY2"/>
              </a:cxn>
            </a:cxnLst>
            <a:rect l="l" t="t" r="r" b="b"/>
            <a:pathLst>
              <a:path w="914400" h="461319">
                <a:moveTo>
                  <a:pt x="0" y="453081"/>
                </a:moveTo>
                <a:lnTo>
                  <a:pt x="453081" y="0"/>
                </a:lnTo>
                <a:lnTo>
                  <a:pt x="914400" y="461319"/>
                </a:lnTo>
              </a:path>
            </a:pathLst>
          </a:custGeom>
          <a:noFill/>
          <a:ln w="12700" cap="rnd">
            <a:solidFill>
              <a:srgbClr val="0078D7"/>
            </a:solidFill>
            <a:miter lim="800000"/>
            <a:headEnd/>
            <a:tailEnd/>
          </a:ln>
          <a:effectLst/>
          <a:extLst/>
        </p:spPr>
        <p:txBody>
          <a:bodyPr rtlCol="0" anchor="ctr"/>
          <a:lstStyle/>
          <a:p>
            <a:pPr algn="ctr"/>
            <a:endParaRPr lang="en-US"/>
          </a:p>
        </p:txBody>
      </p:sp>
      <p:sp>
        <p:nvSpPr>
          <p:cNvPr id="173" name="Freeform: Shape 57">
            <a:extLst>
              <a:ext uri="{FF2B5EF4-FFF2-40B4-BE49-F238E27FC236}">
                <a16:creationId xmlns:a16="http://schemas.microsoft.com/office/drawing/2014/main" id="{060FC7E6-5880-F44D-9E81-3204EAF9ED25}"/>
              </a:ext>
            </a:extLst>
          </p:cNvPr>
          <p:cNvSpPr/>
          <p:nvPr/>
        </p:nvSpPr>
        <p:spPr bwMode="auto">
          <a:xfrm>
            <a:off x="394937" y="5500999"/>
            <a:ext cx="2000815" cy="1032215"/>
          </a:xfrm>
          <a:custGeom>
            <a:avLst/>
            <a:gdLst>
              <a:gd name="connsiteX0" fmla="*/ 0 w 2000815"/>
              <a:gd name="connsiteY0" fmla="*/ 0 h 1032215"/>
              <a:gd name="connsiteX1" fmla="*/ 1002670 w 2000815"/>
              <a:gd name="connsiteY1" fmla="*/ 136493 h 1032215"/>
              <a:gd name="connsiteX2" fmla="*/ 2000815 w 2000815"/>
              <a:gd name="connsiteY2" fmla="*/ 616 h 1032215"/>
              <a:gd name="connsiteX3" fmla="*/ 2000815 w 2000815"/>
              <a:gd name="connsiteY3" fmla="*/ 1032215 h 1032215"/>
              <a:gd name="connsiteX4" fmla="*/ 0 w 2000815"/>
              <a:gd name="connsiteY4" fmla="*/ 1032215 h 1032215"/>
              <a:gd name="connsiteX5" fmla="*/ 0 w 2000815"/>
              <a:gd name="connsiteY5" fmla="*/ 0 h 1032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00815" h="1032215">
                <a:moveTo>
                  <a:pt x="0" y="0"/>
                </a:moveTo>
                <a:lnTo>
                  <a:pt x="1002670" y="136493"/>
                </a:lnTo>
                <a:lnTo>
                  <a:pt x="2000815" y="616"/>
                </a:lnTo>
                <a:lnTo>
                  <a:pt x="2000815" y="1032215"/>
                </a:lnTo>
                <a:lnTo>
                  <a:pt x="0" y="1032215"/>
                </a:lnTo>
                <a:lnTo>
                  <a:pt x="0" y="0"/>
                </a:lnTo>
                <a:close/>
              </a:path>
            </a:pathLst>
          </a:custGeom>
          <a:solidFill>
            <a:srgbClr val="0078D7"/>
          </a:solidFill>
          <a:ln w="12700" cap="rnd">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74" name="Freeform: Shape 56">
            <a:extLst>
              <a:ext uri="{FF2B5EF4-FFF2-40B4-BE49-F238E27FC236}">
                <a16:creationId xmlns:a16="http://schemas.microsoft.com/office/drawing/2014/main" id="{1B03D710-CCF3-CA4E-8D61-E76B33F125F9}"/>
              </a:ext>
            </a:extLst>
          </p:cNvPr>
          <p:cNvSpPr/>
          <p:nvPr/>
        </p:nvSpPr>
        <p:spPr bwMode="auto">
          <a:xfrm>
            <a:off x="2743710" y="5500999"/>
            <a:ext cx="2000815" cy="1032215"/>
          </a:xfrm>
          <a:custGeom>
            <a:avLst/>
            <a:gdLst>
              <a:gd name="connsiteX0" fmla="*/ 0 w 2000815"/>
              <a:gd name="connsiteY0" fmla="*/ 0 h 1032215"/>
              <a:gd name="connsiteX1" fmla="*/ 1002670 w 2000815"/>
              <a:gd name="connsiteY1" fmla="*/ 136493 h 1032215"/>
              <a:gd name="connsiteX2" fmla="*/ 2000815 w 2000815"/>
              <a:gd name="connsiteY2" fmla="*/ 616 h 1032215"/>
              <a:gd name="connsiteX3" fmla="*/ 2000815 w 2000815"/>
              <a:gd name="connsiteY3" fmla="*/ 1032215 h 1032215"/>
              <a:gd name="connsiteX4" fmla="*/ 0 w 2000815"/>
              <a:gd name="connsiteY4" fmla="*/ 1032215 h 1032215"/>
              <a:gd name="connsiteX5" fmla="*/ 0 w 2000815"/>
              <a:gd name="connsiteY5" fmla="*/ 0 h 1032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00815" h="1032215">
                <a:moveTo>
                  <a:pt x="0" y="0"/>
                </a:moveTo>
                <a:lnTo>
                  <a:pt x="1002670" y="136493"/>
                </a:lnTo>
                <a:lnTo>
                  <a:pt x="2000815" y="616"/>
                </a:lnTo>
                <a:lnTo>
                  <a:pt x="2000815" y="1032215"/>
                </a:lnTo>
                <a:lnTo>
                  <a:pt x="0" y="1032215"/>
                </a:lnTo>
                <a:lnTo>
                  <a:pt x="0" y="0"/>
                </a:lnTo>
                <a:close/>
              </a:path>
            </a:pathLst>
          </a:custGeom>
          <a:solidFill>
            <a:srgbClr val="0078D7"/>
          </a:solidFill>
          <a:ln w="12700" cap="rnd">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75" name="Freeform: Shape 55">
            <a:extLst>
              <a:ext uri="{FF2B5EF4-FFF2-40B4-BE49-F238E27FC236}">
                <a16:creationId xmlns:a16="http://schemas.microsoft.com/office/drawing/2014/main" id="{FB23A89B-6828-BD42-9D74-562902BDC2DE}"/>
              </a:ext>
            </a:extLst>
          </p:cNvPr>
          <p:cNvSpPr/>
          <p:nvPr/>
        </p:nvSpPr>
        <p:spPr bwMode="auto">
          <a:xfrm>
            <a:off x="5094911" y="5500999"/>
            <a:ext cx="2000815" cy="1032215"/>
          </a:xfrm>
          <a:custGeom>
            <a:avLst/>
            <a:gdLst>
              <a:gd name="connsiteX0" fmla="*/ 0 w 2000815"/>
              <a:gd name="connsiteY0" fmla="*/ 0 h 1032215"/>
              <a:gd name="connsiteX1" fmla="*/ 1002670 w 2000815"/>
              <a:gd name="connsiteY1" fmla="*/ 136493 h 1032215"/>
              <a:gd name="connsiteX2" fmla="*/ 2000815 w 2000815"/>
              <a:gd name="connsiteY2" fmla="*/ 616 h 1032215"/>
              <a:gd name="connsiteX3" fmla="*/ 2000815 w 2000815"/>
              <a:gd name="connsiteY3" fmla="*/ 1032215 h 1032215"/>
              <a:gd name="connsiteX4" fmla="*/ 0 w 2000815"/>
              <a:gd name="connsiteY4" fmla="*/ 1032215 h 1032215"/>
              <a:gd name="connsiteX5" fmla="*/ 0 w 2000815"/>
              <a:gd name="connsiteY5" fmla="*/ 0 h 1032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00815" h="1032215">
                <a:moveTo>
                  <a:pt x="0" y="0"/>
                </a:moveTo>
                <a:lnTo>
                  <a:pt x="1002670" y="136493"/>
                </a:lnTo>
                <a:lnTo>
                  <a:pt x="2000815" y="616"/>
                </a:lnTo>
                <a:lnTo>
                  <a:pt x="2000815" y="1032215"/>
                </a:lnTo>
                <a:lnTo>
                  <a:pt x="0" y="1032215"/>
                </a:lnTo>
                <a:lnTo>
                  <a:pt x="0" y="0"/>
                </a:lnTo>
                <a:close/>
              </a:path>
            </a:pathLst>
          </a:custGeom>
          <a:solidFill>
            <a:srgbClr val="0078D7"/>
          </a:solidFill>
          <a:ln w="12700" cap="rnd">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76" name="Freeform: Shape 54">
            <a:extLst>
              <a:ext uri="{FF2B5EF4-FFF2-40B4-BE49-F238E27FC236}">
                <a16:creationId xmlns:a16="http://schemas.microsoft.com/office/drawing/2014/main" id="{3B4847AD-0EDF-AE4A-9399-FDF24EE21B08}"/>
              </a:ext>
            </a:extLst>
          </p:cNvPr>
          <p:cNvSpPr/>
          <p:nvPr/>
        </p:nvSpPr>
        <p:spPr bwMode="auto">
          <a:xfrm>
            <a:off x="7446114" y="5500999"/>
            <a:ext cx="2000815" cy="1032215"/>
          </a:xfrm>
          <a:custGeom>
            <a:avLst/>
            <a:gdLst>
              <a:gd name="connsiteX0" fmla="*/ 0 w 2000815"/>
              <a:gd name="connsiteY0" fmla="*/ 0 h 1032215"/>
              <a:gd name="connsiteX1" fmla="*/ 1002670 w 2000815"/>
              <a:gd name="connsiteY1" fmla="*/ 136493 h 1032215"/>
              <a:gd name="connsiteX2" fmla="*/ 2000815 w 2000815"/>
              <a:gd name="connsiteY2" fmla="*/ 616 h 1032215"/>
              <a:gd name="connsiteX3" fmla="*/ 2000815 w 2000815"/>
              <a:gd name="connsiteY3" fmla="*/ 1032215 h 1032215"/>
              <a:gd name="connsiteX4" fmla="*/ 0 w 2000815"/>
              <a:gd name="connsiteY4" fmla="*/ 1032215 h 1032215"/>
              <a:gd name="connsiteX5" fmla="*/ 0 w 2000815"/>
              <a:gd name="connsiteY5" fmla="*/ 0 h 1032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00815" h="1032215">
                <a:moveTo>
                  <a:pt x="0" y="0"/>
                </a:moveTo>
                <a:lnTo>
                  <a:pt x="1002670" y="136493"/>
                </a:lnTo>
                <a:lnTo>
                  <a:pt x="2000815" y="616"/>
                </a:lnTo>
                <a:lnTo>
                  <a:pt x="2000815" y="1032215"/>
                </a:lnTo>
                <a:lnTo>
                  <a:pt x="0" y="1032215"/>
                </a:lnTo>
                <a:lnTo>
                  <a:pt x="0" y="0"/>
                </a:lnTo>
                <a:close/>
              </a:path>
            </a:pathLst>
          </a:custGeom>
          <a:solidFill>
            <a:srgbClr val="0078D7"/>
          </a:solidFill>
          <a:ln w="12700" cap="rnd">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77" name="Freeform: Shape 53">
            <a:extLst>
              <a:ext uri="{FF2B5EF4-FFF2-40B4-BE49-F238E27FC236}">
                <a16:creationId xmlns:a16="http://schemas.microsoft.com/office/drawing/2014/main" id="{1BAF428A-705E-E648-BCF4-1DA86AEAFE2B}"/>
              </a:ext>
            </a:extLst>
          </p:cNvPr>
          <p:cNvSpPr/>
          <p:nvPr/>
        </p:nvSpPr>
        <p:spPr bwMode="auto">
          <a:xfrm>
            <a:off x="9802187" y="5500999"/>
            <a:ext cx="2000815" cy="1032215"/>
          </a:xfrm>
          <a:custGeom>
            <a:avLst/>
            <a:gdLst>
              <a:gd name="connsiteX0" fmla="*/ 0 w 2000815"/>
              <a:gd name="connsiteY0" fmla="*/ 0 h 1032215"/>
              <a:gd name="connsiteX1" fmla="*/ 1002670 w 2000815"/>
              <a:gd name="connsiteY1" fmla="*/ 136493 h 1032215"/>
              <a:gd name="connsiteX2" fmla="*/ 2000815 w 2000815"/>
              <a:gd name="connsiteY2" fmla="*/ 616 h 1032215"/>
              <a:gd name="connsiteX3" fmla="*/ 2000815 w 2000815"/>
              <a:gd name="connsiteY3" fmla="*/ 1032215 h 1032215"/>
              <a:gd name="connsiteX4" fmla="*/ 0 w 2000815"/>
              <a:gd name="connsiteY4" fmla="*/ 1032215 h 1032215"/>
              <a:gd name="connsiteX5" fmla="*/ 0 w 2000815"/>
              <a:gd name="connsiteY5" fmla="*/ 0 h 1032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00815" h="1032215">
                <a:moveTo>
                  <a:pt x="0" y="0"/>
                </a:moveTo>
                <a:lnTo>
                  <a:pt x="1002670" y="136493"/>
                </a:lnTo>
                <a:lnTo>
                  <a:pt x="2000815" y="616"/>
                </a:lnTo>
                <a:lnTo>
                  <a:pt x="2000815" y="1032215"/>
                </a:lnTo>
                <a:lnTo>
                  <a:pt x="0" y="1032215"/>
                </a:lnTo>
                <a:lnTo>
                  <a:pt x="0" y="0"/>
                </a:lnTo>
                <a:close/>
              </a:path>
            </a:pathLst>
          </a:custGeom>
          <a:solidFill>
            <a:srgbClr val="0078D7"/>
          </a:solidFill>
          <a:ln w="12700" cap="rnd">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38" name="Shape 738"/>
          <p:cNvSpPr txBox="1">
            <a:spLocks noGrp="1"/>
          </p:cNvSpPr>
          <p:nvPr>
            <p:ph type="title"/>
          </p:nvPr>
        </p:nvSpPr>
        <p:spPr/>
        <p:txBody>
          <a:bodyPr/>
          <a:lstStyle/>
          <a:p>
            <a:r>
              <a:rPr lang="en-US">
                <a:sym typeface="Source Sans Pro"/>
              </a:rPr>
              <a:t>HEALTH &amp; LIFE SCIENCES </a:t>
            </a:r>
            <a:endParaRPr lang="en-US" dirty="0">
              <a:sym typeface="Source Sans Pro"/>
            </a:endParaRPr>
          </a:p>
        </p:txBody>
      </p:sp>
      <p:sp>
        <p:nvSpPr>
          <p:cNvPr id="7" name="Text Placeholder 6">
            <a:extLst>
              <a:ext uri="{FF2B5EF4-FFF2-40B4-BE49-F238E27FC236}">
                <a16:creationId xmlns:a16="http://schemas.microsoft.com/office/drawing/2014/main" id="{F6633BCC-1DFB-4545-AE59-639187FEEC5A}"/>
              </a:ext>
            </a:extLst>
          </p:cNvPr>
          <p:cNvSpPr>
            <a:spLocks noGrp="1"/>
          </p:cNvSpPr>
          <p:nvPr>
            <p:ph type="body" sz="quarter" idx="12"/>
          </p:nvPr>
        </p:nvSpPr>
        <p:spPr/>
        <p:txBody>
          <a:bodyPr/>
          <a:lstStyle/>
          <a:p>
            <a:r>
              <a:rPr lang="en-US" dirty="0">
                <a:sym typeface="Source Sans Pro"/>
              </a:rPr>
              <a:t>Genomics and precision medicine</a:t>
            </a:r>
          </a:p>
        </p:txBody>
      </p:sp>
      <p:sp>
        <p:nvSpPr>
          <p:cNvPr id="12" name="Text Placeholder 11">
            <a:extLst>
              <a:ext uri="{FF2B5EF4-FFF2-40B4-BE49-F238E27FC236}">
                <a16:creationId xmlns:a16="http://schemas.microsoft.com/office/drawing/2014/main" id="{2F1B4FFC-B538-4E73-B16B-44093D831291}"/>
              </a:ext>
            </a:extLst>
          </p:cNvPr>
          <p:cNvSpPr>
            <a:spLocks noGrp="1"/>
          </p:cNvSpPr>
          <p:nvPr>
            <p:ph type="body" sz="quarter" idx="13"/>
          </p:nvPr>
        </p:nvSpPr>
        <p:spPr/>
        <p:txBody>
          <a:bodyPr/>
          <a:lstStyle/>
          <a:p>
            <a:r>
              <a:rPr lang="en-US">
                <a:sym typeface="Source Sans Pro"/>
              </a:rPr>
              <a:t>Clinical and</a:t>
            </a:r>
            <a:br>
              <a:rPr lang="en-US">
                <a:sym typeface="Source Sans Pro"/>
              </a:rPr>
            </a:br>
            <a:r>
              <a:rPr lang="en-US">
                <a:sym typeface="Source Sans Pro"/>
              </a:rPr>
              <a:t>claims data</a:t>
            </a:r>
            <a:endParaRPr lang="en-US" dirty="0">
              <a:sym typeface="Source Sans Pro"/>
            </a:endParaRPr>
          </a:p>
        </p:txBody>
      </p:sp>
      <p:sp>
        <p:nvSpPr>
          <p:cNvPr id="16" name="Text Placeholder 15">
            <a:extLst>
              <a:ext uri="{FF2B5EF4-FFF2-40B4-BE49-F238E27FC236}">
                <a16:creationId xmlns:a16="http://schemas.microsoft.com/office/drawing/2014/main" id="{58FD0F1A-92E4-490C-8A77-F7EAA8A3A135}"/>
              </a:ext>
            </a:extLst>
          </p:cNvPr>
          <p:cNvSpPr>
            <a:spLocks noGrp="1"/>
          </p:cNvSpPr>
          <p:nvPr>
            <p:ph type="body" sz="quarter" idx="14"/>
          </p:nvPr>
        </p:nvSpPr>
        <p:spPr/>
        <p:txBody>
          <a:bodyPr/>
          <a:lstStyle/>
          <a:p>
            <a:r>
              <a:rPr lang="en-US">
                <a:sym typeface="Source Sans Pro"/>
              </a:rPr>
              <a:t>GPU image processing</a:t>
            </a:r>
            <a:endParaRPr lang="en-US" dirty="0">
              <a:sym typeface="Source Sans Pro"/>
            </a:endParaRPr>
          </a:p>
        </p:txBody>
      </p:sp>
      <p:sp>
        <p:nvSpPr>
          <p:cNvPr id="18" name="Text Placeholder 17">
            <a:extLst>
              <a:ext uri="{FF2B5EF4-FFF2-40B4-BE49-F238E27FC236}">
                <a16:creationId xmlns:a16="http://schemas.microsoft.com/office/drawing/2014/main" id="{985B1CAB-326F-4BEA-BFA3-DC33E7C49B6C}"/>
              </a:ext>
            </a:extLst>
          </p:cNvPr>
          <p:cNvSpPr>
            <a:spLocks noGrp="1"/>
          </p:cNvSpPr>
          <p:nvPr>
            <p:ph type="body" sz="quarter" idx="15"/>
          </p:nvPr>
        </p:nvSpPr>
        <p:spPr/>
        <p:txBody>
          <a:bodyPr/>
          <a:lstStyle/>
          <a:p>
            <a:r>
              <a:rPr lang="en-US">
                <a:sym typeface="Source Sans Pro"/>
              </a:rPr>
              <a:t>IoT device</a:t>
            </a:r>
            <a:br>
              <a:rPr lang="en-US">
                <a:sym typeface="Source Sans Pro"/>
              </a:rPr>
            </a:br>
            <a:r>
              <a:rPr lang="en-US">
                <a:sym typeface="Source Sans Pro"/>
              </a:rPr>
              <a:t>analytics</a:t>
            </a:r>
            <a:endParaRPr lang="en-US" dirty="0">
              <a:sym typeface="Source Sans Pro"/>
            </a:endParaRPr>
          </a:p>
        </p:txBody>
      </p:sp>
      <p:sp>
        <p:nvSpPr>
          <p:cNvPr id="19" name="Text Placeholder 18">
            <a:extLst>
              <a:ext uri="{FF2B5EF4-FFF2-40B4-BE49-F238E27FC236}">
                <a16:creationId xmlns:a16="http://schemas.microsoft.com/office/drawing/2014/main" id="{26A887BC-3D73-41AE-BF4E-E9055957B25F}"/>
              </a:ext>
            </a:extLst>
          </p:cNvPr>
          <p:cNvSpPr>
            <a:spLocks noGrp="1"/>
          </p:cNvSpPr>
          <p:nvPr>
            <p:ph type="body" sz="quarter" idx="16"/>
          </p:nvPr>
        </p:nvSpPr>
        <p:spPr/>
        <p:txBody>
          <a:bodyPr/>
          <a:lstStyle/>
          <a:p>
            <a:r>
              <a:rPr lang="en-US">
                <a:sym typeface="Source Sans Pro"/>
              </a:rPr>
              <a:t>Social</a:t>
            </a:r>
            <a:br>
              <a:rPr lang="en-US">
                <a:sym typeface="Source Sans Pro"/>
              </a:rPr>
            </a:br>
            <a:r>
              <a:rPr lang="en-US">
                <a:sym typeface="Source Sans Pro"/>
              </a:rPr>
              <a:t>analytics</a:t>
            </a:r>
            <a:endParaRPr lang="en-US" dirty="0">
              <a:sym typeface="Source Sans Pro"/>
            </a:endParaRPr>
          </a:p>
        </p:txBody>
      </p:sp>
      <p:sp>
        <p:nvSpPr>
          <p:cNvPr id="56" name="Text Placeholder 55">
            <a:extLst>
              <a:ext uri="{FF2B5EF4-FFF2-40B4-BE49-F238E27FC236}">
                <a16:creationId xmlns:a16="http://schemas.microsoft.com/office/drawing/2014/main" id="{89335236-8107-428C-93A0-921864074BED}"/>
              </a:ext>
            </a:extLst>
          </p:cNvPr>
          <p:cNvSpPr>
            <a:spLocks noGrp="1"/>
          </p:cNvSpPr>
          <p:nvPr>
            <p:ph type="body" sz="quarter" idx="22"/>
          </p:nvPr>
        </p:nvSpPr>
        <p:spPr>
          <a:xfrm>
            <a:off x="461105" y="5766309"/>
            <a:ext cx="1851471" cy="674031"/>
          </a:xfrm>
        </p:spPr>
        <p:txBody>
          <a:bodyPr/>
          <a:lstStyle/>
          <a:p>
            <a:r>
              <a:rPr lang="en-US" dirty="0">
                <a:sym typeface="Source Sans Pro"/>
              </a:rPr>
              <a:t>Faster innovation</a:t>
            </a:r>
            <a:br>
              <a:rPr lang="en-US" dirty="0">
                <a:sym typeface="Source Sans Pro"/>
              </a:rPr>
            </a:br>
            <a:r>
              <a:rPr lang="en-US" dirty="0">
                <a:sym typeface="Source Sans Pro"/>
              </a:rPr>
              <a:t>for drug development</a:t>
            </a:r>
          </a:p>
        </p:txBody>
      </p:sp>
      <p:sp>
        <p:nvSpPr>
          <p:cNvPr id="57" name="Text Placeholder 56">
            <a:extLst>
              <a:ext uri="{FF2B5EF4-FFF2-40B4-BE49-F238E27FC236}">
                <a16:creationId xmlns:a16="http://schemas.microsoft.com/office/drawing/2014/main" id="{2D5ACD1D-7FC9-4BDA-B153-ED88CDD3CA10}"/>
              </a:ext>
            </a:extLst>
          </p:cNvPr>
          <p:cNvSpPr>
            <a:spLocks noGrp="1"/>
          </p:cNvSpPr>
          <p:nvPr>
            <p:ph type="body" sz="quarter" idx="23"/>
          </p:nvPr>
        </p:nvSpPr>
        <p:spPr/>
        <p:txBody>
          <a:bodyPr/>
          <a:lstStyle/>
          <a:p>
            <a:r>
              <a:rPr lang="en-US">
                <a:sym typeface="Source Sans Pro"/>
              </a:rPr>
              <a:t>Improved outcomes and increased revenue</a:t>
            </a:r>
            <a:endParaRPr lang="en-US" dirty="0">
              <a:sym typeface="Source Sans Pro"/>
            </a:endParaRPr>
          </a:p>
        </p:txBody>
      </p:sp>
      <p:sp>
        <p:nvSpPr>
          <p:cNvPr id="58" name="Text Placeholder 57">
            <a:extLst>
              <a:ext uri="{FF2B5EF4-FFF2-40B4-BE49-F238E27FC236}">
                <a16:creationId xmlns:a16="http://schemas.microsoft.com/office/drawing/2014/main" id="{19E96445-A155-4ED1-B038-85F02D54A471}"/>
              </a:ext>
            </a:extLst>
          </p:cNvPr>
          <p:cNvSpPr>
            <a:spLocks noGrp="1"/>
          </p:cNvSpPr>
          <p:nvPr>
            <p:ph type="body" sz="quarter" idx="24"/>
          </p:nvPr>
        </p:nvSpPr>
        <p:spPr/>
        <p:txBody>
          <a:bodyPr/>
          <a:lstStyle/>
          <a:p>
            <a:r>
              <a:rPr lang="en-US">
                <a:sym typeface="Source Sans Pro"/>
              </a:rPr>
              <a:t>Diagnostics leveraging </a:t>
            </a:r>
            <a:br>
              <a:rPr lang="en-US">
                <a:sym typeface="Source Sans Pro"/>
              </a:rPr>
            </a:br>
            <a:r>
              <a:rPr lang="en-US">
                <a:sym typeface="Source Sans Pro"/>
              </a:rPr>
              <a:t>machine learning</a:t>
            </a:r>
            <a:endParaRPr lang="en-US" dirty="0">
              <a:sym typeface="Source Sans Pro"/>
            </a:endParaRPr>
          </a:p>
        </p:txBody>
      </p:sp>
      <p:sp>
        <p:nvSpPr>
          <p:cNvPr id="59" name="Text Placeholder 58">
            <a:extLst>
              <a:ext uri="{FF2B5EF4-FFF2-40B4-BE49-F238E27FC236}">
                <a16:creationId xmlns:a16="http://schemas.microsoft.com/office/drawing/2014/main" id="{1680D804-81A4-4460-BC94-0554497213F3}"/>
              </a:ext>
            </a:extLst>
          </p:cNvPr>
          <p:cNvSpPr>
            <a:spLocks noGrp="1"/>
          </p:cNvSpPr>
          <p:nvPr>
            <p:ph type="body" sz="quarter" idx="25"/>
          </p:nvPr>
        </p:nvSpPr>
        <p:spPr/>
        <p:txBody>
          <a:bodyPr/>
          <a:lstStyle/>
          <a:p>
            <a:r>
              <a:rPr lang="en-US">
                <a:sym typeface="Source Sans Pro"/>
              </a:rPr>
              <a:t>Predictive analytics transforms quality of care</a:t>
            </a:r>
            <a:endParaRPr lang="en-US" dirty="0">
              <a:sym typeface="Source Sans Pro"/>
            </a:endParaRPr>
          </a:p>
        </p:txBody>
      </p:sp>
      <p:sp>
        <p:nvSpPr>
          <p:cNvPr id="60" name="Text Placeholder 59">
            <a:extLst>
              <a:ext uri="{FF2B5EF4-FFF2-40B4-BE49-F238E27FC236}">
                <a16:creationId xmlns:a16="http://schemas.microsoft.com/office/drawing/2014/main" id="{3F0E314A-AC85-44F4-841F-2BA5F68688C3}"/>
              </a:ext>
            </a:extLst>
          </p:cNvPr>
          <p:cNvSpPr>
            <a:spLocks noGrp="1"/>
          </p:cNvSpPr>
          <p:nvPr>
            <p:ph type="body" sz="quarter" idx="26"/>
          </p:nvPr>
        </p:nvSpPr>
        <p:spPr/>
        <p:txBody>
          <a:bodyPr/>
          <a:lstStyle/>
          <a:p>
            <a:r>
              <a:rPr lang="en-US">
                <a:sym typeface="Source Sans Pro"/>
              </a:rPr>
              <a:t>Improved patient communications and feedback</a:t>
            </a:r>
            <a:endParaRPr lang="en-US" dirty="0">
              <a:sym typeface="Source Sans Pro"/>
            </a:endParaRPr>
          </a:p>
        </p:txBody>
      </p:sp>
      <p:sp>
        <p:nvSpPr>
          <p:cNvPr id="765" name="Text Placeholder 764">
            <a:extLst>
              <a:ext uri="{FF2B5EF4-FFF2-40B4-BE49-F238E27FC236}">
                <a16:creationId xmlns:a16="http://schemas.microsoft.com/office/drawing/2014/main" id="{BECE8523-50E2-40F9-A058-33B51BC1F568}"/>
              </a:ext>
            </a:extLst>
          </p:cNvPr>
          <p:cNvSpPr>
            <a:spLocks noGrp="1"/>
          </p:cNvSpPr>
          <p:nvPr>
            <p:ph type="body" sz="quarter" idx="27"/>
          </p:nvPr>
        </p:nvSpPr>
        <p:spPr/>
        <p:txBody>
          <a:bodyPr/>
          <a:lstStyle/>
          <a:p>
            <a:r>
              <a:rPr lang="en-US" dirty="0">
                <a:sym typeface="Source Sans Pro"/>
              </a:rPr>
              <a:t>FAST-Q</a:t>
            </a:r>
          </a:p>
          <a:p>
            <a:r>
              <a:rPr lang="en-US" dirty="0">
                <a:sym typeface="Source Sans Pro"/>
              </a:rPr>
              <a:t>BAM</a:t>
            </a:r>
          </a:p>
          <a:p>
            <a:r>
              <a:rPr lang="en-US" dirty="0">
                <a:sym typeface="Source Sans Pro"/>
              </a:rPr>
              <a:t>SAM</a:t>
            </a:r>
          </a:p>
          <a:p>
            <a:r>
              <a:rPr lang="en-US" dirty="0">
                <a:sym typeface="Source Sans Pro"/>
              </a:rPr>
              <a:t>VCF</a:t>
            </a:r>
          </a:p>
          <a:p>
            <a:r>
              <a:rPr lang="en-US" dirty="0">
                <a:sym typeface="Source Sans Pro"/>
              </a:rPr>
              <a:t>Expression</a:t>
            </a:r>
          </a:p>
        </p:txBody>
      </p:sp>
      <p:sp>
        <p:nvSpPr>
          <p:cNvPr id="766" name="Text Placeholder 765">
            <a:extLst>
              <a:ext uri="{FF2B5EF4-FFF2-40B4-BE49-F238E27FC236}">
                <a16:creationId xmlns:a16="http://schemas.microsoft.com/office/drawing/2014/main" id="{384C0E13-AF47-48C5-A8C9-C5D2B2052750}"/>
              </a:ext>
            </a:extLst>
          </p:cNvPr>
          <p:cNvSpPr>
            <a:spLocks noGrp="1"/>
          </p:cNvSpPr>
          <p:nvPr>
            <p:ph type="body" sz="quarter" idx="28"/>
          </p:nvPr>
        </p:nvSpPr>
        <p:spPr/>
        <p:txBody>
          <a:bodyPr/>
          <a:lstStyle/>
          <a:p>
            <a:r>
              <a:rPr lang="en-US" dirty="0">
                <a:sym typeface="Source Sans Pro"/>
              </a:rPr>
              <a:t>HL7/CCD</a:t>
            </a:r>
          </a:p>
          <a:p>
            <a:r>
              <a:rPr lang="en-US" dirty="0">
                <a:sym typeface="Source Sans Pro"/>
              </a:rPr>
              <a:t>837</a:t>
            </a:r>
          </a:p>
          <a:p>
            <a:r>
              <a:rPr lang="en-US" dirty="0">
                <a:sym typeface="Source Sans Pro"/>
              </a:rPr>
              <a:t>Pharmacy</a:t>
            </a:r>
          </a:p>
          <a:p>
            <a:r>
              <a:rPr lang="en-US" dirty="0">
                <a:sym typeface="Source Sans Pro"/>
              </a:rPr>
              <a:t>Registry</a:t>
            </a:r>
          </a:p>
          <a:p>
            <a:r>
              <a:rPr lang="en-US" dirty="0">
                <a:sym typeface="Source Sans Pro"/>
              </a:rPr>
              <a:t>EMR</a:t>
            </a:r>
          </a:p>
        </p:txBody>
      </p:sp>
      <p:sp>
        <p:nvSpPr>
          <p:cNvPr id="310" name="Text Placeholder 309">
            <a:extLst>
              <a:ext uri="{FF2B5EF4-FFF2-40B4-BE49-F238E27FC236}">
                <a16:creationId xmlns:a16="http://schemas.microsoft.com/office/drawing/2014/main" id="{19D68ECB-A6CA-46B5-B719-FF63FB4B9764}"/>
              </a:ext>
            </a:extLst>
          </p:cNvPr>
          <p:cNvSpPr>
            <a:spLocks noGrp="1"/>
          </p:cNvSpPr>
          <p:nvPr>
            <p:ph type="body" sz="quarter" idx="30"/>
          </p:nvPr>
        </p:nvSpPr>
        <p:spPr/>
        <p:txBody>
          <a:bodyPr/>
          <a:lstStyle/>
          <a:p>
            <a:r>
              <a:rPr lang="en-US" dirty="0">
                <a:sym typeface="Source Sans Pro"/>
              </a:rPr>
              <a:t>Readings</a:t>
            </a:r>
          </a:p>
          <a:p>
            <a:r>
              <a:rPr lang="en-US" dirty="0">
                <a:sym typeface="Source Sans Pro"/>
              </a:rPr>
              <a:t>Time series</a:t>
            </a:r>
          </a:p>
          <a:p>
            <a:r>
              <a:rPr lang="en-US" dirty="0">
                <a:sym typeface="Source Sans Pro"/>
              </a:rPr>
              <a:t>Event data</a:t>
            </a:r>
          </a:p>
        </p:txBody>
      </p:sp>
      <p:sp>
        <p:nvSpPr>
          <p:cNvPr id="311" name="Text Placeholder 310">
            <a:extLst>
              <a:ext uri="{FF2B5EF4-FFF2-40B4-BE49-F238E27FC236}">
                <a16:creationId xmlns:a16="http://schemas.microsoft.com/office/drawing/2014/main" id="{45CE9B21-F8D1-48D0-8048-D03CCCB0B1DE}"/>
              </a:ext>
            </a:extLst>
          </p:cNvPr>
          <p:cNvSpPr>
            <a:spLocks noGrp="1"/>
          </p:cNvSpPr>
          <p:nvPr>
            <p:ph type="body" sz="quarter" idx="31"/>
          </p:nvPr>
        </p:nvSpPr>
        <p:spPr/>
        <p:txBody>
          <a:bodyPr/>
          <a:lstStyle/>
          <a:p>
            <a:r>
              <a:rPr lang="en-US" dirty="0">
                <a:sym typeface="Source Sans Pro"/>
              </a:rPr>
              <a:t>Social media</a:t>
            </a:r>
          </a:p>
          <a:p>
            <a:r>
              <a:rPr lang="en-US" dirty="0">
                <a:sym typeface="Source Sans Pro"/>
              </a:rPr>
              <a:t>Adverse events</a:t>
            </a:r>
          </a:p>
          <a:p>
            <a:r>
              <a:rPr lang="en-US" dirty="0">
                <a:sym typeface="Source Sans Pro"/>
              </a:rPr>
              <a:t>Unstructured</a:t>
            </a:r>
          </a:p>
        </p:txBody>
      </p:sp>
      <p:sp>
        <p:nvSpPr>
          <p:cNvPr id="728" name="Text Placeholder 727">
            <a:extLst>
              <a:ext uri="{FF2B5EF4-FFF2-40B4-BE49-F238E27FC236}">
                <a16:creationId xmlns:a16="http://schemas.microsoft.com/office/drawing/2014/main" id="{22BF76D2-7B01-492F-91C1-595E41F2A8FE}"/>
              </a:ext>
            </a:extLst>
          </p:cNvPr>
          <p:cNvSpPr>
            <a:spLocks noGrp="1"/>
          </p:cNvSpPr>
          <p:nvPr>
            <p:ph type="body" sz="quarter" idx="36"/>
          </p:nvPr>
        </p:nvSpPr>
        <p:spPr/>
        <p:txBody>
          <a:bodyPr/>
          <a:lstStyle/>
          <a:p>
            <a:r>
              <a:rPr lang="en-US">
                <a:sym typeface="Source Sans Pro Light"/>
              </a:rPr>
              <a:t>Single cell sequencing</a:t>
            </a:r>
          </a:p>
          <a:p>
            <a:r>
              <a:rPr lang="en-US">
                <a:sym typeface="Source Sans Pro Light"/>
              </a:rPr>
              <a:t>Biomarker, genetic, variant and population analytics</a:t>
            </a:r>
          </a:p>
          <a:p>
            <a:r>
              <a:rPr lang="en-US">
                <a:sym typeface="Source Sans Pro Light"/>
              </a:rPr>
              <a:t>ADAM and HAIL on Databricks</a:t>
            </a:r>
            <a:endParaRPr lang="en-US" dirty="0">
              <a:sym typeface="Source Sans Pro Light"/>
            </a:endParaRPr>
          </a:p>
        </p:txBody>
      </p:sp>
      <p:sp>
        <p:nvSpPr>
          <p:cNvPr id="729" name="Text Placeholder 728">
            <a:extLst>
              <a:ext uri="{FF2B5EF4-FFF2-40B4-BE49-F238E27FC236}">
                <a16:creationId xmlns:a16="http://schemas.microsoft.com/office/drawing/2014/main" id="{CF0A2CE6-E497-454B-9AC7-4578EB437C15}"/>
              </a:ext>
            </a:extLst>
          </p:cNvPr>
          <p:cNvSpPr>
            <a:spLocks noGrp="1"/>
          </p:cNvSpPr>
          <p:nvPr>
            <p:ph type="body" sz="quarter" idx="37"/>
          </p:nvPr>
        </p:nvSpPr>
        <p:spPr/>
        <p:txBody>
          <a:bodyPr/>
          <a:lstStyle/>
          <a:p>
            <a:r>
              <a:rPr lang="en-US">
                <a:sym typeface="Source Sans Pro Light"/>
              </a:rPr>
              <a:t>Claims data warehouse</a:t>
            </a:r>
          </a:p>
          <a:p>
            <a:r>
              <a:rPr lang="en-US">
                <a:sym typeface="Source Sans Pro Light"/>
              </a:rPr>
              <a:t>Readmission predictions</a:t>
            </a:r>
          </a:p>
          <a:p>
            <a:r>
              <a:rPr lang="en-US">
                <a:sym typeface="Source Sans Pro Light"/>
              </a:rPr>
              <a:t>Efficacy and comparative analytics</a:t>
            </a:r>
          </a:p>
          <a:p>
            <a:r>
              <a:rPr lang="en-US">
                <a:sym typeface="Source Sans Pro Light"/>
              </a:rPr>
              <a:t>Prescription adherence</a:t>
            </a:r>
          </a:p>
          <a:p>
            <a:r>
              <a:rPr lang="en-US">
                <a:sym typeface="Source Sans Pro Light"/>
              </a:rPr>
              <a:t>Market access analysis</a:t>
            </a:r>
            <a:endParaRPr lang="en-US" dirty="0">
              <a:sym typeface="Source Sans Pro Light"/>
            </a:endParaRPr>
          </a:p>
        </p:txBody>
      </p:sp>
      <p:sp>
        <p:nvSpPr>
          <p:cNvPr id="730" name="Text Placeholder 729">
            <a:extLst>
              <a:ext uri="{FF2B5EF4-FFF2-40B4-BE49-F238E27FC236}">
                <a16:creationId xmlns:a16="http://schemas.microsoft.com/office/drawing/2014/main" id="{FE1C3440-0D5F-4923-B6AA-BCCA8036C891}"/>
              </a:ext>
            </a:extLst>
          </p:cNvPr>
          <p:cNvSpPr>
            <a:spLocks noGrp="1"/>
          </p:cNvSpPr>
          <p:nvPr>
            <p:ph type="body" sz="quarter" idx="38"/>
          </p:nvPr>
        </p:nvSpPr>
        <p:spPr/>
        <p:txBody>
          <a:bodyPr/>
          <a:lstStyle/>
          <a:p>
            <a:r>
              <a:rPr lang="en-US">
                <a:sym typeface="Source Sans Pro Light"/>
              </a:rPr>
              <a:t>Graphic intensive workloads</a:t>
            </a:r>
          </a:p>
          <a:p>
            <a:r>
              <a:rPr lang="en-US">
                <a:sym typeface="Source Sans Pro Light"/>
              </a:rPr>
              <a:t>Deep learning using</a:t>
            </a:r>
            <a:br>
              <a:rPr lang="en-US">
                <a:sym typeface="Source Sans Pro Light"/>
              </a:rPr>
            </a:br>
            <a:r>
              <a:rPr lang="en-US">
                <a:sym typeface="Source Sans Pro Light"/>
              </a:rPr>
              <a:t>Tensor Flow</a:t>
            </a:r>
          </a:p>
          <a:p>
            <a:r>
              <a:rPr lang="en-US">
                <a:sym typeface="Source Sans Pro Light"/>
              </a:rPr>
              <a:t>Pattern recognition </a:t>
            </a:r>
            <a:endParaRPr lang="en-US" dirty="0">
              <a:sym typeface="Source Sans Pro Light"/>
            </a:endParaRPr>
          </a:p>
        </p:txBody>
      </p:sp>
      <p:sp>
        <p:nvSpPr>
          <p:cNvPr id="731" name="Text Placeholder 730">
            <a:extLst>
              <a:ext uri="{FF2B5EF4-FFF2-40B4-BE49-F238E27FC236}">
                <a16:creationId xmlns:a16="http://schemas.microsoft.com/office/drawing/2014/main" id="{AB7CD9BE-0F7C-43BE-89CF-FDEBB712276D}"/>
              </a:ext>
            </a:extLst>
          </p:cNvPr>
          <p:cNvSpPr>
            <a:spLocks noGrp="1"/>
          </p:cNvSpPr>
          <p:nvPr>
            <p:ph type="body" sz="quarter" idx="39"/>
          </p:nvPr>
        </p:nvSpPr>
        <p:spPr/>
        <p:txBody>
          <a:bodyPr/>
          <a:lstStyle/>
          <a:p>
            <a:r>
              <a:rPr lang="en-US">
                <a:sym typeface="Source Sans Pro Light"/>
              </a:rPr>
              <a:t>Aggregation of streaming events </a:t>
            </a:r>
          </a:p>
          <a:p>
            <a:r>
              <a:rPr lang="en-US">
                <a:sym typeface="Source Sans Pro Light"/>
              </a:rPr>
              <a:t>Predictive maintenance</a:t>
            </a:r>
          </a:p>
          <a:p>
            <a:r>
              <a:rPr lang="en-US">
                <a:sym typeface="Source Sans Pro Light"/>
              </a:rPr>
              <a:t>Anomaly detection</a:t>
            </a:r>
            <a:endParaRPr lang="en-US" dirty="0">
              <a:sym typeface="Source Sans Pro Light"/>
            </a:endParaRPr>
          </a:p>
        </p:txBody>
      </p:sp>
      <p:sp>
        <p:nvSpPr>
          <p:cNvPr id="732" name="Text Placeholder 731">
            <a:extLst>
              <a:ext uri="{FF2B5EF4-FFF2-40B4-BE49-F238E27FC236}">
                <a16:creationId xmlns:a16="http://schemas.microsoft.com/office/drawing/2014/main" id="{2B04590E-DB04-4DA9-B0EC-2FE08CC2503F}"/>
              </a:ext>
            </a:extLst>
          </p:cNvPr>
          <p:cNvSpPr>
            <a:spLocks noGrp="1"/>
          </p:cNvSpPr>
          <p:nvPr>
            <p:ph type="body" sz="quarter" idx="40"/>
          </p:nvPr>
        </p:nvSpPr>
        <p:spPr/>
        <p:txBody>
          <a:bodyPr/>
          <a:lstStyle/>
          <a:p>
            <a:r>
              <a:rPr lang="en-US">
                <a:sym typeface="Source Sans Pro Light"/>
              </a:rPr>
              <a:t>Real-time patient feedback via topic modelling </a:t>
            </a:r>
          </a:p>
          <a:p>
            <a:r>
              <a:rPr lang="en-US">
                <a:sym typeface="Source Sans Pro Light"/>
              </a:rPr>
              <a:t>Analytics across publication data</a:t>
            </a:r>
            <a:endParaRPr lang="en-US" dirty="0">
              <a:sym typeface="Source Sans Pro Light"/>
            </a:endParaRPr>
          </a:p>
        </p:txBody>
      </p:sp>
      <p:sp>
        <p:nvSpPr>
          <p:cNvPr id="312" name="Text Placeholder 311">
            <a:extLst>
              <a:ext uri="{FF2B5EF4-FFF2-40B4-BE49-F238E27FC236}">
                <a16:creationId xmlns:a16="http://schemas.microsoft.com/office/drawing/2014/main" id="{C7D48224-F360-42D3-B90D-0F457F44D0EB}"/>
              </a:ext>
            </a:extLst>
          </p:cNvPr>
          <p:cNvSpPr>
            <a:spLocks noGrp="1"/>
          </p:cNvSpPr>
          <p:nvPr>
            <p:ph type="body" sz="quarter" idx="41"/>
          </p:nvPr>
        </p:nvSpPr>
        <p:spPr/>
        <p:txBody>
          <a:bodyPr/>
          <a:lstStyle/>
          <a:p>
            <a:r>
              <a:rPr lang="en-US" dirty="0">
                <a:sym typeface="Source Sans Pro"/>
              </a:rPr>
              <a:t>MRI</a:t>
            </a:r>
          </a:p>
          <a:p>
            <a:r>
              <a:rPr lang="en-US" dirty="0">
                <a:sym typeface="Source Sans Pro"/>
              </a:rPr>
              <a:t>X-RAY</a:t>
            </a:r>
          </a:p>
          <a:p>
            <a:r>
              <a:rPr lang="en-US" dirty="0">
                <a:sym typeface="Source Sans Pro"/>
              </a:rPr>
              <a:t>CT</a:t>
            </a:r>
          </a:p>
          <a:p>
            <a:r>
              <a:rPr lang="en-US" dirty="0">
                <a:sym typeface="Source Sans Pro"/>
              </a:rPr>
              <a:t>Ultrasound</a:t>
            </a:r>
          </a:p>
        </p:txBody>
      </p:sp>
      <p:sp>
        <p:nvSpPr>
          <p:cNvPr id="93" name="Text Placeholder 92">
            <a:extLst>
              <a:ext uri="{FF2B5EF4-FFF2-40B4-BE49-F238E27FC236}">
                <a16:creationId xmlns:a16="http://schemas.microsoft.com/office/drawing/2014/main" id="{00FF129A-44E7-42B0-9E10-9EA0900ACBB9}"/>
              </a:ext>
            </a:extLst>
          </p:cNvPr>
          <p:cNvSpPr>
            <a:spLocks noGrp="1"/>
          </p:cNvSpPr>
          <p:nvPr>
            <p:ph type="body" sz="quarter" idx="42"/>
          </p:nvPr>
        </p:nvSpPr>
        <p:spPr>
          <a:xfrm>
            <a:off x="460375" y="1118054"/>
            <a:ext cx="1852201" cy="369332"/>
          </a:xfrm>
        </p:spPr>
        <p:txBody>
          <a:bodyPr/>
          <a:lstStyle/>
          <a:p>
            <a:r>
              <a:rPr lang="en-US" dirty="0">
                <a:sym typeface="Source Sans Pro"/>
              </a:rPr>
              <a:t>DNA</a:t>
            </a:r>
            <a:br>
              <a:rPr lang="en-US" dirty="0">
                <a:sym typeface="Source Sans Pro"/>
              </a:rPr>
            </a:br>
            <a:r>
              <a:rPr lang="en-US" dirty="0">
                <a:sym typeface="Source Sans Pro"/>
              </a:rPr>
              <a:t>sequences</a:t>
            </a:r>
          </a:p>
        </p:txBody>
      </p:sp>
      <p:sp>
        <p:nvSpPr>
          <p:cNvPr id="94" name="Text Placeholder 93">
            <a:extLst>
              <a:ext uri="{FF2B5EF4-FFF2-40B4-BE49-F238E27FC236}">
                <a16:creationId xmlns:a16="http://schemas.microsoft.com/office/drawing/2014/main" id="{424D396C-41D8-4904-8287-617FED9C3083}"/>
              </a:ext>
            </a:extLst>
          </p:cNvPr>
          <p:cNvSpPr>
            <a:spLocks noGrp="1"/>
          </p:cNvSpPr>
          <p:nvPr>
            <p:ph type="body" sz="quarter" idx="43"/>
          </p:nvPr>
        </p:nvSpPr>
        <p:spPr>
          <a:xfrm>
            <a:off x="2815629" y="1118054"/>
            <a:ext cx="1852201" cy="369332"/>
          </a:xfrm>
        </p:spPr>
        <p:txBody>
          <a:bodyPr/>
          <a:lstStyle/>
          <a:p>
            <a:r>
              <a:rPr lang="en-US" dirty="0">
                <a:sym typeface="Source Sans Pro"/>
              </a:rPr>
              <a:t>Real world</a:t>
            </a:r>
            <a:br>
              <a:rPr lang="en-US" dirty="0">
                <a:sym typeface="Source Sans Pro"/>
              </a:rPr>
            </a:br>
            <a:r>
              <a:rPr lang="en-US" dirty="0">
                <a:sym typeface="Source Sans Pro"/>
              </a:rPr>
              <a:t>analytics</a:t>
            </a:r>
          </a:p>
        </p:txBody>
      </p:sp>
      <p:sp>
        <p:nvSpPr>
          <p:cNvPr id="2065" name="Text Placeholder 2064">
            <a:extLst>
              <a:ext uri="{FF2B5EF4-FFF2-40B4-BE49-F238E27FC236}">
                <a16:creationId xmlns:a16="http://schemas.microsoft.com/office/drawing/2014/main" id="{7C95A8E7-5026-454C-8732-2623AE0CF03E}"/>
              </a:ext>
            </a:extLst>
          </p:cNvPr>
          <p:cNvSpPr>
            <a:spLocks noGrp="1"/>
          </p:cNvSpPr>
          <p:nvPr>
            <p:ph type="body" sz="quarter" idx="44"/>
          </p:nvPr>
        </p:nvSpPr>
        <p:spPr>
          <a:xfrm>
            <a:off x="5170155" y="1118054"/>
            <a:ext cx="1852201" cy="369332"/>
          </a:xfrm>
        </p:spPr>
        <p:txBody>
          <a:bodyPr/>
          <a:lstStyle/>
          <a:p>
            <a:r>
              <a:rPr lang="en-US" dirty="0">
                <a:sym typeface="Source Sans Pro"/>
              </a:rPr>
              <a:t>Image</a:t>
            </a:r>
            <a:br>
              <a:rPr lang="en-US" dirty="0">
                <a:sym typeface="Source Sans Pro"/>
              </a:rPr>
            </a:br>
            <a:r>
              <a:rPr lang="en-US" dirty="0">
                <a:sym typeface="Source Sans Pro"/>
              </a:rPr>
              <a:t>deep learning</a:t>
            </a:r>
          </a:p>
        </p:txBody>
      </p:sp>
      <p:sp>
        <p:nvSpPr>
          <p:cNvPr id="2066" name="Text Placeholder 2065">
            <a:extLst>
              <a:ext uri="{FF2B5EF4-FFF2-40B4-BE49-F238E27FC236}">
                <a16:creationId xmlns:a16="http://schemas.microsoft.com/office/drawing/2014/main" id="{1B28142D-000F-4047-808C-0B5B8767D657}"/>
              </a:ext>
            </a:extLst>
          </p:cNvPr>
          <p:cNvSpPr>
            <a:spLocks noGrp="1"/>
          </p:cNvSpPr>
          <p:nvPr>
            <p:ph type="body" sz="quarter" idx="45"/>
          </p:nvPr>
        </p:nvSpPr>
        <p:spPr>
          <a:xfrm>
            <a:off x="7520626" y="1118054"/>
            <a:ext cx="1852201" cy="369332"/>
          </a:xfrm>
        </p:spPr>
        <p:txBody>
          <a:bodyPr/>
          <a:lstStyle/>
          <a:p>
            <a:r>
              <a:rPr lang="en-US" dirty="0">
                <a:sym typeface="Source Sans Pro"/>
              </a:rPr>
              <a:t>Sensor</a:t>
            </a:r>
            <a:br>
              <a:rPr lang="en-US" dirty="0">
                <a:sym typeface="Source Sans Pro"/>
              </a:rPr>
            </a:br>
            <a:r>
              <a:rPr lang="en-US" dirty="0">
                <a:sym typeface="Source Sans Pro"/>
              </a:rPr>
              <a:t>data</a:t>
            </a:r>
          </a:p>
        </p:txBody>
      </p:sp>
      <p:sp>
        <p:nvSpPr>
          <p:cNvPr id="2067" name="Text Placeholder 2066">
            <a:extLst>
              <a:ext uri="{FF2B5EF4-FFF2-40B4-BE49-F238E27FC236}">
                <a16:creationId xmlns:a16="http://schemas.microsoft.com/office/drawing/2014/main" id="{4F131784-C053-4189-8762-AD5B49A00F4F}"/>
              </a:ext>
            </a:extLst>
          </p:cNvPr>
          <p:cNvSpPr>
            <a:spLocks noGrp="1"/>
          </p:cNvSpPr>
          <p:nvPr>
            <p:ph type="body" sz="quarter" idx="46"/>
          </p:nvPr>
        </p:nvSpPr>
        <p:spPr>
          <a:xfrm>
            <a:off x="9876128" y="1118054"/>
            <a:ext cx="1852201" cy="369332"/>
          </a:xfrm>
        </p:spPr>
        <p:txBody>
          <a:bodyPr/>
          <a:lstStyle/>
          <a:p>
            <a:r>
              <a:rPr lang="en-US" dirty="0">
                <a:sym typeface="Source Sans Pro"/>
              </a:rPr>
              <a:t>Social data</a:t>
            </a:r>
            <a:br>
              <a:rPr lang="en-US" dirty="0">
                <a:sym typeface="Source Sans Pro"/>
              </a:rPr>
            </a:br>
            <a:r>
              <a:rPr lang="en-US" dirty="0">
                <a:sym typeface="Source Sans Pro"/>
              </a:rPr>
              <a:t>listening</a:t>
            </a:r>
          </a:p>
        </p:txBody>
      </p:sp>
      <p:grpSp>
        <p:nvGrpSpPr>
          <p:cNvPr id="198" name="Group 197">
            <a:extLst>
              <a:ext uri="{FF2B5EF4-FFF2-40B4-BE49-F238E27FC236}">
                <a16:creationId xmlns:a16="http://schemas.microsoft.com/office/drawing/2014/main" id="{233397C8-4D2F-49C5-938E-DAE1F8EE0BBA}"/>
              </a:ext>
            </a:extLst>
          </p:cNvPr>
          <p:cNvGrpSpPr/>
          <p:nvPr/>
        </p:nvGrpSpPr>
        <p:grpSpPr>
          <a:xfrm>
            <a:off x="10117667" y="265841"/>
            <a:ext cx="1636079" cy="464171"/>
            <a:chOff x="9726269" y="444746"/>
            <a:chExt cx="1788797" cy="507499"/>
          </a:xfrm>
        </p:grpSpPr>
        <p:pic>
          <p:nvPicPr>
            <p:cNvPr id="199" name="Picture 2" descr="https://s3-us-west-2.amazonaws.com/paubox-blog/blog/wp-content/uploads/2017/12/22112418/hipaa_blue.png">
              <a:extLst>
                <a:ext uri="{FF2B5EF4-FFF2-40B4-BE49-F238E27FC236}">
                  <a16:creationId xmlns:a16="http://schemas.microsoft.com/office/drawing/2014/main" id="{C5691CBF-8945-4845-8E75-68DD2441002A}"/>
                </a:ext>
              </a:extLst>
            </p:cNvPr>
            <p:cNvPicPr>
              <a:picLocks noChangeAspect="1" noChangeArrowheads="1"/>
            </p:cNvPicPr>
            <p:nvPr/>
          </p:nvPicPr>
          <p:blipFill>
            <a:blip r:embed="rId3" cstate="hqprint">
              <a:extLst>
                <a:ext uri="{28A0092B-C50C-407E-A947-70E740481C1C}">
                  <a14:useLocalDpi xmlns:a14="http://schemas.microsoft.com/office/drawing/2010/main"/>
                </a:ext>
              </a:extLst>
            </a:blip>
            <a:srcRect/>
            <a:stretch>
              <a:fillRect/>
            </a:stretch>
          </p:blipFill>
          <p:spPr bwMode="auto">
            <a:xfrm>
              <a:off x="9726269" y="454931"/>
              <a:ext cx="919108" cy="487128"/>
            </a:xfrm>
            <a:prstGeom prst="rect">
              <a:avLst/>
            </a:prstGeom>
            <a:noFill/>
            <a:extLst>
              <a:ext uri="{909E8E84-426E-40DD-AFC4-6F175D3DCCD1}">
                <a14:hiddenFill xmlns:a14="http://schemas.microsoft.com/office/drawing/2010/main">
                  <a:solidFill>
                    <a:srgbClr val="FFFFFF"/>
                  </a:solidFill>
                </a14:hiddenFill>
              </a:ext>
            </a:extLst>
          </p:spPr>
        </p:pic>
        <p:pic>
          <p:nvPicPr>
            <p:cNvPr id="200" name="Picture 4" descr="https://mms.businesswire.com/media/20170420005862/en/581882/4/aicpa-soc2-image.jpg">
              <a:extLst>
                <a:ext uri="{FF2B5EF4-FFF2-40B4-BE49-F238E27FC236}">
                  <a16:creationId xmlns:a16="http://schemas.microsoft.com/office/drawing/2014/main" id="{BBC154B7-C02E-48FC-9192-DC5EE3CF00F5}"/>
                </a:ext>
              </a:extLst>
            </p:cNvPr>
            <p:cNvPicPr>
              <a:picLocks noChangeAspect="1" noChangeArrowheads="1"/>
            </p:cNvPicPr>
            <p:nvPr/>
          </p:nvPicPr>
          <p:blipFill>
            <a:blip r:embed="rId4" cstate="hqprint">
              <a:extLst>
                <a:ext uri="{28A0092B-C50C-407E-A947-70E740481C1C}">
                  <a14:useLocalDpi xmlns:a14="http://schemas.microsoft.com/office/drawing/2010/main"/>
                </a:ext>
              </a:extLst>
            </a:blip>
            <a:srcRect/>
            <a:stretch>
              <a:fillRect/>
            </a:stretch>
          </p:blipFill>
          <p:spPr bwMode="auto">
            <a:xfrm>
              <a:off x="11007567" y="444746"/>
              <a:ext cx="507499" cy="50749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5" name="Group 94">
            <a:extLst>
              <a:ext uri="{FF2B5EF4-FFF2-40B4-BE49-F238E27FC236}">
                <a16:creationId xmlns:a16="http://schemas.microsoft.com/office/drawing/2014/main" id="{598FA588-E3FC-4D03-90A6-00C775DEE392}"/>
              </a:ext>
            </a:extLst>
          </p:cNvPr>
          <p:cNvGrpSpPr/>
          <p:nvPr/>
        </p:nvGrpSpPr>
        <p:grpSpPr>
          <a:xfrm>
            <a:off x="3592285" y="3040749"/>
            <a:ext cx="298681" cy="336633"/>
            <a:chOff x="298037" y="2072988"/>
            <a:chExt cx="1992743" cy="2245950"/>
          </a:xfrm>
        </p:grpSpPr>
        <p:sp>
          <p:nvSpPr>
            <p:cNvPr id="96" name="Oval 95">
              <a:extLst>
                <a:ext uri="{FF2B5EF4-FFF2-40B4-BE49-F238E27FC236}">
                  <a16:creationId xmlns:a16="http://schemas.microsoft.com/office/drawing/2014/main" id="{862A864A-993E-4D5F-AAD5-8B1E390B91E4}"/>
                </a:ext>
              </a:extLst>
            </p:cNvPr>
            <p:cNvSpPr/>
            <p:nvPr/>
          </p:nvSpPr>
          <p:spPr bwMode="auto">
            <a:xfrm>
              <a:off x="298037" y="3294738"/>
              <a:ext cx="572293" cy="572292"/>
            </a:xfrm>
            <a:prstGeom prst="ellipse">
              <a:avLst/>
            </a:prstGeom>
            <a:noFill/>
            <a:ln w="12700" cap="rnd">
              <a:solidFill>
                <a:srgbClr val="000000"/>
              </a:solidFill>
              <a:miter lim="800000"/>
              <a:headEnd/>
              <a:tailEnd/>
            </a:ln>
            <a:effectLst/>
            <a:extLst/>
          </p:spPr>
          <p:txBody>
            <a:bodyPr wrap="none" rtlCol="0" anchor="ct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97" name="Oval 96">
              <a:extLst>
                <a:ext uri="{FF2B5EF4-FFF2-40B4-BE49-F238E27FC236}">
                  <a16:creationId xmlns:a16="http://schemas.microsoft.com/office/drawing/2014/main" id="{1506E521-7E60-4315-A74D-2B5339099283}"/>
                </a:ext>
              </a:extLst>
            </p:cNvPr>
            <p:cNvSpPr/>
            <p:nvPr/>
          </p:nvSpPr>
          <p:spPr bwMode="auto">
            <a:xfrm>
              <a:off x="508881" y="3505581"/>
              <a:ext cx="150605" cy="150605"/>
            </a:xfrm>
            <a:prstGeom prst="ellipse">
              <a:avLst/>
            </a:prstGeom>
            <a:noFill/>
            <a:ln w="12700" cap="rnd">
              <a:solidFill>
                <a:srgbClr val="000000"/>
              </a:solidFill>
              <a:miter lim="800000"/>
              <a:headEnd/>
              <a:tailEnd/>
            </a:ln>
            <a:effectLst/>
            <a:extLst/>
          </p:spPr>
          <p:txBody>
            <a:bodyPr wrap="none" rtlCol="0" anchor="ct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98" name="Arc 71">
              <a:extLst>
                <a:ext uri="{FF2B5EF4-FFF2-40B4-BE49-F238E27FC236}">
                  <a16:creationId xmlns:a16="http://schemas.microsoft.com/office/drawing/2014/main" id="{09DB70AA-2EAE-42DF-8AA8-CEC8848C1C20}"/>
                </a:ext>
              </a:extLst>
            </p:cNvPr>
            <p:cNvSpPr/>
            <p:nvPr/>
          </p:nvSpPr>
          <p:spPr>
            <a:xfrm>
              <a:off x="805808" y="2192883"/>
              <a:ext cx="1484972" cy="1302717"/>
            </a:xfrm>
            <a:custGeom>
              <a:avLst/>
              <a:gdLst>
                <a:gd name="connsiteX0" fmla="*/ 1130933 w 1430727"/>
                <a:gd name="connsiteY0" fmla="*/ 133086 h 1430725"/>
                <a:gd name="connsiteX1" fmla="*/ 1396969 w 1430727"/>
                <a:gd name="connsiteY1" fmla="*/ 932524 h 1430725"/>
                <a:gd name="connsiteX2" fmla="*/ 717502 w 1430727"/>
                <a:gd name="connsiteY2" fmla="*/ 1430722 h 1430725"/>
                <a:gd name="connsiteX3" fmla="*/ 35068 w 1430727"/>
                <a:gd name="connsiteY3" fmla="*/ 936596 h 1430725"/>
                <a:gd name="connsiteX4" fmla="*/ 296319 w 1430727"/>
                <a:gd name="connsiteY4" fmla="*/ 135581 h 1430725"/>
                <a:gd name="connsiteX5" fmla="*/ 715364 w 1430727"/>
                <a:gd name="connsiteY5" fmla="*/ 715363 h 1430725"/>
                <a:gd name="connsiteX6" fmla="*/ 1130933 w 1430727"/>
                <a:gd name="connsiteY6" fmla="*/ 133086 h 1430725"/>
                <a:gd name="connsiteX0" fmla="*/ 1130933 w 1430727"/>
                <a:gd name="connsiteY0" fmla="*/ 133086 h 1430725"/>
                <a:gd name="connsiteX1" fmla="*/ 1396969 w 1430727"/>
                <a:gd name="connsiteY1" fmla="*/ 932524 h 1430725"/>
                <a:gd name="connsiteX2" fmla="*/ 717502 w 1430727"/>
                <a:gd name="connsiteY2" fmla="*/ 1430722 h 1430725"/>
                <a:gd name="connsiteX3" fmla="*/ 35068 w 1430727"/>
                <a:gd name="connsiteY3" fmla="*/ 936596 h 1430725"/>
                <a:gd name="connsiteX4" fmla="*/ 296319 w 1430727"/>
                <a:gd name="connsiteY4" fmla="*/ 135581 h 1430725"/>
                <a:gd name="connsiteX0" fmla="*/ 1130983 w 1430827"/>
                <a:gd name="connsiteY0" fmla="*/ 0 h 1297710"/>
                <a:gd name="connsiteX1" fmla="*/ 1397019 w 1430827"/>
                <a:gd name="connsiteY1" fmla="*/ 799438 h 1297710"/>
                <a:gd name="connsiteX2" fmla="*/ 717552 w 1430827"/>
                <a:gd name="connsiteY2" fmla="*/ 1297636 h 1297710"/>
                <a:gd name="connsiteX3" fmla="*/ 35118 w 1430827"/>
                <a:gd name="connsiteY3" fmla="*/ 803510 h 1297710"/>
                <a:gd name="connsiteX4" fmla="*/ 296369 w 1430827"/>
                <a:gd name="connsiteY4" fmla="*/ 2495 h 1297710"/>
                <a:gd name="connsiteX5" fmla="*/ 715414 w 1430827"/>
                <a:gd name="connsiteY5" fmla="*/ 582277 h 1297710"/>
                <a:gd name="connsiteX6" fmla="*/ 1130983 w 1430827"/>
                <a:gd name="connsiteY6" fmla="*/ 0 h 1297710"/>
                <a:gd name="connsiteX0" fmla="*/ 1130983 w 1430827"/>
                <a:gd name="connsiteY0" fmla="*/ 0 h 1297710"/>
                <a:gd name="connsiteX1" fmla="*/ 1397019 w 1430827"/>
                <a:gd name="connsiteY1" fmla="*/ 799438 h 1297710"/>
                <a:gd name="connsiteX2" fmla="*/ 717552 w 1430827"/>
                <a:gd name="connsiteY2" fmla="*/ 1297636 h 1297710"/>
                <a:gd name="connsiteX3" fmla="*/ 35118 w 1430827"/>
                <a:gd name="connsiteY3" fmla="*/ 803510 h 1297710"/>
                <a:gd name="connsiteX4" fmla="*/ 296369 w 1430827"/>
                <a:gd name="connsiteY4" fmla="*/ 2495 h 1297710"/>
                <a:gd name="connsiteX0" fmla="*/ 1130983 w 1430827"/>
                <a:gd name="connsiteY0" fmla="*/ 0 h 1463237"/>
                <a:gd name="connsiteX1" fmla="*/ 1397019 w 1430827"/>
                <a:gd name="connsiteY1" fmla="*/ 799438 h 1463237"/>
                <a:gd name="connsiteX2" fmla="*/ 717552 w 1430827"/>
                <a:gd name="connsiteY2" fmla="*/ 1297636 h 1463237"/>
                <a:gd name="connsiteX3" fmla="*/ 35118 w 1430827"/>
                <a:gd name="connsiteY3" fmla="*/ 803510 h 1463237"/>
                <a:gd name="connsiteX4" fmla="*/ 296369 w 1430827"/>
                <a:gd name="connsiteY4" fmla="*/ 2495 h 1463237"/>
                <a:gd name="connsiteX5" fmla="*/ 715414 w 1430827"/>
                <a:gd name="connsiteY5" fmla="*/ 582277 h 1463237"/>
                <a:gd name="connsiteX6" fmla="*/ 1130983 w 1430827"/>
                <a:gd name="connsiteY6" fmla="*/ 0 h 1463237"/>
                <a:gd name="connsiteX0" fmla="*/ 1130983 w 1430827"/>
                <a:gd name="connsiteY0" fmla="*/ 0 h 1463237"/>
                <a:gd name="connsiteX1" fmla="*/ 1397019 w 1430827"/>
                <a:gd name="connsiteY1" fmla="*/ 799438 h 1463237"/>
                <a:gd name="connsiteX2" fmla="*/ 706752 w 1430827"/>
                <a:gd name="connsiteY2" fmla="*/ 1463236 h 1463237"/>
                <a:gd name="connsiteX3" fmla="*/ 35118 w 1430827"/>
                <a:gd name="connsiteY3" fmla="*/ 803510 h 1463237"/>
                <a:gd name="connsiteX4" fmla="*/ 296369 w 1430827"/>
                <a:gd name="connsiteY4" fmla="*/ 2495 h 1463237"/>
                <a:gd name="connsiteX0" fmla="*/ 1130983 w 1430353"/>
                <a:gd name="connsiteY0" fmla="*/ 0 h 1463237"/>
                <a:gd name="connsiteX1" fmla="*/ 1397019 w 1430353"/>
                <a:gd name="connsiteY1" fmla="*/ 799438 h 1463237"/>
                <a:gd name="connsiteX2" fmla="*/ 717552 w 1430353"/>
                <a:gd name="connsiteY2" fmla="*/ 1297636 h 1463237"/>
                <a:gd name="connsiteX3" fmla="*/ 35118 w 1430353"/>
                <a:gd name="connsiteY3" fmla="*/ 803510 h 1463237"/>
                <a:gd name="connsiteX4" fmla="*/ 296369 w 1430353"/>
                <a:gd name="connsiteY4" fmla="*/ 2495 h 1463237"/>
                <a:gd name="connsiteX5" fmla="*/ 715414 w 1430353"/>
                <a:gd name="connsiteY5" fmla="*/ 582277 h 1463237"/>
                <a:gd name="connsiteX6" fmla="*/ 1130983 w 1430353"/>
                <a:gd name="connsiteY6" fmla="*/ 0 h 1463237"/>
                <a:gd name="connsiteX0" fmla="*/ 1130983 w 1430353"/>
                <a:gd name="connsiteY0" fmla="*/ 0 h 1463237"/>
                <a:gd name="connsiteX1" fmla="*/ 1397019 w 1430353"/>
                <a:gd name="connsiteY1" fmla="*/ 799438 h 1463237"/>
                <a:gd name="connsiteX2" fmla="*/ 706752 w 1430353"/>
                <a:gd name="connsiteY2" fmla="*/ 1463236 h 1463237"/>
                <a:gd name="connsiteX3" fmla="*/ 35118 w 1430353"/>
                <a:gd name="connsiteY3" fmla="*/ 803510 h 1463237"/>
                <a:gd name="connsiteX4" fmla="*/ 296369 w 1430353"/>
                <a:gd name="connsiteY4" fmla="*/ 2495 h 1463237"/>
                <a:gd name="connsiteX0" fmla="*/ 1143778 w 1443148"/>
                <a:gd name="connsiteY0" fmla="*/ 0 h 1463237"/>
                <a:gd name="connsiteX1" fmla="*/ 1409814 w 1443148"/>
                <a:gd name="connsiteY1" fmla="*/ 799438 h 1463237"/>
                <a:gd name="connsiteX2" fmla="*/ 730347 w 1443148"/>
                <a:gd name="connsiteY2" fmla="*/ 1297636 h 1463237"/>
                <a:gd name="connsiteX3" fmla="*/ 47913 w 1443148"/>
                <a:gd name="connsiteY3" fmla="*/ 803510 h 1463237"/>
                <a:gd name="connsiteX4" fmla="*/ 309164 w 1443148"/>
                <a:gd name="connsiteY4" fmla="*/ 2495 h 1463237"/>
                <a:gd name="connsiteX5" fmla="*/ 728209 w 1443148"/>
                <a:gd name="connsiteY5" fmla="*/ 582277 h 1463237"/>
                <a:gd name="connsiteX6" fmla="*/ 1143778 w 1443148"/>
                <a:gd name="connsiteY6" fmla="*/ 0 h 1463237"/>
                <a:gd name="connsiteX0" fmla="*/ 1143778 w 1443148"/>
                <a:gd name="connsiteY0" fmla="*/ 0 h 1463237"/>
                <a:gd name="connsiteX1" fmla="*/ 1409814 w 1443148"/>
                <a:gd name="connsiteY1" fmla="*/ 799438 h 1463237"/>
                <a:gd name="connsiteX2" fmla="*/ 719547 w 1443148"/>
                <a:gd name="connsiteY2" fmla="*/ 1463236 h 1463237"/>
                <a:gd name="connsiteX3" fmla="*/ 47913 w 1443148"/>
                <a:gd name="connsiteY3" fmla="*/ 803510 h 1463237"/>
                <a:gd name="connsiteX4" fmla="*/ 309164 w 1443148"/>
                <a:gd name="connsiteY4" fmla="*/ 2495 h 1463237"/>
                <a:gd name="connsiteX0" fmla="*/ 1143778 w 1468979"/>
                <a:gd name="connsiteY0" fmla="*/ 0 h 1463237"/>
                <a:gd name="connsiteX1" fmla="*/ 1409814 w 1468979"/>
                <a:gd name="connsiteY1" fmla="*/ 799438 h 1463237"/>
                <a:gd name="connsiteX2" fmla="*/ 730347 w 1468979"/>
                <a:gd name="connsiteY2" fmla="*/ 1297636 h 1463237"/>
                <a:gd name="connsiteX3" fmla="*/ 47913 w 1468979"/>
                <a:gd name="connsiteY3" fmla="*/ 803510 h 1463237"/>
                <a:gd name="connsiteX4" fmla="*/ 309164 w 1468979"/>
                <a:gd name="connsiteY4" fmla="*/ 2495 h 1463237"/>
                <a:gd name="connsiteX5" fmla="*/ 728209 w 1468979"/>
                <a:gd name="connsiteY5" fmla="*/ 582277 h 1463237"/>
                <a:gd name="connsiteX6" fmla="*/ 1143778 w 1468979"/>
                <a:gd name="connsiteY6" fmla="*/ 0 h 1463237"/>
                <a:gd name="connsiteX0" fmla="*/ 1143778 w 1468979"/>
                <a:gd name="connsiteY0" fmla="*/ 0 h 1463237"/>
                <a:gd name="connsiteX1" fmla="*/ 1409814 w 1468979"/>
                <a:gd name="connsiteY1" fmla="*/ 799438 h 1463237"/>
                <a:gd name="connsiteX2" fmla="*/ 719547 w 1468979"/>
                <a:gd name="connsiteY2" fmla="*/ 1463236 h 1463237"/>
                <a:gd name="connsiteX3" fmla="*/ 47913 w 1468979"/>
                <a:gd name="connsiteY3" fmla="*/ 803510 h 1463237"/>
                <a:gd name="connsiteX4" fmla="*/ 309164 w 1468979"/>
                <a:gd name="connsiteY4" fmla="*/ 2495 h 1463237"/>
                <a:gd name="connsiteX0" fmla="*/ 1159771 w 1484972"/>
                <a:gd name="connsiteY0" fmla="*/ 0 h 1463237"/>
                <a:gd name="connsiteX1" fmla="*/ 1425807 w 1484972"/>
                <a:gd name="connsiteY1" fmla="*/ 799438 h 1463237"/>
                <a:gd name="connsiteX2" fmla="*/ 746340 w 1484972"/>
                <a:gd name="connsiteY2" fmla="*/ 1297636 h 1463237"/>
                <a:gd name="connsiteX3" fmla="*/ 63906 w 1484972"/>
                <a:gd name="connsiteY3" fmla="*/ 803510 h 1463237"/>
                <a:gd name="connsiteX4" fmla="*/ 325157 w 1484972"/>
                <a:gd name="connsiteY4" fmla="*/ 2495 h 1463237"/>
                <a:gd name="connsiteX5" fmla="*/ 744202 w 1484972"/>
                <a:gd name="connsiteY5" fmla="*/ 582277 h 1463237"/>
                <a:gd name="connsiteX6" fmla="*/ 1159771 w 1484972"/>
                <a:gd name="connsiteY6" fmla="*/ 0 h 1463237"/>
                <a:gd name="connsiteX0" fmla="*/ 1159771 w 1484972"/>
                <a:gd name="connsiteY0" fmla="*/ 0 h 1463237"/>
                <a:gd name="connsiteX1" fmla="*/ 1425807 w 1484972"/>
                <a:gd name="connsiteY1" fmla="*/ 799438 h 1463237"/>
                <a:gd name="connsiteX2" fmla="*/ 735540 w 1484972"/>
                <a:gd name="connsiteY2" fmla="*/ 1463236 h 1463237"/>
                <a:gd name="connsiteX3" fmla="*/ 63906 w 1484972"/>
                <a:gd name="connsiteY3" fmla="*/ 803510 h 1463237"/>
                <a:gd name="connsiteX4" fmla="*/ 325157 w 1484972"/>
                <a:gd name="connsiteY4" fmla="*/ 2495 h 14632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4972" h="1463237" stroke="0" extrusionOk="0">
                  <a:moveTo>
                    <a:pt x="1159771" y="0"/>
                  </a:moveTo>
                  <a:cubicBezTo>
                    <a:pt x="1545816" y="454"/>
                    <a:pt x="1520106" y="503462"/>
                    <a:pt x="1425807" y="799438"/>
                  </a:cubicBezTo>
                  <a:cubicBezTo>
                    <a:pt x="1331508" y="1095414"/>
                    <a:pt x="920174" y="1293108"/>
                    <a:pt x="746340" y="1297636"/>
                  </a:cubicBezTo>
                  <a:cubicBezTo>
                    <a:pt x="572506" y="1302164"/>
                    <a:pt x="159973" y="1098916"/>
                    <a:pt x="63906" y="803510"/>
                  </a:cubicBezTo>
                  <a:cubicBezTo>
                    <a:pt x="-32161" y="508103"/>
                    <a:pt x="-70605" y="4458"/>
                    <a:pt x="325157" y="2495"/>
                  </a:cubicBezTo>
                  <a:cubicBezTo>
                    <a:pt x="720919" y="532"/>
                    <a:pt x="604520" y="389016"/>
                    <a:pt x="744202" y="582277"/>
                  </a:cubicBezTo>
                  <a:cubicBezTo>
                    <a:pt x="882725" y="388185"/>
                    <a:pt x="773726" y="-454"/>
                    <a:pt x="1159771" y="0"/>
                  </a:cubicBezTo>
                  <a:close/>
                </a:path>
                <a:path w="1484972" h="1463237" fill="none">
                  <a:moveTo>
                    <a:pt x="1159771" y="0"/>
                  </a:moveTo>
                  <a:cubicBezTo>
                    <a:pt x="1412616" y="180454"/>
                    <a:pt x="1496512" y="555565"/>
                    <a:pt x="1425807" y="799438"/>
                  </a:cubicBezTo>
                  <a:cubicBezTo>
                    <a:pt x="1355102" y="1043311"/>
                    <a:pt x="1046174" y="1462308"/>
                    <a:pt x="735540" y="1463236"/>
                  </a:cubicBezTo>
                  <a:cubicBezTo>
                    <a:pt x="424906" y="1464165"/>
                    <a:pt x="159973" y="1098916"/>
                    <a:pt x="63906" y="803510"/>
                  </a:cubicBezTo>
                  <a:cubicBezTo>
                    <a:pt x="-32161" y="508103"/>
                    <a:pt x="73395" y="184458"/>
                    <a:pt x="325157" y="2495"/>
                  </a:cubicBezTo>
                </a:path>
              </a:pathLst>
            </a:custGeom>
            <a:ln w="12700">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99" name="Oval 98">
              <a:extLst>
                <a:ext uri="{FF2B5EF4-FFF2-40B4-BE49-F238E27FC236}">
                  <a16:creationId xmlns:a16="http://schemas.microsoft.com/office/drawing/2014/main" id="{EB3FD1EE-1A02-4A5F-BBBC-4A678579819B}"/>
                </a:ext>
              </a:extLst>
            </p:cNvPr>
            <p:cNvSpPr/>
            <p:nvPr/>
          </p:nvSpPr>
          <p:spPr bwMode="auto">
            <a:xfrm>
              <a:off x="1130074" y="2072988"/>
              <a:ext cx="214574" cy="214574"/>
            </a:xfrm>
            <a:prstGeom prst="ellipse">
              <a:avLst/>
            </a:prstGeom>
            <a:noFill/>
            <a:ln w="12700" cap="rnd">
              <a:solidFill>
                <a:srgbClr val="000000"/>
              </a:solidFill>
              <a:miter lim="800000"/>
              <a:headEnd/>
              <a:tailEnd/>
            </a:ln>
            <a:effectLst/>
            <a:extLst/>
          </p:spPr>
          <p:txBody>
            <a:bodyPr wrap="none" rtlCol="0" anchor="ct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100" name="Oval 99">
              <a:extLst>
                <a:ext uri="{FF2B5EF4-FFF2-40B4-BE49-F238E27FC236}">
                  <a16:creationId xmlns:a16="http://schemas.microsoft.com/office/drawing/2014/main" id="{9BA1950A-C3D5-4011-93B9-D23EC5315B05}"/>
                </a:ext>
              </a:extLst>
            </p:cNvPr>
            <p:cNvSpPr/>
            <p:nvPr/>
          </p:nvSpPr>
          <p:spPr bwMode="auto">
            <a:xfrm>
              <a:off x="1749239" y="2072988"/>
              <a:ext cx="214574" cy="214574"/>
            </a:xfrm>
            <a:prstGeom prst="ellipse">
              <a:avLst/>
            </a:prstGeom>
            <a:noFill/>
            <a:ln w="12700" cap="rnd">
              <a:solidFill>
                <a:srgbClr val="000000"/>
              </a:solidFill>
              <a:miter lim="800000"/>
              <a:headEnd/>
              <a:tailEnd/>
            </a:ln>
            <a:effectLst/>
            <a:extLst/>
          </p:spPr>
          <p:txBody>
            <a:bodyPr wrap="none" rtlCol="0" anchor="ct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101" name="Freeform 143">
              <a:extLst>
                <a:ext uri="{FF2B5EF4-FFF2-40B4-BE49-F238E27FC236}">
                  <a16:creationId xmlns:a16="http://schemas.microsoft.com/office/drawing/2014/main" id="{382D89C4-9092-40CA-9A61-B13D17B1A2B8}"/>
                </a:ext>
              </a:extLst>
            </p:cNvPr>
            <p:cNvSpPr/>
            <p:nvPr/>
          </p:nvSpPr>
          <p:spPr bwMode="auto">
            <a:xfrm>
              <a:off x="871317" y="3490521"/>
              <a:ext cx="676729" cy="828417"/>
            </a:xfrm>
            <a:custGeom>
              <a:avLst/>
              <a:gdLst>
                <a:gd name="connsiteX0" fmla="*/ 224286 w 224286"/>
                <a:gd name="connsiteY0" fmla="*/ 0 h 316302"/>
                <a:gd name="connsiteX1" fmla="*/ 224286 w 224286"/>
                <a:gd name="connsiteY1" fmla="*/ 224287 h 316302"/>
                <a:gd name="connsiteX2" fmla="*/ 132271 w 224286"/>
                <a:gd name="connsiteY2" fmla="*/ 316302 h 316302"/>
                <a:gd name="connsiteX3" fmla="*/ 63260 w 224286"/>
                <a:gd name="connsiteY3" fmla="*/ 247291 h 316302"/>
                <a:gd name="connsiteX4" fmla="*/ 63260 w 224286"/>
                <a:gd name="connsiteY4" fmla="*/ 80513 h 316302"/>
                <a:gd name="connsiteX5" fmla="*/ 0 w 224286"/>
                <a:gd name="connsiteY5" fmla="*/ 17253 h 316302"/>
                <a:gd name="connsiteX0" fmla="*/ 224286 w 224286"/>
                <a:gd name="connsiteY0" fmla="*/ 0 h 316302"/>
                <a:gd name="connsiteX1" fmla="*/ 224286 w 224286"/>
                <a:gd name="connsiteY1" fmla="*/ 224287 h 316302"/>
                <a:gd name="connsiteX2" fmla="*/ 132271 w 224286"/>
                <a:gd name="connsiteY2" fmla="*/ 316302 h 316302"/>
                <a:gd name="connsiteX3" fmla="*/ 63260 w 224286"/>
                <a:gd name="connsiteY3" fmla="*/ 247291 h 316302"/>
                <a:gd name="connsiteX4" fmla="*/ 63260 w 224286"/>
                <a:gd name="connsiteY4" fmla="*/ 80513 h 316302"/>
                <a:gd name="connsiteX5" fmla="*/ 0 w 224286"/>
                <a:gd name="connsiteY5" fmla="*/ 17253 h 316302"/>
                <a:gd name="connsiteX0" fmla="*/ 224286 w 224286"/>
                <a:gd name="connsiteY0" fmla="*/ 0 h 316321"/>
                <a:gd name="connsiteX1" fmla="*/ 224286 w 224286"/>
                <a:gd name="connsiteY1" fmla="*/ 224287 h 316321"/>
                <a:gd name="connsiteX2" fmla="*/ 132271 w 224286"/>
                <a:gd name="connsiteY2" fmla="*/ 316302 h 316321"/>
                <a:gd name="connsiteX3" fmla="*/ 63260 w 224286"/>
                <a:gd name="connsiteY3" fmla="*/ 247291 h 316321"/>
                <a:gd name="connsiteX4" fmla="*/ 63260 w 224286"/>
                <a:gd name="connsiteY4" fmla="*/ 80513 h 316321"/>
                <a:gd name="connsiteX5" fmla="*/ 0 w 224286"/>
                <a:gd name="connsiteY5" fmla="*/ 17253 h 316321"/>
                <a:gd name="connsiteX0" fmla="*/ 224286 w 224286"/>
                <a:gd name="connsiteY0" fmla="*/ 0 h 316321"/>
                <a:gd name="connsiteX1" fmla="*/ 224286 w 224286"/>
                <a:gd name="connsiteY1" fmla="*/ 224287 h 316321"/>
                <a:gd name="connsiteX2" fmla="*/ 132271 w 224286"/>
                <a:gd name="connsiteY2" fmla="*/ 316302 h 316321"/>
                <a:gd name="connsiteX3" fmla="*/ 63260 w 224286"/>
                <a:gd name="connsiteY3" fmla="*/ 247291 h 316321"/>
                <a:gd name="connsiteX4" fmla="*/ 63260 w 224286"/>
                <a:gd name="connsiteY4" fmla="*/ 80513 h 316321"/>
                <a:gd name="connsiteX5" fmla="*/ 0 w 224286"/>
                <a:gd name="connsiteY5" fmla="*/ 17253 h 316321"/>
                <a:gd name="connsiteX0" fmla="*/ 224286 w 224286"/>
                <a:gd name="connsiteY0" fmla="*/ 0 h 316321"/>
                <a:gd name="connsiteX1" fmla="*/ 224286 w 224286"/>
                <a:gd name="connsiteY1" fmla="*/ 224287 h 316321"/>
                <a:gd name="connsiteX2" fmla="*/ 132271 w 224286"/>
                <a:gd name="connsiteY2" fmla="*/ 316302 h 316321"/>
                <a:gd name="connsiteX3" fmla="*/ 63260 w 224286"/>
                <a:gd name="connsiteY3" fmla="*/ 247291 h 316321"/>
                <a:gd name="connsiteX4" fmla="*/ 63260 w 224286"/>
                <a:gd name="connsiteY4" fmla="*/ 80513 h 316321"/>
                <a:gd name="connsiteX5" fmla="*/ 0 w 224286"/>
                <a:gd name="connsiteY5" fmla="*/ 17253 h 316321"/>
                <a:gd name="connsiteX0" fmla="*/ 224286 w 224286"/>
                <a:gd name="connsiteY0" fmla="*/ 0 h 316331"/>
                <a:gd name="connsiteX1" fmla="*/ 224286 w 224286"/>
                <a:gd name="connsiteY1" fmla="*/ 224287 h 316331"/>
                <a:gd name="connsiteX2" fmla="*/ 132271 w 224286"/>
                <a:gd name="connsiteY2" fmla="*/ 316302 h 316331"/>
                <a:gd name="connsiteX3" fmla="*/ 63260 w 224286"/>
                <a:gd name="connsiteY3" fmla="*/ 247291 h 316331"/>
                <a:gd name="connsiteX4" fmla="*/ 63260 w 224286"/>
                <a:gd name="connsiteY4" fmla="*/ 80513 h 316331"/>
                <a:gd name="connsiteX5" fmla="*/ 0 w 224286"/>
                <a:gd name="connsiteY5" fmla="*/ 17253 h 316331"/>
                <a:gd name="connsiteX0" fmla="*/ 224286 w 224286"/>
                <a:gd name="connsiteY0" fmla="*/ 0 h 316750"/>
                <a:gd name="connsiteX1" fmla="*/ 224286 w 224286"/>
                <a:gd name="connsiteY1" fmla="*/ 246602 h 316750"/>
                <a:gd name="connsiteX2" fmla="*/ 132271 w 224286"/>
                <a:gd name="connsiteY2" fmla="*/ 316302 h 316750"/>
                <a:gd name="connsiteX3" fmla="*/ 63260 w 224286"/>
                <a:gd name="connsiteY3" fmla="*/ 247291 h 316750"/>
                <a:gd name="connsiteX4" fmla="*/ 63260 w 224286"/>
                <a:gd name="connsiteY4" fmla="*/ 80513 h 316750"/>
                <a:gd name="connsiteX5" fmla="*/ 0 w 224286"/>
                <a:gd name="connsiteY5" fmla="*/ 17253 h 316750"/>
                <a:gd name="connsiteX0" fmla="*/ 224286 w 224286"/>
                <a:gd name="connsiteY0" fmla="*/ 0 h 316334"/>
                <a:gd name="connsiteX1" fmla="*/ 224286 w 224286"/>
                <a:gd name="connsiteY1" fmla="*/ 246602 h 316334"/>
                <a:gd name="connsiteX2" fmla="*/ 132271 w 224286"/>
                <a:gd name="connsiteY2" fmla="*/ 316302 h 316334"/>
                <a:gd name="connsiteX3" fmla="*/ 63260 w 224286"/>
                <a:gd name="connsiteY3" fmla="*/ 247291 h 316334"/>
                <a:gd name="connsiteX4" fmla="*/ 63260 w 224286"/>
                <a:gd name="connsiteY4" fmla="*/ 80513 h 316334"/>
                <a:gd name="connsiteX5" fmla="*/ 0 w 224286"/>
                <a:gd name="connsiteY5" fmla="*/ 17253 h 316334"/>
                <a:gd name="connsiteX0" fmla="*/ 224286 w 224286"/>
                <a:gd name="connsiteY0" fmla="*/ 0 h 316340"/>
                <a:gd name="connsiteX1" fmla="*/ 224286 w 224286"/>
                <a:gd name="connsiteY1" fmla="*/ 246602 h 316340"/>
                <a:gd name="connsiteX2" fmla="*/ 132271 w 224286"/>
                <a:gd name="connsiteY2" fmla="*/ 316302 h 316340"/>
                <a:gd name="connsiteX3" fmla="*/ 63260 w 224286"/>
                <a:gd name="connsiteY3" fmla="*/ 247291 h 316340"/>
                <a:gd name="connsiteX4" fmla="*/ 63260 w 224286"/>
                <a:gd name="connsiteY4" fmla="*/ 80513 h 316340"/>
                <a:gd name="connsiteX5" fmla="*/ 0 w 224286"/>
                <a:gd name="connsiteY5" fmla="*/ 17253 h 316340"/>
                <a:gd name="connsiteX0" fmla="*/ 224286 w 224286"/>
                <a:gd name="connsiteY0" fmla="*/ 0 h 316340"/>
                <a:gd name="connsiteX1" fmla="*/ 224286 w 224286"/>
                <a:gd name="connsiteY1" fmla="*/ 246602 h 316340"/>
                <a:gd name="connsiteX2" fmla="*/ 145398 w 224286"/>
                <a:gd name="connsiteY2" fmla="*/ 316302 h 316340"/>
                <a:gd name="connsiteX3" fmla="*/ 63260 w 224286"/>
                <a:gd name="connsiteY3" fmla="*/ 247291 h 316340"/>
                <a:gd name="connsiteX4" fmla="*/ 63260 w 224286"/>
                <a:gd name="connsiteY4" fmla="*/ 80513 h 316340"/>
                <a:gd name="connsiteX5" fmla="*/ 0 w 224286"/>
                <a:gd name="connsiteY5" fmla="*/ 17253 h 316340"/>
                <a:gd name="connsiteX0" fmla="*/ 224286 w 224286"/>
                <a:gd name="connsiteY0" fmla="*/ 0 h 316340"/>
                <a:gd name="connsiteX1" fmla="*/ 224286 w 224286"/>
                <a:gd name="connsiteY1" fmla="*/ 246602 h 316340"/>
                <a:gd name="connsiteX2" fmla="*/ 145398 w 224286"/>
                <a:gd name="connsiteY2" fmla="*/ 316302 h 316340"/>
                <a:gd name="connsiteX3" fmla="*/ 63260 w 224286"/>
                <a:gd name="connsiteY3" fmla="*/ 247291 h 316340"/>
                <a:gd name="connsiteX4" fmla="*/ 63260 w 224286"/>
                <a:gd name="connsiteY4" fmla="*/ 80513 h 316340"/>
                <a:gd name="connsiteX5" fmla="*/ 0 w 224286"/>
                <a:gd name="connsiteY5" fmla="*/ 17253 h 316340"/>
                <a:gd name="connsiteX0" fmla="*/ 224286 w 224286"/>
                <a:gd name="connsiteY0" fmla="*/ 0 h 316340"/>
                <a:gd name="connsiteX1" fmla="*/ 224286 w 224286"/>
                <a:gd name="connsiteY1" fmla="*/ 246602 h 316340"/>
                <a:gd name="connsiteX2" fmla="*/ 145398 w 224286"/>
                <a:gd name="connsiteY2" fmla="*/ 316302 h 316340"/>
                <a:gd name="connsiteX3" fmla="*/ 63260 w 224286"/>
                <a:gd name="connsiteY3" fmla="*/ 247291 h 316340"/>
                <a:gd name="connsiteX4" fmla="*/ 63260 w 224286"/>
                <a:gd name="connsiteY4" fmla="*/ 80513 h 316340"/>
                <a:gd name="connsiteX5" fmla="*/ 0 w 224286"/>
                <a:gd name="connsiteY5" fmla="*/ 17253 h 316340"/>
                <a:gd name="connsiteX0" fmla="*/ 224286 w 224286"/>
                <a:gd name="connsiteY0" fmla="*/ 0 h 316340"/>
                <a:gd name="connsiteX1" fmla="*/ 224286 w 224286"/>
                <a:gd name="connsiteY1" fmla="*/ 246602 h 316340"/>
                <a:gd name="connsiteX2" fmla="*/ 145398 w 224286"/>
                <a:gd name="connsiteY2" fmla="*/ 316302 h 316340"/>
                <a:gd name="connsiteX3" fmla="*/ 63260 w 224286"/>
                <a:gd name="connsiteY3" fmla="*/ 247291 h 316340"/>
                <a:gd name="connsiteX4" fmla="*/ 63260 w 224286"/>
                <a:gd name="connsiteY4" fmla="*/ 83138 h 316340"/>
                <a:gd name="connsiteX5" fmla="*/ 0 w 224286"/>
                <a:gd name="connsiteY5" fmla="*/ 17253 h 316340"/>
                <a:gd name="connsiteX0" fmla="*/ 224286 w 224286"/>
                <a:gd name="connsiteY0" fmla="*/ 0 h 316340"/>
                <a:gd name="connsiteX1" fmla="*/ 224286 w 224286"/>
                <a:gd name="connsiteY1" fmla="*/ 246602 h 316340"/>
                <a:gd name="connsiteX2" fmla="*/ 145398 w 224286"/>
                <a:gd name="connsiteY2" fmla="*/ 316302 h 316340"/>
                <a:gd name="connsiteX3" fmla="*/ 63260 w 224286"/>
                <a:gd name="connsiteY3" fmla="*/ 247291 h 316340"/>
                <a:gd name="connsiteX4" fmla="*/ 63260 w 224286"/>
                <a:gd name="connsiteY4" fmla="*/ 83138 h 316340"/>
                <a:gd name="connsiteX5" fmla="*/ 0 w 224286"/>
                <a:gd name="connsiteY5" fmla="*/ 17253 h 316340"/>
                <a:gd name="connsiteX0" fmla="*/ 224286 w 224286"/>
                <a:gd name="connsiteY0" fmla="*/ 0 h 316340"/>
                <a:gd name="connsiteX1" fmla="*/ 224286 w 224286"/>
                <a:gd name="connsiteY1" fmla="*/ 246602 h 316340"/>
                <a:gd name="connsiteX2" fmla="*/ 145398 w 224286"/>
                <a:gd name="connsiteY2" fmla="*/ 316302 h 316340"/>
                <a:gd name="connsiteX3" fmla="*/ 63260 w 224286"/>
                <a:gd name="connsiteY3" fmla="*/ 247291 h 316340"/>
                <a:gd name="connsiteX4" fmla="*/ 63260 w 224286"/>
                <a:gd name="connsiteY4" fmla="*/ 83138 h 316340"/>
                <a:gd name="connsiteX5" fmla="*/ 0 w 224286"/>
                <a:gd name="connsiteY5" fmla="*/ 17253 h 316340"/>
                <a:gd name="connsiteX0" fmla="*/ 258416 w 258416"/>
                <a:gd name="connsiteY0" fmla="*/ 0 h 316340"/>
                <a:gd name="connsiteX1" fmla="*/ 258416 w 258416"/>
                <a:gd name="connsiteY1" fmla="*/ 246602 h 316340"/>
                <a:gd name="connsiteX2" fmla="*/ 179528 w 258416"/>
                <a:gd name="connsiteY2" fmla="*/ 316302 h 316340"/>
                <a:gd name="connsiteX3" fmla="*/ 97390 w 258416"/>
                <a:gd name="connsiteY3" fmla="*/ 247291 h 316340"/>
                <a:gd name="connsiteX4" fmla="*/ 97390 w 258416"/>
                <a:gd name="connsiteY4" fmla="*/ 83138 h 316340"/>
                <a:gd name="connsiteX5" fmla="*/ 0 w 258416"/>
                <a:gd name="connsiteY5" fmla="*/ 39568 h 316340"/>
                <a:gd name="connsiteX0" fmla="*/ 258416 w 258416"/>
                <a:gd name="connsiteY0" fmla="*/ 0 h 316340"/>
                <a:gd name="connsiteX1" fmla="*/ 258416 w 258416"/>
                <a:gd name="connsiteY1" fmla="*/ 246602 h 316340"/>
                <a:gd name="connsiteX2" fmla="*/ 179528 w 258416"/>
                <a:gd name="connsiteY2" fmla="*/ 316302 h 316340"/>
                <a:gd name="connsiteX3" fmla="*/ 97390 w 258416"/>
                <a:gd name="connsiteY3" fmla="*/ 247291 h 316340"/>
                <a:gd name="connsiteX4" fmla="*/ 97390 w 258416"/>
                <a:gd name="connsiteY4" fmla="*/ 83138 h 316340"/>
                <a:gd name="connsiteX5" fmla="*/ 0 w 258416"/>
                <a:gd name="connsiteY5" fmla="*/ 39568 h 316340"/>
                <a:gd name="connsiteX0" fmla="*/ 258416 w 258416"/>
                <a:gd name="connsiteY0" fmla="*/ 0 h 316340"/>
                <a:gd name="connsiteX1" fmla="*/ 258416 w 258416"/>
                <a:gd name="connsiteY1" fmla="*/ 246602 h 316340"/>
                <a:gd name="connsiteX2" fmla="*/ 179528 w 258416"/>
                <a:gd name="connsiteY2" fmla="*/ 316302 h 316340"/>
                <a:gd name="connsiteX3" fmla="*/ 97390 w 258416"/>
                <a:gd name="connsiteY3" fmla="*/ 247291 h 316340"/>
                <a:gd name="connsiteX4" fmla="*/ 97390 w 258416"/>
                <a:gd name="connsiteY4" fmla="*/ 83138 h 316340"/>
                <a:gd name="connsiteX5" fmla="*/ 0 w 258416"/>
                <a:gd name="connsiteY5" fmla="*/ 39568 h 316340"/>
                <a:gd name="connsiteX0" fmla="*/ 258416 w 258416"/>
                <a:gd name="connsiteY0" fmla="*/ 0 h 316340"/>
                <a:gd name="connsiteX1" fmla="*/ 258416 w 258416"/>
                <a:gd name="connsiteY1" fmla="*/ 246602 h 316340"/>
                <a:gd name="connsiteX2" fmla="*/ 179528 w 258416"/>
                <a:gd name="connsiteY2" fmla="*/ 316302 h 316340"/>
                <a:gd name="connsiteX3" fmla="*/ 97390 w 258416"/>
                <a:gd name="connsiteY3" fmla="*/ 247291 h 316340"/>
                <a:gd name="connsiteX4" fmla="*/ 97390 w 258416"/>
                <a:gd name="connsiteY4" fmla="*/ 83138 h 316340"/>
                <a:gd name="connsiteX5" fmla="*/ 0 w 258416"/>
                <a:gd name="connsiteY5" fmla="*/ 39568 h 316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8416" h="316340">
                  <a:moveTo>
                    <a:pt x="258416" y="0"/>
                  </a:moveTo>
                  <a:lnTo>
                    <a:pt x="258416" y="246602"/>
                  </a:lnTo>
                  <a:cubicBezTo>
                    <a:pt x="257935" y="304840"/>
                    <a:pt x="218076" y="317135"/>
                    <a:pt x="179528" y="316302"/>
                  </a:cubicBezTo>
                  <a:cubicBezTo>
                    <a:pt x="139459" y="315613"/>
                    <a:pt x="96766" y="300487"/>
                    <a:pt x="97390" y="247291"/>
                  </a:cubicBezTo>
                  <a:lnTo>
                    <a:pt x="97390" y="83138"/>
                  </a:lnTo>
                  <a:cubicBezTo>
                    <a:pt x="97306" y="50675"/>
                    <a:pt x="69656" y="40527"/>
                    <a:pt x="0" y="39568"/>
                  </a:cubicBezTo>
                </a:path>
              </a:pathLst>
            </a:custGeom>
            <a:noFill/>
            <a:ln w="12700" cap="rnd">
              <a:solidFill>
                <a:srgbClr val="000000"/>
              </a:solidFill>
              <a:miter lim="800000"/>
              <a:headEnd/>
              <a:tailEnd/>
            </a:ln>
            <a:effectLst/>
            <a:extLst/>
          </p:spPr>
          <p:txBody>
            <a:bodyPr rtlCol="0" anchor="ctr"/>
            <a:lstStyle/>
            <a:p>
              <a:pPr algn="ctr"/>
              <a:endParaRPr lang="en-US" dirty="0"/>
            </a:p>
          </p:txBody>
        </p:sp>
      </p:grpSp>
      <p:grpSp>
        <p:nvGrpSpPr>
          <p:cNvPr id="102" name="Group 101">
            <a:extLst>
              <a:ext uri="{FF2B5EF4-FFF2-40B4-BE49-F238E27FC236}">
                <a16:creationId xmlns:a16="http://schemas.microsoft.com/office/drawing/2014/main" id="{627458B2-EF84-4A79-B1AC-5EE2D7FD86B9}"/>
              </a:ext>
            </a:extLst>
          </p:cNvPr>
          <p:cNvGrpSpPr/>
          <p:nvPr/>
        </p:nvGrpSpPr>
        <p:grpSpPr>
          <a:xfrm>
            <a:off x="1215897" y="3039436"/>
            <a:ext cx="350815" cy="339259"/>
            <a:chOff x="996044" y="1583525"/>
            <a:chExt cx="4090563" cy="3955806"/>
          </a:xfrm>
        </p:grpSpPr>
        <p:grpSp>
          <p:nvGrpSpPr>
            <p:cNvPr id="103" name="Group 102">
              <a:extLst>
                <a:ext uri="{FF2B5EF4-FFF2-40B4-BE49-F238E27FC236}">
                  <a16:creationId xmlns:a16="http://schemas.microsoft.com/office/drawing/2014/main" id="{FFBE3652-57BF-46C2-B4CA-44FC5D9C51BC}"/>
                </a:ext>
              </a:extLst>
            </p:cNvPr>
            <p:cNvGrpSpPr/>
            <p:nvPr/>
          </p:nvGrpSpPr>
          <p:grpSpPr>
            <a:xfrm>
              <a:off x="996044" y="2736476"/>
              <a:ext cx="2559502" cy="2802855"/>
              <a:chOff x="996044" y="2736476"/>
              <a:chExt cx="2559502" cy="2802855"/>
            </a:xfrm>
          </p:grpSpPr>
          <p:sp>
            <p:nvSpPr>
              <p:cNvPr id="109" name="Freeform: Shape 108">
                <a:extLst>
                  <a:ext uri="{FF2B5EF4-FFF2-40B4-BE49-F238E27FC236}">
                    <a16:creationId xmlns:a16="http://schemas.microsoft.com/office/drawing/2014/main" id="{047AB509-8403-478C-A164-639908335C88}"/>
                  </a:ext>
                </a:extLst>
              </p:cNvPr>
              <p:cNvSpPr/>
              <p:nvPr/>
            </p:nvSpPr>
            <p:spPr bwMode="auto">
              <a:xfrm>
                <a:off x="2105616" y="2736476"/>
                <a:ext cx="1359589" cy="2802855"/>
              </a:xfrm>
              <a:custGeom>
                <a:avLst/>
                <a:gdLst>
                  <a:gd name="connsiteX0" fmla="*/ 0 w 194582"/>
                  <a:gd name="connsiteY0" fmla="*/ 394607 h 394607"/>
                  <a:gd name="connsiteX1" fmla="*/ 39460 w 194582"/>
                  <a:gd name="connsiteY1" fmla="*/ 258536 h 394607"/>
                  <a:gd name="connsiteX2" fmla="*/ 61232 w 194582"/>
                  <a:gd name="connsiteY2" fmla="*/ 36740 h 394607"/>
                  <a:gd name="connsiteX3" fmla="*/ 194582 w 194582"/>
                  <a:gd name="connsiteY3" fmla="*/ 0 h 394607"/>
                  <a:gd name="connsiteX0" fmla="*/ 0 w 194582"/>
                  <a:gd name="connsiteY0" fmla="*/ 395377 h 395377"/>
                  <a:gd name="connsiteX1" fmla="*/ 39460 w 194582"/>
                  <a:gd name="connsiteY1" fmla="*/ 259306 h 395377"/>
                  <a:gd name="connsiteX2" fmla="*/ 61232 w 194582"/>
                  <a:gd name="connsiteY2" fmla="*/ 37510 h 395377"/>
                  <a:gd name="connsiteX3" fmla="*/ 194582 w 194582"/>
                  <a:gd name="connsiteY3" fmla="*/ 770 h 395377"/>
                  <a:gd name="connsiteX0" fmla="*/ 0 w 194582"/>
                  <a:gd name="connsiteY0" fmla="*/ 396668 h 396668"/>
                  <a:gd name="connsiteX1" fmla="*/ 39460 w 194582"/>
                  <a:gd name="connsiteY1" fmla="*/ 260597 h 396668"/>
                  <a:gd name="connsiteX2" fmla="*/ 61232 w 194582"/>
                  <a:gd name="connsiteY2" fmla="*/ 38801 h 396668"/>
                  <a:gd name="connsiteX3" fmla="*/ 194582 w 194582"/>
                  <a:gd name="connsiteY3" fmla="*/ 2061 h 396668"/>
                  <a:gd name="connsiteX0" fmla="*/ 0 w 194582"/>
                  <a:gd name="connsiteY0" fmla="*/ 396014 h 396014"/>
                  <a:gd name="connsiteX1" fmla="*/ 39460 w 194582"/>
                  <a:gd name="connsiteY1" fmla="*/ 259943 h 396014"/>
                  <a:gd name="connsiteX2" fmla="*/ 61232 w 194582"/>
                  <a:gd name="connsiteY2" fmla="*/ 38147 h 396014"/>
                  <a:gd name="connsiteX3" fmla="*/ 194582 w 194582"/>
                  <a:gd name="connsiteY3" fmla="*/ 1407 h 396014"/>
                  <a:gd name="connsiteX0" fmla="*/ 0 w 194582"/>
                  <a:gd name="connsiteY0" fmla="*/ 395406 h 395406"/>
                  <a:gd name="connsiteX1" fmla="*/ 39460 w 194582"/>
                  <a:gd name="connsiteY1" fmla="*/ 259335 h 395406"/>
                  <a:gd name="connsiteX2" fmla="*/ 58773 w 194582"/>
                  <a:gd name="connsiteY2" fmla="*/ 39998 h 395406"/>
                  <a:gd name="connsiteX3" fmla="*/ 194582 w 194582"/>
                  <a:gd name="connsiteY3" fmla="*/ 799 h 395406"/>
                  <a:gd name="connsiteX0" fmla="*/ 0 w 194582"/>
                  <a:gd name="connsiteY0" fmla="*/ 394607 h 394607"/>
                  <a:gd name="connsiteX1" fmla="*/ 39460 w 194582"/>
                  <a:gd name="connsiteY1" fmla="*/ 258536 h 394607"/>
                  <a:gd name="connsiteX2" fmla="*/ 58773 w 194582"/>
                  <a:gd name="connsiteY2" fmla="*/ 39199 h 394607"/>
                  <a:gd name="connsiteX3" fmla="*/ 194582 w 194582"/>
                  <a:gd name="connsiteY3" fmla="*/ 0 h 394607"/>
                  <a:gd name="connsiteX0" fmla="*/ 0 w 194582"/>
                  <a:gd name="connsiteY0" fmla="*/ 394938 h 394938"/>
                  <a:gd name="connsiteX1" fmla="*/ 39460 w 194582"/>
                  <a:gd name="connsiteY1" fmla="*/ 258867 h 394938"/>
                  <a:gd name="connsiteX2" fmla="*/ 58773 w 194582"/>
                  <a:gd name="connsiteY2" fmla="*/ 39530 h 394938"/>
                  <a:gd name="connsiteX3" fmla="*/ 194582 w 194582"/>
                  <a:gd name="connsiteY3" fmla="*/ 331 h 394938"/>
                  <a:gd name="connsiteX0" fmla="*/ 0 w 194582"/>
                  <a:gd name="connsiteY0" fmla="*/ 395856 h 395856"/>
                  <a:gd name="connsiteX1" fmla="*/ 41428 w 194582"/>
                  <a:gd name="connsiteY1" fmla="*/ 301595 h 395856"/>
                  <a:gd name="connsiteX2" fmla="*/ 58773 w 194582"/>
                  <a:gd name="connsiteY2" fmla="*/ 40448 h 395856"/>
                  <a:gd name="connsiteX3" fmla="*/ 194582 w 194582"/>
                  <a:gd name="connsiteY3" fmla="*/ 1249 h 395856"/>
                  <a:gd name="connsiteX0" fmla="*/ 0 w 194582"/>
                  <a:gd name="connsiteY0" fmla="*/ 395856 h 395856"/>
                  <a:gd name="connsiteX1" fmla="*/ 41428 w 194582"/>
                  <a:gd name="connsiteY1" fmla="*/ 301595 h 395856"/>
                  <a:gd name="connsiteX2" fmla="*/ 58773 w 194582"/>
                  <a:gd name="connsiteY2" fmla="*/ 40448 h 395856"/>
                  <a:gd name="connsiteX3" fmla="*/ 194582 w 194582"/>
                  <a:gd name="connsiteY3" fmla="*/ 1249 h 395856"/>
                  <a:gd name="connsiteX0" fmla="*/ 0 w 194582"/>
                  <a:gd name="connsiteY0" fmla="*/ 395856 h 395856"/>
                  <a:gd name="connsiteX1" fmla="*/ 58773 w 194582"/>
                  <a:gd name="connsiteY1" fmla="*/ 40448 h 395856"/>
                  <a:gd name="connsiteX2" fmla="*/ 194582 w 194582"/>
                  <a:gd name="connsiteY2" fmla="*/ 1249 h 395856"/>
                  <a:gd name="connsiteX0" fmla="*/ 0 w 194582"/>
                  <a:gd name="connsiteY0" fmla="*/ 395856 h 395856"/>
                  <a:gd name="connsiteX1" fmla="*/ 58773 w 194582"/>
                  <a:gd name="connsiteY1" fmla="*/ 40448 h 395856"/>
                  <a:gd name="connsiteX2" fmla="*/ 194582 w 194582"/>
                  <a:gd name="connsiteY2" fmla="*/ 1249 h 395856"/>
                  <a:gd name="connsiteX0" fmla="*/ 0 w 194582"/>
                  <a:gd name="connsiteY0" fmla="*/ 396156 h 396156"/>
                  <a:gd name="connsiteX1" fmla="*/ 58773 w 194582"/>
                  <a:gd name="connsiteY1" fmla="*/ 40748 h 396156"/>
                  <a:gd name="connsiteX2" fmla="*/ 194582 w 194582"/>
                  <a:gd name="connsiteY2" fmla="*/ 1549 h 396156"/>
                  <a:gd name="connsiteX0" fmla="*/ 0 w 194582"/>
                  <a:gd name="connsiteY0" fmla="*/ 408667 h 408667"/>
                  <a:gd name="connsiteX1" fmla="*/ 58773 w 194582"/>
                  <a:gd name="connsiteY1" fmla="*/ 53259 h 408667"/>
                  <a:gd name="connsiteX2" fmla="*/ 194582 w 194582"/>
                  <a:gd name="connsiteY2" fmla="*/ 14060 h 408667"/>
                  <a:gd name="connsiteX0" fmla="*/ 0 w 194582"/>
                  <a:gd name="connsiteY0" fmla="*/ 408667 h 408667"/>
                  <a:gd name="connsiteX1" fmla="*/ 58773 w 194582"/>
                  <a:gd name="connsiteY1" fmla="*/ 53259 h 408667"/>
                  <a:gd name="connsiteX2" fmla="*/ 194582 w 194582"/>
                  <a:gd name="connsiteY2" fmla="*/ 14060 h 408667"/>
                  <a:gd name="connsiteX0" fmla="*/ 0 w 194582"/>
                  <a:gd name="connsiteY0" fmla="*/ 395857 h 395857"/>
                  <a:gd name="connsiteX1" fmla="*/ 58773 w 194582"/>
                  <a:gd name="connsiteY1" fmla="*/ 40449 h 395857"/>
                  <a:gd name="connsiteX2" fmla="*/ 194582 w 194582"/>
                  <a:gd name="connsiteY2" fmla="*/ 1250 h 395857"/>
                  <a:gd name="connsiteX0" fmla="*/ 0 w 194582"/>
                  <a:gd name="connsiteY0" fmla="*/ 395857 h 395857"/>
                  <a:gd name="connsiteX1" fmla="*/ 58773 w 194582"/>
                  <a:gd name="connsiteY1" fmla="*/ 40449 h 395857"/>
                  <a:gd name="connsiteX2" fmla="*/ 194582 w 194582"/>
                  <a:gd name="connsiteY2" fmla="*/ 1250 h 395857"/>
                  <a:gd name="connsiteX0" fmla="*/ 0 w 194582"/>
                  <a:gd name="connsiteY0" fmla="*/ 396356 h 396356"/>
                  <a:gd name="connsiteX1" fmla="*/ 58773 w 194582"/>
                  <a:gd name="connsiteY1" fmla="*/ 40948 h 396356"/>
                  <a:gd name="connsiteX2" fmla="*/ 194582 w 194582"/>
                  <a:gd name="connsiteY2" fmla="*/ 1749 h 396356"/>
                  <a:gd name="connsiteX0" fmla="*/ 0 w 190155"/>
                  <a:gd name="connsiteY0" fmla="*/ 396518 h 396518"/>
                  <a:gd name="connsiteX1" fmla="*/ 54346 w 190155"/>
                  <a:gd name="connsiteY1" fmla="*/ 44553 h 396518"/>
                  <a:gd name="connsiteX2" fmla="*/ 190155 w 190155"/>
                  <a:gd name="connsiteY2" fmla="*/ 5354 h 396518"/>
                  <a:gd name="connsiteX0" fmla="*/ 0 w 190155"/>
                  <a:gd name="connsiteY0" fmla="*/ 392392 h 392392"/>
                  <a:gd name="connsiteX1" fmla="*/ 54346 w 190155"/>
                  <a:gd name="connsiteY1" fmla="*/ 40427 h 392392"/>
                  <a:gd name="connsiteX2" fmla="*/ 190155 w 190155"/>
                  <a:gd name="connsiteY2" fmla="*/ 1228 h 392392"/>
                  <a:gd name="connsiteX0" fmla="*/ 0 w 190155"/>
                  <a:gd name="connsiteY0" fmla="*/ 394097 h 394097"/>
                  <a:gd name="connsiteX1" fmla="*/ 54346 w 190155"/>
                  <a:gd name="connsiteY1" fmla="*/ 42132 h 394097"/>
                  <a:gd name="connsiteX2" fmla="*/ 190155 w 190155"/>
                  <a:gd name="connsiteY2" fmla="*/ 2933 h 394097"/>
                  <a:gd name="connsiteX0" fmla="*/ 0 w 190155"/>
                  <a:gd name="connsiteY0" fmla="*/ 394284 h 394284"/>
                  <a:gd name="connsiteX1" fmla="*/ 54346 w 190155"/>
                  <a:gd name="connsiteY1" fmla="*/ 42319 h 394284"/>
                  <a:gd name="connsiteX2" fmla="*/ 190155 w 190155"/>
                  <a:gd name="connsiteY2" fmla="*/ 3120 h 394284"/>
                  <a:gd name="connsiteX0" fmla="*/ 0 w 190155"/>
                  <a:gd name="connsiteY0" fmla="*/ 393753 h 393753"/>
                  <a:gd name="connsiteX1" fmla="*/ 54346 w 190155"/>
                  <a:gd name="connsiteY1" fmla="*/ 41788 h 393753"/>
                  <a:gd name="connsiteX2" fmla="*/ 190155 w 190155"/>
                  <a:gd name="connsiteY2" fmla="*/ 2589 h 393753"/>
                  <a:gd name="connsiteX0" fmla="*/ 0 w 190155"/>
                  <a:gd name="connsiteY0" fmla="*/ 394835 h 394835"/>
                  <a:gd name="connsiteX1" fmla="*/ 54346 w 190155"/>
                  <a:gd name="connsiteY1" fmla="*/ 42870 h 394835"/>
                  <a:gd name="connsiteX2" fmla="*/ 190155 w 190155"/>
                  <a:gd name="connsiteY2" fmla="*/ 3671 h 394835"/>
                  <a:gd name="connsiteX0" fmla="*/ 0 w 190155"/>
                  <a:gd name="connsiteY0" fmla="*/ 392391 h 392391"/>
                  <a:gd name="connsiteX1" fmla="*/ 54346 w 190155"/>
                  <a:gd name="connsiteY1" fmla="*/ 40426 h 392391"/>
                  <a:gd name="connsiteX2" fmla="*/ 190155 w 190155"/>
                  <a:gd name="connsiteY2" fmla="*/ 1227 h 392391"/>
                  <a:gd name="connsiteX0" fmla="*/ 0 w 190155"/>
                  <a:gd name="connsiteY0" fmla="*/ 392013 h 392013"/>
                  <a:gd name="connsiteX1" fmla="*/ 54346 w 190155"/>
                  <a:gd name="connsiteY1" fmla="*/ 40048 h 392013"/>
                  <a:gd name="connsiteX2" fmla="*/ 190155 w 190155"/>
                  <a:gd name="connsiteY2" fmla="*/ 849 h 392013"/>
                </a:gdLst>
                <a:ahLst/>
                <a:cxnLst>
                  <a:cxn ang="0">
                    <a:pos x="connsiteX0" y="connsiteY0"/>
                  </a:cxn>
                  <a:cxn ang="0">
                    <a:pos x="connsiteX1" y="connsiteY1"/>
                  </a:cxn>
                  <a:cxn ang="0">
                    <a:pos x="connsiteX2" y="connsiteY2"/>
                  </a:cxn>
                </a:cxnLst>
                <a:rect l="l" t="t" r="r" b="b"/>
                <a:pathLst>
                  <a:path w="190155" h="392013">
                    <a:moveTo>
                      <a:pt x="0" y="392013"/>
                    </a:moveTo>
                    <a:cubicBezTo>
                      <a:pt x="96849" y="289933"/>
                      <a:pt x="-56112" y="157086"/>
                      <a:pt x="54346" y="40048"/>
                    </a:cubicBezTo>
                    <a:cubicBezTo>
                      <a:pt x="94883" y="-2904"/>
                      <a:pt x="175907" y="-1235"/>
                      <a:pt x="190155" y="849"/>
                    </a:cubicBezTo>
                  </a:path>
                </a:pathLst>
              </a:custGeom>
              <a:noFill/>
              <a:ln w="12700" cap="rnd">
                <a:solidFill>
                  <a:srgbClr val="000000"/>
                </a:solidFill>
                <a:miter lim="800000"/>
                <a:headEnd/>
                <a:tailEnd/>
              </a:ln>
              <a:effectLst/>
              <a:extLst/>
            </p:spPr>
            <p:txBody>
              <a:bodyPr rtlCol="0" anchor="ctr"/>
              <a:lstStyle/>
              <a:p>
                <a:pPr algn="ctr"/>
                <a:endParaRPr lang="en-US"/>
              </a:p>
            </p:txBody>
          </p:sp>
          <p:cxnSp>
            <p:nvCxnSpPr>
              <p:cNvPr id="110" name="Straight Connector 109">
                <a:extLst>
                  <a:ext uri="{FF2B5EF4-FFF2-40B4-BE49-F238E27FC236}">
                    <a16:creationId xmlns:a16="http://schemas.microsoft.com/office/drawing/2014/main" id="{850C3096-6DD3-425A-8FEA-1D0A8C04F6EC}"/>
                  </a:ext>
                </a:extLst>
              </p:cNvPr>
              <p:cNvCxnSpPr>
                <a:cxnSpLocks/>
              </p:cNvCxnSpPr>
              <p:nvPr/>
            </p:nvCxnSpPr>
            <p:spPr>
              <a:xfrm>
                <a:off x="2956832" y="2777218"/>
                <a:ext cx="598714" cy="598714"/>
              </a:xfrm>
              <a:prstGeom prst="line">
                <a:avLst/>
              </a:prstGeom>
              <a:ln w="12700" cap="rnd">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1" name="Freeform: Shape 110">
                <a:extLst>
                  <a:ext uri="{FF2B5EF4-FFF2-40B4-BE49-F238E27FC236}">
                    <a16:creationId xmlns:a16="http://schemas.microsoft.com/office/drawing/2014/main" id="{D966A989-4E3A-4B1B-B9D3-B0CA060E1343}"/>
                  </a:ext>
                </a:extLst>
              </p:cNvPr>
              <p:cNvSpPr/>
              <p:nvPr/>
            </p:nvSpPr>
            <p:spPr bwMode="auto">
              <a:xfrm>
                <a:off x="996044" y="4242264"/>
                <a:ext cx="987878" cy="244009"/>
              </a:xfrm>
              <a:custGeom>
                <a:avLst/>
                <a:gdLst>
                  <a:gd name="connsiteX0" fmla="*/ 0 w 1008289"/>
                  <a:gd name="connsiteY0" fmla="*/ 253093 h 253093"/>
                  <a:gd name="connsiteX1" fmla="*/ 1008289 w 1008289"/>
                  <a:gd name="connsiteY1" fmla="*/ 0 h 253093"/>
                  <a:gd name="connsiteX0" fmla="*/ 0 w 987878"/>
                  <a:gd name="connsiteY0" fmla="*/ 229960 h 229960"/>
                  <a:gd name="connsiteX1" fmla="*/ 987878 w 987878"/>
                  <a:gd name="connsiteY1" fmla="*/ 0 h 229960"/>
                  <a:gd name="connsiteX0" fmla="*/ 0 w 987878"/>
                  <a:gd name="connsiteY0" fmla="*/ 229960 h 229960"/>
                  <a:gd name="connsiteX1" fmla="*/ 987878 w 987878"/>
                  <a:gd name="connsiteY1" fmla="*/ 0 h 229960"/>
                  <a:gd name="connsiteX0" fmla="*/ 0 w 987878"/>
                  <a:gd name="connsiteY0" fmla="*/ 244009 h 244009"/>
                  <a:gd name="connsiteX1" fmla="*/ 987878 w 987878"/>
                  <a:gd name="connsiteY1" fmla="*/ 14049 h 244009"/>
                </a:gdLst>
                <a:ahLst/>
                <a:cxnLst>
                  <a:cxn ang="0">
                    <a:pos x="connsiteX0" y="connsiteY0"/>
                  </a:cxn>
                  <a:cxn ang="0">
                    <a:pos x="connsiteX1" y="connsiteY1"/>
                  </a:cxn>
                </a:cxnLst>
                <a:rect l="l" t="t" r="r" b="b"/>
                <a:pathLst>
                  <a:path w="987878" h="244009">
                    <a:moveTo>
                      <a:pt x="0" y="244009"/>
                    </a:moveTo>
                    <a:cubicBezTo>
                      <a:pt x="345622" y="6792"/>
                      <a:pt x="683078" y="-24958"/>
                      <a:pt x="987878" y="14049"/>
                    </a:cubicBezTo>
                  </a:path>
                </a:pathLst>
              </a:custGeom>
              <a:noFill/>
              <a:ln w="12700" cap="rnd">
                <a:solidFill>
                  <a:srgbClr val="000000"/>
                </a:solidFill>
                <a:miter lim="800000"/>
                <a:headEnd/>
                <a:tailEnd/>
              </a:ln>
              <a:effectLst/>
              <a:extLst/>
            </p:spPr>
            <p:txBody>
              <a:bodyPr rtlCol="0" anchor="ctr"/>
              <a:lstStyle/>
              <a:p>
                <a:pPr algn="ctr"/>
                <a:endParaRPr lang="en-US"/>
              </a:p>
            </p:txBody>
          </p:sp>
          <p:cxnSp>
            <p:nvCxnSpPr>
              <p:cNvPr id="112" name="Straight Connector 111">
                <a:extLst>
                  <a:ext uri="{FF2B5EF4-FFF2-40B4-BE49-F238E27FC236}">
                    <a16:creationId xmlns:a16="http://schemas.microsoft.com/office/drawing/2014/main" id="{49A60A79-AAED-4971-8BB3-B6C3B14C3FA3}"/>
                  </a:ext>
                </a:extLst>
              </p:cNvPr>
              <p:cNvCxnSpPr/>
              <p:nvPr/>
            </p:nvCxnSpPr>
            <p:spPr>
              <a:xfrm>
                <a:off x="1336222" y="4310743"/>
                <a:ext cx="557893" cy="557893"/>
              </a:xfrm>
              <a:prstGeom prst="line">
                <a:avLst/>
              </a:prstGeom>
              <a:ln w="12700" cap="rnd">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04" name="Freeform: Shape 103">
              <a:extLst>
                <a:ext uri="{FF2B5EF4-FFF2-40B4-BE49-F238E27FC236}">
                  <a16:creationId xmlns:a16="http://schemas.microsoft.com/office/drawing/2014/main" id="{78E77933-1763-4183-9D83-A0061CAD34E4}"/>
                </a:ext>
              </a:extLst>
            </p:cNvPr>
            <p:cNvSpPr/>
            <p:nvPr/>
          </p:nvSpPr>
          <p:spPr bwMode="auto">
            <a:xfrm rot="10800000">
              <a:off x="2630314" y="1583525"/>
              <a:ext cx="1359589" cy="2802855"/>
            </a:xfrm>
            <a:custGeom>
              <a:avLst/>
              <a:gdLst>
                <a:gd name="connsiteX0" fmla="*/ 0 w 194582"/>
                <a:gd name="connsiteY0" fmla="*/ 394607 h 394607"/>
                <a:gd name="connsiteX1" fmla="*/ 39460 w 194582"/>
                <a:gd name="connsiteY1" fmla="*/ 258536 h 394607"/>
                <a:gd name="connsiteX2" fmla="*/ 61232 w 194582"/>
                <a:gd name="connsiteY2" fmla="*/ 36740 h 394607"/>
                <a:gd name="connsiteX3" fmla="*/ 194582 w 194582"/>
                <a:gd name="connsiteY3" fmla="*/ 0 h 394607"/>
                <a:gd name="connsiteX0" fmla="*/ 0 w 194582"/>
                <a:gd name="connsiteY0" fmla="*/ 395377 h 395377"/>
                <a:gd name="connsiteX1" fmla="*/ 39460 w 194582"/>
                <a:gd name="connsiteY1" fmla="*/ 259306 h 395377"/>
                <a:gd name="connsiteX2" fmla="*/ 61232 w 194582"/>
                <a:gd name="connsiteY2" fmla="*/ 37510 h 395377"/>
                <a:gd name="connsiteX3" fmla="*/ 194582 w 194582"/>
                <a:gd name="connsiteY3" fmla="*/ 770 h 395377"/>
                <a:gd name="connsiteX0" fmla="*/ 0 w 194582"/>
                <a:gd name="connsiteY0" fmla="*/ 396668 h 396668"/>
                <a:gd name="connsiteX1" fmla="*/ 39460 w 194582"/>
                <a:gd name="connsiteY1" fmla="*/ 260597 h 396668"/>
                <a:gd name="connsiteX2" fmla="*/ 61232 w 194582"/>
                <a:gd name="connsiteY2" fmla="*/ 38801 h 396668"/>
                <a:gd name="connsiteX3" fmla="*/ 194582 w 194582"/>
                <a:gd name="connsiteY3" fmla="*/ 2061 h 396668"/>
                <a:gd name="connsiteX0" fmla="*/ 0 w 194582"/>
                <a:gd name="connsiteY0" fmla="*/ 396014 h 396014"/>
                <a:gd name="connsiteX1" fmla="*/ 39460 w 194582"/>
                <a:gd name="connsiteY1" fmla="*/ 259943 h 396014"/>
                <a:gd name="connsiteX2" fmla="*/ 61232 w 194582"/>
                <a:gd name="connsiteY2" fmla="*/ 38147 h 396014"/>
                <a:gd name="connsiteX3" fmla="*/ 194582 w 194582"/>
                <a:gd name="connsiteY3" fmla="*/ 1407 h 396014"/>
                <a:gd name="connsiteX0" fmla="*/ 0 w 194582"/>
                <a:gd name="connsiteY0" fmla="*/ 395406 h 395406"/>
                <a:gd name="connsiteX1" fmla="*/ 39460 w 194582"/>
                <a:gd name="connsiteY1" fmla="*/ 259335 h 395406"/>
                <a:gd name="connsiteX2" fmla="*/ 58773 w 194582"/>
                <a:gd name="connsiteY2" fmla="*/ 39998 h 395406"/>
                <a:gd name="connsiteX3" fmla="*/ 194582 w 194582"/>
                <a:gd name="connsiteY3" fmla="*/ 799 h 395406"/>
                <a:gd name="connsiteX0" fmla="*/ 0 w 194582"/>
                <a:gd name="connsiteY0" fmla="*/ 394607 h 394607"/>
                <a:gd name="connsiteX1" fmla="*/ 39460 w 194582"/>
                <a:gd name="connsiteY1" fmla="*/ 258536 h 394607"/>
                <a:gd name="connsiteX2" fmla="*/ 58773 w 194582"/>
                <a:gd name="connsiteY2" fmla="*/ 39199 h 394607"/>
                <a:gd name="connsiteX3" fmla="*/ 194582 w 194582"/>
                <a:gd name="connsiteY3" fmla="*/ 0 h 394607"/>
                <a:gd name="connsiteX0" fmla="*/ 0 w 194582"/>
                <a:gd name="connsiteY0" fmla="*/ 394938 h 394938"/>
                <a:gd name="connsiteX1" fmla="*/ 39460 w 194582"/>
                <a:gd name="connsiteY1" fmla="*/ 258867 h 394938"/>
                <a:gd name="connsiteX2" fmla="*/ 58773 w 194582"/>
                <a:gd name="connsiteY2" fmla="*/ 39530 h 394938"/>
                <a:gd name="connsiteX3" fmla="*/ 194582 w 194582"/>
                <a:gd name="connsiteY3" fmla="*/ 331 h 394938"/>
                <a:gd name="connsiteX0" fmla="*/ 0 w 194582"/>
                <a:gd name="connsiteY0" fmla="*/ 395856 h 395856"/>
                <a:gd name="connsiteX1" fmla="*/ 41428 w 194582"/>
                <a:gd name="connsiteY1" fmla="*/ 301595 h 395856"/>
                <a:gd name="connsiteX2" fmla="*/ 58773 w 194582"/>
                <a:gd name="connsiteY2" fmla="*/ 40448 h 395856"/>
                <a:gd name="connsiteX3" fmla="*/ 194582 w 194582"/>
                <a:gd name="connsiteY3" fmla="*/ 1249 h 395856"/>
                <a:gd name="connsiteX0" fmla="*/ 0 w 194582"/>
                <a:gd name="connsiteY0" fmla="*/ 395856 h 395856"/>
                <a:gd name="connsiteX1" fmla="*/ 41428 w 194582"/>
                <a:gd name="connsiteY1" fmla="*/ 301595 h 395856"/>
                <a:gd name="connsiteX2" fmla="*/ 58773 w 194582"/>
                <a:gd name="connsiteY2" fmla="*/ 40448 h 395856"/>
                <a:gd name="connsiteX3" fmla="*/ 194582 w 194582"/>
                <a:gd name="connsiteY3" fmla="*/ 1249 h 395856"/>
                <a:gd name="connsiteX0" fmla="*/ 0 w 194582"/>
                <a:gd name="connsiteY0" fmla="*/ 395856 h 395856"/>
                <a:gd name="connsiteX1" fmla="*/ 58773 w 194582"/>
                <a:gd name="connsiteY1" fmla="*/ 40448 h 395856"/>
                <a:gd name="connsiteX2" fmla="*/ 194582 w 194582"/>
                <a:gd name="connsiteY2" fmla="*/ 1249 h 395856"/>
                <a:gd name="connsiteX0" fmla="*/ 0 w 194582"/>
                <a:gd name="connsiteY0" fmla="*/ 395856 h 395856"/>
                <a:gd name="connsiteX1" fmla="*/ 58773 w 194582"/>
                <a:gd name="connsiteY1" fmla="*/ 40448 h 395856"/>
                <a:gd name="connsiteX2" fmla="*/ 194582 w 194582"/>
                <a:gd name="connsiteY2" fmla="*/ 1249 h 395856"/>
                <a:gd name="connsiteX0" fmla="*/ 0 w 194582"/>
                <a:gd name="connsiteY0" fmla="*/ 396156 h 396156"/>
                <a:gd name="connsiteX1" fmla="*/ 58773 w 194582"/>
                <a:gd name="connsiteY1" fmla="*/ 40748 h 396156"/>
                <a:gd name="connsiteX2" fmla="*/ 194582 w 194582"/>
                <a:gd name="connsiteY2" fmla="*/ 1549 h 396156"/>
                <a:gd name="connsiteX0" fmla="*/ 0 w 194582"/>
                <a:gd name="connsiteY0" fmla="*/ 408667 h 408667"/>
                <a:gd name="connsiteX1" fmla="*/ 58773 w 194582"/>
                <a:gd name="connsiteY1" fmla="*/ 53259 h 408667"/>
                <a:gd name="connsiteX2" fmla="*/ 194582 w 194582"/>
                <a:gd name="connsiteY2" fmla="*/ 14060 h 408667"/>
                <a:gd name="connsiteX0" fmla="*/ 0 w 194582"/>
                <a:gd name="connsiteY0" fmla="*/ 408667 h 408667"/>
                <a:gd name="connsiteX1" fmla="*/ 58773 w 194582"/>
                <a:gd name="connsiteY1" fmla="*/ 53259 h 408667"/>
                <a:gd name="connsiteX2" fmla="*/ 194582 w 194582"/>
                <a:gd name="connsiteY2" fmla="*/ 14060 h 408667"/>
                <a:gd name="connsiteX0" fmla="*/ 0 w 194582"/>
                <a:gd name="connsiteY0" fmla="*/ 395857 h 395857"/>
                <a:gd name="connsiteX1" fmla="*/ 58773 w 194582"/>
                <a:gd name="connsiteY1" fmla="*/ 40449 h 395857"/>
                <a:gd name="connsiteX2" fmla="*/ 194582 w 194582"/>
                <a:gd name="connsiteY2" fmla="*/ 1250 h 395857"/>
                <a:gd name="connsiteX0" fmla="*/ 0 w 194582"/>
                <a:gd name="connsiteY0" fmla="*/ 395857 h 395857"/>
                <a:gd name="connsiteX1" fmla="*/ 58773 w 194582"/>
                <a:gd name="connsiteY1" fmla="*/ 40449 h 395857"/>
                <a:gd name="connsiteX2" fmla="*/ 194582 w 194582"/>
                <a:gd name="connsiteY2" fmla="*/ 1250 h 395857"/>
                <a:gd name="connsiteX0" fmla="*/ 0 w 194582"/>
                <a:gd name="connsiteY0" fmla="*/ 396356 h 396356"/>
                <a:gd name="connsiteX1" fmla="*/ 58773 w 194582"/>
                <a:gd name="connsiteY1" fmla="*/ 40948 h 396356"/>
                <a:gd name="connsiteX2" fmla="*/ 194582 w 194582"/>
                <a:gd name="connsiteY2" fmla="*/ 1749 h 396356"/>
                <a:gd name="connsiteX0" fmla="*/ 0 w 190155"/>
                <a:gd name="connsiteY0" fmla="*/ 396518 h 396518"/>
                <a:gd name="connsiteX1" fmla="*/ 54346 w 190155"/>
                <a:gd name="connsiteY1" fmla="*/ 44553 h 396518"/>
                <a:gd name="connsiteX2" fmla="*/ 190155 w 190155"/>
                <a:gd name="connsiteY2" fmla="*/ 5354 h 396518"/>
                <a:gd name="connsiteX0" fmla="*/ 0 w 190155"/>
                <a:gd name="connsiteY0" fmla="*/ 392392 h 392392"/>
                <a:gd name="connsiteX1" fmla="*/ 54346 w 190155"/>
                <a:gd name="connsiteY1" fmla="*/ 40427 h 392392"/>
                <a:gd name="connsiteX2" fmla="*/ 190155 w 190155"/>
                <a:gd name="connsiteY2" fmla="*/ 1228 h 392392"/>
                <a:gd name="connsiteX0" fmla="*/ 0 w 190155"/>
                <a:gd name="connsiteY0" fmla="*/ 394097 h 394097"/>
                <a:gd name="connsiteX1" fmla="*/ 54346 w 190155"/>
                <a:gd name="connsiteY1" fmla="*/ 42132 h 394097"/>
                <a:gd name="connsiteX2" fmla="*/ 190155 w 190155"/>
                <a:gd name="connsiteY2" fmla="*/ 2933 h 394097"/>
                <a:gd name="connsiteX0" fmla="*/ 0 w 190155"/>
                <a:gd name="connsiteY0" fmla="*/ 394284 h 394284"/>
                <a:gd name="connsiteX1" fmla="*/ 54346 w 190155"/>
                <a:gd name="connsiteY1" fmla="*/ 42319 h 394284"/>
                <a:gd name="connsiteX2" fmla="*/ 190155 w 190155"/>
                <a:gd name="connsiteY2" fmla="*/ 3120 h 394284"/>
                <a:gd name="connsiteX0" fmla="*/ 0 w 190155"/>
                <a:gd name="connsiteY0" fmla="*/ 393753 h 393753"/>
                <a:gd name="connsiteX1" fmla="*/ 54346 w 190155"/>
                <a:gd name="connsiteY1" fmla="*/ 41788 h 393753"/>
                <a:gd name="connsiteX2" fmla="*/ 190155 w 190155"/>
                <a:gd name="connsiteY2" fmla="*/ 2589 h 393753"/>
                <a:gd name="connsiteX0" fmla="*/ 0 w 190155"/>
                <a:gd name="connsiteY0" fmla="*/ 394835 h 394835"/>
                <a:gd name="connsiteX1" fmla="*/ 54346 w 190155"/>
                <a:gd name="connsiteY1" fmla="*/ 42870 h 394835"/>
                <a:gd name="connsiteX2" fmla="*/ 190155 w 190155"/>
                <a:gd name="connsiteY2" fmla="*/ 3671 h 394835"/>
                <a:gd name="connsiteX0" fmla="*/ 0 w 190155"/>
                <a:gd name="connsiteY0" fmla="*/ 392391 h 392391"/>
                <a:gd name="connsiteX1" fmla="*/ 54346 w 190155"/>
                <a:gd name="connsiteY1" fmla="*/ 40426 h 392391"/>
                <a:gd name="connsiteX2" fmla="*/ 190155 w 190155"/>
                <a:gd name="connsiteY2" fmla="*/ 1227 h 392391"/>
                <a:gd name="connsiteX0" fmla="*/ 0 w 190155"/>
                <a:gd name="connsiteY0" fmla="*/ 392013 h 392013"/>
                <a:gd name="connsiteX1" fmla="*/ 54346 w 190155"/>
                <a:gd name="connsiteY1" fmla="*/ 40048 h 392013"/>
                <a:gd name="connsiteX2" fmla="*/ 190155 w 190155"/>
                <a:gd name="connsiteY2" fmla="*/ 849 h 392013"/>
              </a:gdLst>
              <a:ahLst/>
              <a:cxnLst>
                <a:cxn ang="0">
                  <a:pos x="connsiteX0" y="connsiteY0"/>
                </a:cxn>
                <a:cxn ang="0">
                  <a:pos x="connsiteX1" y="connsiteY1"/>
                </a:cxn>
                <a:cxn ang="0">
                  <a:pos x="connsiteX2" y="connsiteY2"/>
                </a:cxn>
              </a:cxnLst>
              <a:rect l="l" t="t" r="r" b="b"/>
              <a:pathLst>
                <a:path w="190155" h="392013">
                  <a:moveTo>
                    <a:pt x="0" y="392013"/>
                  </a:moveTo>
                  <a:cubicBezTo>
                    <a:pt x="96849" y="289933"/>
                    <a:pt x="-56112" y="157086"/>
                    <a:pt x="54346" y="40048"/>
                  </a:cubicBezTo>
                  <a:cubicBezTo>
                    <a:pt x="94883" y="-2904"/>
                    <a:pt x="175907" y="-1235"/>
                    <a:pt x="190155" y="849"/>
                  </a:cubicBezTo>
                </a:path>
              </a:pathLst>
            </a:custGeom>
            <a:noFill/>
            <a:ln w="12700" cap="rnd">
              <a:solidFill>
                <a:srgbClr val="000000"/>
              </a:solidFill>
              <a:miter lim="800000"/>
              <a:headEnd/>
              <a:tailEnd/>
            </a:ln>
            <a:effectLst/>
            <a:extLst/>
          </p:spPr>
          <p:txBody>
            <a:bodyPr rtlCol="0" anchor="ctr"/>
            <a:lstStyle/>
            <a:p>
              <a:pPr algn="ctr"/>
              <a:endParaRPr lang="en-US"/>
            </a:p>
          </p:txBody>
        </p:sp>
        <p:cxnSp>
          <p:nvCxnSpPr>
            <p:cNvPr id="105" name="Straight Connector 104">
              <a:extLst>
                <a:ext uri="{FF2B5EF4-FFF2-40B4-BE49-F238E27FC236}">
                  <a16:creationId xmlns:a16="http://schemas.microsoft.com/office/drawing/2014/main" id="{7FBDCD2D-4762-409A-BDDC-883AADDAA304}"/>
                </a:ext>
              </a:extLst>
            </p:cNvPr>
            <p:cNvCxnSpPr>
              <a:cxnSpLocks/>
            </p:cNvCxnSpPr>
            <p:nvPr/>
          </p:nvCxnSpPr>
          <p:spPr>
            <a:xfrm rot="10800000">
              <a:off x="2539973" y="3746924"/>
              <a:ext cx="598714" cy="598714"/>
            </a:xfrm>
            <a:prstGeom prst="line">
              <a:avLst/>
            </a:prstGeom>
            <a:ln w="12700" cap="rnd">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6" name="Freeform: Shape 105">
              <a:extLst>
                <a:ext uri="{FF2B5EF4-FFF2-40B4-BE49-F238E27FC236}">
                  <a16:creationId xmlns:a16="http://schemas.microsoft.com/office/drawing/2014/main" id="{5CD89635-01E2-487A-8660-BAC627F27A4C}"/>
                </a:ext>
              </a:extLst>
            </p:cNvPr>
            <p:cNvSpPr/>
            <p:nvPr/>
          </p:nvSpPr>
          <p:spPr bwMode="auto">
            <a:xfrm rot="10800000">
              <a:off x="4098729" y="2668235"/>
              <a:ext cx="987878" cy="244009"/>
            </a:xfrm>
            <a:custGeom>
              <a:avLst/>
              <a:gdLst>
                <a:gd name="connsiteX0" fmla="*/ 0 w 1008289"/>
                <a:gd name="connsiteY0" fmla="*/ 253093 h 253093"/>
                <a:gd name="connsiteX1" fmla="*/ 1008289 w 1008289"/>
                <a:gd name="connsiteY1" fmla="*/ 0 h 253093"/>
                <a:gd name="connsiteX0" fmla="*/ 0 w 987878"/>
                <a:gd name="connsiteY0" fmla="*/ 229960 h 229960"/>
                <a:gd name="connsiteX1" fmla="*/ 987878 w 987878"/>
                <a:gd name="connsiteY1" fmla="*/ 0 h 229960"/>
                <a:gd name="connsiteX0" fmla="*/ 0 w 987878"/>
                <a:gd name="connsiteY0" fmla="*/ 229960 h 229960"/>
                <a:gd name="connsiteX1" fmla="*/ 987878 w 987878"/>
                <a:gd name="connsiteY1" fmla="*/ 0 h 229960"/>
                <a:gd name="connsiteX0" fmla="*/ 0 w 987878"/>
                <a:gd name="connsiteY0" fmla="*/ 244009 h 244009"/>
                <a:gd name="connsiteX1" fmla="*/ 987878 w 987878"/>
                <a:gd name="connsiteY1" fmla="*/ 14049 h 244009"/>
              </a:gdLst>
              <a:ahLst/>
              <a:cxnLst>
                <a:cxn ang="0">
                  <a:pos x="connsiteX0" y="connsiteY0"/>
                </a:cxn>
                <a:cxn ang="0">
                  <a:pos x="connsiteX1" y="connsiteY1"/>
                </a:cxn>
              </a:cxnLst>
              <a:rect l="l" t="t" r="r" b="b"/>
              <a:pathLst>
                <a:path w="987878" h="244009">
                  <a:moveTo>
                    <a:pt x="0" y="244009"/>
                  </a:moveTo>
                  <a:cubicBezTo>
                    <a:pt x="345622" y="6792"/>
                    <a:pt x="683078" y="-24958"/>
                    <a:pt x="987878" y="14049"/>
                  </a:cubicBezTo>
                </a:path>
              </a:pathLst>
            </a:custGeom>
            <a:noFill/>
            <a:ln w="12700" cap="rnd">
              <a:solidFill>
                <a:srgbClr val="000000"/>
              </a:solidFill>
              <a:miter lim="800000"/>
              <a:headEnd/>
              <a:tailEnd/>
            </a:ln>
            <a:effectLst/>
            <a:extLst/>
          </p:spPr>
          <p:txBody>
            <a:bodyPr rtlCol="0" anchor="ctr"/>
            <a:lstStyle/>
            <a:p>
              <a:pPr algn="ctr"/>
              <a:endParaRPr lang="en-US"/>
            </a:p>
          </p:txBody>
        </p:sp>
        <p:cxnSp>
          <p:nvCxnSpPr>
            <p:cNvPr id="107" name="Straight Connector 106">
              <a:extLst>
                <a:ext uri="{FF2B5EF4-FFF2-40B4-BE49-F238E27FC236}">
                  <a16:creationId xmlns:a16="http://schemas.microsoft.com/office/drawing/2014/main" id="{AE96559D-F96F-4855-B78A-3C8137D5634F}"/>
                </a:ext>
              </a:extLst>
            </p:cNvPr>
            <p:cNvCxnSpPr/>
            <p:nvPr/>
          </p:nvCxnSpPr>
          <p:spPr>
            <a:xfrm rot="10800000">
              <a:off x="4135782" y="2296423"/>
              <a:ext cx="557893" cy="557893"/>
            </a:xfrm>
            <a:prstGeom prst="line">
              <a:avLst/>
            </a:prstGeom>
            <a:ln w="12700" cap="rnd">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641F833C-0DF8-490A-961E-34D99FC345DF}"/>
                </a:ext>
              </a:extLst>
            </p:cNvPr>
            <p:cNvCxnSpPr>
              <a:cxnSpLocks/>
            </p:cNvCxnSpPr>
            <p:nvPr/>
          </p:nvCxnSpPr>
          <p:spPr>
            <a:xfrm flipH="1" flipV="1">
              <a:off x="2496493" y="3023382"/>
              <a:ext cx="1090409" cy="1090405"/>
            </a:xfrm>
            <a:prstGeom prst="line">
              <a:avLst/>
            </a:prstGeom>
            <a:ln w="12700" cap="rnd">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13" name="Group 112">
            <a:extLst>
              <a:ext uri="{FF2B5EF4-FFF2-40B4-BE49-F238E27FC236}">
                <a16:creationId xmlns:a16="http://schemas.microsoft.com/office/drawing/2014/main" id="{EB4B5B90-7EE7-40A8-989B-B5AC176980EA}"/>
              </a:ext>
            </a:extLst>
          </p:cNvPr>
          <p:cNvGrpSpPr/>
          <p:nvPr/>
        </p:nvGrpSpPr>
        <p:grpSpPr>
          <a:xfrm>
            <a:off x="5917007" y="3043181"/>
            <a:ext cx="339946" cy="331769"/>
            <a:chOff x="4839850" y="1431679"/>
            <a:chExt cx="669788" cy="653683"/>
          </a:xfrm>
        </p:grpSpPr>
        <p:grpSp>
          <p:nvGrpSpPr>
            <p:cNvPr id="114" name="Group 113">
              <a:extLst>
                <a:ext uri="{FF2B5EF4-FFF2-40B4-BE49-F238E27FC236}">
                  <a16:creationId xmlns:a16="http://schemas.microsoft.com/office/drawing/2014/main" id="{D413CE3B-9946-47FA-91AA-D7C84EC07090}"/>
                </a:ext>
              </a:extLst>
            </p:cNvPr>
            <p:cNvGrpSpPr/>
            <p:nvPr/>
          </p:nvGrpSpPr>
          <p:grpSpPr>
            <a:xfrm>
              <a:off x="4839850" y="1431679"/>
              <a:ext cx="445023" cy="476389"/>
              <a:chOff x="4839850" y="1431679"/>
              <a:chExt cx="445023" cy="476389"/>
            </a:xfrm>
          </p:grpSpPr>
          <p:sp>
            <p:nvSpPr>
              <p:cNvPr id="118" name="Rectangle 48">
                <a:extLst>
                  <a:ext uri="{FF2B5EF4-FFF2-40B4-BE49-F238E27FC236}">
                    <a16:creationId xmlns:a16="http://schemas.microsoft.com/office/drawing/2014/main" id="{C1909833-B5C4-4D03-958A-2261C99109AF}"/>
                  </a:ext>
                </a:extLst>
              </p:cNvPr>
              <p:cNvSpPr>
                <a:spLocks noChangeArrowheads="1"/>
              </p:cNvSpPr>
              <p:nvPr/>
            </p:nvSpPr>
            <p:spPr bwMode="auto">
              <a:xfrm>
                <a:off x="4895407" y="1487181"/>
                <a:ext cx="331628" cy="299456"/>
              </a:xfrm>
              <a:prstGeom prst="rect">
                <a:avLst/>
              </a:prstGeom>
              <a:noFill/>
              <a:ln w="127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9" name="Freeform 49">
                <a:extLst>
                  <a:ext uri="{FF2B5EF4-FFF2-40B4-BE49-F238E27FC236}">
                    <a16:creationId xmlns:a16="http://schemas.microsoft.com/office/drawing/2014/main" id="{7F05FD1A-6E12-4CDC-94EB-A0EDBAF586EB}"/>
                  </a:ext>
                </a:extLst>
              </p:cNvPr>
              <p:cNvSpPr>
                <a:spLocks/>
              </p:cNvSpPr>
              <p:nvPr/>
            </p:nvSpPr>
            <p:spPr bwMode="auto">
              <a:xfrm>
                <a:off x="4895407" y="1609686"/>
                <a:ext cx="331628" cy="163339"/>
              </a:xfrm>
              <a:custGeom>
                <a:avLst/>
                <a:gdLst>
                  <a:gd name="T0" fmla="*/ 268 w 268"/>
                  <a:gd name="T1" fmla="*/ 132 h 132"/>
                  <a:gd name="T2" fmla="*/ 179 w 268"/>
                  <a:gd name="T3" fmla="*/ 44 h 132"/>
                  <a:gd name="T4" fmla="*/ 156 w 268"/>
                  <a:gd name="T5" fmla="*/ 66 h 132"/>
                  <a:gd name="T6" fmla="*/ 89 w 268"/>
                  <a:gd name="T7" fmla="*/ 0 h 132"/>
                  <a:gd name="T8" fmla="*/ 0 w 268"/>
                  <a:gd name="T9" fmla="*/ 88 h 132"/>
                </a:gdLst>
                <a:ahLst/>
                <a:cxnLst>
                  <a:cxn ang="0">
                    <a:pos x="T0" y="T1"/>
                  </a:cxn>
                  <a:cxn ang="0">
                    <a:pos x="T2" y="T3"/>
                  </a:cxn>
                  <a:cxn ang="0">
                    <a:pos x="T4" y="T5"/>
                  </a:cxn>
                  <a:cxn ang="0">
                    <a:pos x="T6" y="T7"/>
                  </a:cxn>
                  <a:cxn ang="0">
                    <a:pos x="T8" y="T9"/>
                  </a:cxn>
                </a:cxnLst>
                <a:rect l="0" t="0" r="r" b="b"/>
                <a:pathLst>
                  <a:path w="268" h="132">
                    <a:moveTo>
                      <a:pt x="268" y="132"/>
                    </a:moveTo>
                    <a:lnTo>
                      <a:pt x="179" y="44"/>
                    </a:lnTo>
                    <a:lnTo>
                      <a:pt x="156" y="66"/>
                    </a:lnTo>
                    <a:lnTo>
                      <a:pt x="89" y="0"/>
                    </a:lnTo>
                    <a:lnTo>
                      <a:pt x="0" y="88"/>
                    </a:lnTo>
                  </a:path>
                </a:pathLst>
              </a:custGeom>
              <a:noFill/>
              <a:ln w="127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0" name="Oval 56">
                <a:extLst>
                  <a:ext uri="{FF2B5EF4-FFF2-40B4-BE49-F238E27FC236}">
                    <a16:creationId xmlns:a16="http://schemas.microsoft.com/office/drawing/2014/main" id="{CF3A70C3-6F8F-47DF-8444-9FD406A607E3}"/>
                  </a:ext>
                </a:extLst>
              </p:cNvPr>
              <p:cNvSpPr>
                <a:spLocks noChangeArrowheads="1"/>
              </p:cNvSpPr>
              <p:nvPr/>
            </p:nvSpPr>
            <p:spPr bwMode="auto">
              <a:xfrm>
                <a:off x="5116905" y="1541628"/>
                <a:ext cx="55684" cy="54447"/>
              </a:xfrm>
              <a:prstGeom prst="ellipse">
                <a:avLst/>
              </a:prstGeom>
              <a:noFill/>
              <a:ln w="12700">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 name="Rectangle 48">
                <a:extLst>
                  <a:ext uri="{FF2B5EF4-FFF2-40B4-BE49-F238E27FC236}">
                    <a16:creationId xmlns:a16="http://schemas.microsoft.com/office/drawing/2014/main" id="{E4DDB5D9-57DE-4CF4-890D-32892F0E874D}"/>
                  </a:ext>
                </a:extLst>
              </p:cNvPr>
              <p:cNvSpPr>
                <a:spLocks noChangeArrowheads="1"/>
              </p:cNvSpPr>
              <p:nvPr/>
            </p:nvSpPr>
            <p:spPr bwMode="auto">
              <a:xfrm>
                <a:off x="4839850" y="1431679"/>
                <a:ext cx="445023" cy="476389"/>
              </a:xfrm>
              <a:prstGeom prst="rect">
                <a:avLst/>
              </a:prstGeom>
              <a:noFill/>
              <a:ln w="127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15" name="Group 114">
              <a:extLst>
                <a:ext uri="{FF2B5EF4-FFF2-40B4-BE49-F238E27FC236}">
                  <a16:creationId xmlns:a16="http://schemas.microsoft.com/office/drawing/2014/main" id="{D6F79B6E-BA96-4215-864B-1133E66657D7}"/>
                </a:ext>
              </a:extLst>
            </p:cNvPr>
            <p:cNvGrpSpPr/>
            <p:nvPr/>
          </p:nvGrpSpPr>
          <p:grpSpPr>
            <a:xfrm>
              <a:off x="5057872" y="1834698"/>
              <a:ext cx="451766" cy="250664"/>
              <a:chOff x="5057872" y="1834698"/>
              <a:chExt cx="451766" cy="250664"/>
            </a:xfrm>
          </p:grpSpPr>
          <p:sp>
            <p:nvSpPr>
              <p:cNvPr id="116" name="Oval 115">
                <a:extLst>
                  <a:ext uri="{FF2B5EF4-FFF2-40B4-BE49-F238E27FC236}">
                    <a16:creationId xmlns:a16="http://schemas.microsoft.com/office/drawing/2014/main" id="{CD968CD6-6176-4D15-A13A-E750E4ED1C1E}"/>
                  </a:ext>
                </a:extLst>
              </p:cNvPr>
              <p:cNvSpPr/>
              <p:nvPr/>
            </p:nvSpPr>
            <p:spPr bwMode="auto">
              <a:xfrm>
                <a:off x="5145456" y="1848310"/>
                <a:ext cx="282346" cy="226540"/>
              </a:xfrm>
              <a:prstGeom prst="ellipse">
                <a:avLst/>
              </a:prstGeom>
              <a:solidFill>
                <a:schemeClr val="bg1"/>
              </a:solidFill>
              <a:ln w="12700" cap="rnd">
                <a:solidFill>
                  <a:srgbClr val="000000"/>
                </a:solidFill>
                <a:miter lim="800000"/>
                <a:headEnd/>
                <a:tailEnd/>
              </a:ln>
              <a:effectLst/>
              <a:extLst/>
            </p:spPr>
            <p:txBody>
              <a:bodyPr wrap="none" rtlCol="0" anchor="ct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117" name="eye_2">
                <a:extLst>
                  <a:ext uri="{FF2B5EF4-FFF2-40B4-BE49-F238E27FC236}">
                    <a16:creationId xmlns:a16="http://schemas.microsoft.com/office/drawing/2014/main" id="{6E3E9449-644C-4B62-A9BA-E312D3837265}"/>
                  </a:ext>
                </a:extLst>
              </p:cNvPr>
              <p:cNvSpPr>
                <a:spLocks noChangeAspect="1" noEditPoints="1"/>
              </p:cNvSpPr>
              <p:nvPr/>
            </p:nvSpPr>
            <p:spPr bwMode="auto">
              <a:xfrm>
                <a:off x="5057872" y="1834698"/>
                <a:ext cx="451766" cy="250664"/>
              </a:xfrm>
              <a:custGeom>
                <a:avLst/>
                <a:gdLst>
                  <a:gd name="T0" fmla="*/ 5 w 346"/>
                  <a:gd name="T1" fmla="*/ 103 h 191"/>
                  <a:gd name="T2" fmla="*/ 0 w 346"/>
                  <a:gd name="T3" fmla="*/ 96 h 191"/>
                  <a:gd name="T4" fmla="*/ 3 w 346"/>
                  <a:gd name="T5" fmla="*/ 92 h 191"/>
                  <a:gd name="T6" fmla="*/ 5 w 346"/>
                  <a:gd name="T7" fmla="*/ 103 h 191"/>
                  <a:gd name="T8" fmla="*/ 173 w 346"/>
                  <a:gd name="T9" fmla="*/ 191 h 191"/>
                  <a:gd name="T10" fmla="*/ 346 w 346"/>
                  <a:gd name="T11" fmla="*/ 96 h 191"/>
                  <a:gd name="T12" fmla="*/ 173 w 346"/>
                  <a:gd name="T13" fmla="*/ 0 h 191"/>
                  <a:gd name="T14" fmla="*/ 3 w 346"/>
                  <a:gd name="T15" fmla="*/ 92 h 191"/>
                  <a:gd name="T16" fmla="*/ 175 w 346"/>
                  <a:gd name="T17" fmla="*/ 14 h 191"/>
                  <a:gd name="T18" fmla="*/ 89 w 346"/>
                  <a:gd name="T19" fmla="*/ 96 h 191"/>
                  <a:gd name="T20" fmla="*/ 175 w 346"/>
                  <a:gd name="T21" fmla="*/ 178 h 191"/>
                  <a:gd name="T22" fmla="*/ 261 w 346"/>
                  <a:gd name="T23" fmla="*/ 96 h 191"/>
                  <a:gd name="T24" fmla="*/ 175 w 346"/>
                  <a:gd name="T25" fmla="*/ 14 h 191"/>
                  <a:gd name="T26" fmla="*/ 175 w 346"/>
                  <a:gd name="T27" fmla="*/ 78 h 191"/>
                  <a:gd name="T28" fmla="*/ 156 w 346"/>
                  <a:gd name="T29" fmla="*/ 96 h 191"/>
                  <a:gd name="T30" fmla="*/ 175 w 346"/>
                  <a:gd name="T31" fmla="*/ 114 h 191"/>
                  <a:gd name="T32" fmla="*/ 194 w 346"/>
                  <a:gd name="T33" fmla="*/ 96 h 191"/>
                  <a:gd name="T34" fmla="*/ 175 w 346"/>
                  <a:gd name="T35" fmla="*/ 78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6" h="191">
                    <a:moveTo>
                      <a:pt x="5" y="103"/>
                    </a:moveTo>
                    <a:cubicBezTo>
                      <a:pt x="2" y="98"/>
                      <a:pt x="0" y="96"/>
                      <a:pt x="0" y="96"/>
                    </a:cubicBezTo>
                    <a:cubicBezTo>
                      <a:pt x="0" y="96"/>
                      <a:pt x="1" y="94"/>
                      <a:pt x="3" y="92"/>
                    </a:cubicBezTo>
                    <a:moveTo>
                      <a:pt x="5" y="103"/>
                    </a:moveTo>
                    <a:cubicBezTo>
                      <a:pt x="23" y="125"/>
                      <a:pt x="82" y="191"/>
                      <a:pt x="173" y="191"/>
                    </a:cubicBezTo>
                    <a:cubicBezTo>
                      <a:pt x="283" y="191"/>
                      <a:pt x="346" y="96"/>
                      <a:pt x="346" y="96"/>
                    </a:cubicBezTo>
                    <a:cubicBezTo>
                      <a:pt x="346" y="96"/>
                      <a:pt x="283" y="0"/>
                      <a:pt x="173" y="0"/>
                    </a:cubicBezTo>
                    <a:cubicBezTo>
                      <a:pt x="77" y="0"/>
                      <a:pt x="17" y="73"/>
                      <a:pt x="3" y="92"/>
                    </a:cubicBezTo>
                    <a:moveTo>
                      <a:pt x="175" y="14"/>
                    </a:moveTo>
                    <a:cubicBezTo>
                      <a:pt x="128" y="14"/>
                      <a:pt x="89" y="50"/>
                      <a:pt x="89" y="96"/>
                    </a:cubicBezTo>
                    <a:cubicBezTo>
                      <a:pt x="89" y="141"/>
                      <a:pt x="128" y="178"/>
                      <a:pt x="175" y="178"/>
                    </a:cubicBezTo>
                    <a:cubicBezTo>
                      <a:pt x="222" y="178"/>
                      <a:pt x="261" y="141"/>
                      <a:pt x="261" y="96"/>
                    </a:cubicBezTo>
                    <a:cubicBezTo>
                      <a:pt x="261" y="50"/>
                      <a:pt x="222" y="14"/>
                      <a:pt x="175" y="14"/>
                    </a:cubicBezTo>
                    <a:close/>
                    <a:moveTo>
                      <a:pt x="175" y="78"/>
                    </a:moveTo>
                    <a:cubicBezTo>
                      <a:pt x="165" y="78"/>
                      <a:pt x="156" y="86"/>
                      <a:pt x="156" y="96"/>
                    </a:cubicBezTo>
                    <a:cubicBezTo>
                      <a:pt x="156" y="106"/>
                      <a:pt x="165" y="114"/>
                      <a:pt x="175" y="114"/>
                    </a:cubicBezTo>
                    <a:cubicBezTo>
                      <a:pt x="185" y="114"/>
                      <a:pt x="194" y="106"/>
                      <a:pt x="194" y="96"/>
                    </a:cubicBezTo>
                    <a:cubicBezTo>
                      <a:pt x="194" y="86"/>
                      <a:pt x="185" y="78"/>
                      <a:pt x="175" y="78"/>
                    </a:cubicBezTo>
                    <a:close/>
                  </a:path>
                </a:pathLst>
              </a:custGeom>
              <a:solidFill>
                <a:schemeClr val="bg1"/>
              </a:solidFill>
              <a:ln w="12700" cap="flat">
                <a:solidFill>
                  <a:srgbClr val="000000"/>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p>
            </p:txBody>
          </p:sp>
        </p:grpSp>
      </p:grpSp>
      <p:grpSp>
        <p:nvGrpSpPr>
          <p:cNvPr id="122" name="Group 121">
            <a:extLst>
              <a:ext uri="{FF2B5EF4-FFF2-40B4-BE49-F238E27FC236}">
                <a16:creationId xmlns:a16="http://schemas.microsoft.com/office/drawing/2014/main" id="{F668E0CD-FFFD-4A50-94D8-E73FE8EAD337}"/>
              </a:ext>
            </a:extLst>
          </p:cNvPr>
          <p:cNvGrpSpPr/>
          <p:nvPr/>
        </p:nvGrpSpPr>
        <p:grpSpPr>
          <a:xfrm>
            <a:off x="8185252" y="3039901"/>
            <a:ext cx="522536" cy="338329"/>
            <a:chOff x="7914731" y="1469195"/>
            <a:chExt cx="798691" cy="517135"/>
          </a:xfrm>
        </p:grpSpPr>
        <p:grpSp>
          <p:nvGrpSpPr>
            <p:cNvPr id="123" name="Group 122">
              <a:extLst>
                <a:ext uri="{FF2B5EF4-FFF2-40B4-BE49-F238E27FC236}">
                  <a16:creationId xmlns:a16="http://schemas.microsoft.com/office/drawing/2014/main" id="{5232B027-C7B4-43C0-BFD5-0B55BCBC1553}"/>
                </a:ext>
              </a:extLst>
            </p:cNvPr>
            <p:cNvGrpSpPr/>
            <p:nvPr/>
          </p:nvGrpSpPr>
          <p:grpSpPr>
            <a:xfrm>
              <a:off x="8517828" y="1469195"/>
              <a:ext cx="195594" cy="517135"/>
              <a:chOff x="8517828" y="1469195"/>
              <a:chExt cx="195594" cy="517135"/>
            </a:xfrm>
          </p:grpSpPr>
          <p:sp>
            <p:nvSpPr>
              <p:cNvPr id="128" name="Freeform 147">
                <a:extLst>
                  <a:ext uri="{FF2B5EF4-FFF2-40B4-BE49-F238E27FC236}">
                    <a16:creationId xmlns:a16="http://schemas.microsoft.com/office/drawing/2014/main" id="{22CAD8C1-C08A-48E0-B7C7-C3AF815D4399}"/>
                  </a:ext>
                </a:extLst>
              </p:cNvPr>
              <p:cNvSpPr/>
              <p:nvPr/>
            </p:nvSpPr>
            <p:spPr bwMode="auto">
              <a:xfrm>
                <a:off x="8517828" y="1553846"/>
                <a:ext cx="93486" cy="347834"/>
              </a:xfrm>
              <a:custGeom>
                <a:avLst/>
                <a:gdLst>
                  <a:gd name="connsiteX0" fmla="*/ 137005 w 295469"/>
                  <a:gd name="connsiteY0" fmla="*/ 589601 h 589601"/>
                  <a:gd name="connsiteX1" fmla="*/ 0 w 295469"/>
                  <a:gd name="connsiteY1" fmla="*/ 297947 h 589601"/>
                  <a:gd name="connsiteX2" fmla="*/ 139962 w 295469"/>
                  <a:gd name="connsiteY2" fmla="*/ 0 h 589601"/>
                  <a:gd name="connsiteX3" fmla="*/ 191316 w 295469"/>
                  <a:gd name="connsiteY3" fmla="*/ 42371 h 589601"/>
                  <a:gd name="connsiteX4" fmla="*/ 295469 w 295469"/>
                  <a:gd name="connsiteY4" fmla="*/ 293818 h 589601"/>
                  <a:gd name="connsiteX5" fmla="*/ 138688 w 295469"/>
                  <a:gd name="connsiteY5" fmla="*/ 588687 h 589601"/>
                  <a:gd name="connsiteX6" fmla="*/ 137005 w 295469"/>
                  <a:gd name="connsiteY6" fmla="*/ 589601 h 589601"/>
                  <a:gd name="connsiteX0" fmla="*/ 0 w 295469"/>
                  <a:gd name="connsiteY0" fmla="*/ 297947 h 589601"/>
                  <a:gd name="connsiteX1" fmla="*/ 139962 w 295469"/>
                  <a:gd name="connsiteY1" fmla="*/ 0 h 589601"/>
                  <a:gd name="connsiteX2" fmla="*/ 191316 w 295469"/>
                  <a:gd name="connsiteY2" fmla="*/ 42371 h 589601"/>
                  <a:gd name="connsiteX3" fmla="*/ 295469 w 295469"/>
                  <a:gd name="connsiteY3" fmla="*/ 293818 h 589601"/>
                  <a:gd name="connsiteX4" fmla="*/ 138688 w 295469"/>
                  <a:gd name="connsiteY4" fmla="*/ 588687 h 589601"/>
                  <a:gd name="connsiteX5" fmla="*/ 137005 w 295469"/>
                  <a:gd name="connsiteY5" fmla="*/ 589601 h 589601"/>
                  <a:gd name="connsiteX6" fmla="*/ 91440 w 295469"/>
                  <a:gd name="connsiteY6" fmla="*/ 389387 h 589601"/>
                  <a:gd name="connsiteX0" fmla="*/ 48523 w 204030"/>
                  <a:gd name="connsiteY0" fmla="*/ 0 h 589601"/>
                  <a:gd name="connsiteX1" fmla="*/ 99877 w 204030"/>
                  <a:gd name="connsiteY1" fmla="*/ 42371 h 589601"/>
                  <a:gd name="connsiteX2" fmla="*/ 204030 w 204030"/>
                  <a:gd name="connsiteY2" fmla="*/ 293818 h 589601"/>
                  <a:gd name="connsiteX3" fmla="*/ 47249 w 204030"/>
                  <a:gd name="connsiteY3" fmla="*/ 588687 h 589601"/>
                  <a:gd name="connsiteX4" fmla="*/ 45566 w 204030"/>
                  <a:gd name="connsiteY4" fmla="*/ 589601 h 589601"/>
                  <a:gd name="connsiteX5" fmla="*/ 1 w 204030"/>
                  <a:gd name="connsiteY5" fmla="*/ 389387 h 589601"/>
                  <a:gd name="connsiteX0" fmla="*/ 2957 w 158464"/>
                  <a:gd name="connsiteY0" fmla="*/ 0 h 589601"/>
                  <a:gd name="connsiteX1" fmla="*/ 54311 w 158464"/>
                  <a:gd name="connsiteY1" fmla="*/ 42371 h 589601"/>
                  <a:gd name="connsiteX2" fmla="*/ 158464 w 158464"/>
                  <a:gd name="connsiteY2" fmla="*/ 293818 h 589601"/>
                  <a:gd name="connsiteX3" fmla="*/ 1683 w 158464"/>
                  <a:gd name="connsiteY3" fmla="*/ 588687 h 589601"/>
                  <a:gd name="connsiteX4" fmla="*/ 0 w 158464"/>
                  <a:gd name="connsiteY4" fmla="*/ 589601 h 589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64" h="589601">
                    <a:moveTo>
                      <a:pt x="2957" y="0"/>
                    </a:moveTo>
                    <a:lnTo>
                      <a:pt x="54311" y="42371"/>
                    </a:lnTo>
                    <a:cubicBezTo>
                      <a:pt x="118662" y="106722"/>
                      <a:pt x="158464" y="195622"/>
                      <a:pt x="158464" y="293818"/>
                    </a:cubicBezTo>
                    <a:cubicBezTo>
                      <a:pt x="158464" y="416563"/>
                      <a:pt x="96273" y="524783"/>
                      <a:pt x="1683" y="588687"/>
                    </a:cubicBezTo>
                    <a:lnTo>
                      <a:pt x="0" y="589601"/>
                    </a:lnTo>
                  </a:path>
                </a:pathLst>
              </a:cu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29" name="Freeform 150">
                <a:extLst>
                  <a:ext uri="{FF2B5EF4-FFF2-40B4-BE49-F238E27FC236}">
                    <a16:creationId xmlns:a16="http://schemas.microsoft.com/office/drawing/2014/main" id="{CC65B3C0-A79E-4C9E-985B-827D69D691F9}"/>
                  </a:ext>
                </a:extLst>
              </p:cNvPr>
              <p:cNvSpPr/>
              <p:nvPr/>
            </p:nvSpPr>
            <p:spPr bwMode="auto">
              <a:xfrm>
                <a:off x="8574434" y="1469195"/>
                <a:ext cx="138988" cy="517135"/>
              </a:xfrm>
              <a:custGeom>
                <a:avLst/>
                <a:gdLst>
                  <a:gd name="connsiteX0" fmla="*/ 137005 w 295469"/>
                  <a:gd name="connsiteY0" fmla="*/ 589601 h 589601"/>
                  <a:gd name="connsiteX1" fmla="*/ 0 w 295469"/>
                  <a:gd name="connsiteY1" fmla="*/ 297947 h 589601"/>
                  <a:gd name="connsiteX2" fmla="*/ 139962 w 295469"/>
                  <a:gd name="connsiteY2" fmla="*/ 0 h 589601"/>
                  <a:gd name="connsiteX3" fmla="*/ 191316 w 295469"/>
                  <a:gd name="connsiteY3" fmla="*/ 42371 h 589601"/>
                  <a:gd name="connsiteX4" fmla="*/ 295469 w 295469"/>
                  <a:gd name="connsiteY4" fmla="*/ 293818 h 589601"/>
                  <a:gd name="connsiteX5" fmla="*/ 138688 w 295469"/>
                  <a:gd name="connsiteY5" fmla="*/ 588687 h 589601"/>
                  <a:gd name="connsiteX6" fmla="*/ 137005 w 295469"/>
                  <a:gd name="connsiteY6" fmla="*/ 589601 h 589601"/>
                  <a:gd name="connsiteX0" fmla="*/ 0 w 295469"/>
                  <a:gd name="connsiteY0" fmla="*/ 297947 h 589601"/>
                  <a:gd name="connsiteX1" fmla="*/ 139962 w 295469"/>
                  <a:gd name="connsiteY1" fmla="*/ 0 h 589601"/>
                  <a:gd name="connsiteX2" fmla="*/ 191316 w 295469"/>
                  <a:gd name="connsiteY2" fmla="*/ 42371 h 589601"/>
                  <a:gd name="connsiteX3" fmla="*/ 295469 w 295469"/>
                  <a:gd name="connsiteY3" fmla="*/ 293818 h 589601"/>
                  <a:gd name="connsiteX4" fmla="*/ 138688 w 295469"/>
                  <a:gd name="connsiteY4" fmla="*/ 588687 h 589601"/>
                  <a:gd name="connsiteX5" fmla="*/ 137005 w 295469"/>
                  <a:gd name="connsiteY5" fmla="*/ 589601 h 589601"/>
                  <a:gd name="connsiteX6" fmla="*/ 91440 w 295469"/>
                  <a:gd name="connsiteY6" fmla="*/ 389387 h 589601"/>
                  <a:gd name="connsiteX0" fmla="*/ 48523 w 204030"/>
                  <a:gd name="connsiteY0" fmla="*/ 0 h 589601"/>
                  <a:gd name="connsiteX1" fmla="*/ 99877 w 204030"/>
                  <a:gd name="connsiteY1" fmla="*/ 42371 h 589601"/>
                  <a:gd name="connsiteX2" fmla="*/ 204030 w 204030"/>
                  <a:gd name="connsiteY2" fmla="*/ 293818 h 589601"/>
                  <a:gd name="connsiteX3" fmla="*/ 47249 w 204030"/>
                  <a:gd name="connsiteY3" fmla="*/ 588687 h 589601"/>
                  <a:gd name="connsiteX4" fmla="*/ 45566 w 204030"/>
                  <a:gd name="connsiteY4" fmla="*/ 589601 h 589601"/>
                  <a:gd name="connsiteX5" fmla="*/ 1 w 204030"/>
                  <a:gd name="connsiteY5" fmla="*/ 389387 h 589601"/>
                  <a:gd name="connsiteX0" fmla="*/ 2957 w 158464"/>
                  <a:gd name="connsiteY0" fmla="*/ 0 h 589601"/>
                  <a:gd name="connsiteX1" fmla="*/ 54311 w 158464"/>
                  <a:gd name="connsiteY1" fmla="*/ 42371 h 589601"/>
                  <a:gd name="connsiteX2" fmla="*/ 158464 w 158464"/>
                  <a:gd name="connsiteY2" fmla="*/ 293818 h 589601"/>
                  <a:gd name="connsiteX3" fmla="*/ 1683 w 158464"/>
                  <a:gd name="connsiteY3" fmla="*/ 588687 h 589601"/>
                  <a:gd name="connsiteX4" fmla="*/ 0 w 158464"/>
                  <a:gd name="connsiteY4" fmla="*/ 589601 h 589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64" h="589601">
                    <a:moveTo>
                      <a:pt x="2957" y="0"/>
                    </a:moveTo>
                    <a:lnTo>
                      <a:pt x="54311" y="42371"/>
                    </a:lnTo>
                    <a:cubicBezTo>
                      <a:pt x="118662" y="106722"/>
                      <a:pt x="158464" y="195622"/>
                      <a:pt x="158464" y="293818"/>
                    </a:cubicBezTo>
                    <a:cubicBezTo>
                      <a:pt x="158464" y="416563"/>
                      <a:pt x="96273" y="524783"/>
                      <a:pt x="1683" y="588687"/>
                    </a:cubicBezTo>
                    <a:lnTo>
                      <a:pt x="0" y="589601"/>
                    </a:lnTo>
                  </a:path>
                </a:pathLst>
              </a:cu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124" name="Group 123">
              <a:extLst>
                <a:ext uri="{FF2B5EF4-FFF2-40B4-BE49-F238E27FC236}">
                  <a16:creationId xmlns:a16="http://schemas.microsoft.com/office/drawing/2014/main" id="{27EF3116-F446-403A-9C5F-05D758F2D5C4}"/>
                </a:ext>
              </a:extLst>
            </p:cNvPr>
            <p:cNvGrpSpPr/>
            <p:nvPr/>
          </p:nvGrpSpPr>
          <p:grpSpPr>
            <a:xfrm>
              <a:off x="7914731" y="1489013"/>
              <a:ext cx="179221" cy="477499"/>
              <a:chOff x="7997488" y="1489163"/>
              <a:chExt cx="179221" cy="477499"/>
            </a:xfrm>
          </p:grpSpPr>
          <p:sp>
            <p:nvSpPr>
              <p:cNvPr id="126" name="Freeform 148">
                <a:extLst>
                  <a:ext uri="{FF2B5EF4-FFF2-40B4-BE49-F238E27FC236}">
                    <a16:creationId xmlns:a16="http://schemas.microsoft.com/office/drawing/2014/main" id="{D9BE5F5C-C78C-40F8-8D83-4F8750EE67DD}"/>
                  </a:ext>
                </a:extLst>
              </p:cNvPr>
              <p:cNvSpPr/>
              <p:nvPr/>
            </p:nvSpPr>
            <p:spPr bwMode="auto">
              <a:xfrm>
                <a:off x="8099596" y="1567276"/>
                <a:ext cx="77113" cy="321175"/>
              </a:xfrm>
              <a:custGeom>
                <a:avLst/>
                <a:gdLst>
                  <a:gd name="connsiteX0" fmla="*/ 130710 w 257182"/>
                  <a:gd name="connsiteY0" fmla="*/ 544411 h 544411"/>
                  <a:gd name="connsiteX1" fmla="*/ 104153 w 257182"/>
                  <a:gd name="connsiteY1" fmla="*/ 522499 h 544411"/>
                  <a:gd name="connsiteX2" fmla="*/ 0 w 257182"/>
                  <a:gd name="connsiteY2" fmla="*/ 271052 h 544411"/>
                  <a:gd name="connsiteX3" fmla="*/ 104153 w 257182"/>
                  <a:gd name="connsiteY3" fmla="*/ 19605 h 544411"/>
                  <a:gd name="connsiteX4" fmla="*/ 127914 w 257182"/>
                  <a:gd name="connsiteY4" fmla="*/ 0 h 544411"/>
                  <a:gd name="connsiteX5" fmla="*/ 257182 w 257182"/>
                  <a:gd name="connsiteY5" fmla="*/ 275181 h 544411"/>
                  <a:gd name="connsiteX6" fmla="*/ 130710 w 257182"/>
                  <a:gd name="connsiteY6" fmla="*/ 544411 h 544411"/>
                  <a:gd name="connsiteX0" fmla="*/ 257182 w 348622"/>
                  <a:gd name="connsiteY0" fmla="*/ 275181 h 544411"/>
                  <a:gd name="connsiteX1" fmla="*/ 130710 w 348622"/>
                  <a:gd name="connsiteY1" fmla="*/ 544411 h 544411"/>
                  <a:gd name="connsiteX2" fmla="*/ 104153 w 348622"/>
                  <a:gd name="connsiteY2" fmla="*/ 522499 h 544411"/>
                  <a:gd name="connsiteX3" fmla="*/ 0 w 348622"/>
                  <a:gd name="connsiteY3" fmla="*/ 271052 h 544411"/>
                  <a:gd name="connsiteX4" fmla="*/ 104153 w 348622"/>
                  <a:gd name="connsiteY4" fmla="*/ 19605 h 544411"/>
                  <a:gd name="connsiteX5" fmla="*/ 127914 w 348622"/>
                  <a:gd name="connsiteY5" fmla="*/ 0 h 544411"/>
                  <a:gd name="connsiteX6" fmla="*/ 348622 w 348622"/>
                  <a:gd name="connsiteY6" fmla="*/ 366621 h 544411"/>
                  <a:gd name="connsiteX0" fmla="*/ 257182 w 257182"/>
                  <a:gd name="connsiteY0" fmla="*/ 275181 h 544411"/>
                  <a:gd name="connsiteX1" fmla="*/ 130710 w 257182"/>
                  <a:gd name="connsiteY1" fmla="*/ 544411 h 544411"/>
                  <a:gd name="connsiteX2" fmla="*/ 104153 w 257182"/>
                  <a:gd name="connsiteY2" fmla="*/ 522499 h 544411"/>
                  <a:gd name="connsiteX3" fmla="*/ 0 w 257182"/>
                  <a:gd name="connsiteY3" fmla="*/ 271052 h 544411"/>
                  <a:gd name="connsiteX4" fmla="*/ 104153 w 257182"/>
                  <a:gd name="connsiteY4" fmla="*/ 19605 h 544411"/>
                  <a:gd name="connsiteX5" fmla="*/ 127914 w 257182"/>
                  <a:gd name="connsiteY5" fmla="*/ 0 h 544411"/>
                  <a:gd name="connsiteX0" fmla="*/ 130710 w 130710"/>
                  <a:gd name="connsiteY0" fmla="*/ 544411 h 544411"/>
                  <a:gd name="connsiteX1" fmla="*/ 104153 w 130710"/>
                  <a:gd name="connsiteY1" fmla="*/ 522499 h 544411"/>
                  <a:gd name="connsiteX2" fmla="*/ 0 w 130710"/>
                  <a:gd name="connsiteY2" fmla="*/ 271052 h 544411"/>
                  <a:gd name="connsiteX3" fmla="*/ 104153 w 130710"/>
                  <a:gd name="connsiteY3" fmla="*/ 19605 h 544411"/>
                  <a:gd name="connsiteX4" fmla="*/ 127914 w 130710"/>
                  <a:gd name="connsiteY4" fmla="*/ 0 h 544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710" h="544411">
                    <a:moveTo>
                      <a:pt x="130710" y="544411"/>
                    </a:moveTo>
                    <a:lnTo>
                      <a:pt x="104153" y="522499"/>
                    </a:lnTo>
                    <a:cubicBezTo>
                      <a:pt x="39802" y="458148"/>
                      <a:pt x="0" y="369248"/>
                      <a:pt x="0" y="271052"/>
                    </a:cubicBezTo>
                    <a:cubicBezTo>
                      <a:pt x="0" y="172856"/>
                      <a:pt x="39802" y="83956"/>
                      <a:pt x="104153" y="19605"/>
                    </a:cubicBezTo>
                    <a:lnTo>
                      <a:pt x="127914" y="0"/>
                    </a:lnTo>
                  </a:path>
                </a:pathLst>
              </a:cu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27" name="Freeform 151">
                <a:extLst>
                  <a:ext uri="{FF2B5EF4-FFF2-40B4-BE49-F238E27FC236}">
                    <a16:creationId xmlns:a16="http://schemas.microsoft.com/office/drawing/2014/main" id="{0BE41C82-AE12-4CB8-9D86-24B218ABC4F7}"/>
                  </a:ext>
                </a:extLst>
              </p:cNvPr>
              <p:cNvSpPr/>
              <p:nvPr/>
            </p:nvSpPr>
            <p:spPr bwMode="auto">
              <a:xfrm>
                <a:off x="7997488" y="1489163"/>
                <a:ext cx="114645" cy="477499"/>
              </a:xfrm>
              <a:custGeom>
                <a:avLst/>
                <a:gdLst>
                  <a:gd name="connsiteX0" fmla="*/ 130710 w 257182"/>
                  <a:gd name="connsiteY0" fmla="*/ 544411 h 544411"/>
                  <a:gd name="connsiteX1" fmla="*/ 104153 w 257182"/>
                  <a:gd name="connsiteY1" fmla="*/ 522499 h 544411"/>
                  <a:gd name="connsiteX2" fmla="*/ 0 w 257182"/>
                  <a:gd name="connsiteY2" fmla="*/ 271052 h 544411"/>
                  <a:gd name="connsiteX3" fmla="*/ 104153 w 257182"/>
                  <a:gd name="connsiteY3" fmla="*/ 19605 h 544411"/>
                  <a:gd name="connsiteX4" fmla="*/ 127914 w 257182"/>
                  <a:gd name="connsiteY4" fmla="*/ 0 h 544411"/>
                  <a:gd name="connsiteX5" fmla="*/ 257182 w 257182"/>
                  <a:gd name="connsiteY5" fmla="*/ 275181 h 544411"/>
                  <a:gd name="connsiteX6" fmla="*/ 130710 w 257182"/>
                  <a:gd name="connsiteY6" fmla="*/ 544411 h 544411"/>
                  <a:gd name="connsiteX0" fmla="*/ 257182 w 348622"/>
                  <a:gd name="connsiteY0" fmla="*/ 275181 h 544411"/>
                  <a:gd name="connsiteX1" fmla="*/ 130710 w 348622"/>
                  <a:gd name="connsiteY1" fmla="*/ 544411 h 544411"/>
                  <a:gd name="connsiteX2" fmla="*/ 104153 w 348622"/>
                  <a:gd name="connsiteY2" fmla="*/ 522499 h 544411"/>
                  <a:gd name="connsiteX3" fmla="*/ 0 w 348622"/>
                  <a:gd name="connsiteY3" fmla="*/ 271052 h 544411"/>
                  <a:gd name="connsiteX4" fmla="*/ 104153 w 348622"/>
                  <a:gd name="connsiteY4" fmla="*/ 19605 h 544411"/>
                  <a:gd name="connsiteX5" fmla="*/ 127914 w 348622"/>
                  <a:gd name="connsiteY5" fmla="*/ 0 h 544411"/>
                  <a:gd name="connsiteX6" fmla="*/ 348622 w 348622"/>
                  <a:gd name="connsiteY6" fmla="*/ 366621 h 544411"/>
                  <a:gd name="connsiteX0" fmla="*/ 257182 w 257182"/>
                  <a:gd name="connsiteY0" fmla="*/ 275181 h 544411"/>
                  <a:gd name="connsiteX1" fmla="*/ 130710 w 257182"/>
                  <a:gd name="connsiteY1" fmla="*/ 544411 h 544411"/>
                  <a:gd name="connsiteX2" fmla="*/ 104153 w 257182"/>
                  <a:gd name="connsiteY2" fmla="*/ 522499 h 544411"/>
                  <a:gd name="connsiteX3" fmla="*/ 0 w 257182"/>
                  <a:gd name="connsiteY3" fmla="*/ 271052 h 544411"/>
                  <a:gd name="connsiteX4" fmla="*/ 104153 w 257182"/>
                  <a:gd name="connsiteY4" fmla="*/ 19605 h 544411"/>
                  <a:gd name="connsiteX5" fmla="*/ 127914 w 257182"/>
                  <a:gd name="connsiteY5" fmla="*/ 0 h 544411"/>
                  <a:gd name="connsiteX0" fmla="*/ 130710 w 130710"/>
                  <a:gd name="connsiteY0" fmla="*/ 544411 h 544411"/>
                  <a:gd name="connsiteX1" fmla="*/ 104153 w 130710"/>
                  <a:gd name="connsiteY1" fmla="*/ 522499 h 544411"/>
                  <a:gd name="connsiteX2" fmla="*/ 0 w 130710"/>
                  <a:gd name="connsiteY2" fmla="*/ 271052 h 544411"/>
                  <a:gd name="connsiteX3" fmla="*/ 104153 w 130710"/>
                  <a:gd name="connsiteY3" fmla="*/ 19605 h 544411"/>
                  <a:gd name="connsiteX4" fmla="*/ 127914 w 130710"/>
                  <a:gd name="connsiteY4" fmla="*/ 0 h 544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710" h="544411">
                    <a:moveTo>
                      <a:pt x="130710" y="544411"/>
                    </a:moveTo>
                    <a:lnTo>
                      <a:pt x="104153" y="522499"/>
                    </a:lnTo>
                    <a:cubicBezTo>
                      <a:pt x="39802" y="458148"/>
                      <a:pt x="0" y="369248"/>
                      <a:pt x="0" y="271052"/>
                    </a:cubicBezTo>
                    <a:cubicBezTo>
                      <a:pt x="0" y="172856"/>
                      <a:pt x="39802" y="83956"/>
                      <a:pt x="104153" y="19605"/>
                    </a:cubicBezTo>
                    <a:lnTo>
                      <a:pt x="127914" y="0"/>
                    </a:lnTo>
                  </a:path>
                </a:pathLst>
              </a:cu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125" name="Freeform 5">
              <a:extLst>
                <a:ext uri="{FF2B5EF4-FFF2-40B4-BE49-F238E27FC236}">
                  <a16:creationId xmlns:a16="http://schemas.microsoft.com/office/drawing/2014/main" id="{75DA3CEF-EE77-4142-B5D4-C0ADCA3D5F74}"/>
                </a:ext>
              </a:extLst>
            </p:cNvPr>
            <p:cNvSpPr>
              <a:spLocks noEditPoints="1"/>
            </p:cNvSpPr>
            <p:nvPr/>
          </p:nvSpPr>
          <p:spPr bwMode="auto">
            <a:xfrm>
              <a:off x="8184125" y="1525250"/>
              <a:ext cx="243530" cy="405024"/>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a:solidFill>
                <a:srgbClr val="000000"/>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pPr defTabSz="914400"/>
              <a:endParaRPr lang="en-US" kern="0">
                <a:solidFill>
                  <a:sysClr val="windowText" lastClr="000000"/>
                </a:solidFill>
                <a:latin typeface="Segoe UI Semilight"/>
              </a:endParaRPr>
            </a:p>
          </p:txBody>
        </p:sp>
      </p:grpSp>
      <p:grpSp>
        <p:nvGrpSpPr>
          <p:cNvPr id="130" name="Group 129">
            <a:extLst>
              <a:ext uri="{FF2B5EF4-FFF2-40B4-BE49-F238E27FC236}">
                <a16:creationId xmlns:a16="http://schemas.microsoft.com/office/drawing/2014/main" id="{7ACC886E-E39B-4F91-93B0-89BA0B17D03C}"/>
              </a:ext>
            </a:extLst>
          </p:cNvPr>
          <p:cNvGrpSpPr/>
          <p:nvPr/>
        </p:nvGrpSpPr>
        <p:grpSpPr>
          <a:xfrm>
            <a:off x="10620161" y="3035337"/>
            <a:ext cx="356533" cy="347456"/>
            <a:chOff x="10196117" y="1531685"/>
            <a:chExt cx="593113" cy="578014"/>
          </a:xfrm>
        </p:grpSpPr>
        <p:grpSp>
          <p:nvGrpSpPr>
            <p:cNvPr id="131" name="Group 130">
              <a:extLst>
                <a:ext uri="{FF2B5EF4-FFF2-40B4-BE49-F238E27FC236}">
                  <a16:creationId xmlns:a16="http://schemas.microsoft.com/office/drawing/2014/main" id="{98DB63DB-59AD-4D3D-BEEE-3912283FA0F0}"/>
                </a:ext>
              </a:extLst>
            </p:cNvPr>
            <p:cNvGrpSpPr/>
            <p:nvPr/>
          </p:nvGrpSpPr>
          <p:grpSpPr>
            <a:xfrm>
              <a:off x="10196117" y="1531685"/>
              <a:ext cx="251632" cy="250611"/>
              <a:chOff x="2942046" y="837797"/>
              <a:chExt cx="951188" cy="947326"/>
            </a:xfrm>
          </p:grpSpPr>
          <p:sp>
            <p:nvSpPr>
              <p:cNvPr id="168" name="Freeform 5">
                <a:extLst>
                  <a:ext uri="{FF2B5EF4-FFF2-40B4-BE49-F238E27FC236}">
                    <a16:creationId xmlns:a16="http://schemas.microsoft.com/office/drawing/2014/main" id="{9485524E-8056-4AF1-9555-BB60BCC2BC9B}"/>
                  </a:ext>
                </a:extLst>
              </p:cNvPr>
              <p:cNvSpPr>
                <a:spLocks noEditPoints="1"/>
              </p:cNvSpPr>
              <p:nvPr/>
            </p:nvSpPr>
            <p:spPr bwMode="auto">
              <a:xfrm>
                <a:off x="3132366" y="1048990"/>
                <a:ext cx="570549" cy="637481"/>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97" name="Freeform 5">
                <a:extLst>
                  <a:ext uri="{FF2B5EF4-FFF2-40B4-BE49-F238E27FC236}">
                    <a16:creationId xmlns:a16="http://schemas.microsoft.com/office/drawing/2014/main" id="{8AFB93E1-AB03-4018-AB05-8E75EA88B47B}"/>
                  </a:ext>
                </a:extLst>
              </p:cNvPr>
              <p:cNvSpPr>
                <a:spLocks noEditPoints="1"/>
              </p:cNvSpPr>
              <p:nvPr/>
            </p:nvSpPr>
            <p:spPr bwMode="auto">
              <a:xfrm>
                <a:off x="2942046" y="837797"/>
                <a:ext cx="951188" cy="947326"/>
              </a:xfrm>
              <a:prstGeom prst="ellipse">
                <a:avLst/>
              </a:prstGeom>
              <a:noFill/>
              <a:ln w="127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nvGrpSpPr>
            <p:cNvPr id="132" name="Group 131">
              <a:extLst>
                <a:ext uri="{FF2B5EF4-FFF2-40B4-BE49-F238E27FC236}">
                  <a16:creationId xmlns:a16="http://schemas.microsoft.com/office/drawing/2014/main" id="{472794AF-4D24-42D8-B31A-8F89750388D5}"/>
                </a:ext>
              </a:extLst>
            </p:cNvPr>
            <p:cNvGrpSpPr/>
            <p:nvPr/>
          </p:nvGrpSpPr>
          <p:grpSpPr>
            <a:xfrm>
              <a:off x="10537598" y="1531685"/>
              <a:ext cx="251632" cy="250611"/>
              <a:chOff x="2942046" y="837797"/>
              <a:chExt cx="951188" cy="947326"/>
            </a:xfrm>
          </p:grpSpPr>
          <p:sp>
            <p:nvSpPr>
              <p:cNvPr id="166" name="Freeform 5">
                <a:extLst>
                  <a:ext uri="{FF2B5EF4-FFF2-40B4-BE49-F238E27FC236}">
                    <a16:creationId xmlns:a16="http://schemas.microsoft.com/office/drawing/2014/main" id="{C8D13251-B758-40F2-8D09-2950E4C1DC25}"/>
                  </a:ext>
                </a:extLst>
              </p:cNvPr>
              <p:cNvSpPr>
                <a:spLocks noEditPoints="1"/>
              </p:cNvSpPr>
              <p:nvPr/>
            </p:nvSpPr>
            <p:spPr bwMode="auto">
              <a:xfrm>
                <a:off x="3132366" y="1048990"/>
                <a:ext cx="570549" cy="637481"/>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67" name="Freeform 5">
                <a:extLst>
                  <a:ext uri="{FF2B5EF4-FFF2-40B4-BE49-F238E27FC236}">
                    <a16:creationId xmlns:a16="http://schemas.microsoft.com/office/drawing/2014/main" id="{03A9DEC0-851C-4C7F-879D-37858AFA74C7}"/>
                  </a:ext>
                </a:extLst>
              </p:cNvPr>
              <p:cNvSpPr>
                <a:spLocks noEditPoints="1"/>
              </p:cNvSpPr>
              <p:nvPr/>
            </p:nvSpPr>
            <p:spPr bwMode="auto">
              <a:xfrm>
                <a:off x="2942046" y="837797"/>
                <a:ext cx="951188" cy="947326"/>
              </a:xfrm>
              <a:prstGeom prst="ellipse">
                <a:avLst/>
              </a:prstGeom>
              <a:noFill/>
              <a:ln w="127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nvGrpSpPr>
            <p:cNvPr id="133" name="Group 132">
              <a:extLst>
                <a:ext uri="{FF2B5EF4-FFF2-40B4-BE49-F238E27FC236}">
                  <a16:creationId xmlns:a16="http://schemas.microsoft.com/office/drawing/2014/main" id="{2FAAA7D1-96DD-4164-84FA-5162C7EC3627}"/>
                </a:ext>
              </a:extLst>
            </p:cNvPr>
            <p:cNvGrpSpPr/>
            <p:nvPr/>
          </p:nvGrpSpPr>
          <p:grpSpPr>
            <a:xfrm>
              <a:off x="10196117" y="1859088"/>
              <a:ext cx="251632" cy="250611"/>
              <a:chOff x="2942046" y="837797"/>
              <a:chExt cx="951188" cy="947326"/>
            </a:xfrm>
          </p:grpSpPr>
          <p:sp>
            <p:nvSpPr>
              <p:cNvPr id="164" name="Freeform 5">
                <a:extLst>
                  <a:ext uri="{FF2B5EF4-FFF2-40B4-BE49-F238E27FC236}">
                    <a16:creationId xmlns:a16="http://schemas.microsoft.com/office/drawing/2014/main" id="{F8261F1B-7392-4A4F-B6B5-90AF01596F96}"/>
                  </a:ext>
                </a:extLst>
              </p:cNvPr>
              <p:cNvSpPr>
                <a:spLocks noEditPoints="1"/>
              </p:cNvSpPr>
              <p:nvPr/>
            </p:nvSpPr>
            <p:spPr bwMode="auto">
              <a:xfrm>
                <a:off x="3132366" y="1048990"/>
                <a:ext cx="570549" cy="637481"/>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65" name="Freeform 5">
                <a:extLst>
                  <a:ext uri="{FF2B5EF4-FFF2-40B4-BE49-F238E27FC236}">
                    <a16:creationId xmlns:a16="http://schemas.microsoft.com/office/drawing/2014/main" id="{E95C6BA8-9EA0-4BCB-B7BB-8A760252A454}"/>
                  </a:ext>
                </a:extLst>
              </p:cNvPr>
              <p:cNvSpPr>
                <a:spLocks noEditPoints="1"/>
              </p:cNvSpPr>
              <p:nvPr/>
            </p:nvSpPr>
            <p:spPr bwMode="auto">
              <a:xfrm>
                <a:off x="2942046" y="837797"/>
                <a:ext cx="951188" cy="947326"/>
              </a:xfrm>
              <a:prstGeom prst="ellipse">
                <a:avLst/>
              </a:prstGeom>
              <a:noFill/>
              <a:ln w="127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cxnSp>
          <p:nvCxnSpPr>
            <p:cNvPr id="134" name="Straight Connector 133">
              <a:extLst>
                <a:ext uri="{FF2B5EF4-FFF2-40B4-BE49-F238E27FC236}">
                  <a16:creationId xmlns:a16="http://schemas.microsoft.com/office/drawing/2014/main" id="{D5B9A210-9FA1-4852-8D6B-EF3E20838799}"/>
                </a:ext>
              </a:extLst>
            </p:cNvPr>
            <p:cNvCxnSpPr>
              <a:stCxn id="197" idx="4"/>
              <a:endCxn id="165" idx="0"/>
            </p:cNvCxnSpPr>
            <p:nvPr/>
          </p:nvCxnSpPr>
          <p:spPr>
            <a:xfrm>
              <a:off x="10321933" y="1782296"/>
              <a:ext cx="0" cy="76792"/>
            </a:xfrm>
            <a:prstGeom prst="line">
              <a:avLst/>
            </a:prstGeom>
            <a:ln w="12700">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5CC89004-0BFD-4FA9-A511-073BC7AD1589}"/>
                </a:ext>
              </a:extLst>
            </p:cNvPr>
            <p:cNvCxnSpPr>
              <a:cxnSpLocks/>
              <a:stCxn id="163" idx="2"/>
              <a:endCxn id="165" idx="6"/>
            </p:cNvCxnSpPr>
            <p:nvPr/>
          </p:nvCxnSpPr>
          <p:spPr>
            <a:xfrm flipH="1">
              <a:off x="10447749" y="1984390"/>
              <a:ext cx="89939" cy="4"/>
            </a:xfrm>
            <a:prstGeom prst="line">
              <a:avLst/>
            </a:prstGeom>
            <a:ln w="12700">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CBD95622-EB09-4530-A3F7-4BC5F2E0A0D4}"/>
                </a:ext>
              </a:extLst>
            </p:cNvPr>
            <p:cNvCxnSpPr>
              <a:cxnSpLocks/>
              <a:stCxn id="167" idx="2"/>
              <a:endCxn id="197" idx="6"/>
            </p:cNvCxnSpPr>
            <p:nvPr/>
          </p:nvCxnSpPr>
          <p:spPr>
            <a:xfrm flipH="1">
              <a:off x="10447749" y="1656991"/>
              <a:ext cx="89849" cy="0"/>
            </a:xfrm>
            <a:prstGeom prst="line">
              <a:avLst/>
            </a:prstGeom>
            <a:ln w="12700">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C7ABD7B0-B219-4E65-9743-756B94120FA7}"/>
                </a:ext>
              </a:extLst>
            </p:cNvPr>
            <p:cNvCxnSpPr>
              <a:cxnSpLocks/>
              <a:stCxn id="167" idx="4"/>
              <a:endCxn id="163" idx="0"/>
            </p:cNvCxnSpPr>
            <p:nvPr/>
          </p:nvCxnSpPr>
          <p:spPr>
            <a:xfrm flipH="1">
              <a:off x="10662991" y="1782296"/>
              <a:ext cx="423" cy="76792"/>
            </a:xfrm>
            <a:prstGeom prst="line">
              <a:avLst/>
            </a:prstGeom>
            <a:ln w="12700">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45" name="Group 144">
              <a:extLst>
                <a:ext uri="{FF2B5EF4-FFF2-40B4-BE49-F238E27FC236}">
                  <a16:creationId xmlns:a16="http://schemas.microsoft.com/office/drawing/2014/main" id="{322B0D21-B308-4398-9759-A624901A2903}"/>
                </a:ext>
              </a:extLst>
            </p:cNvPr>
            <p:cNvGrpSpPr/>
            <p:nvPr/>
          </p:nvGrpSpPr>
          <p:grpSpPr>
            <a:xfrm>
              <a:off x="10537688" y="1859088"/>
              <a:ext cx="250605" cy="250604"/>
              <a:chOff x="5857874" y="904874"/>
              <a:chExt cx="1641475" cy="1641475"/>
            </a:xfrm>
          </p:grpSpPr>
          <p:sp>
            <p:nvSpPr>
              <p:cNvPr id="146" name="Freeform 1060">
                <a:extLst>
                  <a:ext uri="{FF2B5EF4-FFF2-40B4-BE49-F238E27FC236}">
                    <a16:creationId xmlns:a16="http://schemas.microsoft.com/office/drawing/2014/main" id="{B87B6948-9AB5-4648-8E17-83E85CF81134}"/>
                  </a:ext>
                </a:extLst>
              </p:cNvPr>
              <p:cNvSpPr/>
              <p:nvPr/>
            </p:nvSpPr>
            <p:spPr bwMode="auto">
              <a:xfrm>
                <a:off x="6676005" y="942721"/>
                <a:ext cx="222195" cy="363595"/>
              </a:xfrm>
              <a:custGeom>
                <a:avLst/>
                <a:gdLst>
                  <a:gd name="connsiteX0" fmla="*/ 104154 w 222195"/>
                  <a:gd name="connsiteY0" fmla="*/ 0 h 363595"/>
                  <a:gd name="connsiteX1" fmla="*/ 222195 w 222195"/>
                  <a:gd name="connsiteY1" fmla="*/ 111875 h 363595"/>
                  <a:gd name="connsiteX2" fmla="*/ 222195 w 222195"/>
                  <a:gd name="connsiteY2" fmla="*/ 244727 h 363595"/>
                  <a:gd name="connsiteX3" fmla="*/ 104154 w 222195"/>
                  <a:gd name="connsiteY3" fmla="*/ 363595 h 363595"/>
                  <a:gd name="connsiteX4" fmla="*/ 0 w 222195"/>
                  <a:gd name="connsiteY4" fmla="*/ 244727 h 363595"/>
                  <a:gd name="connsiteX5" fmla="*/ 0 w 222195"/>
                  <a:gd name="connsiteY5" fmla="*/ 111875 h 363595"/>
                  <a:gd name="connsiteX6" fmla="*/ 104154 w 222195"/>
                  <a:gd name="connsiteY6" fmla="*/ 0 h 363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2195" h="363595">
                    <a:moveTo>
                      <a:pt x="104154" y="0"/>
                    </a:moveTo>
                    <a:cubicBezTo>
                      <a:pt x="173590" y="0"/>
                      <a:pt x="222195" y="48946"/>
                      <a:pt x="222195" y="111875"/>
                    </a:cubicBezTo>
                    <a:cubicBezTo>
                      <a:pt x="222195" y="111875"/>
                      <a:pt x="222195" y="111875"/>
                      <a:pt x="222195" y="244727"/>
                    </a:cubicBezTo>
                    <a:cubicBezTo>
                      <a:pt x="222195" y="300665"/>
                      <a:pt x="173590" y="363595"/>
                      <a:pt x="104154" y="363595"/>
                    </a:cubicBezTo>
                    <a:cubicBezTo>
                      <a:pt x="48605" y="363595"/>
                      <a:pt x="0" y="300665"/>
                      <a:pt x="0" y="244727"/>
                    </a:cubicBezTo>
                    <a:cubicBezTo>
                      <a:pt x="0" y="244727"/>
                      <a:pt x="0" y="244727"/>
                      <a:pt x="0" y="111875"/>
                    </a:cubicBezTo>
                    <a:cubicBezTo>
                      <a:pt x="0" y="48946"/>
                      <a:pt x="48605" y="0"/>
                      <a:pt x="104154" y="0"/>
                    </a:cubicBezTo>
                    <a:close/>
                  </a:path>
                </a:pathLst>
              </a:custGeom>
              <a:noFill/>
              <a:ln w="12700">
                <a:solidFill>
                  <a:srgbClr val="00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47" name="Freeform 1061">
                <a:extLst>
                  <a:ext uri="{FF2B5EF4-FFF2-40B4-BE49-F238E27FC236}">
                    <a16:creationId xmlns:a16="http://schemas.microsoft.com/office/drawing/2014/main" id="{0443ADA4-624A-4656-A6FD-B93FDB243AF4}"/>
                  </a:ext>
                </a:extLst>
              </p:cNvPr>
              <p:cNvSpPr/>
              <p:nvPr/>
            </p:nvSpPr>
            <p:spPr bwMode="auto">
              <a:xfrm>
                <a:off x="6019393" y="1033883"/>
                <a:ext cx="222320" cy="272432"/>
              </a:xfrm>
              <a:custGeom>
                <a:avLst/>
                <a:gdLst>
                  <a:gd name="connsiteX0" fmla="*/ 217753 w 222320"/>
                  <a:gd name="connsiteY0" fmla="*/ 0 h 272432"/>
                  <a:gd name="connsiteX1" fmla="*/ 222320 w 222320"/>
                  <a:gd name="connsiteY1" fmla="*/ 20712 h 272432"/>
                  <a:gd name="connsiteX2" fmla="*/ 222320 w 222320"/>
                  <a:gd name="connsiteY2" fmla="*/ 153564 h 272432"/>
                  <a:gd name="connsiteX3" fmla="*/ 103647 w 222320"/>
                  <a:gd name="connsiteY3" fmla="*/ 272432 h 272432"/>
                  <a:gd name="connsiteX4" fmla="*/ 18133 w 222320"/>
                  <a:gd name="connsiteY4" fmla="*/ 233975 h 272432"/>
                  <a:gd name="connsiteX5" fmla="*/ 0 w 222320"/>
                  <a:gd name="connsiteY5" fmla="*/ 205596 h 272432"/>
                  <a:gd name="connsiteX6" fmla="*/ 79423 w 222320"/>
                  <a:gd name="connsiteY6" fmla="*/ 109335 h 272432"/>
                  <a:gd name="connsiteX7" fmla="*/ 200757 w 222320"/>
                  <a:gd name="connsiteY7" fmla="*/ 9225 h 272432"/>
                  <a:gd name="connsiteX8" fmla="*/ 217753 w 222320"/>
                  <a:gd name="connsiteY8" fmla="*/ 0 h 272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2320" h="272432">
                    <a:moveTo>
                      <a:pt x="217753" y="0"/>
                    </a:moveTo>
                    <a:lnTo>
                      <a:pt x="222320" y="20712"/>
                    </a:lnTo>
                    <a:cubicBezTo>
                      <a:pt x="222320" y="20712"/>
                      <a:pt x="222320" y="20712"/>
                      <a:pt x="222320" y="153564"/>
                    </a:cubicBezTo>
                    <a:cubicBezTo>
                      <a:pt x="222320" y="209502"/>
                      <a:pt x="166474" y="272432"/>
                      <a:pt x="103647" y="272432"/>
                    </a:cubicBezTo>
                    <a:cubicBezTo>
                      <a:pt x="68744" y="272432"/>
                      <a:pt x="39075" y="256700"/>
                      <a:pt x="18133" y="233975"/>
                    </a:cubicBezTo>
                    <a:lnTo>
                      <a:pt x="0" y="205596"/>
                    </a:lnTo>
                    <a:lnTo>
                      <a:pt x="79423" y="109335"/>
                    </a:lnTo>
                    <a:cubicBezTo>
                      <a:pt x="116513" y="72244"/>
                      <a:pt x="157141" y="38691"/>
                      <a:pt x="200757" y="9225"/>
                    </a:cubicBezTo>
                    <a:lnTo>
                      <a:pt x="217753" y="0"/>
                    </a:lnTo>
                    <a:close/>
                  </a:path>
                </a:pathLst>
              </a:custGeom>
              <a:noFill/>
              <a:ln w="12700">
                <a:solidFill>
                  <a:srgbClr val="00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50" name="Freeform 1062">
                <a:extLst>
                  <a:ext uri="{FF2B5EF4-FFF2-40B4-BE49-F238E27FC236}">
                    <a16:creationId xmlns:a16="http://schemas.microsoft.com/office/drawing/2014/main" id="{7496E42C-A72D-441A-9692-8557E780CE68}"/>
                  </a:ext>
                </a:extLst>
              </p:cNvPr>
              <p:cNvSpPr/>
              <p:nvPr/>
            </p:nvSpPr>
            <p:spPr bwMode="auto">
              <a:xfrm>
                <a:off x="5858690" y="1558812"/>
                <a:ext cx="160825" cy="358544"/>
              </a:xfrm>
              <a:custGeom>
                <a:avLst/>
                <a:gdLst>
                  <a:gd name="connsiteX0" fmla="*/ 44678 w 160825"/>
                  <a:gd name="connsiteY0" fmla="*/ 0 h 358544"/>
                  <a:gd name="connsiteX1" fmla="*/ 160825 w 160825"/>
                  <a:gd name="connsiteY1" fmla="*/ 110321 h 358544"/>
                  <a:gd name="connsiteX2" fmla="*/ 160825 w 160825"/>
                  <a:gd name="connsiteY2" fmla="*/ 241328 h 358544"/>
                  <a:gd name="connsiteX3" fmla="*/ 44678 w 160825"/>
                  <a:gd name="connsiteY3" fmla="*/ 358544 h 358544"/>
                  <a:gd name="connsiteX4" fmla="*/ 22817 w 160825"/>
                  <a:gd name="connsiteY4" fmla="*/ 353309 h 358544"/>
                  <a:gd name="connsiteX5" fmla="*/ 16656 w 160825"/>
                  <a:gd name="connsiteY5" fmla="*/ 329348 h 358544"/>
                  <a:gd name="connsiteX6" fmla="*/ 0 w 160825"/>
                  <a:gd name="connsiteY6" fmla="*/ 164121 h 358544"/>
                  <a:gd name="connsiteX7" fmla="*/ 4233 w 160825"/>
                  <a:gd name="connsiteY7" fmla="*/ 80297 h 358544"/>
                  <a:gd name="connsiteX8" fmla="*/ 15632 w 160825"/>
                  <a:gd name="connsiteY8" fmla="*/ 5607 h 358544"/>
                  <a:gd name="connsiteX9" fmla="*/ 44678 w 160825"/>
                  <a:gd name="connsiteY9" fmla="*/ 0 h 358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0825" h="358544">
                    <a:moveTo>
                      <a:pt x="44678" y="0"/>
                    </a:moveTo>
                    <a:cubicBezTo>
                      <a:pt x="113000" y="0"/>
                      <a:pt x="160825" y="48266"/>
                      <a:pt x="160825" y="110321"/>
                    </a:cubicBezTo>
                    <a:cubicBezTo>
                      <a:pt x="160825" y="110321"/>
                      <a:pt x="160825" y="110321"/>
                      <a:pt x="160825" y="241328"/>
                    </a:cubicBezTo>
                    <a:cubicBezTo>
                      <a:pt x="160825" y="296488"/>
                      <a:pt x="113000" y="358544"/>
                      <a:pt x="44678" y="358544"/>
                    </a:cubicBezTo>
                    <a:lnTo>
                      <a:pt x="22817" y="353309"/>
                    </a:lnTo>
                    <a:lnTo>
                      <a:pt x="16656" y="329348"/>
                    </a:lnTo>
                    <a:cubicBezTo>
                      <a:pt x="5735" y="275978"/>
                      <a:pt x="0" y="220719"/>
                      <a:pt x="0" y="164121"/>
                    </a:cubicBezTo>
                    <a:cubicBezTo>
                      <a:pt x="0" y="135822"/>
                      <a:pt x="1434" y="107858"/>
                      <a:pt x="4233" y="80297"/>
                    </a:cubicBezTo>
                    <a:lnTo>
                      <a:pt x="15632" y="5607"/>
                    </a:lnTo>
                    <a:lnTo>
                      <a:pt x="44678" y="0"/>
                    </a:lnTo>
                    <a:close/>
                  </a:path>
                </a:pathLst>
              </a:custGeom>
              <a:noFill/>
              <a:ln w="12700">
                <a:solidFill>
                  <a:srgbClr val="00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53" name="Freeform 1063">
                <a:extLst>
                  <a:ext uri="{FF2B5EF4-FFF2-40B4-BE49-F238E27FC236}">
                    <a16:creationId xmlns:a16="http://schemas.microsoft.com/office/drawing/2014/main" id="{C4576B75-9E43-42AE-9178-D0B3127C7530}"/>
                  </a:ext>
                </a:extLst>
              </p:cNvPr>
              <p:cNvSpPr/>
              <p:nvPr/>
            </p:nvSpPr>
            <p:spPr bwMode="auto">
              <a:xfrm>
                <a:off x="6458858" y="1558812"/>
                <a:ext cx="227247" cy="358544"/>
              </a:xfrm>
              <a:custGeom>
                <a:avLst/>
                <a:gdLst>
                  <a:gd name="connsiteX0" fmla="*/ 110181 w 227247"/>
                  <a:gd name="connsiteY0" fmla="*/ 0 h 358544"/>
                  <a:gd name="connsiteX1" fmla="*/ 227247 w 227247"/>
                  <a:gd name="connsiteY1" fmla="*/ 110321 h 358544"/>
                  <a:gd name="connsiteX2" fmla="*/ 227247 w 227247"/>
                  <a:gd name="connsiteY2" fmla="*/ 241328 h 358544"/>
                  <a:gd name="connsiteX3" fmla="*/ 110181 w 227247"/>
                  <a:gd name="connsiteY3" fmla="*/ 358544 h 358544"/>
                  <a:gd name="connsiteX4" fmla="*/ 0 w 227247"/>
                  <a:gd name="connsiteY4" fmla="*/ 241328 h 358544"/>
                  <a:gd name="connsiteX5" fmla="*/ 0 w 227247"/>
                  <a:gd name="connsiteY5" fmla="*/ 110321 h 358544"/>
                  <a:gd name="connsiteX6" fmla="*/ 110181 w 227247"/>
                  <a:gd name="connsiteY6" fmla="*/ 0 h 358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7247" h="358544">
                    <a:moveTo>
                      <a:pt x="110181" y="0"/>
                    </a:moveTo>
                    <a:cubicBezTo>
                      <a:pt x="172157" y="0"/>
                      <a:pt x="227247" y="48266"/>
                      <a:pt x="227247" y="110321"/>
                    </a:cubicBezTo>
                    <a:cubicBezTo>
                      <a:pt x="227247" y="110321"/>
                      <a:pt x="227247" y="110321"/>
                      <a:pt x="227247" y="241328"/>
                    </a:cubicBezTo>
                    <a:cubicBezTo>
                      <a:pt x="227247" y="296488"/>
                      <a:pt x="172157" y="358544"/>
                      <a:pt x="110181" y="358544"/>
                    </a:cubicBezTo>
                    <a:cubicBezTo>
                      <a:pt x="48204" y="358544"/>
                      <a:pt x="0" y="296488"/>
                      <a:pt x="0" y="241328"/>
                    </a:cubicBezTo>
                    <a:cubicBezTo>
                      <a:pt x="0" y="241328"/>
                      <a:pt x="0" y="241328"/>
                      <a:pt x="0" y="110321"/>
                    </a:cubicBezTo>
                    <a:cubicBezTo>
                      <a:pt x="0" y="48266"/>
                      <a:pt x="48204" y="0"/>
                      <a:pt x="110181" y="0"/>
                    </a:cubicBezTo>
                    <a:close/>
                  </a:path>
                </a:pathLst>
              </a:custGeom>
              <a:noFill/>
              <a:ln w="12700">
                <a:solidFill>
                  <a:srgbClr val="00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54" name="Freeform 1064">
                <a:extLst>
                  <a:ext uri="{FF2B5EF4-FFF2-40B4-BE49-F238E27FC236}">
                    <a16:creationId xmlns:a16="http://schemas.microsoft.com/office/drawing/2014/main" id="{040A6F49-1457-4EA8-A404-0DD122CC0071}"/>
                  </a:ext>
                </a:extLst>
              </p:cNvPr>
              <p:cNvSpPr/>
              <p:nvPr/>
            </p:nvSpPr>
            <p:spPr bwMode="auto">
              <a:xfrm>
                <a:off x="7120399" y="1558812"/>
                <a:ext cx="227247" cy="358544"/>
              </a:xfrm>
              <a:custGeom>
                <a:avLst/>
                <a:gdLst>
                  <a:gd name="connsiteX0" fmla="*/ 110181 w 227247"/>
                  <a:gd name="connsiteY0" fmla="*/ 0 h 358544"/>
                  <a:gd name="connsiteX1" fmla="*/ 227247 w 227247"/>
                  <a:gd name="connsiteY1" fmla="*/ 110321 h 358544"/>
                  <a:gd name="connsiteX2" fmla="*/ 227247 w 227247"/>
                  <a:gd name="connsiteY2" fmla="*/ 241328 h 358544"/>
                  <a:gd name="connsiteX3" fmla="*/ 110181 w 227247"/>
                  <a:gd name="connsiteY3" fmla="*/ 358544 h 358544"/>
                  <a:gd name="connsiteX4" fmla="*/ 0 w 227247"/>
                  <a:gd name="connsiteY4" fmla="*/ 241328 h 358544"/>
                  <a:gd name="connsiteX5" fmla="*/ 0 w 227247"/>
                  <a:gd name="connsiteY5" fmla="*/ 110321 h 358544"/>
                  <a:gd name="connsiteX6" fmla="*/ 110181 w 227247"/>
                  <a:gd name="connsiteY6" fmla="*/ 0 h 358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7247" h="358544">
                    <a:moveTo>
                      <a:pt x="110181" y="0"/>
                    </a:moveTo>
                    <a:cubicBezTo>
                      <a:pt x="172157" y="0"/>
                      <a:pt x="227247" y="48266"/>
                      <a:pt x="227247" y="110321"/>
                    </a:cubicBezTo>
                    <a:cubicBezTo>
                      <a:pt x="227247" y="110321"/>
                      <a:pt x="227247" y="110321"/>
                      <a:pt x="227247" y="241328"/>
                    </a:cubicBezTo>
                    <a:cubicBezTo>
                      <a:pt x="227247" y="296488"/>
                      <a:pt x="172157" y="358544"/>
                      <a:pt x="110181" y="358544"/>
                    </a:cubicBezTo>
                    <a:cubicBezTo>
                      <a:pt x="48204" y="358544"/>
                      <a:pt x="0" y="296488"/>
                      <a:pt x="0" y="241328"/>
                    </a:cubicBezTo>
                    <a:cubicBezTo>
                      <a:pt x="0" y="241328"/>
                      <a:pt x="0" y="241328"/>
                      <a:pt x="0" y="110321"/>
                    </a:cubicBezTo>
                    <a:cubicBezTo>
                      <a:pt x="0" y="48266"/>
                      <a:pt x="48204" y="0"/>
                      <a:pt x="110181" y="0"/>
                    </a:cubicBezTo>
                    <a:close/>
                  </a:path>
                </a:pathLst>
              </a:custGeom>
              <a:noFill/>
              <a:ln w="12700">
                <a:solidFill>
                  <a:srgbClr val="00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55" name="Freeform 1065">
                <a:extLst>
                  <a:ext uri="{FF2B5EF4-FFF2-40B4-BE49-F238E27FC236}">
                    <a16:creationId xmlns:a16="http://schemas.microsoft.com/office/drawing/2014/main" id="{58EED611-6D7C-4F03-8916-EE7AF342FC91}"/>
                  </a:ext>
                </a:extLst>
              </p:cNvPr>
              <p:cNvSpPr/>
              <p:nvPr/>
            </p:nvSpPr>
            <p:spPr bwMode="auto">
              <a:xfrm>
                <a:off x="6018357" y="2139552"/>
                <a:ext cx="223356" cy="271929"/>
              </a:xfrm>
              <a:custGeom>
                <a:avLst/>
                <a:gdLst>
                  <a:gd name="connsiteX0" fmla="*/ 104683 w 223356"/>
                  <a:gd name="connsiteY0" fmla="*/ 0 h 271929"/>
                  <a:gd name="connsiteX1" fmla="*/ 223356 w 223356"/>
                  <a:gd name="connsiteY1" fmla="*/ 118868 h 271929"/>
                  <a:gd name="connsiteX2" fmla="*/ 223356 w 223356"/>
                  <a:gd name="connsiteY2" fmla="*/ 244728 h 271929"/>
                  <a:gd name="connsiteX3" fmla="*/ 217863 w 223356"/>
                  <a:gd name="connsiteY3" fmla="*/ 271929 h 271929"/>
                  <a:gd name="connsiteX4" fmla="*/ 201793 w 223356"/>
                  <a:gd name="connsiteY4" fmla="*/ 263207 h 271929"/>
                  <a:gd name="connsiteX5" fmla="*/ 80459 w 223356"/>
                  <a:gd name="connsiteY5" fmla="*/ 163097 h 271929"/>
                  <a:gd name="connsiteX6" fmla="*/ 0 w 223356"/>
                  <a:gd name="connsiteY6" fmla="*/ 65579 h 271929"/>
                  <a:gd name="connsiteX7" fmla="*/ 19169 w 223356"/>
                  <a:gd name="connsiteY7" fmla="*/ 35835 h 271929"/>
                  <a:gd name="connsiteX8" fmla="*/ 104683 w 223356"/>
                  <a:gd name="connsiteY8" fmla="*/ 0 h 271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356" h="271929">
                    <a:moveTo>
                      <a:pt x="104683" y="0"/>
                    </a:moveTo>
                    <a:cubicBezTo>
                      <a:pt x="167510" y="0"/>
                      <a:pt x="223356" y="55938"/>
                      <a:pt x="223356" y="118868"/>
                    </a:cubicBezTo>
                    <a:cubicBezTo>
                      <a:pt x="223356" y="118868"/>
                      <a:pt x="223356" y="118868"/>
                      <a:pt x="223356" y="244728"/>
                    </a:cubicBezTo>
                    <a:lnTo>
                      <a:pt x="217863" y="271929"/>
                    </a:lnTo>
                    <a:lnTo>
                      <a:pt x="201793" y="263207"/>
                    </a:lnTo>
                    <a:cubicBezTo>
                      <a:pt x="158177" y="233741"/>
                      <a:pt x="117549" y="200188"/>
                      <a:pt x="80459" y="163097"/>
                    </a:cubicBezTo>
                    <a:lnTo>
                      <a:pt x="0" y="65579"/>
                    </a:lnTo>
                    <a:lnTo>
                      <a:pt x="19169" y="35835"/>
                    </a:lnTo>
                    <a:cubicBezTo>
                      <a:pt x="40111" y="13985"/>
                      <a:pt x="69780" y="0"/>
                      <a:pt x="104683" y="0"/>
                    </a:cubicBezTo>
                    <a:close/>
                  </a:path>
                </a:pathLst>
              </a:custGeom>
              <a:noFill/>
              <a:ln w="12700">
                <a:solidFill>
                  <a:srgbClr val="00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56" name="Freeform 1066">
                <a:extLst>
                  <a:ext uri="{FF2B5EF4-FFF2-40B4-BE49-F238E27FC236}">
                    <a16:creationId xmlns:a16="http://schemas.microsoft.com/office/drawing/2014/main" id="{7A73B27C-ED2E-4D4A-8A52-67A4080EB061}"/>
                  </a:ext>
                </a:extLst>
              </p:cNvPr>
              <p:cNvSpPr/>
              <p:nvPr/>
            </p:nvSpPr>
            <p:spPr bwMode="auto">
              <a:xfrm>
                <a:off x="6676005" y="2139552"/>
                <a:ext cx="222195" cy="363595"/>
              </a:xfrm>
              <a:custGeom>
                <a:avLst/>
                <a:gdLst>
                  <a:gd name="connsiteX0" fmla="*/ 104154 w 222195"/>
                  <a:gd name="connsiteY0" fmla="*/ 0 h 363595"/>
                  <a:gd name="connsiteX1" fmla="*/ 222195 w 222195"/>
                  <a:gd name="connsiteY1" fmla="*/ 118868 h 363595"/>
                  <a:gd name="connsiteX2" fmla="*/ 222195 w 222195"/>
                  <a:gd name="connsiteY2" fmla="*/ 244728 h 363595"/>
                  <a:gd name="connsiteX3" fmla="*/ 104154 w 222195"/>
                  <a:gd name="connsiteY3" fmla="*/ 363595 h 363595"/>
                  <a:gd name="connsiteX4" fmla="*/ 0 w 222195"/>
                  <a:gd name="connsiteY4" fmla="*/ 244728 h 363595"/>
                  <a:gd name="connsiteX5" fmla="*/ 0 w 222195"/>
                  <a:gd name="connsiteY5" fmla="*/ 118868 h 363595"/>
                  <a:gd name="connsiteX6" fmla="*/ 104154 w 222195"/>
                  <a:gd name="connsiteY6" fmla="*/ 0 h 363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2195" h="363595">
                    <a:moveTo>
                      <a:pt x="104154" y="0"/>
                    </a:moveTo>
                    <a:cubicBezTo>
                      <a:pt x="173590" y="0"/>
                      <a:pt x="222195" y="55938"/>
                      <a:pt x="222195" y="118868"/>
                    </a:cubicBezTo>
                    <a:cubicBezTo>
                      <a:pt x="222195" y="118868"/>
                      <a:pt x="222195" y="118868"/>
                      <a:pt x="222195" y="244728"/>
                    </a:cubicBezTo>
                    <a:cubicBezTo>
                      <a:pt x="222195" y="314650"/>
                      <a:pt x="173590" y="363595"/>
                      <a:pt x="104154" y="363595"/>
                    </a:cubicBezTo>
                    <a:cubicBezTo>
                      <a:pt x="48605" y="363595"/>
                      <a:pt x="0" y="314650"/>
                      <a:pt x="0" y="244728"/>
                    </a:cubicBezTo>
                    <a:cubicBezTo>
                      <a:pt x="0" y="244728"/>
                      <a:pt x="0" y="244728"/>
                      <a:pt x="0" y="118868"/>
                    </a:cubicBezTo>
                    <a:cubicBezTo>
                      <a:pt x="0" y="55938"/>
                      <a:pt x="48605" y="0"/>
                      <a:pt x="104154" y="0"/>
                    </a:cubicBezTo>
                    <a:close/>
                  </a:path>
                </a:pathLst>
              </a:custGeom>
              <a:noFill/>
              <a:ln w="12700">
                <a:solidFill>
                  <a:srgbClr val="00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57" name="Freeform 22">
                <a:extLst>
                  <a:ext uri="{FF2B5EF4-FFF2-40B4-BE49-F238E27FC236}">
                    <a16:creationId xmlns:a16="http://schemas.microsoft.com/office/drawing/2014/main" id="{D751C042-10DD-416A-A1A2-8702BBD4CD60}"/>
                  </a:ext>
                </a:extLst>
              </p:cNvPr>
              <p:cNvSpPr>
                <a:spLocks/>
              </p:cNvSpPr>
              <p:nvPr/>
            </p:nvSpPr>
            <p:spPr bwMode="auto">
              <a:xfrm>
                <a:off x="6458858" y="942720"/>
                <a:ext cx="0" cy="358544"/>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noFill/>
              <a:ln w="127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8" name="Freeform 23">
                <a:extLst>
                  <a:ext uri="{FF2B5EF4-FFF2-40B4-BE49-F238E27FC236}">
                    <a16:creationId xmlns:a16="http://schemas.microsoft.com/office/drawing/2014/main" id="{90A2A2A8-8CC1-404F-A33A-9519BC5B3666}"/>
                  </a:ext>
                </a:extLst>
              </p:cNvPr>
              <p:cNvSpPr>
                <a:spLocks/>
              </p:cNvSpPr>
              <p:nvPr/>
            </p:nvSpPr>
            <p:spPr bwMode="auto">
              <a:xfrm>
                <a:off x="7125480" y="1035050"/>
                <a:ext cx="46845" cy="266214"/>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noFill/>
              <a:ln w="127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9" name="Freeform 28">
                <a:extLst>
                  <a:ext uri="{FF2B5EF4-FFF2-40B4-BE49-F238E27FC236}">
                    <a16:creationId xmlns:a16="http://schemas.microsoft.com/office/drawing/2014/main" id="{7438556B-9F9E-4F83-8A1E-C3CF14026854}"/>
                  </a:ext>
                </a:extLst>
              </p:cNvPr>
              <p:cNvSpPr>
                <a:spLocks/>
              </p:cNvSpPr>
              <p:nvPr/>
            </p:nvSpPr>
            <p:spPr bwMode="auto">
              <a:xfrm>
                <a:off x="6458858" y="2139551"/>
                <a:ext cx="0" cy="363595"/>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127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0" name="Freeform 29">
                <a:extLst>
                  <a:ext uri="{FF2B5EF4-FFF2-40B4-BE49-F238E27FC236}">
                    <a16:creationId xmlns:a16="http://schemas.microsoft.com/office/drawing/2014/main" id="{A4FB32D2-0A13-4A6E-9AED-32BF7C0404AC}"/>
                  </a:ext>
                </a:extLst>
              </p:cNvPr>
              <p:cNvSpPr>
                <a:spLocks/>
              </p:cNvSpPr>
              <p:nvPr/>
            </p:nvSpPr>
            <p:spPr bwMode="auto">
              <a:xfrm>
                <a:off x="7120398" y="2139552"/>
                <a:ext cx="118601" cy="276624"/>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127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1" name="Freeform 33">
                <a:extLst>
                  <a:ext uri="{FF2B5EF4-FFF2-40B4-BE49-F238E27FC236}">
                    <a16:creationId xmlns:a16="http://schemas.microsoft.com/office/drawing/2014/main" id="{062D4531-EA61-4754-B24F-6E8E2E62E6F2}"/>
                  </a:ext>
                </a:extLst>
              </p:cNvPr>
              <p:cNvSpPr>
                <a:spLocks/>
              </p:cNvSpPr>
              <p:nvPr/>
            </p:nvSpPr>
            <p:spPr bwMode="auto">
              <a:xfrm>
                <a:off x="6241713" y="1558812"/>
                <a:ext cx="0" cy="343396"/>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27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2" name="Freeform 34">
                <a:extLst>
                  <a:ext uri="{FF2B5EF4-FFF2-40B4-BE49-F238E27FC236}">
                    <a16:creationId xmlns:a16="http://schemas.microsoft.com/office/drawing/2014/main" id="{1F6A9C0C-9711-43E2-A92E-491CD6779ABD}"/>
                  </a:ext>
                </a:extLst>
              </p:cNvPr>
              <p:cNvSpPr>
                <a:spLocks/>
              </p:cNvSpPr>
              <p:nvPr/>
            </p:nvSpPr>
            <p:spPr bwMode="auto">
              <a:xfrm>
                <a:off x="6898203" y="1558812"/>
                <a:ext cx="0" cy="343396"/>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27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3" name="Oval 162">
                <a:extLst>
                  <a:ext uri="{FF2B5EF4-FFF2-40B4-BE49-F238E27FC236}">
                    <a16:creationId xmlns:a16="http://schemas.microsoft.com/office/drawing/2014/main" id="{40A39270-D196-42A6-9DA0-E481DFFB12EB}"/>
                  </a:ext>
                </a:extLst>
              </p:cNvPr>
              <p:cNvSpPr/>
              <p:nvPr/>
            </p:nvSpPr>
            <p:spPr bwMode="auto">
              <a:xfrm>
                <a:off x="5857874" y="904874"/>
                <a:ext cx="1641475" cy="1641475"/>
              </a:xfrm>
              <a:prstGeom prst="ellipse">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16710850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8"/>
                                        </p:tgtEl>
                                        <p:attrNameLst>
                                          <p:attrName>style.visibility</p:attrName>
                                        </p:attrNameLst>
                                      </p:cBhvr>
                                      <p:to>
                                        <p:strVal val="visible"/>
                                      </p:to>
                                    </p:set>
                                    <p:animEffect transition="in" filter="fade">
                                      <p:cBhvr>
                                        <p:cTn id="7" dur="500"/>
                                        <p:tgtEl>
                                          <p:spTgt spid="138"/>
                                        </p:tgtEl>
                                      </p:cBhvr>
                                    </p:animEffect>
                                  </p:childTnLst>
                                </p:cTn>
                              </p:par>
                              <p:par>
                                <p:cTn id="8" presetID="10" presetClass="entr" presetSubtype="0" fill="hold" nodeType="withEffect">
                                  <p:stCondLst>
                                    <p:cond delay="0"/>
                                  </p:stCondLst>
                                  <p:childTnLst>
                                    <p:set>
                                      <p:cBhvr>
                                        <p:cTn id="9" dur="1" fill="hold">
                                          <p:stCondLst>
                                            <p:cond delay="0"/>
                                          </p:stCondLst>
                                        </p:cTn>
                                        <p:tgtEl>
                                          <p:spTgt spid="143"/>
                                        </p:tgtEl>
                                        <p:attrNameLst>
                                          <p:attrName>style.visibility</p:attrName>
                                        </p:attrNameLst>
                                      </p:cBhvr>
                                      <p:to>
                                        <p:strVal val="visible"/>
                                      </p:to>
                                    </p:set>
                                    <p:animEffect transition="in" filter="fade">
                                      <p:cBhvr>
                                        <p:cTn id="10" dur="500"/>
                                        <p:tgtEl>
                                          <p:spTgt spid="14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52"/>
                                        </p:tgtEl>
                                        <p:attrNameLst>
                                          <p:attrName>style.visibility</p:attrName>
                                        </p:attrNameLst>
                                      </p:cBhvr>
                                      <p:to>
                                        <p:strVal val="visible"/>
                                      </p:to>
                                    </p:set>
                                    <p:animEffect transition="in" filter="fade">
                                      <p:cBhvr>
                                        <p:cTn id="13" dur="500"/>
                                        <p:tgtEl>
                                          <p:spTgt spid="15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73"/>
                                        </p:tgtEl>
                                        <p:attrNameLst>
                                          <p:attrName>style.visibility</p:attrName>
                                        </p:attrNameLst>
                                      </p:cBhvr>
                                      <p:to>
                                        <p:strVal val="visible"/>
                                      </p:to>
                                    </p:set>
                                    <p:animEffect transition="in" filter="fade">
                                      <p:cBhvr>
                                        <p:cTn id="16" dur="500"/>
                                        <p:tgtEl>
                                          <p:spTgt spid="173"/>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7">
                                            <p:txEl>
                                              <p:pRg st="0" end="0"/>
                                            </p:txEl>
                                          </p:spTgt>
                                        </p:tgtEl>
                                        <p:attrNameLst>
                                          <p:attrName>style.visibility</p:attrName>
                                        </p:attrNameLst>
                                      </p:cBhvr>
                                      <p:to>
                                        <p:strVal val="visible"/>
                                      </p:to>
                                    </p:set>
                                    <p:animEffect transition="in" filter="fade">
                                      <p:cBhvr>
                                        <p:cTn id="19" dur="500"/>
                                        <p:tgtEl>
                                          <p:spTgt spid="7">
                                            <p:txEl>
                                              <p:pRg st="0" end="0"/>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56">
                                            <p:txEl>
                                              <p:pRg st="0" end="0"/>
                                            </p:txEl>
                                          </p:spTgt>
                                        </p:tgtEl>
                                        <p:attrNameLst>
                                          <p:attrName>style.visibility</p:attrName>
                                        </p:attrNameLst>
                                      </p:cBhvr>
                                      <p:to>
                                        <p:strVal val="visible"/>
                                      </p:to>
                                    </p:set>
                                    <p:animEffect transition="in" filter="fade">
                                      <p:cBhvr>
                                        <p:cTn id="22" dur="500"/>
                                        <p:tgtEl>
                                          <p:spTgt spid="56">
                                            <p:txEl>
                                              <p:pRg st="0" end="0"/>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765"/>
                                        </p:tgtEl>
                                        <p:attrNameLst>
                                          <p:attrName>style.visibility</p:attrName>
                                        </p:attrNameLst>
                                      </p:cBhvr>
                                      <p:to>
                                        <p:strVal val="visible"/>
                                      </p:to>
                                    </p:set>
                                    <p:animEffect transition="in" filter="fade">
                                      <p:cBhvr>
                                        <p:cTn id="25" dur="500"/>
                                        <p:tgtEl>
                                          <p:spTgt spid="76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728"/>
                                        </p:tgtEl>
                                        <p:attrNameLst>
                                          <p:attrName>style.visibility</p:attrName>
                                        </p:attrNameLst>
                                      </p:cBhvr>
                                      <p:to>
                                        <p:strVal val="visible"/>
                                      </p:to>
                                    </p:set>
                                    <p:animEffect transition="in" filter="fade">
                                      <p:cBhvr>
                                        <p:cTn id="28" dur="500"/>
                                        <p:tgtEl>
                                          <p:spTgt spid="72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93">
                                            <p:txEl>
                                              <p:pRg st="0" end="0"/>
                                            </p:txEl>
                                          </p:spTgt>
                                        </p:tgtEl>
                                        <p:attrNameLst>
                                          <p:attrName>style.visibility</p:attrName>
                                        </p:attrNameLst>
                                      </p:cBhvr>
                                      <p:to>
                                        <p:strVal val="visible"/>
                                      </p:to>
                                    </p:set>
                                    <p:animEffect transition="in" filter="fade">
                                      <p:cBhvr>
                                        <p:cTn id="31" dur="500"/>
                                        <p:tgtEl>
                                          <p:spTgt spid="93">
                                            <p:txEl>
                                              <p:pRg st="0" end="0"/>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102"/>
                                        </p:tgtEl>
                                        <p:attrNameLst>
                                          <p:attrName>style.visibility</p:attrName>
                                        </p:attrNameLst>
                                      </p:cBhvr>
                                      <p:to>
                                        <p:strVal val="visible"/>
                                      </p:to>
                                    </p:set>
                                    <p:animEffect transition="in" filter="fade">
                                      <p:cBhvr>
                                        <p:cTn id="34" dur="500"/>
                                        <p:tgtEl>
                                          <p:spTgt spid="102"/>
                                        </p:tgtEl>
                                      </p:cBhvr>
                                    </p:animEffect>
                                  </p:childTnLst>
                                </p:cTn>
                              </p:par>
                            </p:childTnLst>
                          </p:cTn>
                        </p:par>
                      </p:childTnLst>
                    </p:cTn>
                  </p:par>
                  <p:par>
                    <p:cTn id="35" fill="hold">
                      <p:stCondLst>
                        <p:cond delay="indefinite"/>
                      </p:stCondLst>
                      <p:childTnLst>
                        <p:par>
                          <p:cTn id="36" fill="hold">
                            <p:stCondLst>
                              <p:cond delay="0"/>
                            </p:stCondLst>
                            <p:childTnLst>
                              <p:par>
                                <p:cTn id="37" presetID="9" presetClass="emph" presetSubtype="0" grpId="1" nodeType="clickEffect">
                                  <p:stCondLst>
                                    <p:cond delay="0"/>
                                  </p:stCondLst>
                                  <p:childTnLst>
                                    <p:set>
                                      <p:cBhvr>
                                        <p:cTn id="38" dur="indefinite"/>
                                        <p:tgtEl>
                                          <p:spTgt spid="138"/>
                                        </p:tgtEl>
                                        <p:attrNameLst>
                                          <p:attrName>style.opacity</p:attrName>
                                        </p:attrNameLst>
                                      </p:cBhvr>
                                      <p:to>
                                        <p:strVal val="0.1"/>
                                      </p:to>
                                    </p:set>
                                    <p:animEffect filter="image" prLst="opacity: 0.1">
                                      <p:cBhvr rctx="IE">
                                        <p:cTn id="39" dur="indefinite"/>
                                        <p:tgtEl>
                                          <p:spTgt spid="138"/>
                                        </p:tgtEl>
                                      </p:cBhvr>
                                    </p:animEffect>
                                  </p:childTnLst>
                                </p:cTn>
                              </p:par>
                              <p:par>
                                <p:cTn id="40" presetID="9" presetClass="emph" presetSubtype="0" nodeType="withEffect">
                                  <p:stCondLst>
                                    <p:cond delay="0"/>
                                  </p:stCondLst>
                                  <p:childTnLst>
                                    <p:set>
                                      <p:cBhvr>
                                        <p:cTn id="41" dur="indefinite"/>
                                        <p:tgtEl>
                                          <p:spTgt spid="143"/>
                                        </p:tgtEl>
                                        <p:attrNameLst>
                                          <p:attrName>style.opacity</p:attrName>
                                        </p:attrNameLst>
                                      </p:cBhvr>
                                      <p:to>
                                        <p:strVal val="0.1"/>
                                      </p:to>
                                    </p:set>
                                    <p:animEffect filter="image" prLst="opacity: 0.1">
                                      <p:cBhvr rctx="IE">
                                        <p:cTn id="42" dur="indefinite"/>
                                        <p:tgtEl>
                                          <p:spTgt spid="143"/>
                                        </p:tgtEl>
                                      </p:cBhvr>
                                    </p:animEffect>
                                  </p:childTnLst>
                                </p:cTn>
                              </p:par>
                              <p:par>
                                <p:cTn id="43" presetID="9" presetClass="emph" presetSubtype="0" grpId="1" nodeType="withEffect">
                                  <p:stCondLst>
                                    <p:cond delay="0"/>
                                  </p:stCondLst>
                                  <p:childTnLst>
                                    <p:set>
                                      <p:cBhvr>
                                        <p:cTn id="44" dur="indefinite"/>
                                        <p:tgtEl>
                                          <p:spTgt spid="152"/>
                                        </p:tgtEl>
                                        <p:attrNameLst>
                                          <p:attrName>style.opacity</p:attrName>
                                        </p:attrNameLst>
                                      </p:cBhvr>
                                      <p:to>
                                        <p:strVal val="0.1"/>
                                      </p:to>
                                    </p:set>
                                    <p:animEffect filter="image" prLst="opacity: 0.1">
                                      <p:cBhvr rctx="IE">
                                        <p:cTn id="45" dur="indefinite"/>
                                        <p:tgtEl>
                                          <p:spTgt spid="152"/>
                                        </p:tgtEl>
                                      </p:cBhvr>
                                    </p:animEffect>
                                  </p:childTnLst>
                                </p:cTn>
                              </p:par>
                              <p:par>
                                <p:cTn id="46" presetID="9" presetClass="emph" presetSubtype="0" grpId="1" nodeType="withEffect">
                                  <p:stCondLst>
                                    <p:cond delay="0"/>
                                  </p:stCondLst>
                                  <p:childTnLst>
                                    <p:set>
                                      <p:cBhvr>
                                        <p:cTn id="47" dur="indefinite"/>
                                        <p:tgtEl>
                                          <p:spTgt spid="173"/>
                                        </p:tgtEl>
                                        <p:attrNameLst>
                                          <p:attrName>style.opacity</p:attrName>
                                        </p:attrNameLst>
                                      </p:cBhvr>
                                      <p:to>
                                        <p:strVal val="0.1"/>
                                      </p:to>
                                    </p:set>
                                    <p:animEffect filter="image" prLst="opacity: 0.1">
                                      <p:cBhvr rctx="IE">
                                        <p:cTn id="48" dur="indefinite"/>
                                        <p:tgtEl>
                                          <p:spTgt spid="173"/>
                                        </p:tgtEl>
                                      </p:cBhvr>
                                    </p:animEffect>
                                  </p:childTnLst>
                                </p:cTn>
                              </p:par>
                              <p:par>
                                <p:cTn id="49" presetID="9" presetClass="emph" presetSubtype="0" grpId="1" nodeType="withEffect">
                                  <p:stCondLst>
                                    <p:cond delay="0"/>
                                  </p:stCondLst>
                                  <p:childTnLst>
                                    <p:set>
                                      <p:cBhvr>
                                        <p:cTn id="50" dur="indefinite"/>
                                        <p:tgtEl>
                                          <p:spTgt spid="7">
                                            <p:txEl>
                                              <p:pRg st="0" end="0"/>
                                            </p:txEl>
                                          </p:spTgt>
                                        </p:tgtEl>
                                        <p:attrNameLst>
                                          <p:attrName>style.opacity</p:attrName>
                                        </p:attrNameLst>
                                      </p:cBhvr>
                                      <p:to>
                                        <p:strVal val="0.1"/>
                                      </p:to>
                                    </p:set>
                                    <p:animEffect filter="image" prLst="opacity: 0.1">
                                      <p:cBhvr rctx="IE">
                                        <p:cTn id="51" dur="indefinite"/>
                                        <p:tgtEl>
                                          <p:spTgt spid="7">
                                            <p:txEl>
                                              <p:pRg st="0" end="0"/>
                                            </p:txEl>
                                          </p:spTgt>
                                        </p:tgtEl>
                                      </p:cBhvr>
                                    </p:animEffect>
                                  </p:childTnLst>
                                </p:cTn>
                              </p:par>
                              <p:par>
                                <p:cTn id="52" presetID="9" presetClass="emph" presetSubtype="0" grpId="1" nodeType="withEffect">
                                  <p:stCondLst>
                                    <p:cond delay="0"/>
                                  </p:stCondLst>
                                  <p:childTnLst>
                                    <p:set>
                                      <p:cBhvr>
                                        <p:cTn id="53" dur="indefinite"/>
                                        <p:tgtEl>
                                          <p:spTgt spid="56">
                                            <p:txEl>
                                              <p:pRg st="0" end="0"/>
                                            </p:txEl>
                                          </p:spTgt>
                                        </p:tgtEl>
                                        <p:attrNameLst>
                                          <p:attrName>style.opacity</p:attrName>
                                        </p:attrNameLst>
                                      </p:cBhvr>
                                      <p:to>
                                        <p:strVal val="0.1"/>
                                      </p:to>
                                    </p:set>
                                    <p:animEffect filter="image" prLst="opacity: 0.1">
                                      <p:cBhvr rctx="IE">
                                        <p:cTn id="54" dur="indefinite"/>
                                        <p:tgtEl>
                                          <p:spTgt spid="56">
                                            <p:txEl>
                                              <p:pRg st="0" end="0"/>
                                            </p:txEl>
                                          </p:spTgt>
                                        </p:tgtEl>
                                      </p:cBhvr>
                                    </p:animEffect>
                                  </p:childTnLst>
                                </p:cTn>
                              </p:par>
                              <p:par>
                                <p:cTn id="55" presetID="9" presetClass="emph" presetSubtype="0" grpId="1" nodeType="withEffect">
                                  <p:stCondLst>
                                    <p:cond delay="0"/>
                                  </p:stCondLst>
                                  <p:childTnLst>
                                    <p:set>
                                      <p:cBhvr>
                                        <p:cTn id="56" dur="indefinite"/>
                                        <p:tgtEl>
                                          <p:spTgt spid="765"/>
                                        </p:tgtEl>
                                        <p:attrNameLst>
                                          <p:attrName>style.opacity</p:attrName>
                                        </p:attrNameLst>
                                      </p:cBhvr>
                                      <p:to>
                                        <p:strVal val="0.1"/>
                                      </p:to>
                                    </p:set>
                                    <p:animEffect filter="image" prLst="opacity: 0.1">
                                      <p:cBhvr rctx="IE">
                                        <p:cTn id="57" dur="indefinite"/>
                                        <p:tgtEl>
                                          <p:spTgt spid="765"/>
                                        </p:tgtEl>
                                      </p:cBhvr>
                                    </p:animEffect>
                                  </p:childTnLst>
                                </p:cTn>
                              </p:par>
                              <p:par>
                                <p:cTn id="58" presetID="9" presetClass="emph" presetSubtype="0" grpId="1" nodeType="withEffect">
                                  <p:stCondLst>
                                    <p:cond delay="0"/>
                                  </p:stCondLst>
                                  <p:childTnLst>
                                    <p:set>
                                      <p:cBhvr>
                                        <p:cTn id="59" dur="indefinite"/>
                                        <p:tgtEl>
                                          <p:spTgt spid="728"/>
                                        </p:tgtEl>
                                        <p:attrNameLst>
                                          <p:attrName>style.opacity</p:attrName>
                                        </p:attrNameLst>
                                      </p:cBhvr>
                                      <p:to>
                                        <p:strVal val="0.1"/>
                                      </p:to>
                                    </p:set>
                                    <p:animEffect filter="image" prLst="opacity: 0.1">
                                      <p:cBhvr rctx="IE">
                                        <p:cTn id="60" dur="indefinite"/>
                                        <p:tgtEl>
                                          <p:spTgt spid="728"/>
                                        </p:tgtEl>
                                      </p:cBhvr>
                                    </p:animEffect>
                                  </p:childTnLst>
                                </p:cTn>
                              </p:par>
                              <p:par>
                                <p:cTn id="61" presetID="9" presetClass="emph" presetSubtype="0" grpId="1" nodeType="withEffect">
                                  <p:stCondLst>
                                    <p:cond delay="0"/>
                                  </p:stCondLst>
                                  <p:childTnLst>
                                    <p:set>
                                      <p:cBhvr>
                                        <p:cTn id="62" dur="indefinite"/>
                                        <p:tgtEl>
                                          <p:spTgt spid="93">
                                            <p:txEl>
                                              <p:pRg st="0" end="0"/>
                                            </p:txEl>
                                          </p:spTgt>
                                        </p:tgtEl>
                                        <p:attrNameLst>
                                          <p:attrName>style.opacity</p:attrName>
                                        </p:attrNameLst>
                                      </p:cBhvr>
                                      <p:to>
                                        <p:strVal val="0.1"/>
                                      </p:to>
                                    </p:set>
                                    <p:animEffect filter="image" prLst="opacity: 0.1">
                                      <p:cBhvr rctx="IE">
                                        <p:cTn id="63" dur="indefinite"/>
                                        <p:tgtEl>
                                          <p:spTgt spid="93">
                                            <p:txEl>
                                              <p:pRg st="0" end="0"/>
                                            </p:txEl>
                                          </p:spTgt>
                                        </p:tgtEl>
                                      </p:cBhvr>
                                    </p:animEffect>
                                  </p:childTnLst>
                                </p:cTn>
                              </p:par>
                              <p:par>
                                <p:cTn id="64" presetID="9" presetClass="emph" presetSubtype="0" nodeType="withEffect">
                                  <p:stCondLst>
                                    <p:cond delay="0"/>
                                  </p:stCondLst>
                                  <p:childTnLst>
                                    <p:set>
                                      <p:cBhvr>
                                        <p:cTn id="65" dur="indefinite"/>
                                        <p:tgtEl>
                                          <p:spTgt spid="102"/>
                                        </p:tgtEl>
                                        <p:attrNameLst>
                                          <p:attrName>style.opacity</p:attrName>
                                        </p:attrNameLst>
                                      </p:cBhvr>
                                      <p:to>
                                        <p:strVal val="0.1"/>
                                      </p:to>
                                    </p:set>
                                    <p:animEffect filter="image" prLst="opacity: 0.1">
                                      <p:cBhvr rctx="IE">
                                        <p:cTn id="66" dur="indefinite"/>
                                        <p:tgtEl>
                                          <p:spTgt spid="102"/>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139"/>
                                        </p:tgtEl>
                                        <p:attrNameLst>
                                          <p:attrName>style.visibility</p:attrName>
                                        </p:attrNameLst>
                                      </p:cBhvr>
                                      <p:to>
                                        <p:strVal val="visible"/>
                                      </p:to>
                                    </p:set>
                                    <p:animEffect transition="in" filter="fade">
                                      <p:cBhvr>
                                        <p:cTn id="69" dur="500"/>
                                        <p:tgtEl>
                                          <p:spTgt spid="139"/>
                                        </p:tgtEl>
                                      </p:cBhvr>
                                    </p:animEffect>
                                  </p:childTnLst>
                                </p:cTn>
                              </p:par>
                              <p:par>
                                <p:cTn id="70" presetID="10" presetClass="entr" presetSubtype="0" fill="hold" nodeType="withEffect">
                                  <p:stCondLst>
                                    <p:cond delay="0"/>
                                  </p:stCondLst>
                                  <p:childTnLst>
                                    <p:set>
                                      <p:cBhvr>
                                        <p:cTn id="71" dur="1" fill="hold">
                                          <p:stCondLst>
                                            <p:cond delay="0"/>
                                          </p:stCondLst>
                                        </p:cTn>
                                        <p:tgtEl>
                                          <p:spTgt spid="144"/>
                                        </p:tgtEl>
                                        <p:attrNameLst>
                                          <p:attrName>style.visibility</p:attrName>
                                        </p:attrNameLst>
                                      </p:cBhvr>
                                      <p:to>
                                        <p:strVal val="visible"/>
                                      </p:to>
                                    </p:set>
                                    <p:animEffect transition="in" filter="fade">
                                      <p:cBhvr>
                                        <p:cTn id="72" dur="500"/>
                                        <p:tgtEl>
                                          <p:spTgt spid="144"/>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169"/>
                                        </p:tgtEl>
                                        <p:attrNameLst>
                                          <p:attrName>style.visibility</p:attrName>
                                        </p:attrNameLst>
                                      </p:cBhvr>
                                      <p:to>
                                        <p:strVal val="visible"/>
                                      </p:to>
                                    </p:set>
                                    <p:animEffect transition="in" filter="fade">
                                      <p:cBhvr>
                                        <p:cTn id="75" dur="500"/>
                                        <p:tgtEl>
                                          <p:spTgt spid="169"/>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174"/>
                                        </p:tgtEl>
                                        <p:attrNameLst>
                                          <p:attrName>style.visibility</p:attrName>
                                        </p:attrNameLst>
                                      </p:cBhvr>
                                      <p:to>
                                        <p:strVal val="visible"/>
                                      </p:to>
                                    </p:set>
                                    <p:animEffect transition="in" filter="fade">
                                      <p:cBhvr>
                                        <p:cTn id="78" dur="500"/>
                                        <p:tgtEl>
                                          <p:spTgt spid="174"/>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12">
                                            <p:txEl>
                                              <p:pRg st="0" end="0"/>
                                            </p:txEl>
                                          </p:spTgt>
                                        </p:tgtEl>
                                        <p:attrNameLst>
                                          <p:attrName>style.visibility</p:attrName>
                                        </p:attrNameLst>
                                      </p:cBhvr>
                                      <p:to>
                                        <p:strVal val="visible"/>
                                      </p:to>
                                    </p:set>
                                    <p:animEffect transition="in" filter="fade">
                                      <p:cBhvr>
                                        <p:cTn id="81" dur="500"/>
                                        <p:tgtEl>
                                          <p:spTgt spid="12">
                                            <p:txEl>
                                              <p:pRg st="0" end="0"/>
                                            </p:txEl>
                                          </p:spTgt>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57">
                                            <p:txEl>
                                              <p:pRg st="0" end="0"/>
                                            </p:txEl>
                                          </p:spTgt>
                                        </p:tgtEl>
                                        <p:attrNameLst>
                                          <p:attrName>style.visibility</p:attrName>
                                        </p:attrNameLst>
                                      </p:cBhvr>
                                      <p:to>
                                        <p:strVal val="visible"/>
                                      </p:to>
                                    </p:set>
                                    <p:animEffect transition="in" filter="fade">
                                      <p:cBhvr>
                                        <p:cTn id="84" dur="500"/>
                                        <p:tgtEl>
                                          <p:spTgt spid="57">
                                            <p:txEl>
                                              <p:pRg st="0" end="0"/>
                                            </p:txEl>
                                          </p:spTgt>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766"/>
                                        </p:tgtEl>
                                        <p:attrNameLst>
                                          <p:attrName>style.visibility</p:attrName>
                                        </p:attrNameLst>
                                      </p:cBhvr>
                                      <p:to>
                                        <p:strVal val="visible"/>
                                      </p:to>
                                    </p:set>
                                    <p:animEffect transition="in" filter="fade">
                                      <p:cBhvr>
                                        <p:cTn id="87" dur="500"/>
                                        <p:tgtEl>
                                          <p:spTgt spid="766"/>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729"/>
                                        </p:tgtEl>
                                        <p:attrNameLst>
                                          <p:attrName>style.visibility</p:attrName>
                                        </p:attrNameLst>
                                      </p:cBhvr>
                                      <p:to>
                                        <p:strVal val="visible"/>
                                      </p:to>
                                    </p:set>
                                    <p:animEffect transition="in" filter="fade">
                                      <p:cBhvr>
                                        <p:cTn id="90" dur="500"/>
                                        <p:tgtEl>
                                          <p:spTgt spid="729"/>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94">
                                            <p:txEl>
                                              <p:pRg st="0" end="0"/>
                                            </p:txEl>
                                          </p:spTgt>
                                        </p:tgtEl>
                                        <p:attrNameLst>
                                          <p:attrName>style.visibility</p:attrName>
                                        </p:attrNameLst>
                                      </p:cBhvr>
                                      <p:to>
                                        <p:strVal val="visible"/>
                                      </p:to>
                                    </p:set>
                                    <p:animEffect transition="in" filter="fade">
                                      <p:cBhvr>
                                        <p:cTn id="93" dur="500"/>
                                        <p:tgtEl>
                                          <p:spTgt spid="94">
                                            <p:txEl>
                                              <p:pRg st="0" end="0"/>
                                            </p:txEl>
                                          </p:spTgt>
                                        </p:tgtEl>
                                      </p:cBhvr>
                                    </p:animEffect>
                                  </p:childTnLst>
                                </p:cTn>
                              </p:par>
                              <p:par>
                                <p:cTn id="94" presetID="10" presetClass="entr" presetSubtype="0" fill="hold" nodeType="withEffect">
                                  <p:stCondLst>
                                    <p:cond delay="0"/>
                                  </p:stCondLst>
                                  <p:childTnLst>
                                    <p:set>
                                      <p:cBhvr>
                                        <p:cTn id="95" dur="1" fill="hold">
                                          <p:stCondLst>
                                            <p:cond delay="0"/>
                                          </p:stCondLst>
                                        </p:cTn>
                                        <p:tgtEl>
                                          <p:spTgt spid="95"/>
                                        </p:tgtEl>
                                        <p:attrNameLst>
                                          <p:attrName>style.visibility</p:attrName>
                                        </p:attrNameLst>
                                      </p:cBhvr>
                                      <p:to>
                                        <p:strVal val="visible"/>
                                      </p:to>
                                    </p:set>
                                    <p:animEffect transition="in" filter="fade">
                                      <p:cBhvr>
                                        <p:cTn id="96" dur="500"/>
                                        <p:tgtEl>
                                          <p:spTgt spid="95"/>
                                        </p:tgtEl>
                                      </p:cBhvr>
                                    </p:animEffect>
                                  </p:childTnLst>
                                </p:cTn>
                              </p:par>
                            </p:childTnLst>
                          </p:cTn>
                        </p:par>
                      </p:childTnLst>
                    </p:cTn>
                  </p:par>
                  <p:par>
                    <p:cTn id="97" fill="hold">
                      <p:stCondLst>
                        <p:cond delay="indefinite"/>
                      </p:stCondLst>
                      <p:childTnLst>
                        <p:par>
                          <p:cTn id="98" fill="hold">
                            <p:stCondLst>
                              <p:cond delay="0"/>
                            </p:stCondLst>
                            <p:childTnLst>
                              <p:par>
                                <p:cTn id="99" presetID="9" presetClass="emph" presetSubtype="0" grpId="1" nodeType="clickEffect">
                                  <p:stCondLst>
                                    <p:cond delay="0"/>
                                  </p:stCondLst>
                                  <p:childTnLst>
                                    <p:set>
                                      <p:cBhvr>
                                        <p:cTn id="100" dur="indefinite"/>
                                        <p:tgtEl>
                                          <p:spTgt spid="139"/>
                                        </p:tgtEl>
                                        <p:attrNameLst>
                                          <p:attrName>style.opacity</p:attrName>
                                        </p:attrNameLst>
                                      </p:cBhvr>
                                      <p:to>
                                        <p:strVal val="0.1"/>
                                      </p:to>
                                    </p:set>
                                    <p:animEffect filter="image" prLst="opacity: 0.1">
                                      <p:cBhvr rctx="IE">
                                        <p:cTn id="101" dur="indefinite"/>
                                        <p:tgtEl>
                                          <p:spTgt spid="139"/>
                                        </p:tgtEl>
                                      </p:cBhvr>
                                    </p:animEffect>
                                  </p:childTnLst>
                                </p:cTn>
                              </p:par>
                              <p:par>
                                <p:cTn id="102" presetID="9" presetClass="emph" presetSubtype="0" nodeType="withEffect">
                                  <p:stCondLst>
                                    <p:cond delay="0"/>
                                  </p:stCondLst>
                                  <p:childTnLst>
                                    <p:set>
                                      <p:cBhvr>
                                        <p:cTn id="103" dur="indefinite"/>
                                        <p:tgtEl>
                                          <p:spTgt spid="144"/>
                                        </p:tgtEl>
                                        <p:attrNameLst>
                                          <p:attrName>style.opacity</p:attrName>
                                        </p:attrNameLst>
                                      </p:cBhvr>
                                      <p:to>
                                        <p:strVal val="0.1"/>
                                      </p:to>
                                    </p:set>
                                    <p:animEffect filter="image" prLst="opacity: 0.1">
                                      <p:cBhvr rctx="IE">
                                        <p:cTn id="104" dur="indefinite"/>
                                        <p:tgtEl>
                                          <p:spTgt spid="144"/>
                                        </p:tgtEl>
                                      </p:cBhvr>
                                    </p:animEffect>
                                  </p:childTnLst>
                                </p:cTn>
                              </p:par>
                              <p:par>
                                <p:cTn id="105" presetID="9" presetClass="emph" presetSubtype="0" grpId="1" nodeType="withEffect">
                                  <p:stCondLst>
                                    <p:cond delay="0"/>
                                  </p:stCondLst>
                                  <p:childTnLst>
                                    <p:set>
                                      <p:cBhvr>
                                        <p:cTn id="106" dur="indefinite"/>
                                        <p:tgtEl>
                                          <p:spTgt spid="169"/>
                                        </p:tgtEl>
                                        <p:attrNameLst>
                                          <p:attrName>style.opacity</p:attrName>
                                        </p:attrNameLst>
                                      </p:cBhvr>
                                      <p:to>
                                        <p:strVal val="0.1"/>
                                      </p:to>
                                    </p:set>
                                    <p:animEffect filter="image" prLst="opacity: 0.1">
                                      <p:cBhvr rctx="IE">
                                        <p:cTn id="107" dur="indefinite"/>
                                        <p:tgtEl>
                                          <p:spTgt spid="169"/>
                                        </p:tgtEl>
                                      </p:cBhvr>
                                    </p:animEffect>
                                  </p:childTnLst>
                                </p:cTn>
                              </p:par>
                              <p:par>
                                <p:cTn id="108" presetID="9" presetClass="emph" presetSubtype="0" grpId="1" nodeType="withEffect">
                                  <p:stCondLst>
                                    <p:cond delay="0"/>
                                  </p:stCondLst>
                                  <p:childTnLst>
                                    <p:set>
                                      <p:cBhvr>
                                        <p:cTn id="109" dur="indefinite"/>
                                        <p:tgtEl>
                                          <p:spTgt spid="174"/>
                                        </p:tgtEl>
                                        <p:attrNameLst>
                                          <p:attrName>style.opacity</p:attrName>
                                        </p:attrNameLst>
                                      </p:cBhvr>
                                      <p:to>
                                        <p:strVal val="0.1"/>
                                      </p:to>
                                    </p:set>
                                    <p:animEffect filter="image" prLst="opacity: 0.1">
                                      <p:cBhvr rctx="IE">
                                        <p:cTn id="110" dur="indefinite"/>
                                        <p:tgtEl>
                                          <p:spTgt spid="174"/>
                                        </p:tgtEl>
                                      </p:cBhvr>
                                    </p:animEffect>
                                  </p:childTnLst>
                                </p:cTn>
                              </p:par>
                              <p:par>
                                <p:cTn id="111" presetID="9" presetClass="emph" presetSubtype="0" grpId="1" nodeType="withEffect">
                                  <p:stCondLst>
                                    <p:cond delay="0"/>
                                  </p:stCondLst>
                                  <p:childTnLst>
                                    <p:set>
                                      <p:cBhvr>
                                        <p:cTn id="112" dur="indefinite"/>
                                        <p:tgtEl>
                                          <p:spTgt spid="12">
                                            <p:txEl>
                                              <p:pRg st="0" end="0"/>
                                            </p:txEl>
                                          </p:spTgt>
                                        </p:tgtEl>
                                        <p:attrNameLst>
                                          <p:attrName>style.opacity</p:attrName>
                                        </p:attrNameLst>
                                      </p:cBhvr>
                                      <p:to>
                                        <p:strVal val="0.1"/>
                                      </p:to>
                                    </p:set>
                                    <p:animEffect filter="image" prLst="opacity: 0.1">
                                      <p:cBhvr rctx="IE">
                                        <p:cTn id="113" dur="indefinite"/>
                                        <p:tgtEl>
                                          <p:spTgt spid="12">
                                            <p:txEl>
                                              <p:pRg st="0" end="0"/>
                                            </p:txEl>
                                          </p:spTgt>
                                        </p:tgtEl>
                                      </p:cBhvr>
                                    </p:animEffect>
                                  </p:childTnLst>
                                </p:cTn>
                              </p:par>
                              <p:par>
                                <p:cTn id="114" presetID="9" presetClass="emph" presetSubtype="0" grpId="1" nodeType="withEffect">
                                  <p:stCondLst>
                                    <p:cond delay="0"/>
                                  </p:stCondLst>
                                  <p:childTnLst>
                                    <p:set>
                                      <p:cBhvr>
                                        <p:cTn id="115" dur="indefinite"/>
                                        <p:tgtEl>
                                          <p:spTgt spid="57">
                                            <p:txEl>
                                              <p:pRg st="0" end="0"/>
                                            </p:txEl>
                                          </p:spTgt>
                                        </p:tgtEl>
                                        <p:attrNameLst>
                                          <p:attrName>style.opacity</p:attrName>
                                        </p:attrNameLst>
                                      </p:cBhvr>
                                      <p:to>
                                        <p:strVal val="0.1"/>
                                      </p:to>
                                    </p:set>
                                    <p:animEffect filter="image" prLst="opacity: 0.1">
                                      <p:cBhvr rctx="IE">
                                        <p:cTn id="116" dur="indefinite"/>
                                        <p:tgtEl>
                                          <p:spTgt spid="57">
                                            <p:txEl>
                                              <p:pRg st="0" end="0"/>
                                            </p:txEl>
                                          </p:spTgt>
                                        </p:tgtEl>
                                      </p:cBhvr>
                                    </p:animEffect>
                                  </p:childTnLst>
                                </p:cTn>
                              </p:par>
                              <p:par>
                                <p:cTn id="117" presetID="9" presetClass="emph" presetSubtype="0" grpId="1" nodeType="withEffect">
                                  <p:stCondLst>
                                    <p:cond delay="0"/>
                                  </p:stCondLst>
                                  <p:childTnLst>
                                    <p:set>
                                      <p:cBhvr>
                                        <p:cTn id="118" dur="indefinite"/>
                                        <p:tgtEl>
                                          <p:spTgt spid="766"/>
                                        </p:tgtEl>
                                        <p:attrNameLst>
                                          <p:attrName>style.opacity</p:attrName>
                                        </p:attrNameLst>
                                      </p:cBhvr>
                                      <p:to>
                                        <p:strVal val="0.1"/>
                                      </p:to>
                                    </p:set>
                                    <p:animEffect filter="image" prLst="opacity: 0.1">
                                      <p:cBhvr rctx="IE">
                                        <p:cTn id="119" dur="indefinite"/>
                                        <p:tgtEl>
                                          <p:spTgt spid="766"/>
                                        </p:tgtEl>
                                      </p:cBhvr>
                                    </p:animEffect>
                                  </p:childTnLst>
                                </p:cTn>
                              </p:par>
                              <p:par>
                                <p:cTn id="120" presetID="9" presetClass="emph" presetSubtype="0" grpId="1" nodeType="withEffect">
                                  <p:stCondLst>
                                    <p:cond delay="0"/>
                                  </p:stCondLst>
                                  <p:childTnLst>
                                    <p:set>
                                      <p:cBhvr>
                                        <p:cTn id="121" dur="indefinite"/>
                                        <p:tgtEl>
                                          <p:spTgt spid="729"/>
                                        </p:tgtEl>
                                        <p:attrNameLst>
                                          <p:attrName>style.opacity</p:attrName>
                                        </p:attrNameLst>
                                      </p:cBhvr>
                                      <p:to>
                                        <p:strVal val="0.1"/>
                                      </p:to>
                                    </p:set>
                                    <p:animEffect filter="image" prLst="opacity: 0.1">
                                      <p:cBhvr rctx="IE">
                                        <p:cTn id="122" dur="indefinite"/>
                                        <p:tgtEl>
                                          <p:spTgt spid="729"/>
                                        </p:tgtEl>
                                      </p:cBhvr>
                                    </p:animEffect>
                                  </p:childTnLst>
                                </p:cTn>
                              </p:par>
                              <p:par>
                                <p:cTn id="123" presetID="9" presetClass="emph" presetSubtype="0" grpId="1" nodeType="withEffect">
                                  <p:stCondLst>
                                    <p:cond delay="0"/>
                                  </p:stCondLst>
                                  <p:childTnLst>
                                    <p:set>
                                      <p:cBhvr>
                                        <p:cTn id="124" dur="indefinite"/>
                                        <p:tgtEl>
                                          <p:spTgt spid="94">
                                            <p:txEl>
                                              <p:pRg st="0" end="0"/>
                                            </p:txEl>
                                          </p:spTgt>
                                        </p:tgtEl>
                                        <p:attrNameLst>
                                          <p:attrName>style.opacity</p:attrName>
                                        </p:attrNameLst>
                                      </p:cBhvr>
                                      <p:to>
                                        <p:strVal val="0.1"/>
                                      </p:to>
                                    </p:set>
                                    <p:animEffect filter="image" prLst="opacity: 0.1">
                                      <p:cBhvr rctx="IE">
                                        <p:cTn id="125" dur="indefinite"/>
                                        <p:tgtEl>
                                          <p:spTgt spid="94">
                                            <p:txEl>
                                              <p:pRg st="0" end="0"/>
                                            </p:txEl>
                                          </p:spTgt>
                                        </p:tgtEl>
                                      </p:cBhvr>
                                    </p:animEffect>
                                  </p:childTnLst>
                                </p:cTn>
                              </p:par>
                              <p:par>
                                <p:cTn id="126" presetID="9" presetClass="emph" presetSubtype="0" nodeType="withEffect">
                                  <p:stCondLst>
                                    <p:cond delay="0"/>
                                  </p:stCondLst>
                                  <p:childTnLst>
                                    <p:set>
                                      <p:cBhvr>
                                        <p:cTn id="127" dur="indefinite"/>
                                        <p:tgtEl>
                                          <p:spTgt spid="95"/>
                                        </p:tgtEl>
                                        <p:attrNameLst>
                                          <p:attrName>style.opacity</p:attrName>
                                        </p:attrNameLst>
                                      </p:cBhvr>
                                      <p:to>
                                        <p:strVal val="0.1"/>
                                      </p:to>
                                    </p:set>
                                    <p:animEffect filter="image" prLst="opacity: 0.1">
                                      <p:cBhvr rctx="IE">
                                        <p:cTn id="128" dur="indefinite"/>
                                        <p:tgtEl>
                                          <p:spTgt spid="95"/>
                                        </p:tgtEl>
                                      </p:cBhvr>
                                    </p:animEffect>
                                  </p:childTnLst>
                                </p:cTn>
                              </p:par>
                              <p:par>
                                <p:cTn id="129" presetID="10" presetClass="entr" presetSubtype="0" fill="hold" grpId="0" nodeType="withEffect">
                                  <p:stCondLst>
                                    <p:cond delay="0"/>
                                  </p:stCondLst>
                                  <p:childTnLst>
                                    <p:set>
                                      <p:cBhvr>
                                        <p:cTn id="130" dur="1" fill="hold">
                                          <p:stCondLst>
                                            <p:cond delay="0"/>
                                          </p:stCondLst>
                                        </p:cTn>
                                        <p:tgtEl>
                                          <p:spTgt spid="140"/>
                                        </p:tgtEl>
                                        <p:attrNameLst>
                                          <p:attrName>style.visibility</p:attrName>
                                        </p:attrNameLst>
                                      </p:cBhvr>
                                      <p:to>
                                        <p:strVal val="visible"/>
                                      </p:to>
                                    </p:set>
                                    <p:animEffect transition="in" filter="fade">
                                      <p:cBhvr>
                                        <p:cTn id="131" dur="500"/>
                                        <p:tgtEl>
                                          <p:spTgt spid="140"/>
                                        </p:tgtEl>
                                      </p:cBhvr>
                                    </p:animEffect>
                                  </p:childTnLst>
                                </p:cTn>
                              </p:par>
                              <p:par>
                                <p:cTn id="132" presetID="10" presetClass="entr" presetSubtype="0" fill="hold" nodeType="withEffect">
                                  <p:stCondLst>
                                    <p:cond delay="0"/>
                                  </p:stCondLst>
                                  <p:childTnLst>
                                    <p:set>
                                      <p:cBhvr>
                                        <p:cTn id="133" dur="1" fill="hold">
                                          <p:stCondLst>
                                            <p:cond delay="0"/>
                                          </p:stCondLst>
                                        </p:cTn>
                                        <p:tgtEl>
                                          <p:spTgt spid="148"/>
                                        </p:tgtEl>
                                        <p:attrNameLst>
                                          <p:attrName>style.visibility</p:attrName>
                                        </p:attrNameLst>
                                      </p:cBhvr>
                                      <p:to>
                                        <p:strVal val="visible"/>
                                      </p:to>
                                    </p:set>
                                    <p:animEffect transition="in" filter="fade">
                                      <p:cBhvr>
                                        <p:cTn id="134" dur="500"/>
                                        <p:tgtEl>
                                          <p:spTgt spid="148"/>
                                        </p:tgtEl>
                                      </p:cBhvr>
                                    </p:animEffect>
                                  </p:childTnLst>
                                </p:cTn>
                              </p:par>
                              <p:par>
                                <p:cTn id="135" presetID="10" presetClass="entr" presetSubtype="0" fill="hold" grpId="0" nodeType="withEffect">
                                  <p:stCondLst>
                                    <p:cond delay="0"/>
                                  </p:stCondLst>
                                  <p:childTnLst>
                                    <p:set>
                                      <p:cBhvr>
                                        <p:cTn id="136" dur="1" fill="hold">
                                          <p:stCondLst>
                                            <p:cond delay="0"/>
                                          </p:stCondLst>
                                        </p:cTn>
                                        <p:tgtEl>
                                          <p:spTgt spid="170"/>
                                        </p:tgtEl>
                                        <p:attrNameLst>
                                          <p:attrName>style.visibility</p:attrName>
                                        </p:attrNameLst>
                                      </p:cBhvr>
                                      <p:to>
                                        <p:strVal val="visible"/>
                                      </p:to>
                                    </p:set>
                                    <p:animEffect transition="in" filter="fade">
                                      <p:cBhvr>
                                        <p:cTn id="137" dur="500"/>
                                        <p:tgtEl>
                                          <p:spTgt spid="170"/>
                                        </p:tgtEl>
                                      </p:cBhvr>
                                    </p:animEffect>
                                  </p:childTnLst>
                                </p:cTn>
                              </p:par>
                              <p:par>
                                <p:cTn id="138" presetID="10" presetClass="entr" presetSubtype="0" fill="hold" grpId="0" nodeType="withEffect">
                                  <p:stCondLst>
                                    <p:cond delay="0"/>
                                  </p:stCondLst>
                                  <p:childTnLst>
                                    <p:set>
                                      <p:cBhvr>
                                        <p:cTn id="139" dur="1" fill="hold">
                                          <p:stCondLst>
                                            <p:cond delay="0"/>
                                          </p:stCondLst>
                                        </p:cTn>
                                        <p:tgtEl>
                                          <p:spTgt spid="175"/>
                                        </p:tgtEl>
                                        <p:attrNameLst>
                                          <p:attrName>style.visibility</p:attrName>
                                        </p:attrNameLst>
                                      </p:cBhvr>
                                      <p:to>
                                        <p:strVal val="visible"/>
                                      </p:to>
                                    </p:set>
                                    <p:animEffect transition="in" filter="fade">
                                      <p:cBhvr>
                                        <p:cTn id="140" dur="500"/>
                                        <p:tgtEl>
                                          <p:spTgt spid="175"/>
                                        </p:tgtEl>
                                      </p:cBhvr>
                                    </p:animEffect>
                                  </p:childTnLst>
                                </p:cTn>
                              </p:par>
                              <p:par>
                                <p:cTn id="141" presetID="10" presetClass="entr" presetSubtype="0" fill="hold" grpId="0" nodeType="withEffect">
                                  <p:stCondLst>
                                    <p:cond delay="0"/>
                                  </p:stCondLst>
                                  <p:childTnLst>
                                    <p:set>
                                      <p:cBhvr>
                                        <p:cTn id="142" dur="1" fill="hold">
                                          <p:stCondLst>
                                            <p:cond delay="0"/>
                                          </p:stCondLst>
                                        </p:cTn>
                                        <p:tgtEl>
                                          <p:spTgt spid="16">
                                            <p:txEl>
                                              <p:pRg st="0" end="0"/>
                                            </p:txEl>
                                          </p:spTgt>
                                        </p:tgtEl>
                                        <p:attrNameLst>
                                          <p:attrName>style.visibility</p:attrName>
                                        </p:attrNameLst>
                                      </p:cBhvr>
                                      <p:to>
                                        <p:strVal val="visible"/>
                                      </p:to>
                                    </p:set>
                                    <p:animEffect transition="in" filter="fade">
                                      <p:cBhvr>
                                        <p:cTn id="143" dur="500"/>
                                        <p:tgtEl>
                                          <p:spTgt spid="16">
                                            <p:txEl>
                                              <p:pRg st="0" end="0"/>
                                            </p:txEl>
                                          </p:spTgt>
                                        </p:tgtEl>
                                      </p:cBhvr>
                                    </p:animEffect>
                                  </p:childTnLst>
                                </p:cTn>
                              </p:par>
                              <p:par>
                                <p:cTn id="144" presetID="10" presetClass="entr" presetSubtype="0" fill="hold" grpId="0" nodeType="withEffect">
                                  <p:stCondLst>
                                    <p:cond delay="0"/>
                                  </p:stCondLst>
                                  <p:childTnLst>
                                    <p:set>
                                      <p:cBhvr>
                                        <p:cTn id="145" dur="1" fill="hold">
                                          <p:stCondLst>
                                            <p:cond delay="0"/>
                                          </p:stCondLst>
                                        </p:cTn>
                                        <p:tgtEl>
                                          <p:spTgt spid="58">
                                            <p:txEl>
                                              <p:pRg st="0" end="0"/>
                                            </p:txEl>
                                          </p:spTgt>
                                        </p:tgtEl>
                                        <p:attrNameLst>
                                          <p:attrName>style.visibility</p:attrName>
                                        </p:attrNameLst>
                                      </p:cBhvr>
                                      <p:to>
                                        <p:strVal val="visible"/>
                                      </p:to>
                                    </p:set>
                                    <p:animEffect transition="in" filter="fade">
                                      <p:cBhvr>
                                        <p:cTn id="146" dur="500"/>
                                        <p:tgtEl>
                                          <p:spTgt spid="58">
                                            <p:txEl>
                                              <p:pRg st="0" end="0"/>
                                            </p:txEl>
                                          </p:spTgt>
                                        </p:tgtEl>
                                      </p:cBhvr>
                                    </p:animEffect>
                                  </p:childTnLst>
                                </p:cTn>
                              </p:par>
                              <p:par>
                                <p:cTn id="147" presetID="10" presetClass="entr" presetSubtype="0" fill="hold" grpId="0" nodeType="withEffect">
                                  <p:stCondLst>
                                    <p:cond delay="0"/>
                                  </p:stCondLst>
                                  <p:childTnLst>
                                    <p:set>
                                      <p:cBhvr>
                                        <p:cTn id="148" dur="1" fill="hold">
                                          <p:stCondLst>
                                            <p:cond delay="0"/>
                                          </p:stCondLst>
                                        </p:cTn>
                                        <p:tgtEl>
                                          <p:spTgt spid="730"/>
                                        </p:tgtEl>
                                        <p:attrNameLst>
                                          <p:attrName>style.visibility</p:attrName>
                                        </p:attrNameLst>
                                      </p:cBhvr>
                                      <p:to>
                                        <p:strVal val="visible"/>
                                      </p:to>
                                    </p:set>
                                    <p:animEffect transition="in" filter="fade">
                                      <p:cBhvr>
                                        <p:cTn id="149" dur="500"/>
                                        <p:tgtEl>
                                          <p:spTgt spid="730"/>
                                        </p:tgtEl>
                                      </p:cBhvr>
                                    </p:animEffect>
                                  </p:childTnLst>
                                </p:cTn>
                              </p:par>
                              <p:par>
                                <p:cTn id="150" presetID="10" presetClass="entr" presetSubtype="0" fill="hold" grpId="0" nodeType="withEffect">
                                  <p:stCondLst>
                                    <p:cond delay="0"/>
                                  </p:stCondLst>
                                  <p:childTnLst>
                                    <p:set>
                                      <p:cBhvr>
                                        <p:cTn id="151" dur="1" fill="hold">
                                          <p:stCondLst>
                                            <p:cond delay="0"/>
                                          </p:stCondLst>
                                        </p:cTn>
                                        <p:tgtEl>
                                          <p:spTgt spid="312"/>
                                        </p:tgtEl>
                                        <p:attrNameLst>
                                          <p:attrName>style.visibility</p:attrName>
                                        </p:attrNameLst>
                                      </p:cBhvr>
                                      <p:to>
                                        <p:strVal val="visible"/>
                                      </p:to>
                                    </p:set>
                                    <p:animEffect transition="in" filter="fade">
                                      <p:cBhvr>
                                        <p:cTn id="152" dur="500"/>
                                        <p:tgtEl>
                                          <p:spTgt spid="312"/>
                                        </p:tgtEl>
                                      </p:cBhvr>
                                    </p:animEffect>
                                  </p:childTnLst>
                                </p:cTn>
                              </p:par>
                              <p:par>
                                <p:cTn id="153" presetID="10" presetClass="entr" presetSubtype="0" fill="hold" grpId="0" nodeType="withEffect">
                                  <p:stCondLst>
                                    <p:cond delay="0"/>
                                  </p:stCondLst>
                                  <p:childTnLst>
                                    <p:set>
                                      <p:cBhvr>
                                        <p:cTn id="154" dur="1" fill="hold">
                                          <p:stCondLst>
                                            <p:cond delay="0"/>
                                          </p:stCondLst>
                                        </p:cTn>
                                        <p:tgtEl>
                                          <p:spTgt spid="2065">
                                            <p:txEl>
                                              <p:pRg st="0" end="0"/>
                                            </p:txEl>
                                          </p:spTgt>
                                        </p:tgtEl>
                                        <p:attrNameLst>
                                          <p:attrName>style.visibility</p:attrName>
                                        </p:attrNameLst>
                                      </p:cBhvr>
                                      <p:to>
                                        <p:strVal val="visible"/>
                                      </p:to>
                                    </p:set>
                                    <p:animEffect transition="in" filter="fade">
                                      <p:cBhvr>
                                        <p:cTn id="155" dur="500"/>
                                        <p:tgtEl>
                                          <p:spTgt spid="2065">
                                            <p:txEl>
                                              <p:pRg st="0" end="0"/>
                                            </p:txEl>
                                          </p:spTgt>
                                        </p:tgtEl>
                                      </p:cBhvr>
                                    </p:animEffect>
                                  </p:childTnLst>
                                </p:cTn>
                              </p:par>
                              <p:par>
                                <p:cTn id="156" presetID="10" presetClass="entr" presetSubtype="0" fill="hold" nodeType="withEffect">
                                  <p:stCondLst>
                                    <p:cond delay="0"/>
                                  </p:stCondLst>
                                  <p:childTnLst>
                                    <p:set>
                                      <p:cBhvr>
                                        <p:cTn id="157" dur="1" fill="hold">
                                          <p:stCondLst>
                                            <p:cond delay="0"/>
                                          </p:stCondLst>
                                        </p:cTn>
                                        <p:tgtEl>
                                          <p:spTgt spid="113"/>
                                        </p:tgtEl>
                                        <p:attrNameLst>
                                          <p:attrName>style.visibility</p:attrName>
                                        </p:attrNameLst>
                                      </p:cBhvr>
                                      <p:to>
                                        <p:strVal val="visible"/>
                                      </p:to>
                                    </p:set>
                                    <p:animEffect transition="in" filter="fade">
                                      <p:cBhvr>
                                        <p:cTn id="158" dur="500"/>
                                        <p:tgtEl>
                                          <p:spTgt spid="113"/>
                                        </p:tgtEl>
                                      </p:cBhvr>
                                    </p:animEffect>
                                  </p:childTnLst>
                                </p:cTn>
                              </p:par>
                            </p:childTnLst>
                          </p:cTn>
                        </p:par>
                      </p:childTnLst>
                    </p:cTn>
                  </p:par>
                  <p:par>
                    <p:cTn id="159" fill="hold">
                      <p:stCondLst>
                        <p:cond delay="indefinite"/>
                      </p:stCondLst>
                      <p:childTnLst>
                        <p:par>
                          <p:cTn id="160" fill="hold">
                            <p:stCondLst>
                              <p:cond delay="0"/>
                            </p:stCondLst>
                            <p:childTnLst>
                              <p:par>
                                <p:cTn id="161" presetID="9" presetClass="emph" presetSubtype="0" grpId="1" nodeType="clickEffect">
                                  <p:stCondLst>
                                    <p:cond delay="0"/>
                                  </p:stCondLst>
                                  <p:childTnLst>
                                    <p:set>
                                      <p:cBhvr>
                                        <p:cTn id="162" dur="indefinite"/>
                                        <p:tgtEl>
                                          <p:spTgt spid="140"/>
                                        </p:tgtEl>
                                        <p:attrNameLst>
                                          <p:attrName>style.opacity</p:attrName>
                                        </p:attrNameLst>
                                      </p:cBhvr>
                                      <p:to>
                                        <p:strVal val="0.1"/>
                                      </p:to>
                                    </p:set>
                                    <p:animEffect filter="image" prLst="opacity: 0.1">
                                      <p:cBhvr rctx="IE">
                                        <p:cTn id="163" dur="indefinite"/>
                                        <p:tgtEl>
                                          <p:spTgt spid="140"/>
                                        </p:tgtEl>
                                      </p:cBhvr>
                                    </p:animEffect>
                                  </p:childTnLst>
                                </p:cTn>
                              </p:par>
                              <p:par>
                                <p:cTn id="164" presetID="9" presetClass="emph" presetSubtype="0" nodeType="withEffect">
                                  <p:stCondLst>
                                    <p:cond delay="0"/>
                                  </p:stCondLst>
                                  <p:childTnLst>
                                    <p:set>
                                      <p:cBhvr>
                                        <p:cTn id="165" dur="indefinite"/>
                                        <p:tgtEl>
                                          <p:spTgt spid="148"/>
                                        </p:tgtEl>
                                        <p:attrNameLst>
                                          <p:attrName>style.opacity</p:attrName>
                                        </p:attrNameLst>
                                      </p:cBhvr>
                                      <p:to>
                                        <p:strVal val="0.1"/>
                                      </p:to>
                                    </p:set>
                                    <p:animEffect filter="image" prLst="opacity: 0.1">
                                      <p:cBhvr rctx="IE">
                                        <p:cTn id="166" dur="indefinite"/>
                                        <p:tgtEl>
                                          <p:spTgt spid="148"/>
                                        </p:tgtEl>
                                      </p:cBhvr>
                                    </p:animEffect>
                                  </p:childTnLst>
                                </p:cTn>
                              </p:par>
                              <p:par>
                                <p:cTn id="167" presetID="9" presetClass="emph" presetSubtype="0" grpId="1" nodeType="withEffect">
                                  <p:stCondLst>
                                    <p:cond delay="0"/>
                                  </p:stCondLst>
                                  <p:childTnLst>
                                    <p:set>
                                      <p:cBhvr>
                                        <p:cTn id="168" dur="indefinite"/>
                                        <p:tgtEl>
                                          <p:spTgt spid="170"/>
                                        </p:tgtEl>
                                        <p:attrNameLst>
                                          <p:attrName>style.opacity</p:attrName>
                                        </p:attrNameLst>
                                      </p:cBhvr>
                                      <p:to>
                                        <p:strVal val="0.1"/>
                                      </p:to>
                                    </p:set>
                                    <p:animEffect filter="image" prLst="opacity: 0.1">
                                      <p:cBhvr rctx="IE">
                                        <p:cTn id="169" dur="indefinite"/>
                                        <p:tgtEl>
                                          <p:spTgt spid="170"/>
                                        </p:tgtEl>
                                      </p:cBhvr>
                                    </p:animEffect>
                                  </p:childTnLst>
                                </p:cTn>
                              </p:par>
                              <p:par>
                                <p:cTn id="170" presetID="9" presetClass="emph" presetSubtype="0" grpId="1" nodeType="withEffect">
                                  <p:stCondLst>
                                    <p:cond delay="0"/>
                                  </p:stCondLst>
                                  <p:childTnLst>
                                    <p:set>
                                      <p:cBhvr>
                                        <p:cTn id="171" dur="indefinite"/>
                                        <p:tgtEl>
                                          <p:spTgt spid="175"/>
                                        </p:tgtEl>
                                        <p:attrNameLst>
                                          <p:attrName>style.opacity</p:attrName>
                                        </p:attrNameLst>
                                      </p:cBhvr>
                                      <p:to>
                                        <p:strVal val="0.1"/>
                                      </p:to>
                                    </p:set>
                                    <p:animEffect filter="image" prLst="opacity: 0.1">
                                      <p:cBhvr rctx="IE">
                                        <p:cTn id="172" dur="indefinite"/>
                                        <p:tgtEl>
                                          <p:spTgt spid="175"/>
                                        </p:tgtEl>
                                      </p:cBhvr>
                                    </p:animEffect>
                                  </p:childTnLst>
                                </p:cTn>
                              </p:par>
                              <p:par>
                                <p:cTn id="173" presetID="9" presetClass="emph" presetSubtype="0" grpId="1" nodeType="withEffect">
                                  <p:stCondLst>
                                    <p:cond delay="0"/>
                                  </p:stCondLst>
                                  <p:childTnLst>
                                    <p:set>
                                      <p:cBhvr>
                                        <p:cTn id="174" dur="indefinite"/>
                                        <p:tgtEl>
                                          <p:spTgt spid="16">
                                            <p:txEl>
                                              <p:pRg st="0" end="0"/>
                                            </p:txEl>
                                          </p:spTgt>
                                        </p:tgtEl>
                                        <p:attrNameLst>
                                          <p:attrName>style.opacity</p:attrName>
                                        </p:attrNameLst>
                                      </p:cBhvr>
                                      <p:to>
                                        <p:strVal val="0.1"/>
                                      </p:to>
                                    </p:set>
                                    <p:animEffect filter="image" prLst="opacity: 0.1">
                                      <p:cBhvr rctx="IE">
                                        <p:cTn id="175" dur="indefinite"/>
                                        <p:tgtEl>
                                          <p:spTgt spid="16">
                                            <p:txEl>
                                              <p:pRg st="0" end="0"/>
                                            </p:txEl>
                                          </p:spTgt>
                                        </p:tgtEl>
                                      </p:cBhvr>
                                    </p:animEffect>
                                  </p:childTnLst>
                                </p:cTn>
                              </p:par>
                              <p:par>
                                <p:cTn id="176" presetID="9" presetClass="emph" presetSubtype="0" grpId="1" nodeType="withEffect">
                                  <p:stCondLst>
                                    <p:cond delay="0"/>
                                  </p:stCondLst>
                                  <p:childTnLst>
                                    <p:set>
                                      <p:cBhvr>
                                        <p:cTn id="177" dur="indefinite"/>
                                        <p:tgtEl>
                                          <p:spTgt spid="58">
                                            <p:txEl>
                                              <p:pRg st="0" end="0"/>
                                            </p:txEl>
                                          </p:spTgt>
                                        </p:tgtEl>
                                        <p:attrNameLst>
                                          <p:attrName>style.opacity</p:attrName>
                                        </p:attrNameLst>
                                      </p:cBhvr>
                                      <p:to>
                                        <p:strVal val="0.1"/>
                                      </p:to>
                                    </p:set>
                                    <p:animEffect filter="image" prLst="opacity: 0.1">
                                      <p:cBhvr rctx="IE">
                                        <p:cTn id="178" dur="indefinite"/>
                                        <p:tgtEl>
                                          <p:spTgt spid="58">
                                            <p:txEl>
                                              <p:pRg st="0" end="0"/>
                                            </p:txEl>
                                          </p:spTgt>
                                        </p:tgtEl>
                                      </p:cBhvr>
                                    </p:animEffect>
                                  </p:childTnLst>
                                </p:cTn>
                              </p:par>
                              <p:par>
                                <p:cTn id="179" presetID="9" presetClass="emph" presetSubtype="0" grpId="1" nodeType="withEffect">
                                  <p:stCondLst>
                                    <p:cond delay="0"/>
                                  </p:stCondLst>
                                  <p:childTnLst>
                                    <p:set>
                                      <p:cBhvr>
                                        <p:cTn id="180" dur="indefinite"/>
                                        <p:tgtEl>
                                          <p:spTgt spid="730"/>
                                        </p:tgtEl>
                                        <p:attrNameLst>
                                          <p:attrName>style.opacity</p:attrName>
                                        </p:attrNameLst>
                                      </p:cBhvr>
                                      <p:to>
                                        <p:strVal val="0.1"/>
                                      </p:to>
                                    </p:set>
                                    <p:animEffect filter="image" prLst="opacity: 0.1">
                                      <p:cBhvr rctx="IE">
                                        <p:cTn id="181" dur="indefinite"/>
                                        <p:tgtEl>
                                          <p:spTgt spid="730"/>
                                        </p:tgtEl>
                                      </p:cBhvr>
                                    </p:animEffect>
                                  </p:childTnLst>
                                </p:cTn>
                              </p:par>
                              <p:par>
                                <p:cTn id="182" presetID="9" presetClass="emph" presetSubtype="0" grpId="1" nodeType="withEffect">
                                  <p:stCondLst>
                                    <p:cond delay="0"/>
                                  </p:stCondLst>
                                  <p:childTnLst>
                                    <p:set>
                                      <p:cBhvr>
                                        <p:cTn id="183" dur="indefinite"/>
                                        <p:tgtEl>
                                          <p:spTgt spid="312"/>
                                        </p:tgtEl>
                                        <p:attrNameLst>
                                          <p:attrName>style.opacity</p:attrName>
                                        </p:attrNameLst>
                                      </p:cBhvr>
                                      <p:to>
                                        <p:strVal val="0.1"/>
                                      </p:to>
                                    </p:set>
                                    <p:animEffect filter="image" prLst="opacity: 0.1">
                                      <p:cBhvr rctx="IE">
                                        <p:cTn id="184" dur="indefinite"/>
                                        <p:tgtEl>
                                          <p:spTgt spid="312"/>
                                        </p:tgtEl>
                                      </p:cBhvr>
                                    </p:animEffect>
                                  </p:childTnLst>
                                </p:cTn>
                              </p:par>
                              <p:par>
                                <p:cTn id="185" presetID="9" presetClass="emph" presetSubtype="0" grpId="1" nodeType="withEffect">
                                  <p:stCondLst>
                                    <p:cond delay="0"/>
                                  </p:stCondLst>
                                  <p:childTnLst>
                                    <p:set>
                                      <p:cBhvr>
                                        <p:cTn id="186" dur="indefinite"/>
                                        <p:tgtEl>
                                          <p:spTgt spid="2065">
                                            <p:txEl>
                                              <p:pRg st="0" end="0"/>
                                            </p:txEl>
                                          </p:spTgt>
                                        </p:tgtEl>
                                        <p:attrNameLst>
                                          <p:attrName>style.opacity</p:attrName>
                                        </p:attrNameLst>
                                      </p:cBhvr>
                                      <p:to>
                                        <p:strVal val="0.1"/>
                                      </p:to>
                                    </p:set>
                                    <p:animEffect filter="image" prLst="opacity: 0.1">
                                      <p:cBhvr rctx="IE">
                                        <p:cTn id="187" dur="indefinite"/>
                                        <p:tgtEl>
                                          <p:spTgt spid="2065">
                                            <p:txEl>
                                              <p:pRg st="0" end="0"/>
                                            </p:txEl>
                                          </p:spTgt>
                                        </p:tgtEl>
                                      </p:cBhvr>
                                    </p:animEffect>
                                  </p:childTnLst>
                                </p:cTn>
                              </p:par>
                              <p:par>
                                <p:cTn id="188" presetID="9" presetClass="emph" presetSubtype="0" nodeType="withEffect">
                                  <p:stCondLst>
                                    <p:cond delay="0"/>
                                  </p:stCondLst>
                                  <p:childTnLst>
                                    <p:set>
                                      <p:cBhvr>
                                        <p:cTn id="189" dur="indefinite"/>
                                        <p:tgtEl>
                                          <p:spTgt spid="113"/>
                                        </p:tgtEl>
                                        <p:attrNameLst>
                                          <p:attrName>style.opacity</p:attrName>
                                        </p:attrNameLst>
                                      </p:cBhvr>
                                      <p:to>
                                        <p:strVal val="0.1"/>
                                      </p:to>
                                    </p:set>
                                    <p:animEffect filter="image" prLst="opacity: 0.1">
                                      <p:cBhvr rctx="IE">
                                        <p:cTn id="190" dur="indefinite"/>
                                        <p:tgtEl>
                                          <p:spTgt spid="113"/>
                                        </p:tgtEl>
                                      </p:cBhvr>
                                    </p:animEffect>
                                  </p:childTnLst>
                                </p:cTn>
                              </p:par>
                              <p:par>
                                <p:cTn id="191" presetID="10" presetClass="entr" presetSubtype="0" fill="hold" grpId="0" nodeType="withEffect">
                                  <p:stCondLst>
                                    <p:cond delay="0"/>
                                  </p:stCondLst>
                                  <p:childTnLst>
                                    <p:set>
                                      <p:cBhvr>
                                        <p:cTn id="192" dur="1" fill="hold">
                                          <p:stCondLst>
                                            <p:cond delay="0"/>
                                          </p:stCondLst>
                                        </p:cTn>
                                        <p:tgtEl>
                                          <p:spTgt spid="141"/>
                                        </p:tgtEl>
                                        <p:attrNameLst>
                                          <p:attrName>style.visibility</p:attrName>
                                        </p:attrNameLst>
                                      </p:cBhvr>
                                      <p:to>
                                        <p:strVal val="visible"/>
                                      </p:to>
                                    </p:set>
                                    <p:animEffect transition="in" filter="fade">
                                      <p:cBhvr>
                                        <p:cTn id="193" dur="500"/>
                                        <p:tgtEl>
                                          <p:spTgt spid="141"/>
                                        </p:tgtEl>
                                      </p:cBhvr>
                                    </p:animEffect>
                                  </p:childTnLst>
                                </p:cTn>
                              </p:par>
                              <p:par>
                                <p:cTn id="194" presetID="10" presetClass="entr" presetSubtype="0" fill="hold" nodeType="withEffect">
                                  <p:stCondLst>
                                    <p:cond delay="0"/>
                                  </p:stCondLst>
                                  <p:childTnLst>
                                    <p:set>
                                      <p:cBhvr>
                                        <p:cTn id="195" dur="1" fill="hold">
                                          <p:stCondLst>
                                            <p:cond delay="0"/>
                                          </p:stCondLst>
                                        </p:cTn>
                                        <p:tgtEl>
                                          <p:spTgt spid="149"/>
                                        </p:tgtEl>
                                        <p:attrNameLst>
                                          <p:attrName>style.visibility</p:attrName>
                                        </p:attrNameLst>
                                      </p:cBhvr>
                                      <p:to>
                                        <p:strVal val="visible"/>
                                      </p:to>
                                    </p:set>
                                    <p:animEffect transition="in" filter="fade">
                                      <p:cBhvr>
                                        <p:cTn id="196" dur="500"/>
                                        <p:tgtEl>
                                          <p:spTgt spid="149"/>
                                        </p:tgtEl>
                                      </p:cBhvr>
                                    </p:animEffect>
                                  </p:childTnLst>
                                </p:cTn>
                              </p:par>
                              <p:par>
                                <p:cTn id="197" presetID="10" presetClass="entr" presetSubtype="0" fill="hold" grpId="0" nodeType="withEffect">
                                  <p:stCondLst>
                                    <p:cond delay="0"/>
                                  </p:stCondLst>
                                  <p:childTnLst>
                                    <p:set>
                                      <p:cBhvr>
                                        <p:cTn id="198" dur="1" fill="hold">
                                          <p:stCondLst>
                                            <p:cond delay="0"/>
                                          </p:stCondLst>
                                        </p:cTn>
                                        <p:tgtEl>
                                          <p:spTgt spid="171"/>
                                        </p:tgtEl>
                                        <p:attrNameLst>
                                          <p:attrName>style.visibility</p:attrName>
                                        </p:attrNameLst>
                                      </p:cBhvr>
                                      <p:to>
                                        <p:strVal val="visible"/>
                                      </p:to>
                                    </p:set>
                                    <p:animEffect transition="in" filter="fade">
                                      <p:cBhvr>
                                        <p:cTn id="199" dur="500"/>
                                        <p:tgtEl>
                                          <p:spTgt spid="171"/>
                                        </p:tgtEl>
                                      </p:cBhvr>
                                    </p:animEffect>
                                  </p:childTnLst>
                                </p:cTn>
                              </p:par>
                              <p:par>
                                <p:cTn id="200" presetID="10" presetClass="entr" presetSubtype="0" fill="hold" grpId="0" nodeType="withEffect">
                                  <p:stCondLst>
                                    <p:cond delay="0"/>
                                  </p:stCondLst>
                                  <p:childTnLst>
                                    <p:set>
                                      <p:cBhvr>
                                        <p:cTn id="201" dur="1" fill="hold">
                                          <p:stCondLst>
                                            <p:cond delay="0"/>
                                          </p:stCondLst>
                                        </p:cTn>
                                        <p:tgtEl>
                                          <p:spTgt spid="176"/>
                                        </p:tgtEl>
                                        <p:attrNameLst>
                                          <p:attrName>style.visibility</p:attrName>
                                        </p:attrNameLst>
                                      </p:cBhvr>
                                      <p:to>
                                        <p:strVal val="visible"/>
                                      </p:to>
                                    </p:set>
                                    <p:animEffect transition="in" filter="fade">
                                      <p:cBhvr>
                                        <p:cTn id="202" dur="500"/>
                                        <p:tgtEl>
                                          <p:spTgt spid="176"/>
                                        </p:tgtEl>
                                      </p:cBhvr>
                                    </p:animEffect>
                                  </p:childTnLst>
                                </p:cTn>
                              </p:par>
                              <p:par>
                                <p:cTn id="203" presetID="10" presetClass="entr" presetSubtype="0" fill="hold" grpId="0" nodeType="withEffect">
                                  <p:stCondLst>
                                    <p:cond delay="0"/>
                                  </p:stCondLst>
                                  <p:childTnLst>
                                    <p:set>
                                      <p:cBhvr>
                                        <p:cTn id="204" dur="1" fill="hold">
                                          <p:stCondLst>
                                            <p:cond delay="0"/>
                                          </p:stCondLst>
                                        </p:cTn>
                                        <p:tgtEl>
                                          <p:spTgt spid="18">
                                            <p:txEl>
                                              <p:pRg st="0" end="0"/>
                                            </p:txEl>
                                          </p:spTgt>
                                        </p:tgtEl>
                                        <p:attrNameLst>
                                          <p:attrName>style.visibility</p:attrName>
                                        </p:attrNameLst>
                                      </p:cBhvr>
                                      <p:to>
                                        <p:strVal val="visible"/>
                                      </p:to>
                                    </p:set>
                                    <p:animEffect transition="in" filter="fade">
                                      <p:cBhvr>
                                        <p:cTn id="205" dur="500"/>
                                        <p:tgtEl>
                                          <p:spTgt spid="18">
                                            <p:txEl>
                                              <p:pRg st="0" end="0"/>
                                            </p:txEl>
                                          </p:spTgt>
                                        </p:tgtEl>
                                      </p:cBhvr>
                                    </p:animEffect>
                                  </p:childTnLst>
                                </p:cTn>
                              </p:par>
                              <p:par>
                                <p:cTn id="206" presetID="10" presetClass="entr" presetSubtype="0" fill="hold" grpId="0" nodeType="withEffect">
                                  <p:stCondLst>
                                    <p:cond delay="0"/>
                                  </p:stCondLst>
                                  <p:childTnLst>
                                    <p:set>
                                      <p:cBhvr>
                                        <p:cTn id="207" dur="1" fill="hold">
                                          <p:stCondLst>
                                            <p:cond delay="0"/>
                                          </p:stCondLst>
                                        </p:cTn>
                                        <p:tgtEl>
                                          <p:spTgt spid="59">
                                            <p:txEl>
                                              <p:pRg st="0" end="0"/>
                                            </p:txEl>
                                          </p:spTgt>
                                        </p:tgtEl>
                                        <p:attrNameLst>
                                          <p:attrName>style.visibility</p:attrName>
                                        </p:attrNameLst>
                                      </p:cBhvr>
                                      <p:to>
                                        <p:strVal val="visible"/>
                                      </p:to>
                                    </p:set>
                                    <p:animEffect transition="in" filter="fade">
                                      <p:cBhvr>
                                        <p:cTn id="208" dur="500"/>
                                        <p:tgtEl>
                                          <p:spTgt spid="59">
                                            <p:txEl>
                                              <p:pRg st="0" end="0"/>
                                            </p:txEl>
                                          </p:spTgt>
                                        </p:tgtEl>
                                      </p:cBhvr>
                                    </p:animEffect>
                                  </p:childTnLst>
                                </p:cTn>
                              </p:par>
                              <p:par>
                                <p:cTn id="209" presetID="10" presetClass="entr" presetSubtype="0" fill="hold" grpId="0" nodeType="withEffect">
                                  <p:stCondLst>
                                    <p:cond delay="0"/>
                                  </p:stCondLst>
                                  <p:childTnLst>
                                    <p:set>
                                      <p:cBhvr>
                                        <p:cTn id="210" dur="1" fill="hold">
                                          <p:stCondLst>
                                            <p:cond delay="0"/>
                                          </p:stCondLst>
                                        </p:cTn>
                                        <p:tgtEl>
                                          <p:spTgt spid="310"/>
                                        </p:tgtEl>
                                        <p:attrNameLst>
                                          <p:attrName>style.visibility</p:attrName>
                                        </p:attrNameLst>
                                      </p:cBhvr>
                                      <p:to>
                                        <p:strVal val="visible"/>
                                      </p:to>
                                    </p:set>
                                    <p:animEffect transition="in" filter="fade">
                                      <p:cBhvr>
                                        <p:cTn id="211" dur="500"/>
                                        <p:tgtEl>
                                          <p:spTgt spid="310"/>
                                        </p:tgtEl>
                                      </p:cBhvr>
                                    </p:animEffect>
                                  </p:childTnLst>
                                </p:cTn>
                              </p:par>
                              <p:par>
                                <p:cTn id="212" presetID="10" presetClass="entr" presetSubtype="0" fill="hold" grpId="0" nodeType="withEffect">
                                  <p:stCondLst>
                                    <p:cond delay="0"/>
                                  </p:stCondLst>
                                  <p:childTnLst>
                                    <p:set>
                                      <p:cBhvr>
                                        <p:cTn id="213" dur="1" fill="hold">
                                          <p:stCondLst>
                                            <p:cond delay="0"/>
                                          </p:stCondLst>
                                        </p:cTn>
                                        <p:tgtEl>
                                          <p:spTgt spid="731"/>
                                        </p:tgtEl>
                                        <p:attrNameLst>
                                          <p:attrName>style.visibility</p:attrName>
                                        </p:attrNameLst>
                                      </p:cBhvr>
                                      <p:to>
                                        <p:strVal val="visible"/>
                                      </p:to>
                                    </p:set>
                                    <p:animEffect transition="in" filter="fade">
                                      <p:cBhvr>
                                        <p:cTn id="214" dur="500"/>
                                        <p:tgtEl>
                                          <p:spTgt spid="731"/>
                                        </p:tgtEl>
                                      </p:cBhvr>
                                    </p:animEffect>
                                  </p:childTnLst>
                                </p:cTn>
                              </p:par>
                              <p:par>
                                <p:cTn id="215" presetID="10" presetClass="entr" presetSubtype="0" fill="hold" grpId="0" nodeType="withEffect">
                                  <p:stCondLst>
                                    <p:cond delay="0"/>
                                  </p:stCondLst>
                                  <p:childTnLst>
                                    <p:set>
                                      <p:cBhvr>
                                        <p:cTn id="216" dur="1" fill="hold">
                                          <p:stCondLst>
                                            <p:cond delay="0"/>
                                          </p:stCondLst>
                                        </p:cTn>
                                        <p:tgtEl>
                                          <p:spTgt spid="2066">
                                            <p:txEl>
                                              <p:pRg st="0" end="0"/>
                                            </p:txEl>
                                          </p:spTgt>
                                        </p:tgtEl>
                                        <p:attrNameLst>
                                          <p:attrName>style.visibility</p:attrName>
                                        </p:attrNameLst>
                                      </p:cBhvr>
                                      <p:to>
                                        <p:strVal val="visible"/>
                                      </p:to>
                                    </p:set>
                                    <p:animEffect transition="in" filter="fade">
                                      <p:cBhvr>
                                        <p:cTn id="217" dur="500"/>
                                        <p:tgtEl>
                                          <p:spTgt spid="2066">
                                            <p:txEl>
                                              <p:pRg st="0" end="0"/>
                                            </p:txEl>
                                          </p:spTgt>
                                        </p:tgtEl>
                                      </p:cBhvr>
                                    </p:animEffect>
                                  </p:childTnLst>
                                </p:cTn>
                              </p:par>
                              <p:par>
                                <p:cTn id="218" presetID="10" presetClass="entr" presetSubtype="0" fill="hold" nodeType="withEffect">
                                  <p:stCondLst>
                                    <p:cond delay="0"/>
                                  </p:stCondLst>
                                  <p:childTnLst>
                                    <p:set>
                                      <p:cBhvr>
                                        <p:cTn id="219" dur="1" fill="hold">
                                          <p:stCondLst>
                                            <p:cond delay="0"/>
                                          </p:stCondLst>
                                        </p:cTn>
                                        <p:tgtEl>
                                          <p:spTgt spid="122"/>
                                        </p:tgtEl>
                                        <p:attrNameLst>
                                          <p:attrName>style.visibility</p:attrName>
                                        </p:attrNameLst>
                                      </p:cBhvr>
                                      <p:to>
                                        <p:strVal val="visible"/>
                                      </p:to>
                                    </p:set>
                                    <p:animEffect transition="in" filter="fade">
                                      <p:cBhvr>
                                        <p:cTn id="220" dur="500"/>
                                        <p:tgtEl>
                                          <p:spTgt spid="122"/>
                                        </p:tgtEl>
                                      </p:cBhvr>
                                    </p:animEffect>
                                  </p:childTnLst>
                                </p:cTn>
                              </p:par>
                            </p:childTnLst>
                          </p:cTn>
                        </p:par>
                      </p:childTnLst>
                    </p:cTn>
                  </p:par>
                  <p:par>
                    <p:cTn id="221" fill="hold">
                      <p:stCondLst>
                        <p:cond delay="indefinite"/>
                      </p:stCondLst>
                      <p:childTnLst>
                        <p:par>
                          <p:cTn id="222" fill="hold">
                            <p:stCondLst>
                              <p:cond delay="0"/>
                            </p:stCondLst>
                            <p:childTnLst>
                              <p:par>
                                <p:cTn id="223" presetID="9" presetClass="emph" presetSubtype="0" grpId="1" nodeType="clickEffect">
                                  <p:stCondLst>
                                    <p:cond delay="0"/>
                                  </p:stCondLst>
                                  <p:childTnLst>
                                    <p:set>
                                      <p:cBhvr>
                                        <p:cTn id="224" dur="indefinite"/>
                                        <p:tgtEl>
                                          <p:spTgt spid="141"/>
                                        </p:tgtEl>
                                        <p:attrNameLst>
                                          <p:attrName>style.opacity</p:attrName>
                                        </p:attrNameLst>
                                      </p:cBhvr>
                                      <p:to>
                                        <p:strVal val="0.1"/>
                                      </p:to>
                                    </p:set>
                                    <p:animEffect filter="image" prLst="opacity: 0.1">
                                      <p:cBhvr rctx="IE">
                                        <p:cTn id="225" dur="indefinite"/>
                                        <p:tgtEl>
                                          <p:spTgt spid="141"/>
                                        </p:tgtEl>
                                      </p:cBhvr>
                                    </p:animEffect>
                                  </p:childTnLst>
                                </p:cTn>
                              </p:par>
                              <p:par>
                                <p:cTn id="226" presetID="9" presetClass="emph" presetSubtype="0" nodeType="withEffect">
                                  <p:stCondLst>
                                    <p:cond delay="0"/>
                                  </p:stCondLst>
                                  <p:childTnLst>
                                    <p:set>
                                      <p:cBhvr>
                                        <p:cTn id="227" dur="indefinite"/>
                                        <p:tgtEl>
                                          <p:spTgt spid="149"/>
                                        </p:tgtEl>
                                        <p:attrNameLst>
                                          <p:attrName>style.opacity</p:attrName>
                                        </p:attrNameLst>
                                      </p:cBhvr>
                                      <p:to>
                                        <p:strVal val="0.1"/>
                                      </p:to>
                                    </p:set>
                                    <p:animEffect filter="image" prLst="opacity: 0.1">
                                      <p:cBhvr rctx="IE">
                                        <p:cTn id="228" dur="indefinite"/>
                                        <p:tgtEl>
                                          <p:spTgt spid="149"/>
                                        </p:tgtEl>
                                      </p:cBhvr>
                                    </p:animEffect>
                                  </p:childTnLst>
                                </p:cTn>
                              </p:par>
                              <p:par>
                                <p:cTn id="229" presetID="9" presetClass="emph" presetSubtype="0" grpId="1" nodeType="withEffect">
                                  <p:stCondLst>
                                    <p:cond delay="0"/>
                                  </p:stCondLst>
                                  <p:childTnLst>
                                    <p:set>
                                      <p:cBhvr>
                                        <p:cTn id="230" dur="indefinite"/>
                                        <p:tgtEl>
                                          <p:spTgt spid="171"/>
                                        </p:tgtEl>
                                        <p:attrNameLst>
                                          <p:attrName>style.opacity</p:attrName>
                                        </p:attrNameLst>
                                      </p:cBhvr>
                                      <p:to>
                                        <p:strVal val="0.1"/>
                                      </p:to>
                                    </p:set>
                                    <p:animEffect filter="image" prLst="opacity: 0.1">
                                      <p:cBhvr rctx="IE">
                                        <p:cTn id="231" dur="indefinite"/>
                                        <p:tgtEl>
                                          <p:spTgt spid="171"/>
                                        </p:tgtEl>
                                      </p:cBhvr>
                                    </p:animEffect>
                                  </p:childTnLst>
                                </p:cTn>
                              </p:par>
                              <p:par>
                                <p:cTn id="232" presetID="9" presetClass="emph" presetSubtype="0" grpId="1" nodeType="withEffect">
                                  <p:stCondLst>
                                    <p:cond delay="0"/>
                                  </p:stCondLst>
                                  <p:childTnLst>
                                    <p:set>
                                      <p:cBhvr>
                                        <p:cTn id="233" dur="indefinite"/>
                                        <p:tgtEl>
                                          <p:spTgt spid="176"/>
                                        </p:tgtEl>
                                        <p:attrNameLst>
                                          <p:attrName>style.opacity</p:attrName>
                                        </p:attrNameLst>
                                      </p:cBhvr>
                                      <p:to>
                                        <p:strVal val="0.1"/>
                                      </p:to>
                                    </p:set>
                                    <p:animEffect filter="image" prLst="opacity: 0.1">
                                      <p:cBhvr rctx="IE">
                                        <p:cTn id="234" dur="indefinite"/>
                                        <p:tgtEl>
                                          <p:spTgt spid="176"/>
                                        </p:tgtEl>
                                      </p:cBhvr>
                                    </p:animEffect>
                                  </p:childTnLst>
                                </p:cTn>
                              </p:par>
                              <p:par>
                                <p:cTn id="235" presetID="9" presetClass="emph" presetSubtype="0" grpId="1" nodeType="withEffect">
                                  <p:stCondLst>
                                    <p:cond delay="0"/>
                                  </p:stCondLst>
                                  <p:childTnLst>
                                    <p:set>
                                      <p:cBhvr>
                                        <p:cTn id="236" dur="indefinite"/>
                                        <p:tgtEl>
                                          <p:spTgt spid="18">
                                            <p:txEl>
                                              <p:pRg st="0" end="0"/>
                                            </p:txEl>
                                          </p:spTgt>
                                        </p:tgtEl>
                                        <p:attrNameLst>
                                          <p:attrName>style.opacity</p:attrName>
                                        </p:attrNameLst>
                                      </p:cBhvr>
                                      <p:to>
                                        <p:strVal val="0.1"/>
                                      </p:to>
                                    </p:set>
                                    <p:animEffect filter="image" prLst="opacity: 0.1">
                                      <p:cBhvr rctx="IE">
                                        <p:cTn id="237" dur="indefinite"/>
                                        <p:tgtEl>
                                          <p:spTgt spid="18">
                                            <p:txEl>
                                              <p:pRg st="0" end="0"/>
                                            </p:txEl>
                                          </p:spTgt>
                                        </p:tgtEl>
                                      </p:cBhvr>
                                    </p:animEffect>
                                  </p:childTnLst>
                                </p:cTn>
                              </p:par>
                              <p:par>
                                <p:cTn id="238" presetID="9" presetClass="emph" presetSubtype="0" grpId="1" nodeType="withEffect">
                                  <p:stCondLst>
                                    <p:cond delay="0"/>
                                  </p:stCondLst>
                                  <p:childTnLst>
                                    <p:set>
                                      <p:cBhvr>
                                        <p:cTn id="239" dur="indefinite"/>
                                        <p:tgtEl>
                                          <p:spTgt spid="59">
                                            <p:txEl>
                                              <p:pRg st="0" end="0"/>
                                            </p:txEl>
                                          </p:spTgt>
                                        </p:tgtEl>
                                        <p:attrNameLst>
                                          <p:attrName>style.opacity</p:attrName>
                                        </p:attrNameLst>
                                      </p:cBhvr>
                                      <p:to>
                                        <p:strVal val="0.1"/>
                                      </p:to>
                                    </p:set>
                                    <p:animEffect filter="image" prLst="opacity: 0.1">
                                      <p:cBhvr rctx="IE">
                                        <p:cTn id="240" dur="indefinite"/>
                                        <p:tgtEl>
                                          <p:spTgt spid="59">
                                            <p:txEl>
                                              <p:pRg st="0" end="0"/>
                                            </p:txEl>
                                          </p:spTgt>
                                        </p:tgtEl>
                                      </p:cBhvr>
                                    </p:animEffect>
                                  </p:childTnLst>
                                </p:cTn>
                              </p:par>
                              <p:par>
                                <p:cTn id="241" presetID="9" presetClass="emph" presetSubtype="0" grpId="1" nodeType="withEffect">
                                  <p:stCondLst>
                                    <p:cond delay="0"/>
                                  </p:stCondLst>
                                  <p:childTnLst>
                                    <p:set>
                                      <p:cBhvr>
                                        <p:cTn id="242" dur="indefinite"/>
                                        <p:tgtEl>
                                          <p:spTgt spid="310"/>
                                        </p:tgtEl>
                                        <p:attrNameLst>
                                          <p:attrName>style.opacity</p:attrName>
                                        </p:attrNameLst>
                                      </p:cBhvr>
                                      <p:to>
                                        <p:strVal val="0.1"/>
                                      </p:to>
                                    </p:set>
                                    <p:animEffect filter="image" prLst="opacity: 0.1">
                                      <p:cBhvr rctx="IE">
                                        <p:cTn id="243" dur="indefinite"/>
                                        <p:tgtEl>
                                          <p:spTgt spid="310"/>
                                        </p:tgtEl>
                                      </p:cBhvr>
                                    </p:animEffect>
                                  </p:childTnLst>
                                </p:cTn>
                              </p:par>
                              <p:par>
                                <p:cTn id="244" presetID="9" presetClass="emph" presetSubtype="0" grpId="1" nodeType="withEffect">
                                  <p:stCondLst>
                                    <p:cond delay="0"/>
                                  </p:stCondLst>
                                  <p:childTnLst>
                                    <p:set>
                                      <p:cBhvr>
                                        <p:cTn id="245" dur="indefinite"/>
                                        <p:tgtEl>
                                          <p:spTgt spid="731"/>
                                        </p:tgtEl>
                                        <p:attrNameLst>
                                          <p:attrName>style.opacity</p:attrName>
                                        </p:attrNameLst>
                                      </p:cBhvr>
                                      <p:to>
                                        <p:strVal val="0.1"/>
                                      </p:to>
                                    </p:set>
                                    <p:animEffect filter="image" prLst="opacity: 0.1">
                                      <p:cBhvr rctx="IE">
                                        <p:cTn id="246" dur="indefinite"/>
                                        <p:tgtEl>
                                          <p:spTgt spid="731"/>
                                        </p:tgtEl>
                                      </p:cBhvr>
                                    </p:animEffect>
                                  </p:childTnLst>
                                </p:cTn>
                              </p:par>
                              <p:par>
                                <p:cTn id="247" presetID="9" presetClass="emph" presetSubtype="0" grpId="1" nodeType="withEffect">
                                  <p:stCondLst>
                                    <p:cond delay="0"/>
                                  </p:stCondLst>
                                  <p:childTnLst>
                                    <p:set>
                                      <p:cBhvr>
                                        <p:cTn id="248" dur="indefinite"/>
                                        <p:tgtEl>
                                          <p:spTgt spid="2066">
                                            <p:txEl>
                                              <p:pRg st="0" end="0"/>
                                            </p:txEl>
                                          </p:spTgt>
                                        </p:tgtEl>
                                        <p:attrNameLst>
                                          <p:attrName>style.opacity</p:attrName>
                                        </p:attrNameLst>
                                      </p:cBhvr>
                                      <p:to>
                                        <p:strVal val="0.1"/>
                                      </p:to>
                                    </p:set>
                                    <p:animEffect filter="image" prLst="opacity: 0.1">
                                      <p:cBhvr rctx="IE">
                                        <p:cTn id="249" dur="indefinite"/>
                                        <p:tgtEl>
                                          <p:spTgt spid="2066">
                                            <p:txEl>
                                              <p:pRg st="0" end="0"/>
                                            </p:txEl>
                                          </p:spTgt>
                                        </p:tgtEl>
                                      </p:cBhvr>
                                    </p:animEffect>
                                  </p:childTnLst>
                                </p:cTn>
                              </p:par>
                              <p:par>
                                <p:cTn id="250" presetID="9" presetClass="emph" presetSubtype="0" nodeType="withEffect">
                                  <p:stCondLst>
                                    <p:cond delay="0"/>
                                  </p:stCondLst>
                                  <p:childTnLst>
                                    <p:set>
                                      <p:cBhvr>
                                        <p:cTn id="251" dur="indefinite"/>
                                        <p:tgtEl>
                                          <p:spTgt spid="122"/>
                                        </p:tgtEl>
                                        <p:attrNameLst>
                                          <p:attrName>style.opacity</p:attrName>
                                        </p:attrNameLst>
                                      </p:cBhvr>
                                      <p:to>
                                        <p:strVal val="0.1"/>
                                      </p:to>
                                    </p:set>
                                    <p:animEffect filter="image" prLst="opacity: 0.1">
                                      <p:cBhvr rctx="IE">
                                        <p:cTn id="252" dur="indefinite"/>
                                        <p:tgtEl>
                                          <p:spTgt spid="122"/>
                                        </p:tgtEl>
                                      </p:cBhvr>
                                    </p:animEffect>
                                  </p:childTnLst>
                                </p:cTn>
                              </p:par>
                              <p:par>
                                <p:cTn id="253" presetID="10" presetClass="entr" presetSubtype="0" fill="hold" grpId="0" nodeType="withEffect">
                                  <p:stCondLst>
                                    <p:cond delay="0"/>
                                  </p:stCondLst>
                                  <p:childTnLst>
                                    <p:set>
                                      <p:cBhvr>
                                        <p:cTn id="254" dur="1" fill="hold">
                                          <p:stCondLst>
                                            <p:cond delay="0"/>
                                          </p:stCondLst>
                                        </p:cTn>
                                        <p:tgtEl>
                                          <p:spTgt spid="142"/>
                                        </p:tgtEl>
                                        <p:attrNameLst>
                                          <p:attrName>style.visibility</p:attrName>
                                        </p:attrNameLst>
                                      </p:cBhvr>
                                      <p:to>
                                        <p:strVal val="visible"/>
                                      </p:to>
                                    </p:set>
                                    <p:animEffect transition="in" filter="fade">
                                      <p:cBhvr>
                                        <p:cTn id="255" dur="500"/>
                                        <p:tgtEl>
                                          <p:spTgt spid="142"/>
                                        </p:tgtEl>
                                      </p:cBhvr>
                                    </p:animEffect>
                                  </p:childTnLst>
                                </p:cTn>
                              </p:par>
                              <p:par>
                                <p:cTn id="256" presetID="10" presetClass="entr" presetSubtype="0" fill="hold" nodeType="withEffect">
                                  <p:stCondLst>
                                    <p:cond delay="0"/>
                                  </p:stCondLst>
                                  <p:childTnLst>
                                    <p:set>
                                      <p:cBhvr>
                                        <p:cTn id="257" dur="1" fill="hold">
                                          <p:stCondLst>
                                            <p:cond delay="0"/>
                                          </p:stCondLst>
                                        </p:cTn>
                                        <p:tgtEl>
                                          <p:spTgt spid="151"/>
                                        </p:tgtEl>
                                        <p:attrNameLst>
                                          <p:attrName>style.visibility</p:attrName>
                                        </p:attrNameLst>
                                      </p:cBhvr>
                                      <p:to>
                                        <p:strVal val="visible"/>
                                      </p:to>
                                    </p:set>
                                    <p:animEffect transition="in" filter="fade">
                                      <p:cBhvr>
                                        <p:cTn id="258" dur="500"/>
                                        <p:tgtEl>
                                          <p:spTgt spid="151"/>
                                        </p:tgtEl>
                                      </p:cBhvr>
                                    </p:animEffect>
                                  </p:childTnLst>
                                </p:cTn>
                              </p:par>
                              <p:par>
                                <p:cTn id="259" presetID="10" presetClass="entr" presetSubtype="0" fill="hold" grpId="0" nodeType="withEffect">
                                  <p:stCondLst>
                                    <p:cond delay="0"/>
                                  </p:stCondLst>
                                  <p:childTnLst>
                                    <p:set>
                                      <p:cBhvr>
                                        <p:cTn id="260" dur="1" fill="hold">
                                          <p:stCondLst>
                                            <p:cond delay="0"/>
                                          </p:stCondLst>
                                        </p:cTn>
                                        <p:tgtEl>
                                          <p:spTgt spid="172"/>
                                        </p:tgtEl>
                                        <p:attrNameLst>
                                          <p:attrName>style.visibility</p:attrName>
                                        </p:attrNameLst>
                                      </p:cBhvr>
                                      <p:to>
                                        <p:strVal val="visible"/>
                                      </p:to>
                                    </p:set>
                                    <p:animEffect transition="in" filter="fade">
                                      <p:cBhvr>
                                        <p:cTn id="261" dur="500"/>
                                        <p:tgtEl>
                                          <p:spTgt spid="172"/>
                                        </p:tgtEl>
                                      </p:cBhvr>
                                    </p:animEffect>
                                  </p:childTnLst>
                                </p:cTn>
                              </p:par>
                              <p:par>
                                <p:cTn id="262" presetID="10" presetClass="entr" presetSubtype="0" fill="hold" grpId="0" nodeType="withEffect">
                                  <p:stCondLst>
                                    <p:cond delay="0"/>
                                  </p:stCondLst>
                                  <p:childTnLst>
                                    <p:set>
                                      <p:cBhvr>
                                        <p:cTn id="263" dur="1" fill="hold">
                                          <p:stCondLst>
                                            <p:cond delay="0"/>
                                          </p:stCondLst>
                                        </p:cTn>
                                        <p:tgtEl>
                                          <p:spTgt spid="177"/>
                                        </p:tgtEl>
                                        <p:attrNameLst>
                                          <p:attrName>style.visibility</p:attrName>
                                        </p:attrNameLst>
                                      </p:cBhvr>
                                      <p:to>
                                        <p:strVal val="visible"/>
                                      </p:to>
                                    </p:set>
                                    <p:animEffect transition="in" filter="fade">
                                      <p:cBhvr>
                                        <p:cTn id="264" dur="500"/>
                                        <p:tgtEl>
                                          <p:spTgt spid="177"/>
                                        </p:tgtEl>
                                      </p:cBhvr>
                                    </p:animEffect>
                                  </p:childTnLst>
                                </p:cTn>
                              </p:par>
                              <p:par>
                                <p:cTn id="265" presetID="10" presetClass="entr" presetSubtype="0" fill="hold" grpId="0" nodeType="withEffect">
                                  <p:stCondLst>
                                    <p:cond delay="0"/>
                                  </p:stCondLst>
                                  <p:childTnLst>
                                    <p:set>
                                      <p:cBhvr>
                                        <p:cTn id="266" dur="1" fill="hold">
                                          <p:stCondLst>
                                            <p:cond delay="0"/>
                                          </p:stCondLst>
                                        </p:cTn>
                                        <p:tgtEl>
                                          <p:spTgt spid="19">
                                            <p:txEl>
                                              <p:pRg st="0" end="0"/>
                                            </p:txEl>
                                          </p:spTgt>
                                        </p:tgtEl>
                                        <p:attrNameLst>
                                          <p:attrName>style.visibility</p:attrName>
                                        </p:attrNameLst>
                                      </p:cBhvr>
                                      <p:to>
                                        <p:strVal val="visible"/>
                                      </p:to>
                                    </p:set>
                                    <p:animEffect transition="in" filter="fade">
                                      <p:cBhvr>
                                        <p:cTn id="267" dur="500"/>
                                        <p:tgtEl>
                                          <p:spTgt spid="19">
                                            <p:txEl>
                                              <p:pRg st="0" end="0"/>
                                            </p:txEl>
                                          </p:spTgt>
                                        </p:tgtEl>
                                      </p:cBhvr>
                                    </p:animEffect>
                                  </p:childTnLst>
                                </p:cTn>
                              </p:par>
                              <p:par>
                                <p:cTn id="268" presetID="10" presetClass="entr" presetSubtype="0" fill="hold" grpId="0" nodeType="withEffect">
                                  <p:stCondLst>
                                    <p:cond delay="0"/>
                                  </p:stCondLst>
                                  <p:childTnLst>
                                    <p:set>
                                      <p:cBhvr>
                                        <p:cTn id="269" dur="1" fill="hold">
                                          <p:stCondLst>
                                            <p:cond delay="0"/>
                                          </p:stCondLst>
                                        </p:cTn>
                                        <p:tgtEl>
                                          <p:spTgt spid="60">
                                            <p:txEl>
                                              <p:pRg st="0" end="0"/>
                                            </p:txEl>
                                          </p:spTgt>
                                        </p:tgtEl>
                                        <p:attrNameLst>
                                          <p:attrName>style.visibility</p:attrName>
                                        </p:attrNameLst>
                                      </p:cBhvr>
                                      <p:to>
                                        <p:strVal val="visible"/>
                                      </p:to>
                                    </p:set>
                                    <p:animEffect transition="in" filter="fade">
                                      <p:cBhvr>
                                        <p:cTn id="270" dur="500"/>
                                        <p:tgtEl>
                                          <p:spTgt spid="60">
                                            <p:txEl>
                                              <p:pRg st="0" end="0"/>
                                            </p:txEl>
                                          </p:spTgt>
                                        </p:tgtEl>
                                      </p:cBhvr>
                                    </p:animEffect>
                                  </p:childTnLst>
                                </p:cTn>
                              </p:par>
                              <p:par>
                                <p:cTn id="271" presetID="10" presetClass="entr" presetSubtype="0" fill="hold" grpId="0" nodeType="withEffect">
                                  <p:stCondLst>
                                    <p:cond delay="0"/>
                                  </p:stCondLst>
                                  <p:childTnLst>
                                    <p:set>
                                      <p:cBhvr>
                                        <p:cTn id="272" dur="1" fill="hold">
                                          <p:stCondLst>
                                            <p:cond delay="0"/>
                                          </p:stCondLst>
                                        </p:cTn>
                                        <p:tgtEl>
                                          <p:spTgt spid="311"/>
                                        </p:tgtEl>
                                        <p:attrNameLst>
                                          <p:attrName>style.visibility</p:attrName>
                                        </p:attrNameLst>
                                      </p:cBhvr>
                                      <p:to>
                                        <p:strVal val="visible"/>
                                      </p:to>
                                    </p:set>
                                    <p:animEffect transition="in" filter="fade">
                                      <p:cBhvr>
                                        <p:cTn id="273" dur="500"/>
                                        <p:tgtEl>
                                          <p:spTgt spid="311"/>
                                        </p:tgtEl>
                                      </p:cBhvr>
                                    </p:animEffect>
                                  </p:childTnLst>
                                </p:cTn>
                              </p:par>
                              <p:par>
                                <p:cTn id="274" presetID="10" presetClass="entr" presetSubtype="0" fill="hold" grpId="0" nodeType="withEffect">
                                  <p:stCondLst>
                                    <p:cond delay="0"/>
                                  </p:stCondLst>
                                  <p:childTnLst>
                                    <p:set>
                                      <p:cBhvr>
                                        <p:cTn id="275" dur="1" fill="hold">
                                          <p:stCondLst>
                                            <p:cond delay="0"/>
                                          </p:stCondLst>
                                        </p:cTn>
                                        <p:tgtEl>
                                          <p:spTgt spid="732"/>
                                        </p:tgtEl>
                                        <p:attrNameLst>
                                          <p:attrName>style.visibility</p:attrName>
                                        </p:attrNameLst>
                                      </p:cBhvr>
                                      <p:to>
                                        <p:strVal val="visible"/>
                                      </p:to>
                                    </p:set>
                                    <p:animEffect transition="in" filter="fade">
                                      <p:cBhvr>
                                        <p:cTn id="276" dur="500"/>
                                        <p:tgtEl>
                                          <p:spTgt spid="732"/>
                                        </p:tgtEl>
                                      </p:cBhvr>
                                    </p:animEffect>
                                  </p:childTnLst>
                                </p:cTn>
                              </p:par>
                              <p:par>
                                <p:cTn id="277" presetID="10" presetClass="entr" presetSubtype="0" fill="hold" grpId="0" nodeType="withEffect">
                                  <p:stCondLst>
                                    <p:cond delay="0"/>
                                  </p:stCondLst>
                                  <p:childTnLst>
                                    <p:set>
                                      <p:cBhvr>
                                        <p:cTn id="278" dur="1" fill="hold">
                                          <p:stCondLst>
                                            <p:cond delay="0"/>
                                          </p:stCondLst>
                                        </p:cTn>
                                        <p:tgtEl>
                                          <p:spTgt spid="2067">
                                            <p:txEl>
                                              <p:pRg st="0" end="0"/>
                                            </p:txEl>
                                          </p:spTgt>
                                        </p:tgtEl>
                                        <p:attrNameLst>
                                          <p:attrName>style.visibility</p:attrName>
                                        </p:attrNameLst>
                                      </p:cBhvr>
                                      <p:to>
                                        <p:strVal val="visible"/>
                                      </p:to>
                                    </p:set>
                                    <p:animEffect transition="in" filter="fade">
                                      <p:cBhvr>
                                        <p:cTn id="279" dur="500"/>
                                        <p:tgtEl>
                                          <p:spTgt spid="2067">
                                            <p:txEl>
                                              <p:pRg st="0" end="0"/>
                                            </p:txEl>
                                          </p:spTgt>
                                        </p:tgtEl>
                                      </p:cBhvr>
                                    </p:animEffect>
                                  </p:childTnLst>
                                </p:cTn>
                              </p:par>
                              <p:par>
                                <p:cTn id="280" presetID="10" presetClass="entr" presetSubtype="0" fill="hold" nodeType="withEffect">
                                  <p:stCondLst>
                                    <p:cond delay="0"/>
                                  </p:stCondLst>
                                  <p:childTnLst>
                                    <p:set>
                                      <p:cBhvr>
                                        <p:cTn id="281" dur="1" fill="hold">
                                          <p:stCondLst>
                                            <p:cond delay="0"/>
                                          </p:stCondLst>
                                        </p:cTn>
                                        <p:tgtEl>
                                          <p:spTgt spid="130"/>
                                        </p:tgtEl>
                                        <p:attrNameLst>
                                          <p:attrName>style.visibility</p:attrName>
                                        </p:attrNameLst>
                                      </p:cBhvr>
                                      <p:to>
                                        <p:strVal val="visible"/>
                                      </p:to>
                                    </p:set>
                                    <p:animEffect transition="in" filter="fade">
                                      <p:cBhvr>
                                        <p:cTn id="282" dur="500"/>
                                        <p:tgtEl>
                                          <p:spTgt spid="130"/>
                                        </p:tgtEl>
                                      </p:cBhvr>
                                    </p:animEffect>
                                  </p:childTnLst>
                                </p:cTn>
                              </p:par>
                            </p:childTnLst>
                          </p:cTn>
                        </p:par>
                      </p:childTnLst>
                    </p:cTn>
                  </p:par>
                  <p:par>
                    <p:cTn id="283" fill="hold">
                      <p:stCondLst>
                        <p:cond delay="indefinite"/>
                      </p:stCondLst>
                      <p:childTnLst>
                        <p:par>
                          <p:cTn id="284" fill="hold">
                            <p:stCondLst>
                              <p:cond delay="0"/>
                            </p:stCondLst>
                            <p:childTnLst>
                              <p:par>
                                <p:cTn id="285" presetID="9" presetClass="emph" presetSubtype="0" grpId="2" nodeType="clickEffect">
                                  <p:stCondLst>
                                    <p:cond delay="0"/>
                                  </p:stCondLst>
                                  <p:childTnLst>
                                    <p:set>
                                      <p:cBhvr>
                                        <p:cTn id="286" dur="indefinite"/>
                                        <p:tgtEl>
                                          <p:spTgt spid="138"/>
                                        </p:tgtEl>
                                        <p:attrNameLst>
                                          <p:attrName>style.opacity</p:attrName>
                                        </p:attrNameLst>
                                      </p:cBhvr>
                                      <p:to>
                                        <p:strVal val="1"/>
                                      </p:to>
                                    </p:set>
                                    <p:animEffect filter="image" prLst="opacity: 1">
                                      <p:cBhvr rctx="IE">
                                        <p:cTn id="287" dur="indefinite"/>
                                        <p:tgtEl>
                                          <p:spTgt spid="138"/>
                                        </p:tgtEl>
                                      </p:cBhvr>
                                    </p:animEffect>
                                  </p:childTnLst>
                                </p:cTn>
                              </p:par>
                              <p:par>
                                <p:cTn id="288" presetID="9" presetClass="emph" presetSubtype="0" grpId="2" nodeType="withEffect">
                                  <p:stCondLst>
                                    <p:cond delay="0"/>
                                  </p:stCondLst>
                                  <p:childTnLst>
                                    <p:set>
                                      <p:cBhvr>
                                        <p:cTn id="289" dur="indefinite"/>
                                        <p:tgtEl>
                                          <p:spTgt spid="139"/>
                                        </p:tgtEl>
                                        <p:attrNameLst>
                                          <p:attrName>style.opacity</p:attrName>
                                        </p:attrNameLst>
                                      </p:cBhvr>
                                      <p:to>
                                        <p:strVal val="1"/>
                                      </p:to>
                                    </p:set>
                                    <p:animEffect filter="image" prLst="opacity: 1">
                                      <p:cBhvr rctx="IE">
                                        <p:cTn id="290" dur="indefinite"/>
                                        <p:tgtEl>
                                          <p:spTgt spid="139"/>
                                        </p:tgtEl>
                                      </p:cBhvr>
                                    </p:animEffect>
                                  </p:childTnLst>
                                </p:cTn>
                              </p:par>
                              <p:par>
                                <p:cTn id="291" presetID="9" presetClass="emph" presetSubtype="0" grpId="2" nodeType="withEffect">
                                  <p:stCondLst>
                                    <p:cond delay="0"/>
                                  </p:stCondLst>
                                  <p:childTnLst>
                                    <p:set>
                                      <p:cBhvr>
                                        <p:cTn id="292" dur="indefinite"/>
                                        <p:tgtEl>
                                          <p:spTgt spid="140"/>
                                        </p:tgtEl>
                                        <p:attrNameLst>
                                          <p:attrName>style.opacity</p:attrName>
                                        </p:attrNameLst>
                                      </p:cBhvr>
                                      <p:to>
                                        <p:strVal val="1"/>
                                      </p:to>
                                    </p:set>
                                    <p:animEffect filter="image" prLst="opacity: 1">
                                      <p:cBhvr rctx="IE">
                                        <p:cTn id="293" dur="indefinite"/>
                                        <p:tgtEl>
                                          <p:spTgt spid="140"/>
                                        </p:tgtEl>
                                      </p:cBhvr>
                                    </p:animEffect>
                                  </p:childTnLst>
                                </p:cTn>
                              </p:par>
                              <p:par>
                                <p:cTn id="294" presetID="9" presetClass="emph" presetSubtype="0" grpId="2" nodeType="withEffect">
                                  <p:stCondLst>
                                    <p:cond delay="0"/>
                                  </p:stCondLst>
                                  <p:childTnLst>
                                    <p:set>
                                      <p:cBhvr>
                                        <p:cTn id="295" dur="indefinite"/>
                                        <p:tgtEl>
                                          <p:spTgt spid="141"/>
                                        </p:tgtEl>
                                        <p:attrNameLst>
                                          <p:attrName>style.opacity</p:attrName>
                                        </p:attrNameLst>
                                      </p:cBhvr>
                                      <p:to>
                                        <p:strVal val="1"/>
                                      </p:to>
                                    </p:set>
                                    <p:animEffect filter="image" prLst="opacity: 1">
                                      <p:cBhvr rctx="IE">
                                        <p:cTn id="296" dur="indefinite"/>
                                        <p:tgtEl>
                                          <p:spTgt spid="141"/>
                                        </p:tgtEl>
                                      </p:cBhvr>
                                    </p:animEffect>
                                  </p:childTnLst>
                                </p:cTn>
                              </p:par>
                              <p:par>
                                <p:cTn id="297" presetID="9" presetClass="emph" presetSubtype="0" nodeType="withEffect">
                                  <p:stCondLst>
                                    <p:cond delay="0"/>
                                  </p:stCondLst>
                                  <p:childTnLst>
                                    <p:set>
                                      <p:cBhvr>
                                        <p:cTn id="298" dur="indefinite"/>
                                        <p:tgtEl>
                                          <p:spTgt spid="143"/>
                                        </p:tgtEl>
                                        <p:attrNameLst>
                                          <p:attrName>style.opacity</p:attrName>
                                        </p:attrNameLst>
                                      </p:cBhvr>
                                      <p:to>
                                        <p:strVal val="1"/>
                                      </p:to>
                                    </p:set>
                                    <p:animEffect filter="image" prLst="opacity: 1">
                                      <p:cBhvr rctx="IE">
                                        <p:cTn id="299" dur="indefinite"/>
                                        <p:tgtEl>
                                          <p:spTgt spid="143"/>
                                        </p:tgtEl>
                                      </p:cBhvr>
                                    </p:animEffect>
                                  </p:childTnLst>
                                </p:cTn>
                              </p:par>
                              <p:par>
                                <p:cTn id="300" presetID="9" presetClass="emph" presetSubtype="0" nodeType="withEffect">
                                  <p:stCondLst>
                                    <p:cond delay="0"/>
                                  </p:stCondLst>
                                  <p:childTnLst>
                                    <p:set>
                                      <p:cBhvr>
                                        <p:cTn id="301" dur="indefinite"/>
                                        <p:tgtEl>
                                          <p:spTgt spid="144"/>
                                        </p:tgtEl>
                                        <p:attrNameLst>
                                          <p:attrName>style.opacity</p:attrName>
                                        </p:attrNameLst>
                                      </p:cBhvr>
                                      <p:to>
                                        <p:strVal val="1"/>
                                      </p:to>
                                    </p:set>
                                    <p:animEffect filter="image" prLst="opacity: 1">
                                      <p:cBhvr rctx="IE">
                                        <p:cTn id="302" dur="indefinite"/>
                                        <p:tgtEl>
                                          <p:spTgt spid="144"/>
                                        </p:tgtEl>
                                      </p:cBhvr>
                                    </p:animEffect>
                                  </p:childTnLst>
                                </p:cTn>
                              </p:par>
                              <p:par>
                                <p:cTn id="303" presetID="9" presetClass="emph" presetSubtype="0" nodeType="withEffect">
                                  <p:stCondLst>
                                    <p:cond delay="0"/>
                                  </p:stCondLst>
                                  <p:childTnLst>
                                    <p:set>
                                      <p:cBhvr>
                                        <p:cTn id="304" dur="indefinite"/>
                                        <p:tgtEl>
                                          <p:spTgt spid="148"/>
                                        </p:tgtEl>
                                        <p:attrNameLst>
                                          <p:attrName>style.opacity</p:attrName>
                                        </p:attrNameLst>
                                      </p:cBhvr>
                                      <p:to>
                                        <p:strVal val="1"/>
                                      </p:to>
                                    </p:set>
                                    <p:animEffect filter="image" prLst="opacity: 1">
                                      <p:cBhvr rctx="IE">
                                        <p:cTn id="305" dur="indefinite"/>
                                        <p:tgtEl>
                                          <p:spTgt spid="148"/>
                                        </p:tgtEl>
                                      </p:cBhvr>
                                    </p:animEffect>
                                  </p:childTnLst>
                                </p:cTn>
                              </p:par>
                              <p:par>
                                <p:cTn id="306" presetID="9" presetClass="emph" presetSubtype="0" nodeType="withEffect">
                                  <p:stCondLst>
                                    <p:cond delay="0"/>
                                  </p:stCondLst>
                                  <p:childTnLst>
                                    <p:set>
                                      <p:cBhvr>
                                        <p:cTn id="307" dur="indefinite"/>
                                        <p:tgtEl>
                                          <p:spTgt spid="149"/>
                                        </p:tgtEl>
                                        <p:attrNameLst>
                                          <p:attrName>style.opacity</p:attrName>
                                        </p:attrNameLst>
                                      </p:cBhvr>
                                      <p:to>
                                        <p:strVal val="1"/>
                                      </p:to>
                                    </p:set>
                                    <p:animEffect filter="image" prLst="opacity: 1">
                                      <p:cBhvr rctx="IE">
                                        <p:cTn id="308" dur="indefinite"/>
                                        <p:tgtEl>
                                          <p:spTgt spid="149"/>
                                        </p:tgtEl>
                                      </p:cBhvr>
                                    </p:animEffect>
                                  </p:childTnLst>
                                </p:cTn>
                              </p:par>
                              <p:par>
                                <p:cTn id="309" presetID="9" presetClass="emph" presetSubtype="0" grpId="2" nodeType="withEffect">
                                  <p:stCondLst>
                                    <p:cond delay="0"/>
                                  </p:stCondLst>
                                  <p:childTnLst>
                                    <p:set>
                                      <p:cBhvr>
                                        <p:cTn id="310" dur="indefinite"/>
                                        <p:tgtEl>
                                          <p:spTgt spid="152"/>
                                        </p:tgtEl>
                                        <p:attrNameLst>
                                          <p:attrName>style.opacity</p:attrName>
                                        </p:attrNameLst>
                                      </p:cBhvr>
                                      <p:to>
                                        <p:strVal val="1"/>
                                      </p:to>
                                    </p:set>
                                    <p:animEffect filter="image" prLst="opacity: 1">
                                      <p:cBhvr rctx="IE">
                                        <p:cTn id="311" dur="indefinite"/>
                                        <p:tgtEl>
                                          <p:spTgt spid="152"/>
                                        </p:tgtEl>
                                      </p:cBhvr>
                                    </p:animEffect>
                                  </p:childTnLst>
                                </p:cTn>
                              </p:par>
                              <p:par>
                                <p:cTn id="312" presetID="9" presetClass="emph" presetSubtype="0" grpId="2" nodeType="withEffect">
                                  <p:stCondLst>
                                    <p:cond delay="0"/>
                                  </p:stCondLst>
                                  <p:childTnLst>
                                    <p:set>
                                      <p:cBhvr>
                                        <p:cTn id="313" dur="indefinite"/>
                                        <p:tgtEl>
                                          <p:spTgt spid="169"/>
                                        </p:tgtEl>
                                        <p:attrNameLst>
                                          <p:attrName>style.opacity</p:attrName>
                                        </p:attrNameLst>
                                      </p:cBhvr>
                                      <p:to>
                                        <p:strVal val="1"/>
                                      </p:to>
                                    </p:set>
                                    <p:animEffect filter="image" prLst="opacity: 1">
                                      <p:cBhvr rctx="IE">
                                        <p:cTn id="314" dur="indefinite"/>
                                        <p:tgtEl>
                                          <p:spTgt spid="169"/>
                                        </p:tgtEl>
                                      </p:cBhvr>
                                    </p:animEffect>
                                  </p:childTnLst>
                                </p:cTn>
                              </p:par>
                              <p:par>
                                <p:cTn id="315" presetID="9" presetClass="emph" presetSubtype="0" grpId="2" nodeType="withEffect">
                                  <p:stCondLst>
                                    <p:cond delay="0"/>
                                  </p:stCondLst>
                                  <p:childTnLst>
                                    <p:set>
                                      <p:cBhvr>
                                        <p:cTn id="316" dur="indefinite"/>
                                        <p:tgtEl>
                                          <p:spTgt spid="170"/>
                                        </p:tgtEl>
                                        <p:attrNameLst>
                                          <p:attrName>style.opacity</p:attrName>
                                        </p:attrNameLst>
                                      </p:cBhvr>
                                      <p:to>
                                        <p:strVal val="1"/>
                                      </p:to>
                                    </p:set>
                                    <p:animEffect filter="image" prLst="opacity: 1">
                                      <p:cBhvr rctx="IE">
                                        <p:cTn id="317" dur="indefinite"/>
                                        <p:tgtEl>
                                          <p:spTgt spid="170"/>
                                        </p:tgtEl>
                                      </p:cBhvr>
                                    </p:animEffect>
                                  </p:childTnLst>
                                </p:cTn>
                              </p:par>
                              <p:par>
                                <p:cTn id="318" presetID="9" presetClass="emph" presetSubtype="0" grpId="2" nodeType="withEffect">
                                  <p:stCondLst>
                                    <p:cond delay="0"/>
                                  </p:stCondLst>
                                  <p:childTnLst>
                                    <p:set>
                                      <p:cBhvr>
                                        <p:cTn id="319" dur="indefinite"/>
                                        <p:tgtEl>
                                          <p:spTgt spid="171"/>
                                        </p:tgtEl>
                                        <p:attrNameLst>
                                          <p:attrName>style.opacity</p:attrName>
                                        </p:attrNameLst>
                                      </p:cBhvr>
                                      <p:to>
                                        <p:strVal val="1"/>
                                      </p:to>
                                    </p:set>
                                    <p:animEffect filter="image" prLst="opacity: 1">
                                      <p:cBhvr rctx="IE">
                                        <p:cTn id="320" dur="indefinite"/>
                                        <p:tgtEl>
                                          <p:spTgt spid="171"/>
                                        </p:tgtEl>
                                      </p:cBhvr>
                                    </p:animEffect>
                                  </p:childTnLst>
                                </p:cTn>
                              </p:par>
                              <p:par>
                                <p:cTn id="321" presetID="9" presetClass="emph" presetSubtype="0" grpId="2" nodeType="withEffect">
                                  <p:stCondLst>
                                    <p:cond delay="0"/>
                                  </p:stCondLst>
                                  <p:childTnLst>
                                    <p:set>
                                      <p:cBhvr>
                                        <p:cTn id="322" dur="indefinite"/>
                                        <p:tgtEl>
                                          <p:spTgt spid="173"/>
                                        </p:tgtEl>
                                        <p:attrNameLst>
                                          <p:attrName>style.opacity</p:attrName>
                                        </p:attrNameLst>
                                      </p:cBhvr>
                                      <p:to>
                                        <p:strVal val="1"/>
                                      </p:to>
                                    </p:set>
                                    <p:animEffect filter="image" prLst="opacity: 1">
                                      <p:cBhvr rctx="IE">
                                        <p:cTn id="323" dur="indefinite"/>
                                        <p:tgtEl>
                                          <p:spTgt spid="173"/>
                                        </p:tgtEl>
                                      </p:cBhvr>
                                    </p:animEffect>
                                  </p:childTnLst>
                                </p:cTn>
                              </p:par>
                              <p:par>
                                <p:cTn id="324" presetID="9" presetClass="emph" presetSubtype="0" grpId="2" nodeType="withEffect">
                                  <p:stCondLst>
                                    <p:cond delay="0"/>
                                  </p:stCondLst>
                                  <p:childTnLst>
                                    <p:set>
                                      <p:cBhvr>
                                        <p:cTn id="325" dur="indefinite"/>
                                        <p:tgtEl>
                                          <p:spTgt spid="174"/>
                                        </p:tgtEl>
                                        <p:attrNameLst>
                                          <p:attrName>style.opacity</p:attrName>
                                        </p:attrNameLst>
                                      </p:cBhvr>
                                      <p:to>
                                        <p:strVal val="1"/>
                                      </p:to>
                                    </p:set>
                                    <p:animEffect filter="image" prLst="opacity: 1">
                                      <p:cBhvr rctx="IE">
                                        <p:cTn id="326" dur="indefinite"/>
                                        <p:tgtEl>
                                          <p:spTgt spid="174"/>
                                        </p:tgtEl>
                                      </p:cBhvr>
                                    </p:animEffect>
                                  </p:childTnLst>
                                </p:cTn>
                              </p:par>
                              <p:par>
                                <p:cTn id="327" presetID="9" presetClass="emph" presetSubtype="0" grpId="2" nodeType="withEffect">
                                  <p:stCondLst>
                                    <p:cond delay="0"/>
                                  </p:stCondLst>
                                  <p:childTnLst>
                                    <p:set>
                                      <p:cBhvr>
                                        <p:cTn id="328" dur="indefinite"/>
                                        <p:tgtEl>
                                          <p:spTgt spid="175"/>
                                        </p:tgtEl>
                                        <p:attrNameLst>
                                          <p:attrName>style.opacity</p:attrName>
                                        </p:attrNameLst>
                                      </p:cBhvr>
                                      <p:to>
                                        <p:strVal val="1"/>
                                      </p:to>
                                    </p:set>
                                    <p:animEffect filter="image" prLst="opacity: 1">
                                      <p:cBhvr rctx="IE">
                                        <p:cTn id="329" dur="indefinite"/>
                                        <p:tgtEl>
                                          <p:spTgt spid="175"/>
                                        </p:tgtEl>
                                      </p:cBhvr>
                                    </p:animEffect>
                                  </p:childTnLst>
                                </p:cTn>
                              </p:par>
                              <p:par>
                                <p:cTn id="330" presetID="9" presetClass="emph" presetSubtype="0" grpId="2" nodeType="withEffect">
                                  <p:stCondLst>
                                    <p:cond delay="0"/>
                                  </p:stCondLst>
                                  <p:childTnLst>
                                    <p:set>
                                      <p:cBhvr>
                                        <p:cTn id="331" dur="indefinite"/>
                                        <p:tgtEl>
                                          <p:spTgt spid="176"/>
                                        </p:tgtEl>
                                        <p:attrNameLst>
                                          <p:attrName>style.opacity</p:attrName>
                                        </p:attrNameLst>
                                      </p:cBhvr>
                                      <p:to>
                                        <p:strVal val="1"/>
                                      </p:to>
                                    </p:set>
                                    <p:animEffect filter="image" prLst="opacity: 1">
                                      <p:cBhvr rctx="IE">
                                        <p:cTn id="332" dur="indefinite"/>
                                        <p:tgtEl>
                                          <p:spTgt spid="176"/>
                                        </p:tgtEl>
                                      </p:cBhvr>
                                    </p:animEffect>
                                  </p:childTnLst>
                                </p:cTn>
                              </p:par>
                              <p:par>
                                <p:cTn id="333" presetID="9" presetClass="emph" presetSubtype="0" grpId="2" nodeType="withEffect">
                                  <p:stCondLst>
                                    <p:cond delay="0"/>
                                  </p:stCondLst>
                                  <p:childTnLst>
                                    <p:set>
                                      <p:cBhvr>
                                        <p:cTn id="334" dur="indefinite"/>
                                        <p:tgtEl>
                                          <p:spTgt spid="7">
                                            <p:txEl>
                                              <p:pRg st="0" end="0"/>
                                            </p:txEl>
                                          </p:spTgt>
                                        </p:tgtEl>
                                        <p:attrNameLst>
                                          <p:attrName>style.opacity</p:attrName>
                                        </p:attrNameLst>
                                      </p:cBhvr>
                                      <p:to>
                                        <p:strVal val="1"/>
                                      </p:to>
                                    </p:set>
                                    <p:animEffect filter="image" prLst="opacity: 1">
                                      <p:cBhvr rctx="IE">
                                        <p:cTn id="335" dur="indefinite"/>
                                        <p:tgtEl>
                                          <p:spTgt spid="7">
                                            <p:txEl>
                                              <p:pRg st="0" end="0"/>
                                            </p:txEl>
                                          </p:spTgt>
                                        </p:tgtEl>
                                      </p:cBhvr>
                                    </p:animEffect>
                                  </p:childTnLst>
                                </p:cTn>
                              </p:par>
                              <p:par>
                                <p:cTn id="336" presetID="9" presetClass="emph" presetSubtype="0" grpId="2" nodeType="withEffect">
                                  <p:stCondLst>
                                    <p:cond delay="0"/>
                                  </p:stCondLst>
                                  <p:childTnLst>
                                    <p:set>
                                      <p:cBhvr>
                                        <p:cTn id="337" dur="indefinite"/>
                                        <p:tgtEl>
                                          <p:spTgt spid="12">
                                            <p:txEl>
                                              <p:pRg st="0" end="0"/>
                                            </p:txEl>
                                          </p:spTgt>
                                        </p:tgtEl>
                                        <p:attrNameLst>
                                          <p:attrName>style.opacity</p:attrName>
                                        </p:attrNameLst>
                                      </p:cBhvr>
                                      <p:to>
                                        <p:strVal val="1"/>
                                      </p:to>
                                    </p:set>
                                    <p:animEffect filter="image" prLst="opacity: 1">
                                      <p:cBhvr rctx="IE">
                                        <p:cTn id="338" dur="indefinite"/>
                                        <p:tgtEl>
                                          <p:spTgt spid="12">
                                            <p:txEl>
                                              <p:pRg st="0" end="0"/>
                                            </p:txEl>
                                          </p:spTgt>
                                        </p:tgtEl>
                                      </p:cBhvr>
                                    </p:animEffect>
                                  </p:childTnLst>
                                </p:cTn>
                              </p:par>
                              <p:par>
                                <p:cTn id="339" presetID="9" presetClass="emph" presetSubtype="0" grpId="2" nodeType="withEffect">
                                  <p:stCondLst>
                                    <p:cond delay="0"/>
                                  </p:stCondLst>
                                  <p:childTnLst>
                                    <p:set>
                                      <p:cBhvr>
                                        <p:cTn id="340" dur="indefinite"/>
                                        <p:tgtEl>
                                          <p:spTgt spid="16">
                                            <p:txEl>
                                              <p:pRg st="0" end="0"/>
                                            </p:txEl>
                                          </p:spTgt>
                                        </p:tgtEl>
                                        <p:attrNameLst>
                                          <p:attrName>style.opacity</p:attrName>
                                        </p:attrNameLst>
                                      </p:cBhvr>
                                      <p:to>
                                        <p:strVal val="1"/>
                                      </p:to>
                                    </p:set>
                                    <p:animEffect filter="image" prLst="opacity: 1">
                                      <p:cBhvr rctx="IE">
                                        <p:cTn id="341" dur="indefinite"/>
                                        <p:tgtEl>
                                          <p:spTgt spid="16">
                                            <p:txEl>
                                              <p:pRg st="0" end="0"/>
                                            </p:txEl>
                                          </p:spTgt>
                                        </p:tgtEl>
                                      </p:cBhvr>
                                    </p:animEffect>
                                  </p:childTnLst>
                                </p:cTn>
                              </p:par>
                              <p:par>
                                <p:cTn id="342" presetID="9" presetClass="emph" presetSubtype="0" grpId="2" nodeType="withEffect">
                                  <p:stCondLst>
                                    <p:cond delay="0"/>
                                  </p:stCondLst>
                                  <p:childTnLst>
                                    <p:set>
                                      <p:cBhvr>
                                        <p:cTn id="343" dur="indefinite"/>
                                        <p:tgtEl>
                                          <p:spTgt spid="18">
                                            <p:txEl>
                                              <p:pRg st="0" end="0"/>
                                            </p:txEl>
                                          </p:spTgt>
                                        </p:tgtEl>
                                        <p:attrNameLst>
                                          <p:attrName>style.opacity</p:attrName>
                                        </p:attrNameLst>
                                      </p:cBhvr>
                                      <p:to>
                                        <p:strVal val="1"/>
                                      </p:to>
                                    </p:set>
                                    <p:animEffect filter="image" prLst="opacity: 1">
                                      <p:cBhvr rctx="IE">
                                        <p:cTn id="344" dur="indefinite"/>
                                        <p:tgtEl>
                                          <p:spTgt spid="18">
                                            <p:txEl>
                                              <p:pRg st="0" end="0"/>
                                            </p:txEl>
                                          </p:spTgt>
                                        </p:tgtEl>
                                      </p:cBhvr>
                                    </p:animEffect>
                                  </p:childTnLst>
                                </p:cTn>
                              </p:par>
                              <p:par>
                                <p:cTn id="345" presetID="9" presetClass="emph" presetSubtype="0" grpId="2" nodeType="withEffect">
                                  <p:stCondLst>
                                    <p:cond delay="0"/>
                                  </p:stCondLst>
                                  <p:childTnLst>
                                    <p:set>
                                      <p:cBhvr>
                                        <p:cTn id="346" dur="indefinite"/>
                                        <p:tgtEl>
                                          <p:spTgt spid="56">
                                            <p:txEl>
                                              <p:pRg st="0" end="0"/>
                                            </p:txEl>
                                          </p:spTgt>
                                        </p:tgtEl>
                                        <p:attrNameLst>
                                          <p:attrName>style.opacity</p:attrName>
                                        </p:attrNameLst>
                                      </p:cBhvr>
                                      <p:to>
                                        <p:strVal val="1"/>
                                      </p:to>
                                    </p:set>
                                    <p:animEffect filter="image" prLst="opacity: 1">
                                      <p:cBhvr rctx="IE">
                                        <p:cTn id="347" dur="indefinite"/>
                                        <p:tgtEl>
                                          <p:spTgt spid="56">
                                            <p:txEl>
                                              <p:pRg st="0" end="0"/>
                                            </p:txEl>
                                          </p:spTgt>
                                        </p:tgtEl>
                                      </p:cBhvr>
                                    </p:animEffect>
                                  </p:childTnLst>
                                </p:cTn>
                              </p:par>
                              <p:par>
                                <p:cTn id="348" presetID="9" presetClass="emph" presetSubtype="0" grpId="2" nodeType="withEffect">
                                  <p:stCondLst>
                                    <p:cond delay="0"/>
                                  </p:stCondLst>
                                  <p:childTnLst>
                                    <p:set>
                                      <p:cBhvr>
                                        <p:cTn id="349" dur="indefinite"/>
                                        <p:tgtEl>
                                          <p:spTgt spid="57">
                                            <p:txEl>
                                              <p:pRg st="0" end="0"/>
                                            </p:txEl>
                                          </p:spTgt>
                                        </p:tgtEl>
                                        <p:attrNameLst>
                                          <p:attrName>style.opacity</p:attrName>
                                        </p:attrNameLst>
                                      </p:cBhvr>
                                      <p:to>
                                        <p:strVal val="1"/>
                                      </p:to>
                                    </p:set>
                                    <p:animEffect filter="image" prLst="opacity: 1">
                                      <p:cBhvr rctx="IE">
                                        <p:cTn id="350" dur="indefinite"/>
                                        <p:tgtEl>
                                          <p:spTgt spid="57">
                                            <p:txEl>
                                              <p:pRg st="0" end="0"/>
                                            </p:txEl>
                                          </p:spTgt>
                                        </p:tgtEl>
                                      </p:cBhvr>
                                    </p:animEffect>
                                  </p:childTnLst>
                                </p:cTn>
                              </p:par>
                              <p:par>
                                <p:cTn id="351" presetID="9" presetClass="emph" presetSubtype="0" grpId="2" nodeType="withEffect">
                                  <p:stCondLst>
                                    <p:cond delay="0"/>
                                  </p:stCondLst>
                                  <p:childTnLst>
                                    <p:set>
                                      <p:cBhvr>
                                        <p:cTn id="352" dur="indefinite"/>
                                        <p:tgtEl>
                                          <p:spTgt spid="58">
                                            <p:txEl>
                                              <p:pRg st="0" end="0"/>
                                            </p:txEl>
                                          </p:spTgt>
                                        </p:tgtEl>
                                        <p:attrNameLst>
                                          <p:attrName>style.opacity</p:attrName>
                                        </p:attrNameLst>
                                      </p:cBhvr>
                                      <p:to>
                                        <p:strVal val="1"/>
                                      </p:to>
                                    </p:set>
                                    <p:animEffect filter="image" prLst="opacity: 1">
                                      <p:cBhvr rctx="IE">
                                        <p:cTn id="353" dur="indefinite"/>
                                        <p:tgtEl>
                                          <p:spTgt spid="58">
                                            <p:txEl>
                                              <p:pRg st="0" end="0"/>
                                            </p:txEl>
                                          </p:spTgt>
                                        </p:tgtEl>
                                      </p:cBhvr>
                                    </p:animEffect>
                                  </p:childTnLst>
                                </p:cTn>
                              </p:par>
                              <p:par>
                                <p:cTn id="354" presetID="9" presetClass="emph" presetSubtype="0" grpId="2" nodeType="withEffect">
                                  <p:stCondLst>
                                    <p:cond delay="0"/>
                                  </p:stCondLst>
                                  <p:childTnLst>
                                    <p:set>
                                      <p:cBhvr>
                                        <p:cTn id="355" dur="indefinite"/>
                                        <p:tgtEl>
                                          <p:spTgt spid="59">
                                            <p:txEl>
                                              <p:pRg st="0" end="0"/>
                                            </p:txEl>
                                          </p:spTgt>
                                        </p:tgtEl>
                                        <p:attrNameLst>
                                          <p:attrName>style.opacity</p:attrName>
                                        </p:attrNameLst>
                                      </p:cBhvr>
                                      <p:to>
                                        <p:strVal val="1"/>
                                      </p:to>
                                    </p:set>
                                    <p:animEffect filter="image" prLst="opacity: 1">
                                      <p:cBhvr rctx="IE">
                                        <p:cTn id="356" dur="indefinite"/>
                                        <p:tgtEl>
                                          <p:spTgt spid="59">
                                            <p:txEl>
                                              <p:pRg st="0" end="0"/>
                                            </p:txEl>
                                          </p:spTgt>
                                        </p:tgtEl>
                                      </p:cBhvr>
                                    </p:animEffect>
                                  </p:childTnLst>
                                </p:cTn>
                              </p:par>
                              <p:par>
                                <p:cTn id="357" presetID="9" presetClass="emph" presetSubtype="0" grpId="2" nodeType="withEffect">
                                  <p:stCondLst>
                                    <p:cond delay="0"/>
                                  </p:stCondLst>
                                  <p:childTnLst>
                                    <p:set>
                                      <p:cBhvr>
                                        <p:cTn id="358" dur="indefinite"/>
                                        <p:tgtEl>
                                          <p:spTgt spid="765"/>
                                        </p:tgtEl>
                                        <p:attrNameLst>
                                          <p:attrName>style.opacity</p:attrName>
                                        </p:attrNameLst>
                                      </p:cBhvr>
                                      <p:to>
                                        <p:strVal val="1"/>
                                      </p:to>
                                    </p:set>
                                    <p:animEffect filter="image" prLst="opacity: 1">
                                      <p:cBhvr rctx="IE">
                                        <p:cTn id="359" dur="indefinite"/>
                                        <p:tgtEl>
                                          <p:spTgt spid="765"/>
                                        </p:tgtEl>
                                      </p:cBhvr>
                                    </p:animEffect>
                                  </p:childTnLst>
                                </p:cTn>
                              </p:par>
                              <p:par>
                                <p:cTn id="360" presetID="9" presetClass="emph" presetSubtype="0" grpId="2" nodeType="withEffect">
                                  <p:stCondLst>
                                    <p:cond delay="0"/>
                                  </p:stCondLst>
                                  <p:childTnLst>
                                    <p:set>
                                      <p:cBhvr>
                                        <p:cTn id="361" dur="indefinite"/>
                                        <p:tgtEl>
                                          <p:spTgt spid="766"/>
                                        </p:tgtEl>
                                        <p:attrNameLst>
                                          <p:attrName>style.opacity</p:attrName>
                                        </p:attrNameLst>
                                      </p:cBhvr>
                                      <p:to>
                                        <p:strVal val="1"/>
                                      </p:to>
                                    </p:set>
                                    <p:animEffect filter="image" prLst="opacity: 1">
                                      <p:cBhvr rctx="IE">
                                        <p:cTn id="362" dur="indefinite"/>
                                        <p:tgtEl>
                                          <p:spTgt spid="766"/>
                                        </p:tgtEl>
                                      </p:cBhvr>
                                    </p:animEffect>
                                  </p:childTnLst>
                                </p:cTn>
                              </p:par>
                              <p:par>
                                <p:cTn id="363" presetID="9" presetClass="emph" presetSubtype="0" grpId="2" nodeType="withEffect">
                                  <p:stCondLst>
                                    <p:cond delay="0"/>
                                  </p:stCondLst>
                                  <p:childTnLst>
                                    <p:set>
                                      <p:cBhvr>
                                        <p:cTn id="364" dur="indefinite"/>
                                        <p:tgtEl>
                                          <p:spTgt spid="310"/>
                                        </p:tgtEl>
                                        <p:attrNameLst>
                                          <p:attrName>style.opacity</p:attrName>
                                        </p:attrNameLst>
                                      </p:cBhvr>
                                      <p:to>
                                        <p:strVal val="1"/>
                                      </p:to>
                                    </p:set>
                                    <p:animEffect filter="image" prLst="opacity: 1">
                                      <p:cBhvr rctx="IE">
                                        <p:cTn id="365" dur="indefinite"/>
                                        <p:tgtEl>
                                          <p:spTgt spid="310"/>
                                        </p:tgtEl>
                                      </p:cBhvr>
                                    </p:animEffect>
                                  </p:childTnLst>
                                </p:cTn>
                              </p:par>
                              <p:par>
                                <p:cTn id="366" presetID="9" presetClass="emph" presetSubtype="0" grpId="2" nodeType="withEffect">
                                  <p:stCondLst>
                                    <p:cond delay="0"/>
                                  </p:stCondLst>
                                  <p:childTnLst>
                                    <p:set>
                                      <p:cBhvr>
                                        <p:cTn id="367" dur="indefinite"/>
                                        <p:tgtEl>
                                          <p:spTgt spid="728"/>
                                        </p:tgtEl>
                                        <p:attrNameLst>
                                          <p:attrName>style.opacity</p:attrName>
                                        </p:attrNameLst>
                                      </p:cBhvr>
                                      <p:to>
                                        <p:strVal val="1"/>
                                      </p:to>
                                    </p:set>
                                    <p:animEffect filter="image" prLst="opacity: 1">
                                      <p:cBhvr rctx="IE">
                                        <p:cTn id="368" dur="indefinite"/>
                                        <p:tgtEl>
                                          <p:spTgt spid="728"/>
                                        </p:tgtEl>
                                      </p:cBhvr>
                                    </p:animEffect>
                                  </p:childTnLst>
                                </p:cTn>
                              </p:par>
                              <p:par>
                                <p:cTn id="369" presetID="9" presetClass="emph" presetSubtype="0" grpId="2" nodeType="withEffect">
                                  <p:stCondLst>
                                    <p:cond delay="0"/>
                                  </p:stCondLst>
                                  <p:childTnLst>
                                    <p:set>
                                      <p:cBhvr>
                                        <p:cTn id="370" dur="indefinite"/>
                                        <p:tgtEl>
                                          <p:spTgt spid="729"/>
                                        </p:tgtEl>
                                        <p:attrNameLst>
                                          <p:attrName>style.opacity</p:attrName>
                                        </p:attrNameLst>
                                      </p:cBhvr>
                                      <p:to>
                                        <p:strVal val="1"/>
                                      </p:to>
                                    </p:set>
                                    <p:animEffect filter="image" prLst="opacity: 1">
                                      <p:cBhvr rctx="IE">
                                        <p:cTn id="371" dur="indefinite"/>
                                        <p:tgtEl>
                                          <p:spTgt spid="729"/>
                                        </p:tgtEl>
                                      </p:cBhvr>
                                    </p:animEffect>
                                  </p:childTnLst>
                                </p:cTn>
                              </p:par>
                              <p:par>
                                <p:cTn id="372" presetID="9" presetClass="emph" presetSubtype="0" grpId="2" nodeType="withEffect">
                                  <p:stCondLst>
                                    <p:cond delay="0"/>
                                  </p:stCondLst>
                                  <p:childTnLst>
                                    <p:set>
                                      <p:cBhvr>
                                        <p:cTn id="373" dur="indefinite"/>
                                        <p:tgtEl>
                                          <p:spTgt spid="730"/>
                                        </p:tgtEl>
                                        <p:attrNameLst>
                                          <p:attrName>style.opacity</p:attrName>
                                        </p:attrNameLst>
                                      </p:cBhvr>
                                      <p:to>
                                        <p:strVal val="1"/>
                                      </p:to>
                                    </p:set>
                                    <p:animEffect filter="image" prLst="opacity: 1">
                                      <p:cBhvr rctx="IE">
                                        <p:cTn id="374" dur="indefinite"/>
                                        <p:tgtEl>
                                          <p:spTgt spid="730"/>
                                        </p:tgtEl>
                                      </p:cBhvr>
                                    </p:animEffect>
                                  </p:childTnLst>
                                </p:cTn>
                              </p:par>
                              <p:par>
                                <p:cTn id="375" presetID="9" presetClass="emph" presetSubtype="0" grpId="2" nodeType="withEffect">
                                  <p:stCondLst>
                                    <p:cond delay="0"/>
                                  </p:stCondLst>
                                  <p:childTnLst>
                                    <p:set>
                                      <p:cBhvr>
                                        <p:cTn id="376" dur="indefinite"/>
                                        <p:tgtEl>
                                          <p:spTgt spid="731"/>
                                        </p:tgtEl>
                                        <p:attrNameLst>
                                          <p:attrName>style.opacity</p:attrName>
                                        </p:attrNameLst>
                                      </p:cBhvr>
                                      <p:to>
                                        <p:strVal val="1"/>
                                      </p:to>
                                    </p:set>
                                    <p:animEffect filter="image" prLst="opacity: 1">
                                      <p:cBhvr rctx="IE">
                                        <p:cTn id="377" dur="indefinite"/>
                                        <p:tgtEl>
                                          <p:spTgt spid="731"/>
                                        </p:tgtEl>
                                      </p:cBhvr>
                                    </p:animEffect>
                                  </p:childTnLst>
                                </p:cTn>
                              </p:par>
                              <p:par>
                                <p:cTn id="378" presetID="9" presetClass="emph" presetSubtype="0" grpId="2" nodeType="withEffect">
                                  <p:stCondLst>
                                    <p:cond delay="0"/>
                                  </p:stCondLst>
                                  <p:childTnLst>
                                    <p:set>
                                      <p:cBhvr>
                                        <p:cTn id="379" dur="indefinite"/>
                                        <p:tgtEl>
                                          <p:spTgt spid="312"/>
                                        </p:tgtEl>
                                        <p:attrNameLst>
                                          <p:attrName>style.opacity</p:attrName>
                                        </p:attrNameLst>
                                      </p:cBhvr>
                                      <p:to>
                                        <p:strVal val="1"/>
                                      </p:to>
                                    </p:set>
                                    <p:animEffect filter="image" prLst="opacity: 1">
                                      <p:cBhvr rctx="IE">
                                        <p:cTn id="380" dur="indefinite"/>
                                        <p:tgtEl>
                                          <p:spTgt spid="312"/>
                                        </p:tgtEl>
                                      </p:cBhvr>
                                    </p:animEffect>
                                  </p:childTnLst>
                                </p:cTn>
                              </p:par>
                              <p:par>
                                <p:cTn id="381" presetID="9" presetClass="emph" presetSubtype="0" grpId="2" nodeType="withEffect">
                                  <p:stCondLst>
                                    <p:cond delay="0"/>
                                  </p:stCondLst>
                                  <p:childTnLst>
                                    <p:set>
                                      <p:cBhvr>
                                        <p:cTn id="382" dur="indefinite"/>
                                        <p:tgtEl>
                                          <p:spTgt spid="93">
                                            <p:txEl>
                                              <p:pRg st="0" end="0"/>
                                            </p:txEl>
                                          </p:spTgt>
                                        </p:tgtEl>
                                        <p:attrNameLst>
                                          <p:attrName>style.opacity</p:attrName>
                                        </p:attrNameLst>
                                      </p:cBhvr>
                                      <p:to>
                                        <p:strVal val="1"/>
                                      </p:to>
                                    </p:set>
                                    <p:animEffect filter="image" prLst="opacity: 1">
                                      <p:cBhvr rctx="IE">
                                        <p:cTn id="383" dur="indefinite"/>
                                        <p:tgtEl>
                                          <p:spTgt spid="93">
                                            <p:txEl>
                                              <p:pRg st="0" end="0"/>
                                            </p:txEl>
                                          </p:spTgt>
                                        </p:tgtEl>
                                      </p:cBhvr>
                                    </p:animEffect>
                                  </p:childTnLst>
                                </p:cTn>
                              </p:par>
                              <p:par>
                                <p:cTn id="384" presetID="9" presetClass="emph" presetSubtype="0" grpId="2" nodeType="withEffect">
                                  <p:stCondLst>
                                    <p:cond delay="0"/>
                                  </p:stCondLst>
                                  <p:childTnLst>
                                    <p:set>
                                      <p:cBhvr>
                                        <p:cTn id="385" dur="indefinite"/>
                                        <p:tgtEl>
                                          <p:spTgt spid="94">
                                            <p:txEl>
                                              <p:pRg st="0" end="0"/>
                                            </p:txEl>
                                          </p:spTgt>
                                        </p:tgtEl>
                                        <p:attrNameLst>
                                          <p:attrName>style.opacity</p:attrName>
                                        </p:attrNameLst>
                                      </p:cBhvr>
                                      <p:to>
                                        <p:strVal val="1"/>
                                      </p:to>
                                    </p:set>
                                    <p:animEffect filter="image" prLst="opacity: 1">
                                      <p:cBhvr rctx="IE">
                                        <p:cTn id="386" dur="indefinite"/>
                                        <p:tgtEl>
                                          <p:spTgt spid="94">
                                            <p:txEl>
                                              <p:pRg st="0" end="0"/>
                                            </p:txEl>
                                          </p:spTgt>
                                        </p:tgtEl>
                                      </p:cBhvr>
                                    </p:animEffect>
                                  </p:childTnLst>
                                </p:cTn>
                              </p:par>
                              <p:par>
                                <p:cTn id="387" presetID="9" presetClass="emph" presetSubtype="0" grpId="2" nodeType="withEffect">
                                  <p:stCondLst>
                                    <p:cond delay="0"/>
                                  </p:stCondLst>
                                  <p:childTnLst>
                                    <p:set>
                                      <p:cBhvr>
                                        <p:cTn id="388" dur="indefinite"/>
                                        <p:tgtEl>
                                          <p:spTgt spid="2065">
                                            <p:txEl>
                                              <p:pRg st="0" end="0"/>
                                            </p:txEl>
                                          </p:spTgt>
                                        </p:tgtEl>
                                        <p:attrNameLst>
                                          <p:attrName>style.opacity</p:attrName>
                                        </p:attrNameLst>
                                      </p:cBhvr>
                                      <p:to>
                                        <p:strVal val="1"/>
                                      </p:to>
                                    </p:set>
                                    <p:animEffect filter="image" prLst="opacity: 1">
                                      <p:cBhvr rctx="IE">
                                        <p:cTn id="389" dur="indefinite"/>
                                        <p:tgtEl>
                                          <p:spTgt spid="2065">
                                            <p:txEl>
                                              <p:pRg st="0" end="0"/>
                                            </p:txEl>
                                          </p:spTgt>
                                        </p:tgtEl>
                                      </p:cBhvr>
                                    </p:animEffect>
                                  </p:childTnLst>
                                </p:cTn>
                              </p:par>
                              <p:par>
                                <p:cTn id="390" presetID="9" presetClass="emph" presetSubtype="0" grpId="2" nodeType="withEffect">
                                  <p:stCondLst>
                                    <p:cond delay="0"/>
                                  </p:stCondLst>
                                  <p:childTnLst>
                                    <p:set>
                                      <p:cBhvr>
                                        <p:cTn id="391" dur="indefinite"/>
                                        <p:tgtEl>
                                          <p:spTgt spid="2066">
                                            <p:txEl>
                                              <p:pRg st="0" end="0"/>
                                            </p:txEl>
                                          </p:spTgt>
                                        </p:tgtEl>
                                        <p:attrNameLst>
                                          <p:attrName>style.opacity</p:attrName>
                                        </p:attrNameLst>
                                      </p:cBhvr>
                                      <p:to>
                                        <p:strVal val="1"/>
                                      </p:to>
                                    </p:set>
                                    <p:animEffect filter="image" prLst="opacity: 1">
                                      <p:cBhvr rctx="IE">
                                        <p:cTn id="392" dur="indefinite"/>
                                        <p:tgtEl>
                                          <p:spTgt spid="2066">
                                            <p:txEl>
                                              <p:pRg st="0" end="0"/>
                                            </p:txEl>
                                          </p:spTgt>
                                        </p:tgtEl>
                                      </p:cBhvr>
                                    </p:animEffect>
                                  </p:childTnLst>
                                </p:cTn>
                              </p:par>
                              <p:par>
                                <p:cTn id="393" presetID="9" presetClass="emph" presetSubtype="0" nodeType="withEffect">
                                  <p:stCondLst>
                                    <p:cond delay="0"/>
                                  </p:stCondLst>
                                  <p:childTnLst>
                                    <p:set>
                                      <p:cBhvr>
                                        <p:cTn id="394" dur="indefinite"/>
                                        <p:tgtEl>
                                          <p:spTgt spid="95"/>
                                        </p:tgtEl>
                                        <p:attrNameLst>
                                          <p:attrName>style.opacity</p:attrName>
                                        </p:attrNameLst>
                                      </p:cBhvr>
                                      <p:to>
                                        <p:strVal val="1"/>
                                      </p:to>
                                    </p:set>
                                    <p:animEffect filter="image" prLst="opacity: 1">
                                      <p:cBhvr rctx="IE">
                                        <p:cTn id="395" dur="indefinite"/>
                                        <p:tgtEl>
                                          <p:spTgt spid="95"/>
                                        </p:tgtEl>
                                      </p:cBhvr>
                                    </p:animEffect>
                                  </p:childTnLst>
                                </p:cTn>
                              </p:par>
                              <p:par>
                                <p:cTn id="396" presetID="9" presetClass="emph" presetSubtype="0" nodeType="withEffect">
                                  <p:stCondLst>
                                    <p:cond delay="0"/>
                                  </p:stCondLst>
                                  <p:childTnLst>
                                    <p:set>
                                      <p:cBhvr>
                                        <p:cTn id="397" dur="indefinite"/>
                                        <p:tgtEl>
                                          <p:spTgt spid="102"/>
                                        </p:tgtEl>
                                        <p:attrNameLst>
                                          <p:attrName>style.opacity</p:attrName>
                                        </p:attrNameLst>
                                      </p:cBhvr>
                                      <p:to>
                                        <p:strVal val="1"/>
                                      </p:to>
                                    </p:set>
                                    <p:animEffect filter="image" prLst="opacity: 1">
                                      <p:cBhvr rctx="IE">
                                        <p:cTn id="398" dur="indefinite"/>
                                        <p:tgtEl>
                                          <p:spTgt spid="102"/>
                                        </p:tgtEl>
                                      </p:cBhvr>
                                    </p:animEffect>
                                  </p:childTnLst>
                                </p:cTn>
                              </p:par>
                              <p:par>
                                <p:cTn id="399" presetID="9" presetClass="emph" presetSubtype="0" nodeType="withEffect">
                                  <p:stCondLst>
                                    <p:cond delay="0"/>
                                  </p:stCondLst>
                                  <p:childTnLst>
                                    <p:set>
                                      <p:cBhvr>
                                        <p:cTn id="400" dur="indefinite"/>
                                        <p:tgtEl>
                                          <p:spTgt spid="113"/>
                                        </p:tgtEl>
                                        <p:attrNameLst>
                                          <p:attrName>style.opacity</p:attrName>
                                        </p:attrNameLst>
                                      </p:cBhvr>
                                      <p:to>
                                        <p:strVal val="1"/>
                                      </p:to>
                                    </p:set>
                                    <p:animEffect filter="image" prLst="opacity: 1">
                                      <p:cBhvr rctx="IE">
                                        <p:cTn id="401" dur="indefinite"/>
                                        <p:tgtEl>
                                          <p:spTgt spid="113"/>
                                        </p:tgtEl>
                                      </p:cBhvr>
                                    </p:animEffect>
                                  </p:childTnLst>
                                </p:cTn>
                              </p:par>
                              <p:par>
                                <p:cTn id="402" presetID="9" presetClass="emph" presetSubtype="0" nodeType="withEffect">
                                  <p:stCondLst>
                                    <p:cond delay="0"/>
                                  </p:stCondLst>
                                  <p:childTnLst>
                                    <p:set>
                                      <p:cBhvr>
                                        <p:cTn id="403" dur="indefinite"/>
                                        <p:tgtEl>
                                          <p:spTgt spid="122"/>
                                        </p:tgtEl>
                                        <p:attrNameLst>
                                          <p:attrName>style.opacity</p:attrName>
                                        </p:attrNameLst>
                                      </p:cBhvr>
                                      <p:to>
                                        <p:strVal val="1"/>
                                      </p:to>
                                    </p:set>
                                    <p:animEffect filter="image" prLst="opacity: 1">
                                      <p:cBhvr rctx="IE">
                                        <p:cTn id="404" dur="indefinite"/>
                                        <p:tgtEl>
                                          <p:spTgt spid="1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8" grpId="0" animBg="1"/>
      <p:bldP spid="138" grpId="1" animBg="1"/>
      <p:bldP spid="138" grpId="2" animBg="1"/>
      <p:bldP spid="139" grpId="0" animBg="1"/>
      <p:bldP spid="139" grpId="1" animBg="1"/>
      <p:bldP spid="139" grpId="2" animBg="1"/>
      <p:bldP spid="140" grpId="0" animBg="1"/>
      <p:bldP spid="140" grpId="1" animBg="1"/>
      <p:bldP spid="140" grpId="2" animBg="1"/>
      <p:bldP spid="141" grpId="0" animBg="1"/>
      <p:bldP spid="141" grpId="1" animBg="1"/>
      <p:bldP spid="141" grpId="2" animBg="1"/>
      <p:bldP spid="142" grpId="0" animBg="1"/>
      <p:bldP spid="152" grpId="0" animBg="1"/>
      <p:bldP spid="152" grpId="1" animBg="1"/>
      <p:bldP spid="152" grpId="2" animBg="1"/>
      <p:bldP spid="169" grpId="0" animBg="1"/>
      <p:bldP spid="169" grpId="1" animBg="1"/>
      <p:bldP spid="169" grpId="2" animBg="1"/>
      <p:bldP spid="170" grpId="0" animBg="1"/>
      <p:bldP spid="170" grpId="1" animBg="1"/>
      <p:bldP spid="170" grpId="2" animBg="1"/>
      <p:bldP spid="171" grpId="0" animBg="1"/>
      <p:bldP spid="171" grpId="1" animBg="1"/>
      <p:bldP spid="171" grpId="2" animBg="1"/>
      <p:bldP spid="172" grpId="0" animBg="1"/>
      <p:bldP spid="173" grpId="0" animBg="1"/>
      <p:bldP spid="173" grpId="1" animBg="1"/>
      <p:bldP spid="173" grpId="2" animBg="1"/>
      <p:bldP spid="174" grpId="0" animBg="1"/>
      <p:bldP spid="174" grpId="1" animBg="1"/>
      <p:bldP spid="174" grpId="2" animBg="1"/>
      <p:bldP spid="175" grpId="0" animBg="1"/>
      <p:bldP spid="175" grpId="1" animBg="1"/>
      <p:bldP spid="175" grpId="2" animBg="1"/>
      <p:bldP spid="176" grpId="0" animBg="1"/>
      <p:bldP spid="176" grpId="1" animBg="1"/>
      <p:bldP spid="176" grpId="2" animBg="1"/>
      <p:bldP spid="177" grpId="0" animBg="1"/>
      <p:bldP spid="7" grpId="0" build="p"/>
      <p:bldP spid="7" grpId="1" build="p"/>
      <p:bldP spid="7" grpId="2" build="p"/>
      <p:bldP spid="12" grpId="0" build="p"/>
      <p:bldP spid="12" grpId="1" build="p"/>
      <p:bldP spid="12" grpId="2" build="p"/>
      <p:bldP spid="16" grpId="0" build="p"/>
      <p:bldP spid="16" grpId="1" build="p"/>
      <p:bldP spid="16" grpId="2" build="p"/>
      <p:bldP spid="18" grpId="0" build="p"/>
      <p:bldP spid="18" grpId="1" build="p"/>
      <p:bldP spid="18" grpId="2" build="p"/>
      <p:bldP spid="19" grpId="0" build="p"/>
      <p:bldP spid="56" grpId="0" build="p"/>
      <p:bldP spid="56" grpId="1" build="p"/>
      <p:bldP spid="56" grpId="2" build="p"/>
      <p:bldP spid="57" grpId="0" build="p"/>
      <p:bldP spid="57" grpId="1" build="p"/>
      <p:bldP spid="57" grpId="2" build="p"/>
      <p:bldP spid="58" grpId="0" build="p"/>
      <p:bldP spid="58" grpId="1" build="p"/>
      <p:bldP spid="58" grpId="2" build="p"/>
      <p:bldP spid="59" grpId="0" build="p"/>
      <p:bldP spid="59" grpId="1" build="p"/>
      <p:bldP spid="59" grpId="2" build="p"/>
      <p:bldP spid="60" grpId="0" build="p"/>
      <p:bldP spid="765" grpId="0"/>
      <p:bldP spid="765" grpId="1"/>
      <p:bldP spid="765" grpId="2"/>
      <p:bldP spid="766" grpId="0"/>
      <p:bldP spid="766" grpId="1"/>
      <p:bldP spid="766" grpId="2"/>
      <p:bldP spid="310" grpId="0"/>
      <p:bldP spid="310" grpId="1"/>
      <p:bldP spid="310" grpId="2"/>
      <p:bldP spid="311" grpId="0"/>
      <p:bldP spid="728" grpId="0"/>
      <p:bldP spid="728" grpId="1"/>
      <p:bldP spid="728" grpId="2"/>
      <p:bldP spid="729" grpId="0"/>
      <p:bldP spid="729" grpId="1"/>
      <p:bldP spid="729" grpId="2"/>
      <p:bldP spid="730" grpId="0"/>
      <p:bldP spid="730" grpId="1"/>
      <p:bldP spid="730" grpId="2"/>
      <p:bldP spid="731" grpId="0"/>
      <p:bldP spid="731" grpId="1"/>
      <p:bldP spid="731" grpId="2"/>
      <p:bldP spid="732" grpId="0"/>
      <p:bldP spid="312" grpId="0"/>
      <p:bldP spid="312" grpId="1"/>
      <p:bldP spid="312" grpId="2"/>
      <p:bldP spid="93" grpId="0" build="p"/>
      <p:bldP spid="93" grpId="1" build="p"/>
      <p:bldP spid="93" grpId="2" build="p"/>
      <p:bldP spid="94" grpId="0" build="p"/>
      <p:bldP spid="94" grpId="1" build="p"/>
      <p:bldP spid="94" grpId="2" build="p"/>
      <p:bldP spid="2065" grpId="0" build="p"/>
      <p:bldP spid="2065" grpId="1" build="p"/>
      <p:bldP spid="2065" grpId="2" build="p"/>
      <p:bldP spid="2066" grpId="0" build="p"/>
      <p:bldP spid="2066" grpId="1" build="p"/>
      <p:bldP spid="2066" grpId="2" build="p"/>
      <p:bldP spid="2067"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37"/>
        <p:cNvGrpSpPr/>
        <p:nvPr/>
      </p:nvGrpSpPr>
      <p:grpSpPr>
        <a:xfrm>
          <a:off x="0" y="0"/>
          <a:ext cx="0" cy="0"/>
          <a:chOff x="0" y="0"/>
          <a:chExt cx="0" cy="0"/>
        </a:xfrm>
      </p:grpSpPr>
      <p:sp>
        <p:nvSpPr>
          <p:cNvPr id="107" name="Rectangle 106">
            <a:extLst>
              <a:ext uri="{FF2B5EF4-FFF2-40B4-BE49-F238E27FC236}">
                <a16:creationId xmlns:a16="http://schemas.microsoft.com/office/drawing/2014/main" id="{496DBF34-4FA1-E645-93E5-D644153F6F0A}"/>
              </a:ext>
            </a:extLst>
          </p:cNvPr>
          <p:cNvSpPr/>
          <p:nvPr/>
        </p:nvSpPr>
        <p:spPr bwMode="auto">
          <a:xfrm>
            <a:off x="394937" y="1048487"/>
            <a:ext cx="2000815" cy="5477347"/>
          </a:xfrm>
          <a:prstGeom prst="rect">
            <a:avLst/>
          </a:prstGeom>
          <a:noFill/>
          <a:ln w="12700" cap="rnd">
            <a:solidFill>
              <a:srgbClr val="0078D7"/>
            </a:solidFill>
            <a:miter lim="800000"/>
            <a:headEnd/>
            <a:tailEnd/>
          </a:ln>
          <a:effectLst/>
          <a:extLst/>
        </p:spPr>
        <p:txBody>
          <a:bodyPr wrap="none" rtlCol="0" anchor="ct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68" name="Rectangle 167">
            <a:extLst>
              <a:ext uri="{FF2B5EF4-FFF2-40B4-BE49-F238E27FC236}">
                <a16:creationId xmlns:a16="http://schemas.microsoft.com/office/drawing/2014/main" id="{B28BD6AD-EEBD-DA44-84CD-AE3C5BE2F7E7}"/>
              </a:ext>
            </a:extLst>
          </p:cNvPr>
          <p:cNvSpPr/>
          <p:nvPr/>
        </p:nvSpPr>
        <p:spPr bwMode="auto">
          <a:xfrm>
            <a:off x="2743710" y="1048487"/>
            <a:ext cx="2000815" cy="5477347"/>
          </a:xfrm>
          <a:prstGeom prst="rect">
            <a:avLst/>
          </a:prstGeom>
          <a:noFill/>
          <a:ln w="12700" cap="rnd">
            <a:solidFill>
              <a:srgbClr val="0078D7"/>
            </a:solidFill>
            <a:miter lim="800000"/>
            <a:headEnd/>
            <a:tailEnd/>
          </a:ln>
          <a:effectLst/>
          <a:extLst/>
        </p:spPr>
        <p:txBody>
          <a:bodyPr wrap="none" rtlCol="0" anchor="ct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69" name="Rectangle 168">
            <a:extLst>
              <a:ext uri="{FF2B5EF4-FFF2-40B4-BE49-F238E27FC236}">
                <a16:creationId xmlns:a16="http://schemas.microsoft.com/office/drawing/2014/main" id="{5AE40C94-CE66-2A42-8035-AC1F0D5D632A}"/>
              </a:ext>
            </a:extLst>
          </p:cNvPr>
          <p:cNvSpPr/>
          <p:nvPr/>
        </p:nvSpPr>
        <p:spPr bwMode="auto">
          <a:xfrm>
            <a:off x="5094911" y="1048487"/>
            <a:ext cx="2000815" cy="5477347"/>
          </a:xfrm>
          <a:prstGeom prst="rect">
            <a:avLst/>
          </a:prstGeom>
          <a:noFill/>
          <a:ln w="12700" cap="rnd">
            <a:solidFill>
              <a:srgbClr val="0078D7"/>
            </a:solidFill>
            <a:miter lim="800000"/>
            <a:headEnd/>
            <a:tailEnd/>
          </a:ln>
          <a:effectLst/>
          <a:extLst/>
        </p:spPr>
        <p:txBody>
          <a:bodyPr wrap="none" rtlCol="0" anchor="ct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70" name="Rectangle 169">
            <a:extLst>
              <a:ext uri="{FF2B5EF4-FFF2-40B4-BE49-F238E27FC236}">
                <a16:creationId xmlns:a16="http://schemas.microsoft.com/office/drawing/2014/main" id="{88DC48E0-E65F-1449-BD96-A6480D24BFE2}"/>
              </a:ext>
            </a:extLst>
          </p:cNvPr>
          <p:cNvSpPr/>
          <p:nvPr/>
        </p:nvSpPr>
        <p:spPr bwMode="auto">
          <a:xfrm>
            <a:off x="7446114" y="1048487"/>
            <a:ext cx="2000815" cy="5477347"/>
          </a:xfrm>
          <a:prstGeom prst="rect">
            <a:avLst/>
          </a:prstGeom>
          <a:noFill/>
          <a:ln w="12700" cap="rnd">
            <a:solidFill>
              <a:srgbClr val="0078D7"/>
            </a:solidFill>
            <a:miter lim="800000"/>
            <a:headEnd/>
            <a:tailEnd/>
          </a:ln>
          <a:effectLst/>
          <a:extLst/>
        </p:spPr>
        <p:txBody>
          <a:bodyPr wrap="none" rtlCol="0" anchor="ct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71" name="Rectangle 170">
            <a:extLst>
              <a:ext uri="{FF2B5EF4-FFF2-40B4-BE49-F238E27FC236}">
                <a16:creationId xmlns:a16="http://schemas.microsoft.com/office/drawing/2014/main" id="{9DC6F53B-2432-274A-A57D-72F79B424D27}"/>
              </a:ext>
            </a:extLst>
          </p:cNvPr>
          <p:cNvSpPr/>
          <p:nvPr/>
        </p:nvSpPr>
        <p:spPr bwMode="auto">
          <a:xfrm>
            <a:off x="9802187" y="1048487"/>
            <a:ext cx="2000815" cy="5477347"/>
          </a:xfrm>
          <a:prstGeom prst="rect">
            <a:avLst/>
          </a:prstGeom>
          <a:noFill/>
          <a:ln w="12700" cap="rnd">
            <a:solidFill>
              <a:srgbClr val="0078D7"/>
            </a:solidFill>
            <a:miter lim="800000"/>
            <a:headEnd/>
            <a:tailEnd/>
          </a:ln>
          <a:effectLst/>
          <a:extLst/>
        </p:spPr>
        <p:txBody>
          <a:bodyPr wrap="none" rtlCol="0" anchor="ct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cxnSp>
        <p:nvCxnSpPr>
          <p:cNvPr id="172" name="Shape 770">
            <a:extLst>
              <a:ext uri="{FF2B5EF4-FFF2-40B4-BE49-F238E27FC236}">
                <a16:creationId xmlns:a16="http://schemas.microsoft.com/office/drawing/2014/main" id="{83CA62C7-4E7B-EA46-A8C6-DB34C55D8770}"/>
              </a:ext>
            </a:extLst>
          </p:cNvPr>
          <p:cNvCxnSpPr/>
          <p:nvPr/>
        </p:nvCxnSpPr>
        <p:spPr>
          <a:xfrm>
            <a:off x="396903" y="1545493"/>
            <a:ext cx="1996882" cy="0"/>
          </a:xfrm>
          <a:prstGeom prst="straightConnector1">
            <a:avLst/>
          </a:prstGeom>
          <a:noFill/>
          <a:ln w="12700" cap="flat" cmpd="sng">
            <a:solidFill>
              <a:srgbClr val="0078D7"/>
            </a:solidFill>
            <a:prstDash val="solid"/>
            <a:round/>
            <a:headEnd type="none" w="lg" len="lg"/>
            <a:tailEnd type="none" w="lg" len="lg"/>
          </a:ln>
        </p:spPr>
      </p:cxnSp>
      <p:cxnSp>
        <p:nvCxnSpPr>
          <p:cNvPr id="173" name="Shape 770">
            <a:extLst>
              <a:ext uri="{FF2B5EF4-FFF2-40B4-BE49-F238E27FC236}">
                <a16:creationId xmlns:a16="http://schemas.microsoft.com/office/drawing/2014/main" id="{3FCD9EB5-9940-7746-AF94-1A6B51250638}"/>
              </a:ext>
            </a:extLst>
          </p:cNvPr>
          <p:cNvCxnSpPr/>
          <p:nvPr/>
        </p:nvCxnSpPr>
        <p:spPr>
          <a:xfrm>
            <a:off x="2745676" y="1545493"/>
            <a:ext cx="1996882" cy="0"/>
          </a:xfrm>
          <a:prstGeom prst="straightConnector1">
            <a:avLst/>
          </a:prstGeom>
          <a:noFill/>
          <a:ln w="12700" cap="flat" cmpd="sng">
            <a:solidFill>
              <a:srgbClr val="0078D7"/>
            </a:solidFill>
            <a:prstDash val="solid"/>
            <a:round/>
            <a:headEnd type="none" w="lg" len="lg"/>
            <a:tailEnd type="none" w="lg" len="lg"/>
          </a:ln>
        </p:spPr>
      </p:cxnSp>
      <p:cxnSp>
        <p:nvCxnSpPr>
          <p:cNvPr id="174" name="Shape 770">
            <a:extLst>
              <a:ext uri="{FF2B5EF4-FFF2-40B4-BE49-F238E27FC236}">
                <a16:creationId xmlns:a16="http://schemas.microsoft.com/office/drawing/2014/main" id="{6C47D77D-4C85-344C-802B-4047406B8C8A}"/>
              </a:ext>
            </a:extLst>
          </p:cNvPr>
          <p:cNvCxnSpPr/>
          <p:nvPr/>
        </p:nvCxnSpPr>
        <p:spPr>
          <a:xfrm>
            <a:off x="5096877" y="1545493"/>
            <a:ext cx="1996882" cy="0"/>
          </a:xfrm>
          <a:prstGeom prst="straightConnector1">
            <a:avLst/>
          </a:prstGeom>
          <a:noFill/>
          <a:ln w="12700" cap="flat" cmpd="sng">
            <a:solidFill>
              <a:srgbClr val="0078D7"/>
            </a:solidFill>
            <a:prstDash val="solid"/>
            <a:round/>
            <a:headEnd type="none" w="lg" len="lg"/>
            <a:tailEnd type="none" w="lg" len="lg"/>
          </a:ln>
        </p:spPr>
      </p:cxnSp>
      <p:cxnSp>
        <p:nvCxnSpPr>
          <p:cNvPr id="175" name="Shape 770">
            <a:extLst>
              <a:ext uri="{FF2B5EF4-FFF2-40B4-BE49-F238E27FC236}">
                <a16:creationId xmlns:a16="http://schemas.microsoft.com/office/drawing/2014/main" id="{7935C8D9-3F6E-FA46-8223-EFA405FEF772}"/>
              </a:ext>
            </a:extLst>
          </p:cNvPr>
          <p:cNvCxnSpPr/>
          <p:nvPr/>
        </p:nvCxnSpPr>
        <p:spPr>
          <a:xfrm>
            <a:off x="7448080" y="1545493"/>
            <a:ext cx="1996882" cy="0"/>
          </a:xfrm>
          <a:prstGeom prst="straightConnector1">
            <a:avLst/>
          </a:prstGeom>
          <a:noFill/>
          <a:ln w="12700" cap="flat" cmpd="sng">
            <a:solidFill>
              <a:srgbClr val="0078D7"/>
            </a:solidFill>
            <a:prstDash val="solid"/>
            <a:round/>
            <a:headEnd type="none" w="lg" len="lg"/>
            <a:tailEnd type="none" w="lg" len="lg"/>
          </a:ln>
        </p:spPr>
      </p:cxnSp>
      <p:cxnSp>
        <p:nvCxnSpPr>
          <p:cNvPr id="176" name="Shape 770">
            <a:extLst>
              <a:ext uri="{FF2B5EF4-FFF2-40B4-BE49-F238E27FC236}">
                <a16:creationId xmlns:a16="http://schemas.microsoft.com/office/drawing/2014/main" id="{201A171D-149C-BF4D-ABB5-5273E29C5C47}"/>
              </a:ext>
            </a:extLst>
          </p:cNvPr>
          <p:cNvCxnSpPr/>
          <p:nvPr/>
        </p:nvCxnSpPr>
        <p:spPr>
          <a:xfrm>
            <a:off x="9804153" y="1545493"/>
            <a:ext cx="1996882" cy="0"/>
          </a:xfrm>
          <a:prstGeom prst="straightConnector1">
            <a:avLst/>
          </a:prstGeom>
          <a:noFill/>
          <a:ln w="12700" cap="flat" cmpd="sng">
            <a:solidFill>
              <a:srgbClr val="0078D7"/>
            </a:solidFill>
            <a:prstDash val="solid"/>
            <a:round/>
            <a:headEnd type="none" w="lg" len="lg"/>
            <a:tailEnd type="none" w="lg" len="lg"/>
          </a:ln>
        </p:spPr>
      </p:cxnSp>
      <p:sp>
        <p:nvSpPr>
          <p:cNvPr id="177" name="Freeform 3">
            <a:extLst>
              <a:ext uri="{FF2B5EF4-FFF2-40B4-BE49-F238E27FC236}">
                <a16:creationId xmlns:a16="http://schemas.microsoft.com/office/drawing/2014/main" id="{CB42D8E3-A7BD-6346-9BDA-42CAF78EB863}"/>
              </a:ext>
            </a:extLst>
          </p:cNvPr>
          <p:cNvSpPr/>
          <p:nvPr/>
        </p:nvSpPr>
        <p:spPr bwMode="auto">
          <a:xfrm rot="10800000">
            <a:off x="398566" y="2723459"/>
            <a:ext cx="1993557" cy="140045"/>
          </a:xfrm>
          <a:custGeom>
            <a:avLst/>
            <a:gdLst>
              <a:gd name="connsiteX0" fmla="*/ 0 w 914400"/>
              <a:gd name="connsiteY0" fmla="*/ 453081 h 461319"/>
              <a:gd name="connsiteX1" fmla="*/ 453081 w 914400"/>
              <a:gd name="connsiteY1" fmla="*/ 0 h 461319"/>
              <a:gd name="connsiteX2" fmla="*/ 914400 w 914400"/>
              <a:gd name="connsiteY2" fmla="*/ 461319 h 461319"/>
            </a:gdLst>
            <a:ahLst/>
            <a:cxnLst>
              <a:cxn ang="0">
                <a:pos x="connsiteX0" y="connsiteY0"/>
              </a:cxn>
              <a:cxn ang="0">
                <a:pos x="connsiteX1" y="connsiteY1"/>
              </a:cxn>
              <a:cxn ang="0">
                <a:pos x="connsiteX2" y="connsiteY2"/>
              </a:cxn>
            </a:cxnLst>
            <a:rect l="l" t="t" r="r" b="b"/>
            <a:pathLst>
              <a:path w="914400" h="461319">
                <a:moveTo>
                  <a:pt x="0" y="453081"/>
                </a:moveTo>
                <a:lnTo>
                  <a:pt x="453081" y="0"/>
                </a:lnTo>
                <a:lnTo>
                  <a:pt x="914400" y="461319"/>
                </a:lnTo>
              </a:path>
            </a:pathLst>
          </a:custGeom>
          <a:noFill/>
          <a:ln w="12700" cap="rnd">
            <a:solidFill>
              <a:srgbClr val="0078D7"/>
            </a:solidFill>
            <a:miter lim="800000"/>
            <a:headEnd/>
            <a:tailEnd/>
          </a:ln>
          <a:effectLst/>
          <a:extLst/>
        </p:spPr>
        <p:txBody>
          <a:bodyPr rtlCol="0" anchor="ctr"/>
          <a:lstStyle/>
          <a:p>
            <a:pPr algn="ctr"/>
            <a:endParaRPr lang="en-US"/>
          </a:p>
        </p:txBody>
      </p:sp>
      <p:sp>
        <p:nvSpPr>
          <p:cNvPr id="178" name="Freeform 177">
            <a:extLst>
              <a:ext uri="{FF2B5EF4-FFF2-40B4-BE49-F238E27FC236}">
                <a16:creationId xmlns:a16="http://schemas.microsoft.com/office/drawing/2014/main" id="{0AD0B91B-3AA7-884A-A952-97B83024EB21}"/>
              </a:ext>
            </a:extLst>
          </p:cNvPr>
          <p:cNvSpPr/>
          <p:nvPr/>
        </p:nvSpPr>
        <p:spPr bwMode="auto">
          <a:xfrm rot="10800000">
            <a:off x="2747339" y="2723459"/>
            <a:ext cx="1993557" cy="140045"/>
          </a:xfrm>
          <a:custGeom>
            <a:avLst/>
            <a:gdLst>
              <a:gd name="connsiteX0" fmla="*/ 0 w 914400"/>
              <a:gd name="connsiteY0" fmla="*/ 453081 h 461319"/>
              <a:gd name="connsiteX1" fmla="*/ 453081 w 914400"/>
              <a:gd name="connsiteY1" fmla="*/ 0 h 461319"/>
              <a:gd name="connsiteX2" fmla="*/ 914400 w 914400"/>
              <a:gd name="connsiteY2" fmla="*/ 461319 h 461319"/>
            </a:gdLst>
            <a:ahLst/>
            <a:cxnLst>
              <a:cxn ang="0">
                <a:pos x="connsiteX0" y="connsiteY0"/>
              </a:cxn>
              <a:cxn ang="0">
                <a:pos x="connsiteX1" y="connsiteY1"/>
              </a:cxn>
              <a:cxn ang="0">
                <a:pos x="connsiteX2" y="connsiteY2"/>
              </a:cxn>
            </a:cxnLst>
            <a:rect l="l" t="t" r="r" b="b"/>
            <a:pathLst>
              <a:path w="914400" h="461319">
                <a:moveTo>
                  <a:pt x="0" y="453081"/>
                </a:moveTo>
                <a:lnTo>
                  <a:pt x="453081" y="0"/>
                </a:lnTo>
                <a:lnTo>
                  <a:pt x="914400" y="461319"/>
                </a:lnTo>
              </a:path>
            </a:pathLst>
          </a:custGeom>
          <a:noFill/>
          <a:ln w="12700" cap="rnd">
            <a:solidFill>
              <a:srgbClr val="0078D7"/>
            </a:solidFill>
            <a:miter lim="800000"/>
            <a:headEnd/>
            <a:tailEnd/>
          </a:ln>
          <a:effectLst/>
          <a:extLst/>
        </p:spPr>
        <p:txBody>
          <a:bodyPr rtlCol="0" anchor="ctr"/>
          <a:lstStyle/>
          <a:p>
            <a:pPr algn="ctr"/>
            <a:endParaRPr lang="en-US"/>
          </a:p>
        </p:txBody>
      </p:sp>
      <p:sp>
        <p:nvSpPr>
          <p:cNvPr id="179" name="Freeform 179">
            <a:extLst>
              <a:ext uri="{FF2B5EF4-FFF2-40B4-BE49-F238E27FC236}">
                <a16:creationId xmlns:a16="http://schemas.microsoft.com/office/drawing/2014/main" id="{2302A181-0F44-BB4D-B493-86484A0BC8AE}"/>
              </a:ext>
            </a:extLst>
          </p:cNvPr>
          <p:cNvSpPr/>
          <p:nvPr/>
        </p:nvSpPr>
        <p:spPr bwMode="auto">
          <a:xfrm rot="10800000">
            <a:off x="5098540" y="2723460"/>
            <a:ext cx="1993557" cy="140045"/>
          </a:xfrm>
          <a:custGeom>
            <a:avLst/>
            <a:gdLst>
              <a:gd name="connsiteX0" fmla="*/ 0 w 914400"/>
              <a:gd name="connsiteY0" fmla="*/ 453081 h 461319"/>
              <a:gd name="connsiteX1" fmla="*/ 453081 w 914400"/>
              <a:gd name="connsiteY1" fmla="*/ 0 h 461319"/>
              <a:gd name="connsiteX2" fmla="*/ 914400 w 914400"/>
              <a:gd name="connsiteY2" fmla="*/ 461319 h 461319"/>
            </a:gdLst>
            <a:ahLst/>
            <a:cxnLst>
              <a:cxn ang="0">
                <a:pos x="connsiteX0" y="connsiteY0"/>
              </a:cxn>
              <a:cxn ang="0">
                <a:pos x="connsiteX1" y="connsiteY1"/>
              </a:cxn>
              <a:cxn ang="0">
                <a:pos x="connsiteX2" y="connsiteY2"/>
              </a:cxn>
            </a:cxnLst>
            <a:rect l="l" t="t" r="r" b="b"/>
            <a:pathLst>
              <a:path w="914400" h="461319">
                <a:moveTo>
                  <a:pt x="0" y="453081"/>
                </a:moveTo>
                <a:lnTo>
                  <a:pt x="453081" y="0"/>
                </a:lnTo>
                <a:lnTo>
                  <a:pt x="914400" y="461319"/>
                </a:lnTo>
              </a:path>
            </a:pathLst>
          </a:custGeom>
          <a:noFill/>
          <a:ln w="12700" cap="rnd">
            <a:solidFill>
              <a:srgbClr val="0078D7"/>
            </a:solidFill>
            <a:miter lim="800000"/>
            <a:headEnd/>
            <a:tailEnd/>
          </a:ln>
          <a:effectLst/>
          <a:extLst/>
        </p:spPr>
        <p:txBody>
          <a:bodyPr rtlCol="0" anchor="ctr"/>
          <a:lstStyle/>
          <a:p>
            <a:pPr algn="ctr"/>
            <a:endParaRPr lang="en-US"/>
          </a:p>
        </p:txBody>
      </p:sp>
      <p:sp>
        <p:nvSpPr>
          <p:cNvPr id="180" name="Freeform 181">
            <a:extLst>
              <a:ext uri="{FF2B5EF4-FFF2-40B4-BE49-F238E27FC236}">
                <a16:creationId xmlns:a16="http://schemas.microsoft.com/office/drawing/2014/main" id="{87F38802-D419-BE42-A4A6-90F0D569325A}"/>
              </a:ext>
            </a:extLst>
          </p:cNvPr>
          <p:cNvSpPr/>
          <p:nvPr/>
        </p:nvSpPr>
        <p:spPr bwMode="auto">
          <a:xfrm rot="10800000">
            <a:off x="7449743" y="2723459"/>
            <a:ext cx="1993557" cy="140045"/>
          </a:xfrm>
          <a:custGeom>
            <a:avLst/>
            <a:gdLst>
              <a:gd name="connsiteX0" fmla="*/ 0 w 914400"/>
              <a:gd name="connsiteY0" fmla="*/ 453081 h 461319"/>
              <a:gd name="connsiteX1" fmla="*/ 453081 w 914400"/>
              <a:gd name="connsiteY1" fmla="*/ 0 h 461319"/>
              <a:gd name="connsiteX2" fmla="*/ 914400 w 914400"/>
              <a:gd name="connsiteY2" fmla="*/ 461319 h 461319"/>
            </a:gdLst>
            <a:ahLst/>
            <a:cxnLst>
              <a:cxn ang="0">
                <a:pos x="connsiteX0" y="connsiteY0"/>
              </a:cxn>
              <a:cxn ang="0">
                <a:pos x="connsiteX1" y="connsiteY1"/>
              </a:cxn>
              <a:cxn ang="0">
                <a:pos x="connsiteX2" y="connsiteY2"/>
              </a:cxn>
            </a:cxnLst>
            <a:rect l="l" t="t" r="r" b="b"/>
            <a:pathLst>
              <a:path w="914400" h="461319">
                <a:moveTo>
                  <a:pt x="0" y="453081"/>
                </a:moveTo>
                <a:lnTo>
                  <a:pt x="453081" y="0"/>
                </a:lnTo>
                <a:lnTo>
                  <a:pt x="914400" y="461319"/>
                </a:lnTo>
              </a:path>
            </a:pathLst>
          </a:custGeom>
          <a:noFill/>
          <a:ln w="12700" cap="rnd">
            <a:solidFill>
              <a:srgbClr val="0078D7"/>
            </a:solidFill>
            <a:miter lim="800000"/>
            <a:headEnd/>
            <a:tailEnd/>
          </a:ln>
          <a:effectLst/>
          <a:extLst/>
        </p:spPr>
        <p:txBody>
          <a:bodyPr rtlCol="0" anchor="ctr"/>
          <a:lstStyle/>
          <a:p>
            <a:pPr algn="ctr"/>
            <a:endParaRPr lang="en-US"/>
          </a:p>
        </p:txBody>
      </p:sp>
      <p:sp>
        <p:nvSpPr>
          <p:cNvPr id="181" name="Freeform 183">
            <a:extLst>
              <a:ext uri="{FF2B5EF4-FFF2-40B4-BE49-F238E27FC236}">
                <a16:creationId xmlns:a16="http://schemas.microsoft.com/office/drawing/2014/main" id="{7CC238F3-7D2F-954E-AC8C-75ECCBB29F72}"/>
              </a:ext>
            </a:extLst>
          </p:cNvPr>
          <p:cNvSpPr/>
          <p:nvPr/>
        </p:nvSpPr>
        <p:spPr bwMode="auto">
          <a:xfrm rot="10800000">
            <a:off x="9805816" y="2723460"/>
            <a:ext cx="1993557" cy="140045"/>
          </a:xfrm>
          <a:custGeom>
            <a:avLst/>
            <a:gdLst>
              <a:gd name="connsiteX0" fmla="*/ 0 w 914400"/>
              <a:gd name="connsiteY0" fmla="*/ 453081 h 461319"/>
              <a:gd name="connsiteX1" fmla="*/ 453081 w 914400"/>
              <a:gd name="connsiteY1" fmla="*/ 0 h 461319"/>
              <a:gd name="connsiteX2" fmla="*/ 914400 w 914400"/>
              <a:gd name="connsiteY2" fmla="*/ 461319 h 461319"/>
            </a:gdLst>
            <a:ahLst/>
            <a:cxnLst>
              <a:cxn ang="0">
                <a:pos x="connsiteX0" y="connsiteY0"/>
              </a:cxn>
              <a:cxn ang="0">
                <a:pos x="connsiteX1" y="connsiteY1"/>
              </a:cxn>
              <a:cxn ang="0">
                <a:pos x="connsiteX2" y="connsiteY2"/>
              </a:cxn>
            </a:cxnLst>
            <a:rect l="l" t="t" r="r" b="b"/>
            <a:pathLst>
              <a:path w="914400" h="461319">
                <a:moveTo>
                  <a:pt x="0" y="453081"/>
                </a:moveTo>
                <a:lnTo>
                  <a:pt x="453081" y="0"/>
                </a:lnTo>
                <a:lnTo>
                  <a:pt x="914400" y="461319"/>
                </a:lnTo>
              </a:path>
            </a:pathLst>
          </a:custGeom>
          <a:noFill/>
          <a:ln w="12700" cap="rnd">
            <a:solidFill>
              <a:srgbClr val="0078D7"/>
            </a:solidFill>
            <a:miter lim="800000"/>
            <a:headEnd/>
            <a:tailEnd/>
          </a:ln>
          <a:effectLst/>
          <a:extLst/>
        </p:spPr>
        <p:txBody>
          <a:bodyPr rtlCol="0" anchor="ctr"/>
          <a:lstStyle/>
          <a:p>
            <a:pPr algn="ctr"/>
            <a:endParaRPr lang="en-US"/>
          </a:p>
        </p:txBody>
      </p:sp>
      <p:sp>
        <p:nvSpPr>
          <p:cNvPr id="182" name="Freeform: Shape 57">
            <a:extLst>
              <a:ext uri="{FF2B5EF4-FFF2-40B4-BE49-F238E27FC236}">
                <a16:creationId xmlns:a16="http://schemas.microsoft.com/office/drawing/2014/main" id="{907C1591-FD19-4C4C-B297-C60BC295BD09}"/>
              </a:ext>
            </a:extLst>
          </p:cNvPr>
          <p:cNvSpPr/>
          <p:nvPr/>
        </p:nvSpPr>
        <p:spPr bwMode="auto">
          <a:xfrm>
            <a:off x="394937" y="5500999"/>
            <a:ext cx="2000815" cy="1032215"/>
          </a:xfrm>
          <a:custGeom>
            <a:avLst/>
            <a:gdLst>
              <a:gd name="connsiteX0" fmla="*/ 0 w 2000815"/>
              <a:gd name="connsiteY0" fmla="*/ 0 h 1032215"/>
              <a:gd name="connsiteX1" fmla="*/ 1002670 w 2000815"/>
              <a:gd name="connsiteY1" fmla="*/ 136493 h 1032215"/>
              <a:gd name="connsiteX2" fmla="*/ 2000815 w 2000815"/>
              <a:gd name="connsiteY2" fmla="*/ 616 h 1032215"/>
              <a:gd name="connsiteX3" fmla="*/ 2000815 w 2000815"/>
              <a:gd name="connsiteY3" fmla="*/ 1032215 h 1032215"/>
              <a:gd name="connsiteX4" fmla="*/ 0 w 2000815"/>
              <a:gd name="connsiteY4" fmla="*/ 1032215 h 1032215"/>
              <a:gd name="connsiteX5" fmla="*/ 0 w 2000815"/>
              <a:gd name="connsiteY5" fmla="*/ 0 h 1032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00815" h="1032215">
                <a:moveTo>
                  <a:pt x="0" y="0"/>
                </a:moveTo>
                <a:lnTo>
                  <a:pt x="1002670" y="136493"/>
                </a:lnTo>
                <a:lnTo>
                  <a:pt x="2000815" y="616"/>
                </a:lnTo>
                <a:lnTo>
                  <a:pt x="2000815" y="1032215"/>
                </a:lnTo>
                <a:lnTo>
                  <a:pt x="0" y="1032215"/>
                </a:lnTo>
                <a:lnTo>
                  <a:pt x="0" y="0"/>
                </a:lnTo>
                <a:close/>
              </a:path>
            </a:pathLst>
          </a:custGeom>
          <a:solidFill>
            <a:srgbClr val="0078D7"/>
          </a:solidFill>
          <a:ln w="12700" cap="rnd">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83" name="Freeform: Shape 56">
            <a:extLst>
              <a:ext uri="{FF2B5EF4-FFF2-40B4-BE49-F238E27FC236}">
                <a16:creationId xmlns:a16="http://schemas.microsoft.com/office/drawing/2014/main" id="{D1C9BE21-B0FB-4942-BC78-CA003992FA97}"/>
              </a:ext>
            </a:extLst>
          </p:cNvPr>
          <p:cNvSpPr/>
          <p:nvPr/>
        </p:nvSpPr>
        <p:spPr bwMode="auto">
          <a:xfrm>
            <a:off x="2743710" y="5500999"/>
            <a:ext cx="2000815" cy="1032215"/>
          </a:xfrm>
          <a:custGeom>
            <a:avLst/>
            <a:gdLst>
              <a:gd name="connsiteX0" fmla="*/ 0 w 2000815"/>
              <a:gd name="connsiteY0" fmla="*/ 0 h 1032215"/>
              <a:gd name="connsiteX1" fmla="*/ 1002670 w 2000815"/>
              <a:gd name="connsiteY1" fmla="*/ 136493 h 1032215"/>
              <a:gd name="connsiteX2" fmla="*/ 2000815 w 2000815"/>
              <a:gd name="connsiteY2" fmla="*/ 616 h 1032215"/>
              <a:gd name="connsiteX3" fmla="*/ 2000815 w 2000815"/>
              <a:gd name="connsiteY3" fmla="*/ 1032215 h 1032215"/>
              <a:gd name="connsiteX4" fmla="*/ 0 w 2000815"/>
              <a:gd name="connsiteY4" fmla="*/ 1032215 h 1032215"/>
              <a:gd name="connsiteX5" fmla="*/ 0 w 2000815"/>
              <a:gd name="connsiteY5" fmla="*/ 0 h 1032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00815" h="1032215">
                <a:moveTo>
                  <a:pt x="0" y="0"/>
                </a:moveTo>
                <a:lnTo>
                  <a:pt x="1002670" y="136493"/>
                </a:lnTo>
                <a:lnTo>
                  <a:pt x="2000815" y="616"/>
                </a:lnTo>
                <a:lnTo>
                  <a:pt x="2000815" y="1032215"/>
                </a:lnTo>
                <a:lnTo>
                  <a:pt x="0" y="1032215"/>
                </a:lnTo>
                <a:lnTo>
                  <a:pt x="0" y="0"/>
                </a:lnTo>
                <a:close/>
              </a:path>
            </a:pathLst>
          </a:custGeom>
          <a:solidFill>
            <a:srgbClr val="0078D7"/>
          </a:solidFill>
          <a:ln w="12700" cap="rnd">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84" name="Freeform: Shape 55">
            <a:extLst>
              <a:ext uri="{FF2B5EF4-FFF2-40B4-BE49-F238E27FC236}">
                <a16:creationId xmlns:a16="http://schemas.microsoft.com/office/drawing/2014/main" id="{C3E698FF-052B-1B4E-8E5D-9B2C29275D5D}"/>
              </a:ext>
            </a:extLst>
          </p:cNvPr>
          <p:cNvSpPr/>
          <p:nvPr/>
        </p:nvSpPr>
        <p:spPr bwMode="auto">
          <a:xfrm>
            <a:off x="5094911" y="5500999"/>
            <a:ext cx="2000815" cy="1032215"/>
          </a:xfrm>
          <a:custGeom>
            <a:avLst/>
            <a:gdLst>
              <a:gd name="connsiteX0" fmla="*/ 0 w 2000815"/>
              <a:gd name="connsiteY0" fmla="*/ 0 h 1032215"/>
              <a:gd name="connsiteX1" fmla="*/ 1002670 w 2000815"/>
              <a:gd name="connsiteY1" fmla="*/ 136493 h 1032215"/>
              <a:gd name="connsiteX2" fmla="*/ 2000815 w 2000815"/>
              <a:gd name="connsiteY2" fmla="*/ 616 h 1032215"/>
              <a:gd name="connsiteX3" fmla="*/ 2000815 w 2000815"/>
              <a:gd name="connsiteY3" fmla="*/ 1032215 h 1032215"/>
              <a:gd name="connsiteX4" fmla="*/ 0 w 2000815"/>
              <a:gd name="connsiteY4" fmla="*/ 1032215 h 1032215"/>
              <a:gd name="connsiteX5" fmla="*/ 0 w 2000815"/>
              <a:gd name="connsiteY5" fmla="*/ 0 h 1032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00815" h="1032215">
                <a:moveTo>
                  <a:pt x="0" y="0"/>
                </a:moveTo>
                <a:lnTo>
                  <a:pt x="1002670" y="136493"/>
                </a:lnTo>
                <a:lnTo>
                  <a:pt x="2000815" y="616"/>
                </a:lnTo>
                <a:lnTo>
                  <a:pt x="2000815" y="1032215"/>
                </a:lnTo>
                <a:lnTo>
                  <a:pt x="0" y="1032215"/>
                </a:lnTo>
                <a:lnTo>
                  <a:pt x="0" y="0"/>
                </a:lnTo>
                <a:close/>
              </a:path>
            </a:pathLst>
          </a:custGeom>
          <a:solidFill>
            <a:srgbClr val="0078D7"/>
          </a:solidFill>
          <a:ln w="12700" cap="rnd">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85" name="Freeform: Shape 54">
            <a:extLst>
              <a:ext uri="{FF2B5EF4-FFF2-40B4-BE49-F238E27FC236}">
                <a16:creationId xmlns:a16="http://schemas.microsoft.com/office/drawing/2014/main" id="{92DBD909-4983-8240-A1EB-FD204BFA53AE}"/>
              </a:ext>
            </a:extLst>
          </p:cNvPr>
          <p:cNvSpPr/>
          <p:nvPr/>
        </p:nvSpPr>
        <p:spPr bwMode="auto">
          <a:xfrm>
            <a:off x="7446114" y="5500999"/>
            <a:ext cx="2000815" cy="1032215"/>
          </a:xfrm>
          <a:custGeom>
            <a:avLst/>
            <a:gdLst>
              <a:gd name="connsiteX0" fmla="*/ 0 w 2000815"/>
              <a:gd name="connsiteY0" fmla="*/ 0 h 1032215"/>
              <a:gd name="connsiteX1" fmla="*/ 1002670 w 2000815"/>
              <a:gd name="connsiteY1" fmla="*/ 136493 h 1032215"/>
              <a:gd name="connsiteX2" fmla="*/ 2000815 w 2000815"/>
              <a:gd name="connsiteY2" fmla="*/ 616 h 1032215"/>
              <a:gd name="connsiteX3" fmla="*/ 2000815 w 2000815"/>
              <a:gd name="connsiteY3" fmla="*/ 1032215 h 1032215"/>
              <a:gd name="connsiteX4" fmla="*/ 0 w 2000815"/>
              <a:gd name="connsiteY4" fmla="*/ 1032215 h 1032215"/>
              <a:gd name="connsiteX5" fmla="*/ 0 w 2000815"/>
              <a:gd name="connsiteY5" fmla="*/ 0 h 1032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00815" h="1032215">
                <a:moveTo>
                  <a:pt x="0" y="0"/>
                </a:moveTo>
                <a:lnTo>
                  <a:pt x="1002670" y="136493"/>
                </a:lnTo>
                <a:lnTo>
                  <a:pt x="2000815" y="616"/>
                </a:lnTo>
                <a:lnTo>
                  <a:pt x="2000815" y="1032215"/>
                </a:lnTo>
                <a:lnTo>
                  <a:pt x="0" y="1032215"/>
                </a:lnTo>
                <a:lnTo>
                  <a:pt x="0" y="0"/>
                </a:lnTo>
                <a:close/>
              </a:path>
            </a:pathLst>
          </a:custGeom>
          <a:solidFill>
            <a:srgbClr val="0078D7"/>
          </a:solidFill>
          <a:ln w="12700" cap="rnd">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86" name="Freeform: Shape 53">
            <a:extLst>
              <a:ext uri="{FF2B5EF4-FFF2-40B4-BE49-F238E27FC236}">
                <a16:creationId xmlns:a16="http://schemas.microsoft.com/office/drawing/2014/main" id="{15F72E5D-9930-EA40-AF39-BDFD8AA379E6}"/>
              </a:ext>
            </a:extLst>
          </p:cNvPr>
          <p:cNvSpPr/>
          <p:nvPr/>
        </p:nvSpPr>
        <p:spPr bwMode="auto">
          <a:xfrm>
            <a:off x="9802187" y="5500999"/>
            <a:ext cx="2000815" cy="1032215"/>
          </a:xfrm>
          <a:custGeom>
            <a:avLst/>
            <a:gdLst>
              <a:gd name="connsiteX0" fmla="*/ 0 w 2000815"/>
              <a:gd name="connsiteY0" fmla="*/ 0 h 1032215"/>
              <a:gd name="connsiteX1" fmla="*/ 1002670 w 2000815"/>
              <a:gd name="connsiteY1" fmla="*/ 136493 h 1032215"/>
              <a:gd name="connsiteX2" fmla="*/ 2000815 w 2000815"/>
              <a:gd name="connsiteY2" fmla="*/ 616 h 1032215"/>
              <a:gd name="connsiteX3" fmla="*/ 2000815 w 2000815"/>
              <a:gd name="connsiteY3" fmla="*/ 1032215 h 1032215"/>
              <a:gd name="connsiteX4" fmla="*/ 0 w 2000815"/>
              <a:gd name="connsiteY4" fmla="*/ 1032215 h 1032215"/>
              <a:gd name="connsiteX5" fmla="*/ 0 w 2000815"/>
              <a:gd name="connsiteY5" fmla="*/ 0 h 1032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00815" h="1032215">
                <a:moveTo>
                  <a:pt x="0" y="0"/>
                </a:moveTo>
                <a:lnTo>
                  <a:pt x="1002670" y="136493"/>
                </a:lnTo>
                <a:lnTo>
                  <a:pt x="2000815" y="616"/>
                </a:lnTo>
                <a:lnTo>
                  <a:pt x="2000815" y="1032215"/>
                </a:lnTo>
                <a:lnTo>
                  <a:pt x="0" y="1032215"/>
                </a:lnTo>
                <a:lnTo>
                  <a:pt x="0" y="0"/>
                </a:lnTo>
                <a:close/>
              </a:path>
            </a:pathLst>
          </a:custGeom>
          <a:solidFill>
            <a:srgbClr val="0078D7"/>
          </a:solidFill>
          <a:ln w="12700" cap="rnd">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38" name="Shape 738"/>
          <p:cNvSpPr txBox="1">
            <a:spLocks noGrp="1"/>
          </p:cNvSpPr>
          <p:nvPr>
            <p:ph type="title"/>
          </p:nvPr>
        </p:nvSpPr>
        <p:spPr/>
        <p:txBody>
          <a:bodyPr/>
          <a:lstStyle/>
          <a:p>
            <a:r>
              <a:rPr lang="en-US">
                <a:sym typeface="Source Sans Pro"/>
              </a:rPr>
              <a:t>MEDIA &amp; ENTERTAINMENT </a:t>
            </a:r>
            <a:endParaRPr lang="en-US" dirty="0">
              <a:sym typeface="Source Sans Pro"/>
            </a:endParaRPr>
          </a:p>
        </p:txBody>
      </p:sp>
      <p:sp>
        <p:nvSpPr>
          <p:cNvPr id="7" name="Text Placeholder 6">
            <a:extLst>
              <a:ext uri="{FF2B5EF4-FFF2-40B4-BE49-F238E27FC236}">
                <a16:creationId xmlns:a16="http://schemas.microsoft.com/office/drawing/2014/main" id="{26C63D73-06D2-4BD7-86C4-4A77A646E7D1}"/>
              </a:ext>
            </a:extLst>
          </p:cNvPr>
          <p:cNvSpPr>
            <a:spLocks noGrp="1"/>
          </p:cNvSpPr>
          <p:nvPr>
            <p:ph type="body" sz="quarter" idx="12"/>
          </p:nvPr>
        </p:nvSpPr>
        <p:spPr/>
        <p:txBody>
          <a:bodyPr/>
          <a:lstStyle/>
          <a:p>
            <a:r>
              <a:rPr lang="en-US">
                <a:sym typeface="Source Sans Pro"/>
              </a:rPr>
              <a:t>Content personalization</a:t>
            </a:r>
            <a:endParaRPr lang="en-US" dirty="0">
              <a:sym typeface="Source Sans Pro"/>
            </a:endParaRPr>
          </a:p>
        </p:txBody>
      </p:sp>
      <p:sp>
        <p:nvSpPr>
          <p:cNvPr id="8" name="Text Placeholder 7">
            <a:extLst>
              <a:ext uri="{FF2B5EF4-FFF2-40B4-BE49-F238E27FC236}">
                <a16:creationId xmlns:a16="http://schemas.microsoft.com/office/drawing/2014/main" id="{B2372ED4-BC2D-4AB7-ACF7-7BBF3C2775C8}"/>
              </a:ext>
            </a:extLst>
          </p:cNvPr>
          <p:cNvSpPr>
            <a:spLocks noGrp="1"/>
          </p:cNvSpPr>
          <p:nvPr>
            <p:ph type="body" sz="quarter" idx="13"/>
          </p:nvPr>
        </p:nvSpPr>
        <p:spPr/>
        <p:txBody>
          <a:bodyPr/>
          <a:lstStyle/>
          <a:p>
            <a:r>
              <a:rPr lang="en-US">
                <a:sym typeface="Source Sans Pro"/>
              </a:rPr>
              <a:t>Customer churn prevention</a:t>
            </a:r>
            <a:endParaRPr lang="en-US" dirty="0">
              <a:sym typeface="Source Sans Pro"/>
            </a:endParaRPr>
          </a:p>
        </p:txBody>
      </p:sp>
      <p:sp>
        <p:nvSpPr>
          <p:cNvPr id="9" name="Text Placeholder 8">
            <a:extLst>
              <a:ext uri="{FF2B5EF4-FFF2-40B4-BE49-F238E27FC236}">
                <a16:creationId xmlns:a16="http://schemas.microsoft.com/office/drawing/2014/main" id="{9B4423BF-D668-4D92-9499-E7F37C752076}"/>
              </a:ext>
            </a:extLst>
          </p:cNvPr>
          <p:cNvSpPr>
            <a:spLocks noGrp="1"/>
          </p:cNvSpPr>
          <p:nvPr>
            <p:ph type="body" sz="quarter" idx="14"/>
          </p:nvPr>
        </p:nvSpPr>
        <p:spPr/>
        <p:txBody>
          <a:bodyPr/>
          <a:lstStyle/>
          <a:p>
            <a:r>
              <a:rPr lang="en-US" dirty="0">
                <a:sym typeface="Source Sans Pro"/>
              </a:rPr>
              <a:t>Recommendation engine</a:t>
            </a:r>
          </a:p>
        </p:txBody>
      </p:sp>
      <p:sp>
        <p:nvSpPr>
          <p:cNvPr id="10" name="Text Placeholder 9">
            <a:extLst>
              <a:ext uri="{FF2B5EF4-FFF2-40B4-BE49-F238E27FC236}">
                <a16:creationId xmlns:a16="http://schemas.microsoft.com/office/drawing/2014/main" id="{AACEBC01-F1A6-44F4-8111-3BC84F708A2C}"/>
              </a:ext>
            </a:extLst>
          </p:cNvPr>
          <p:cNvSpPr>
            <a:spLocks noGrp="1"/>
          </p:cNvSpPr>
          <p:nvPr>
            <p:ph type="body" sz="quarter" idx="15"/>
          </p:nvPr>
        </p:nvSpPr>
        <p:spPr/>
        <p:txBody>
          <a:bodyPr/>
          <a:lstStyle/>
          <a:p>
            <a:r>
              <a:rPr lang="en-US">
                <a:sym typeface="Source Sans Pro"/>
              </a:rPr>
              <a:t>Predictive</a:t>
            </a:r>
            <a:br>
              <a:rPr lang="en-US">
                <a:sym typeface="Source Sans Pro"/>
              </a:rPr>
            </a:br>
            <a:r>
              <a:rPr lang="en-US">
                <a:sym typeface="Source Sans Pro"/>
              </a:rPr>
              <a:t>analytics</a:t>
            </a:r>
            <a:endParaRPr lang="en-US" dirty="0">
              <a:sym typeface="Source Sans Pro"/>
            </a:endParaRPr>
          </a:p>
        </p:txBody>
      </p:sp>
      <p:sp>
        <p:nvSpPr>
          <p:cNvPr id="11" name="Text Placeholder 10">
            <a:extLst>
              <a:ext uri="{FF2B5EF4-FFF2-40B4-BE49-F238E27FC236}">
                <a16:creationId xmlns:a16="http://schemas.microsoft.com/office/drawing/2014/main" id="{C7865D0F-7FF1-4CDB-B2DD-BE13FBE24B2D}"/>
              </a:ext>
            </a:extLst>
          </p:cNvPr>
          <p:cNvSpPr>
            <a:spLocks noGrp="1"/>
          </p:cNvSpPr>
          <p:nvPr>
            <p:ph type="body" sz="quarter" idx="16"/>
          </p:nvPr>
        </p:nvSpPr>
        <p:spPr/>
        <p:txBody>
          <a:bodyPr/>
          <a:lstStyle/>
          <a:p>
            <a:r>
              <a:rPr lang="en-US">
                <a:sym typeface="Source Sans Pro"/>
              </a:rPr>
              <a:t>Sentiment</a:t>
            </a:r>
            <a:br>
              <a:rPr lang="en-US">
                <a:sym typeface="Source Sans Pro"/>
              </a:rPr>
            </a:br>
            <a:r>
              <a:rPr lang="en-US">
                <a:sym typeface="Source Sans Pro"/>
              </a:rPr>
              <a:t>analysis</a:t>
            </a:r>
            <a:endParaRPr lang="en-US" dirty="0">
              <a:sym typeface="Source Sans Pro"/>
            </a:endParaRPr>
          </a:p>
        </p:txBody>
      </p:sp>
      <p:sp>
        <p:nvSpPr>
          <p:cNvPr id="777" name="Text Placeholder 776">
            <a:extLst>
              <a:ext uri="{FF2B5EF4-FFF2-40B4-BE49-F238E27FC236}">
                <a16:creationId xmlns:a16="http://schemas.microsoft.com/office/drawing/2014/main" id="{6ED2DE86-82BF-4C2B-BEA1-17961CCDB745}"/>
              </a:ext>
            </a:extLst>
          </p:cNvPr>
          <p:cNvSpPr>
            <a:spLocks noGrp="1"/>
          </p:cNvSpPr>
          <p:nvPr>
            <p:ph type="body" sz="quarter" idx="22"/>
          </p:nvPr>
        </p:nvSpPr>
        <p:spPr>
          <a:xfrm>
            <a:off x="461105" y="5766309"/>
            <a:ext cx="1851471" cy="674031"/>
          </a:xfrm>
        </p:spPr>
        <p:txBody>
          <a:bodyPr/>
          <a:lstStyle/>
          <a:p>
            <a:r>
              <a:rPr lang="en-US" dirty="0">
                <a:sym typeface="Source Sans Pro"/>
              </a:rPr>
              <a:t>Faster innovation</a:t>
            </a:r>
            <a:br>
              <a:rPr lang="en-US" dirty="0">
                <a:sym typeface="Source Sans Pro"/>
              </a:rPr>
            </a:br>
            <a:r>
              <a:rPr lang="en-US" dirty="0">
                <a:sym typeface="Source Sans Pro"/>
              </a:rPr>
              <a:t>for customer experience</a:t>
            </a:r>
          </a:p>
        </p:txBody>
      </p:sp>
      <p:sp>
        <p:nvSpPr>
          <p:cNvPr id="778" name="Text Placeholder 777">
            <a:extLst>
              <a:ext uri="{FF2B5EF4-FFF2-40B4-BE49-F238E27FC236}">
                <a16:creationId xmlns:a16="http://schemas.microsoft.com/office/drawing/2014/main" id="{C1FFC9FC-F2FD-4153-9CC1-0C93660F4D44}"/>
              </a:ext>
            </a:extLst>
          </p:cNvPr>
          <p:cNvSpPr>
            <a:spLocks noGrp="1"/>
          </p:cNvSpPr>
          <p:nvPr>
            <p:ph type="body" sz="quarter" idx="23"/>
          </p:nvPr>
        </p:nvSpPr>
        <p:spPr/>
        <p:txBody>
          <a:bodyPr/>
          <a:lstStyle/>
          <a:p>
            <a:r>
              <a:rPr lang="en-US">
                <a:sym typeface="Source Sans Pro"/>
              </a:rPr>
              <a:t>Improved consumer outcomes and increased revenue</a:t>
            </a:r>
            <a:endParaRPr lang="en-US" dirty="0">
              <a:sym typeface="Source Sans Pro"/>
            </a:endParaRPr>
          </a:p>
        </p:txBody>
      </p:sp>
      <p:sp>
        <p:nvSpPr>
          <p:cNvPr id="779" name="Text Placeholder 778">
            <a:extLst>
              <a:ext uri="{FF2B5EF4-FFF2-40B4-BE49-F238E27FC236}">
                <a16:creationId xmlns:a16="http://schemas.microsoft.com/office/drawing/2014/main" id="{A7D9E9A4-4E7D-473F-90A0-950E9A5B814C}"/>
              </a:ext>
            </a:extLst>
          </p:cNvPr>
          <p:cNvSpPr>
            <a:spLocks noGrp="1"/>
          </p:cNvSpPr>
          <p:nvPr>
            <p:ph type="body" sz="quarter" idx="24"/>
          </p:nvPr>
        </p:nvSpPr>
        <p:spPr/>
        <p:txBody>
          <a:bodyPr/>
          <a:lstStyle/>
          <a:p>
            <a:r>
              <a:rPr lang="en-US">
                <a:sym typeface="Source Sans Pro"/>
              </a:rPr>
              <a:t>Enhance user experience with machine learning</a:t>
            </a:r>
            <a:endParaRPr lang="en-US" dirty="0">
              <a:sym typeface="Source Sans Pro"/>
            </a:endParaRPr>
          </a:p>
        </p:txBody>
      </p:sp>
      <p:sp>
        <p:nvSpPr>
          <p:cNvPr id="780" name="Text Placeholder 779">
            <a:extLst>
              <a:ext uri="{FF2B5EF4-FFF2-40B4-BE49-F238E27FC236}">
                <a16:creationId xmlns:a16="http://schemas.microsoft.com/office/drawing/2014/main" id="{D9103A4A-DEB8-41D0-B1EC-3B0826AE402E}"/>
              </a:ext>
            </a:extLst>
          </p:cNvPr>
          <p:cNvSpPr>
            <a:spLocks noGrp="1"/>
          </p:cNvSpPr>
          <p:nvPr>
            <p:ph type="body" sz="quarter" idx="25"/>
          </p:nvPr>
        </p:nvSpPr>
        <p:spPr/>
        <p:txBody>
          <a:bodyPr/>
          <a:lstStyle/>
          <a:p>
            <a:r>
              <a:rPr lang="en-US">
                <a:sym typeface="Source Sans Pro"/>
              </a:rPr>
              <a:t>Predictive</a:t>
            </a:r>
            <a:br>
              <a:rPr lang="en-US">
                <a:sym typeface="Source Sans Pro"/>
              </a:rPr>
            </a:br>
            <a:r>
              <a:rPr lang="en-US">
                <a:sym typeface="Source Sans Pro"/>
              </a:rPr>
              <a:t>analytics</a:t>
            </a:r>
            <a:br>
              <a:rPr lang="en-US">
                <a:sym typeface="Source Sans Pro"/>
              </a:rPr>
            </a:br>
            <a:r>
              <a:rPr lang="en-US">
                <a:sym typeface="Source Sans Pro"/>
              </a:rPr>
              <a:t>transforms growth</a:t>
            </a:r>
            <a:endParaRPr lang="en-US" dirty="0">
              <a:sym typeface="Source Sans Pro"/>
            </a:endParaRPr>
          </a:p>
        </p:txBody>
      </p:sp>
      <p:sp>
        <p:nvSpPr>
          <p:cNvPr id="781" name="Text Placeholder 780">
            <a:extLst>
              <a:ext uri="{FF2B5EF4-FFF2-40B4-BE49-F238E27FC236}">
                <a16:creationId xmlns:a16="http://schemas.microsoft.com/office/drawing/2014/main" id="{8199E4A6-2D88-48A3-A55E-1465E3B78962}"/>
              </a:ext>
            </a:extLst>
          </p:cNvPr>
          <p:cNvSpPr>
            <a:spLocks noGrp="1"/>
          </p:cNvSpPr>
          <p:nvPr>
            <p:ph type="body" sz="quarter" idx="26"/>
          </p:nvPr>
        </p:nvSpPr>
        <p:spPr/>
        <p:txBody>
          <a:bodyPr/>
          <a:lstStyle/>
          <a:p>
            <a:r>
              <a:rPr lang="en-US">
                <a:sym typeface="Source Sans Pro"/>
              </a:rPr>
              <a:t>Improved consumer engagement with machine learning</a:t>
            </a:r>
            <a:endParaRPr lang="en-US" dirty="0">
              <a:sym typeface="Source Sans Pro"/>
            </a:endParaRPr>
          </a:p>
        </p:txBody>
      </p:sp>
      <p:sp>
        <p:nvSpPr>
          <p:cNvPr id="708" name="Text Placeholder 707">
            <a:extLst>
              <a:ext uri="{FF2B5EF4-FFF2-40B4-BE49-F238E27FC236}">
                <a16:creationId xmlns:a16="http://schemas.microsoft.com/office/drawing/2014/main" id="{0E8A1834-807E-4719-AD49-ADAF8C7C95A6}"/>
              </a:ext>
            </a:extLst>
          </p:cNvPr>
          <p:cNvSpPr>
            <a:spLocks noGrp="1"/>
          </p:cNvSpPr>
          <p:nvPr>
            <p:ph type="body" sz="quarter" idx="27"/>
          </p:nvPr>
        </p:nvSpPr>
        <p:spPr/>
        <p:txBody>
          <a:bodyPr/>
          <a:lstStyle/>
          <a:p>
            <a:r>
              <a:rPr lang="en-US">
                <a:sym typeface="Source Sans Pro"/>
              </a:rPr>
              <a:t>Customer profiles</a:t>
            </a:r>
          </a:p>
          <a:p>
            <a:r>
              <a:rPr lang="en-US">
                <a:sym typeface="Source Sans Pro"/>
              </a:rPr>
              <a:t>Viewing history</a:t>
            </a:r>
          </a:p>
          <a:p>
            <a:r>
              <a:rPr lang="en-US">
                <a:sym typeface="Source Sans Pro"/>
              </a:rPr>
              <a:t>Online activity</a:t>
            </a:r>
          </a:p>
          <a:p>
            <a:r>
              <a:rPr lang="en-US">
                <a:sym typeface="Source Sans Pro"/>
              </a:rPr>
              <a:t>Content sources</a:t>
            </a:r>
          </a:p>
          <a:p>
            <a:r>
              <a:rPr lang="en-US">
                <a:sym typeface="Source Sans Pro"/>
              </a:rPr>
              <a:t>Channels </a:t>
            </a:r>
            <a:endParaRPr lang="en-US" dirty="0">
              <a:sym typeface="Source Sans Pro"/>
            </a:endParaRPr>
          </a:p>
        </p:txBody>
      </p:sp>
      <p:sp>
        <p:nvSpPr>
          <p:cNvPr id="709" name="Text Placeholder 708">
            <a:extLst>
              <a:ext uri="{FF2B5EF4-FFF2-40B4-BE49-F238E27FC236}">
                <a16:creationId xmlns:a16="http://schemas.microsoft.com/office/drawing/2014/main" id="{2DDE1400-F7CB-4FFF-B4C3-812D417B4C50}"/>
              </a:ext>
            </a:extLst>
          </p:cNvPr>
          <p:cNvSpPr>
            <a:spLocks noGrp="1"/>
          </p:cNvSpPr>
          <p:nvPr>
            <p:ph type="body" sz="quarter" idx="28"/>
          </p:nvPr>
        </p:nvSpPr>
        <p:spPr/>
        <p:txBody>
          <a:bodyPr/>
          <a:lstStyle/>
          <a:p>
            <a:r>
              <a:rPr lang="en-US">
                <a:sym typeface="Source Sans Pro"/>
              </a:rPr>
              <a:t>Customer profiles</a:t>
            </a:r>
          </a:p>
          <a:p>
            <a:r>
              <a:rPr lang="en-US">
                <a:sym typeface="Source Sans Pro"/>
              </a:rPr>
              <a:t>Online activity</a:t>
            </a:r>
          </a:p>
          <a:p>
            <a:r>
              <a:rPr lang="en-US">
                <a:sym typeface="Source Sans Pro"/>
              </a:rPr>
              <a:t>Content distribution</a:t>
            </a:r>
          </a:p>
          <a:p>
            <a:r>
              <a:rPr lang="en-US">
                <a:sym typeface="Source Sans Pro"/>
              </a:rPr>
              <a:t>Services data</a:t>
            </a:r>
            <a:endParaRPr lang="en-US" dirty="0">
              <a:sym typeface="Source Sans Pro"/>
            </a:endParaRPr>
          </a:p>
        </p:txBody>
      </p:sp>
      <p:sp>
        <p:nvSpPr>
          <p:cNvPr id="710" name="Text Placeholder 709">
            <a:extLst>
              <a:ext uri="{FF2B5EF4-FFF2-40B4-BE49-F238E27FC236}">
                <a16:creationId xmlns:a16="http://schemas.microsoft.com/office/drawing/2014/main" id="{C4D8D6D9-FDE6-4630-9177-331C21D828C5}"/>
              </a:ext>
            </a:extLst>
          </p:cNvPr>
          <p:cNvSpPr>
            <a:spLocks noGrp="1"/>
          </p:cNvSpPr>
          <p:nvPr>
            <p:ph type="body" sz="quarter" idx="30"/>
          </p:nvPr>
        </p:nvSpPr>
        <p:spPr/>
        <p:txBody>
          <a:bodyPr/>
          <a:lstStyle/>
          <a:p>
            <a:r>
              <a:rPr lang="en-US">
                <a:sym typeface="Source Sans Pro"/>
              </a:rPr>
              <a:t>Transactions</a:t>
            </a:r>
          </a:p>
          <a:p>
            <a:r>
              <a:rPr lang="en-US">
                <a:sym typeface="Source Sans Pro"/>
              </a:rPr>
              <a:t>Subscriptions</a:t>
            </a:r>
          </a:p>
          <a:p>
            <a:r>
              <a:rPr lang="en-US">
                <a:sym typeface="Source Sans Pro"/>
              </a:rPr>
              <a:t>Demographics</a:t>
            </a:r>
          </a:p>
          <a:p>
            <a:r>
              <a:rPr lang="en-US">
                <a:sym typeface="Source Sans Pro"/>
              </a:rPr>
              <a:t>Credit data </a:t>
            </a:r>
            <a:endParaRPr lang="en-US" dirty="0">
              <a:sym typeface="Source Sans Pro"/>
            </a:endParaRPr>
          </a:p>
        </p:txBody>
      </p:sp>
      <p:sp>
        <p:nvSpPr>
          <p:cNvPr id="711" name="Text Placeholder 710">
            <a:extLst>
              <a:ext uri="{FF2B5EF4-FFF2-40B4-BE49-F238E27FC236}">
                <a16:creationId xmlns:a16="http://schemas.microsoft.com/office/drawing/2014/main" id="{E8BEEA2B-E5F9-4347-B067-F99208D527A8}"/>
              </a:ext>
            </a:extLst>
          </p:cNvPr>
          <p:cNvSpPr>
            <a:spLocks noGrp="1"/>
          </p:cNvSpPr>
          <p:nvPr>
            <p:ph type="body" sz="quarter" idx="31"/>
          </p:nvPr>
        </p:nvSpPr>
        <p:spPr/>
        <p:txBody>
          <a:bodyPr/>
          <a:lstStyle/>
          <a:p>
            <a:r>
              <a:rPr lang="en-US">
                <a:sym typeface="Source Sans Pro"/>
              </a:rPr>
              <a:t>Content metadata</a:t>
            </a:r>
          </a:p>
          <a:p>
            <a:r>
              <a:rPr lang="en-US">
                <a:sym typeface="Source Sans Pro"/>
              </a:rPr>
              <a:t>Ratings</a:t>
            </a:r>
          </a:p>
          <a:p>
            <a:r>
              <a:rPr lang="en-US">
                <a:sym typeface="Source Sans Pro"/>
              </a:rPr>
              <a:t>Comments</a:t>
            </a:r>
          </a:p>
          <a:p>
            <a:r>
              <a:rPr lang="en-US">
                <a:sym typeface="Source Sans Pro"/>
              </a:rPr>
              <a:t>Social media activity</a:t>
            </a:r>
            <a:endParaRPr lang="en-US" dirty="0">
              <a:sym typeface="Source Sans Pro"/>
            </a:endParaRPr>
          </a:p>
        </p:txBody>
      </p:sp>
      <p:sp>
        <p:nvSpPr>
          <p:cNvPr id="712" name="Text Placeholder 711">
            <a:extLst>
              <a:ext uri="{FF2B5EF4-FFF2-40B4-BE49-F238E27FC236}">
                <a16:creationId xmlns:a16="http://schemas.microsoft.com/office/drawing/2014/main" id="{9FD702AE-F2C4-4A58-A1AA-8EEFD1CE4DBA}"/>
              </a:ext>
            </a:extLst>
          </p:cNvPr>
          <p:cNvSpPr>
            <a:spLocks noGrp="1"/>
          </p:cNvSpPr>
          <p:nvPr>
            <p:ph type="body" sz="quarter" idx="36"/>
          </p:nvPr>
        </p:nvSpPr>
        <p:spPr/>
        <p:txBody>
          <a:bodyPr/>
          <a:lstStyle/>
          <a:p>
            <a:r>
              <a:rPr lang="en-US">
                <a:sym typeface="Source Sans Pro Light"/>
              </a:rPr>
              <a:t>Personalized viewing and engagement experience</a:t>
            </a:r>
          </a:p>
          <a:p>
            <a:r>
              <a:rPr lang="en-US">
                <a:sym typeface="Source Sans Pro Light"/>
              </a:rPr>
              <a:t>Click-path optimization</a:t>
            </a:r>
          </a:p>
          <a:p>
            <a:r>
              <a:rPr lang="en-US">
                <a:sym typeface="Source Sans Pro"/>
              </a:rPr>
              <a:t>Next best content analysis</a:t>
            </a:r>
          </a:p>
          <a:p>
            <a:r>
              <a:rPr lang="en-US">
                <a:sym typeface="Source Sans Pro Light"/>
              </a:rPr>
              <a:t>Improved real time ad targeting</a:t>
            </a:r>
          </a:p>
          <a:p>
            <a:endParaRPr lang="en-US" dirty="0"/>
          </a:p>
        </p:txBody>
      </p:sp>
      <p:sp>
        <p:nvSpPr>
          <p:cNvPr id="713" name="Text Placeholder 712">
            <a:extLst>
              <a:ext uri="{FF2B5EF4-FFF2-40B4-BE49-F238E27FC236}">
                <a16:creationId xmlns:a16="http://schemas.microsoft.com/office/drawing/2014/main" id="{D2BFACB8-D8EC-4925-85D9-340BC81C2013}"/>
              </a:ext>
            </a:extLst>
          </p:cNvPr>
          <p:cNvSpPr>
            <a:spLocks noGrp="1"/>
          </p:cNvSpPr>
          <p:nvPr>
            <p:ph type="body" sz="quarter" idx="37"/>
          </p:nvPr>
        </p:nvSpPr>
        <p:spPr/>
        <p:txBody>
          <a:bodyPr/>
          <a:lstStyle/>
          <a:p>
            <a:r>
              <a:rPr lang="en-US">
                <a:sym typeface="Source Sans Pro"/>
              </a:rPr>
              <a:t>Quality of service and operational efficiency</a:t>
            </a:r>
          </a:p>
          <a:p>
            <a:r>
              <a:rPr lang="en-US">
                <a:sym typeface="Source Sans Pro Light"/>
              </a:rPr>
              <a:t>Market basket analysis</a:t>
            </a:r>
          </a:p>
          <a:p>
            <a:r>
              <a:rPr lang="en-US">
                <a:sym typeface="Source Sans Pro Light"/>
              </a:rPr>
              <a:t>Customer behavior analysis</a:t>
            </a:r>
          </a:p>
          <a:p>
            <a:r>
              <a:rPr lang="en-US">
                <a:sym typeface="Source Sans Pro Light"/>
              </a:rPr>
              <a:t>Click-through analysis</a:t>
            </a:r>
          </a:p>
          <a:p>
            <a:endParaRPr lang="en-US" dirty="0"/>
          </a:p>
        </p:txBody>
      </p:sp>
      <p:sp>
        <p:nvSpPr>
          <p:cNvPr id="714" name="Text Placeholder 713">
            <a:extLst>
              <a:ext uri="{FF2B5EF4-FFF2-40B4-BE49-F238E27FC236}">
                <a16:creationId xmlns:a16="http://schemas.microsoft.com/office/drawing/2014/main" id="{4F664E99-D083-48B2-9FE1-01AFC34AC01F}"/>
              </a:ext>
            </a:extLst>
          </p:cNvPr>
          <p:cNvSpPr>
            <a:spLocks noGrp="1"/>
          </p:cNvSpPr>
          <p:nvPr>
            <p:ph type="body" sz="quarter" idx="38"/>
          </p:nvPr>
        </p:nvSpPr>
        <p:spPr/>
        <p:txBody>
          <a:bodyPr/>
          <a:lstStyle/>
          <a:p>
            <a:r>
              <a:rPr lang="en-US">
                <a:sym typeface="Source Sans Pro Light"/>
              </a:rPr>
              <a:t>Ad effectiveness</a:t>
            </a:r>
          </a:p>
          <a:p>
            <a:r>
              <a:rPr lang="en-US">
                <a:sym typeface="Source Sans Pro Light"/>
              </a:rPr>
              <a:t>Content monetization</a:t>
            </a:r>
          </a:p>
          <a:p>
            <a:r>
              <a:rPr lang="en-US">
                <a:sym typeface="Source Sans Pro Light"/>
              </a:rPr>
              <a:t>Fraud detection </a:t>
            </a:r>
          </a:p>
          <a:p>
            <a:r>
              <a:rPr lang="en-US">
                <a:sym typeface="Source Sans Pro Light"/>
              </a:rPr>
              <a:t>Information-as-a-service</a:t>
            </a:r>
          </a:p>
          <a:p>
            <a:r>
              <a:rPr lang="en-US">
                <a:sym typeface="Source Sans Pro Light"/>
              </a:rPr>
              <a:t>High value user engagement</a:t>
            </a:r>
          </a:p>
          <a:p>
            <a:endParaRPr lang="en-US" dirty="0"/>
          </a:p>
        </p:txBody>
      </p:sp>
      <p:sp>
        <p:nvSpPr>
          <p:cNvPr id="715" name="Text Placeholder 714">
            <a:extLst>
              <a:ext uri="{FF2B5EF4-FFF2-40B4-BE49-F238E27FC236}">
                <a16:creationId xmlns:a16="http://schemas.microsoft.com/office/drawing/2014/main" id="{3CBAD9DC-2547-44BA-982B-D03AEB61F9B3}"/>
              </a:ext>
            </a:extLst>
          </p:cNvPr>
          <p:cNvSpPr>
            <a:spLocks noGrp="1"/>
          </p:cNvSpPr>
          <p:nvPr>
            <p:ph type="body" sz="quarter" idx="39"/>
          </p:nvPr>
        </p:nvSpPr>
        <p:spPr/>
        <p:txBody>
          <a:bodyPr/>
          <a:lstStyle/>
          <a:p>
            <a:r>
              <a:rPr lang="en-US">
                <a:sym typeface="Source Sans Pro"/>
              </a:rPr>
              <a:t>Predict audience interests</a:t>
            </a:r>
          </a:p>
          <a:p>
            <a:r>
              <a:rPr lang="en-US">
                <a:sym typeface="Source Sans Pro Light"/>
              </a:rPr>
              <a:t>Network performance and optimization</a:t>
            </a:r>
          </a:p>
          <a:p>
            <a:r>
              <a:rPr lang="en-US">
                <a:sym typeface="Source Sans Pro Light"/>
              </a:rPr>
              <a:t>Pricing predictions</a:t>
            </a:r>
          </a:p>
          <a:p>
            <a:r>
              <a:rPr lang="en-US">
                <a:sym typeface="Source Sans Pro Light"/>
              </a:rPr>
              <a:t>Nielsen ratings and projections</a:t>
            </a:r>
          </a:p>
          <a:p>
            <a:r>
              <a:rPr lang="en-US">
                <a:sym typeface="Source Sans Pro Light"/>
              </a:rPr>
              <a:t>Mobile spatial analytics</a:t>
            </a:r>
          </a:p>
          <a:p>
            <a:endParaRPr lang="en-US" dirty="0"/>
          </a:p>
        </p:txBody>
      </p:sp>
      <p:sp>
        <p:nvSpPr>
          <p:cNvPr id="716" name="Text Placeholder 715">
            <a:extLst>
              <a:ext uri="{FF2B5EF4-FFF2-40B4-BE49-F238E27FC236}">
                <a16:creationId xmlns:a16="http://schemas.microsoft.com/office/drawing/2014/main" id="{AAA20E88-FCEB-43DA-8A1D-78CC24695BE3}"/>
              </a:ext>
            </a:extLst>
          </p:cNvPr>
          <p:cNvSpPr>
            <a:spLocks noGrp="1"/>
          </p:cNvSpPr>
          <p:nvPr>
            <p:ph type="body" sz="quarter" idx="40"/>
          </p:nvPr>
        </p:nvSpPr>
        <p:spPr/>
        <p:txBody>
          <a:bodyPr/>
          <a:lstStyle/>
          <a:p>
            <a:r>
              <a:rPr lang="en-US">
                <a:sym typeface="Source Sans Pro Light"/>
              </a:rPr>
              <a:t>Demand-elasticity</a:t>
            </a:r>
          </a:p>
          <a:p>
            <a:r>
              <a:rPr lang="en-US">
                <a:sym typeface="Source Sans Pro Light"/>
              </a:rPr>
              <a:t>Social network analysis</a:t>
            </a:r>
          </a:p>
          <a:p>
            <a:r>
              <a:rPr lang="en-US">
                <a:sym typeface="Source Sans Pro Light"/>
              </a:rPr>
              <a:t>Promotion events time-series analysis</a:t>
            </a:r>
          </a:p>
          <a:p>
            <a:r>
              <a:rPr lang="en-US">
                <a:sym typeface="Source Sans Pro Light"/>
              </a:rPr>
              <a:t>Multi-channel marketing attribution</a:t>
            </a:r>
          </a:p>
          <a:p>
            <a:endParaRPr lang="en-US" dirty="0"/>
          </a:p>
        </p:txBody>
      </p:sp>
      <p:sp>
        <p:nvSpPr>
          <p:cNvPr id="717" name="Text Placeholder 716">
            <a:extLst>
              <a:ext uri="{FF2B5EF4-FFF2-40B4-BE49-F238E27FC236}">
                <a16:creationId xmlns:a16="http://schemas.microsoft.com/office/drawing/2014/main" id="{B3D159C8-D83D-435B-B3EF-C4FCF0110B32}"/>
              </a:ext>
            </a:extLst>
          </p:cNvPr>
          <p:cNvSpPr>
            <a:spLocks noGrp="1"/>
          </p:cNvSpPr>
          <p:nvPr>
            <p:ph type="body" sz="quarter" idx="41"/>
          </p:nvPr>
        </p:nvSpPr>
        <p:spPr/>
        <p:txBody>
          <a:bodyPr/>
          <a:lstStyle/>
          <a:p>
            <a:r>
              <a:rPr lang="en-US">
                <a:sym typeface="Source Sans Pro"/>
              </a:rPr>
              <a:t>Consumption logs</a:t>
            </a:r>
          </a:p>
          <a:p>
            <a:r>
              <a:rPr lang="en-US">
                <a:sym typeface="Source Sans Pro"/>
              </a:rPr>
              <a:t>Clickstream and devices</a:t>
            </a:r>
          </a:p>
          <a:p>
            <a:r>
              <a:rPr lang="en-US">
                <a:sym typeface="Source Sans Pro"/>
              </a:rPr>
              <a:t>Marketing campaign responses</a:t>
            </a:r>
            <a:endParaRPr lang="en-US" dirty="0">
              <a:sym typeface="Source Sans Pro"/>
            </a:endParaRPr>
          </a:p>
        </p:txBody>
      </p:sp>
      <p:sp>
        <p:nvSpPr>
          <p:cNvPr id="27" name="Text Placeholder 26">
            <a:extLst>
              <a:ext uri="{FF2B5EF4-FFF2-40B4-BE49-F238E27FC236}">
                <a16:creationId xmlns:a16="http://schemas.microsoft.com/office/drawing/2014/main" id="{5644077D-C85D-4232-B081-6F60CB9FB57B}"/>
              </a:ext>
            </a:extLst>
          </p:cNvPr>
          <p:cNvSpPr>
            <a:spLocks noGrp="1"/>
          </p:cNvSpPr>
          <p:nvPr>
            <p:ph type="body" sz="quarter" idx="42"/>
          </p:nvPr>
        </p:nvSpPr>
        <p:spPr/>
        <p:txBody>
          <a:bodyPr/>
          <a:lstStyle/>
          <a:p>
            <a:r>
              <a:rPr lang="en-US">
                <a:sym typeface="Source Sans Pro"/>
              </a:rPr>
              <a:t>Personalized recommendations</a:t>
            </a:r>
          </a:p>
          <a:p>
            <a:endParaRPr lang="en-US" dirty="0"/>
          </a:p>
        </p:txBody>
      </p:sp>
      <p:sp>
        <p:nvSpPr>
          <p:cNvPr id="28" name="Text Placeholder 27">
            <a:extLst>
              <a:ext uri="{FF2B5EF4-FFF2-40B4-BE49-F238E27FC236}">
                <a16:creationId xmlns:a16="http://schemas.microsoft.com/office/drawing/2014/main" id="{9CE38DBA-C509-4DBE-9B67-0DA6BE143A49}"/>
              </a:ext>
            </a:extLst>
          </p:cNvPr>
          <p:cNvSpPr>
            <a:spLocks noGrp="1"/>
          </p:cNvSpPr>
          <p:nvPr>
            <p:ph type="body" sz="quarter" idx="43"/>
          </p:nvPr>
        </p:nvSpPr>
        <p:spPr>
          <a:xfrm>
            <a:off x="2815629" y="1118054"/>
            <a:ext cx="1852201" cy="369332"/>
          </a:xfrm>
        </p:spPr>
        <p:txBody>
          <a:bodyPr/>
          <a:lstStyle/>
          <a:p>
            <a:r>
              <a:rPr lang="en-US" dirty="0">
                <a:sym typeface="Source Sans Pro"/>
              </a:rPr>
              <a:t>Effective</a:t>
            </a:r>
            <a:br>
              <a:rPr lang="en-US" dirty="0">
                <a:sym typeface="Source Sans Pro"/>
              </a:rPr>
            </a:br>
            <a:r>
              <a:rPr lang="en-US" dirty="0">
                <a:sym typeface="Source Sans Pro"/>
              </a:rPr>
              <a:t>customer retention</a:t>
            </a:r>
          </a:p>
        </p:txBody>
      </p:sp>
      <p:sp>
        <p:nvSpPr>
          <p:cNvPr id="718" name="Text Placeholder 717">
            <a:extLst>
              <a:ext uri="{FF2B5EF4-FFF2-40B4-BE49-F238E27FC236}">
                <a16:creationId xmlns:a16="http://schemas.microsoft.com/office/drawing/2014/main" id="{D7DBF904-B85D-4749-9FE5-4D212E73FA5E}"/>
              </a:ext>
            </a:extLst>
          </p:cNvPr>
          <p:cNvSpPr>
            <a:spLocks noGrp="1"/>
          </p:cNvSpPr>
          <p:nvPr>
            <p:ph type="body" sz="quarter" idx="44"/>
          </p:nvPr>
        </p:nvSpPr>
        <p:spPr>
          <a:xfrm>
            <a:off x="5170155" y="1118054"/>
            <a:ext cx="1852201" cy="369332"/>
          </a:xfrm>
        </p:spPr>
        <p:txBody>
          <a:bodyPr/>
          <a:lstStyle/>
          <a:p>
            <a:r>
              <a:rPr lang="en-US" dirty="0"/>
              <a:t>Information</a:t>
            </a:r>
            <a:br>
              <a:rPr lang="en-US" dirty="0"/>
            </a:br>
            <a:r>
              <a:rPr lang="en-US" dirty="0"/>
              <a:t>optimization</a:t>
            </a:r>
          </a:p>
        </p:txBody>
      </p:sp>
      <p:sp>
        <p:nvSpPr>
          <p:cNvPr id="30" name="Text Placeholder 29">
            <a:extLst>
              <a:ext uri="{FF2B5EF4-FFF2-40B4-BE49-F238E27FC236}">
                <a16:creationId xmlns:a16="http://schemas.microsoft.com/office/drawing/2014/main" id="{8B086965-82D1-42F0-9AA5-DAA7F5BFFAD7}"/>
              </a:ext>
            </a:extLst>
          </p:cNvPr>
          <p:cNvSpPr>
            <a:spLocks noGrp="1"/>
          </p:cNvSpPr>
          <p:nvPr>
            <p:ph type="body" sz="quarter" idx="45"/>
          </p:nvPr>
        </p:nvSpPr>
        <p:spPr/>
        <p:txBody>
          <a:bodyPr/>
          <a:lstStyle/>
          <a:p>
            <a:r>
              <a:rPr lang="en-US">
                <a:sym typeface="Source Sans Pro"/>
              </a:rPr>
              <a:t>Inventory</a:t>
            </a:r>
            <a:br>
              <a:rPr lang="en-US">
                <a:sym typeface="Source Sans Pro"/>
              </a:rPr>
            </a:br>
            <a:r>
              <a:rPr lang="en-US">
                <a:sym typeface="Source Sans Pro"/>
              </a:rPr>
              <a:t>allocation</a:t>
            </a:r>
            <a:endParaRPr lang="en-US" dirty="0">
              <a:sym typeface="Source Sans Pro"/>
            </a:endParaRPr>
          </a:p>
        </p:txBody>
      </p:sp>
      <p:sp>
        <p:nvSpPr>
          <p:cNvPr id="31" name="Text Placeholder 30">
            <a:extLst>
              <a:ext uri="{FF2B5EF4-FFF2-40B4-BE49-F238E27FC236}">
                <a16:creationId xmlns:a16="http://schemas.microsoft.com/office/drawing/2014/main" id="{DF504D1B-E7B2-4657-8458-0FF3DA7DDB40}"/>
              </a:ext>
            </a:extLst>
          </p:cNvPr>
          <p:cNvSpPr>
            <a:spLocks noGrp="1"/>
          </p:cNvSpPr>
          <p:nvPr>
            <p:ph type="body" sz="quarter" idx="46"/>
          </p:nvPr>
        </p:nvSpPr>
        <p:spPr/>
        <p:txBody>
          <a:bodyPr/>
          <a:lstStyle/>
          <a:p>
            <a:r>
              <a:rPr lang="en-US">
                <a:sym typeface="Source Sans Pro"/>
              </a:rPr>
              <a:t>Consumer engagement analysis</a:t>
            </a:r>
            <a:endParaRPr lang="en-US" dirty="0">
              <a:sym typeface="Source Sans Pro"/>
            </a:endParaRPr>
          </a:p>
        </p:txBody>
      </p:sp>
      <p:grpSp>
        <p:nvGrpSpPr>
          <p:cNvPr id="97" name="Group 96">
            <a:extLst>
              <a:ext uri="{FF2B5EF4-FFF2-40B4-BE49-F238E27FC236}">
                <a16:creationId xmlns:a16="http://schemas.microsoft.com/office/drawing/2014/main" id="{8471B12A-AB4A-42B9-B2F5-9A45313F5882}"/>
              </a:ext>
            </a:extLst>
          </p:cNvPr>
          <p:cNvGrpSpPr/>
          <p:nvPr/>
        </p:nvGrpSpPr>
        <p:grpSpPr>
          <a:xfrm>
            <a:off x="5940963" y="3025723"/>
            <a:ext cx="302425" cy="350343"/>
            <a:chOff x="7682678" y="3568950"/>
            <a:chExt cx="1278317" cy="1480857"/>
          </a:xfrm>
        </p:grpSpPr>
        <p:grpSp>
          <p:nvGrpSpPr>
            <p:cNvPr id="98" name="Group 97">
              <a:extLst>
                <a:ext uri="{FF2B5EF4-FFF2-40B4-BE49-F238E27FC236}">
                  <a16:creationId xmlns:a16="http://schemas.microsoft.com/office/drawing/2014/main" id="{2C0EB69C-A548-4F2C-BF65-037983C2E3C8}"/>
                </a:ext>
              </a:extLst>
            </p:cNvPr>
            <p:cNvGrpSpPr/>
            <p:nvPr/>
          </p:nvGrpSpPr>
          <p:grpSpPr>
            <a:xfrm>
              <a:off x="7828962" y="4132106"/>
              <a:ext cx="545756" cy="766540"/>
              <a:chOff x="7735005" y="4099729"/>
              <a:chExt cx="595834" cy="836877"/>
            </a:xfrm>
          </p:grpSpPr>
          <p:sp>
            <p:nvSpPr>
              <p:cNvPr id="101" name="Freeform 21">
                <a:extLst>
                  <a:ext uri="{FF2B5EF4-FFF2-40B4-BE49-F238E27FC236}">
                    <a16:creationId xmlns:a16="http://schemas.microsoft.com/office/drawing/2014/main" id="{77115577-3DAA-495A-9EBF-875F5E1BE655}"/>
                  </a:ext>
                </a:extLst>
              </p:cNvPr>
              <p:cNvSpPr>
                <a:spLocks/>
              </p:cNvSpPr>
              <p:nvPr/>
            </p:nvSpPr>
            <p:spPr bwMode="auto">
              <a:xfrm>
                <a:off x="7735005" y="4099729"/>
                <a:ext cx="0" cy="192292"/>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noFill/>
              <a:ln w="127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2" name="Freeform 22">
                <a:extLst>
                  <a:ext uri="{FF2B5EF4-FFF2-40B4-BE49-F238E27FC236}">
                    <a16:creationId xmlns:a16="http://schemas.microsoft.com/office/drawing/2014/main" id="{362D8BB7-45F8-4FEE-BBE0-AE34749A27A5}"/>
                  </a:ext>
                </a:extLst>
              </p:cNvPr>
              <p:cNvSpPr>
                <a:spLocks/>
              </p:cNvSpPr>
              <p:nvPr/>
            </p:nvSpPr>
            <p:spPr bwMode="auto">
              <a:xfrm>
                <a:off x="8095214" y="4099729"/>
                <a:ext cx="0" cy="192292"/>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noFill/>
              <a:ln w="127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3" name="Freeform 24">
                <a:extLst>
                  <a:ext uri="{FF2B5EF4-FFF2-40B4-BE49-F238E27FC236}">
                    <a16:creationId xmlns:a16="http://schemas.microsoft.com/office/drawing/2014/main" id="{B0BBA1A5-CF51-41BC-8FB9-E9D11ED54899}"/>
                  </a:ext>
                </a:extLst>
              </p:cNvPr>
              <p:cNvSpPr>
                <a:spLocks/>
              </p:cNvSpPr>
              <p:nvPr/>
            </p:nvSpPr>
            <p:spPr bwMode="auto">
              <a:xfrm>
                <a:off x="7851463" y="4099729"/>
                <a:ext cx="127292" cy="195000"/>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6" y="0"/>
                      <a:pt x="17" y="0"/>
                    </a:cubicBezTo>
                    <a:cubicBezTo>
                      <a:pt x="17" y="0"/>
                      <a:pt x="17" y="0"/>
                      <a:pt x="17" y="0"/>
                    </a:cubicBezTo>
                    <a:cubicBezTo>
                      <a:pt x="7" y="0"/>
                      <a:pt x="0" y="7"/>
                      <a:pt x="0" y="16"/>
                    </a:cubicBezTo>
                    <a:cubicBezTo>
                      <a:pt x="0" y="35"/>
                      <a:pt x="0" y="35"/>
                      <a:pt x="0" y="35"/>
                    </a:cubicBezTo>
                    <a:cubicBezTo>
                      <a:pt x="0" y="43"/>
                      <a:pt x="7" y="52"/>
                      <a:pt x="17" y="52"/>
                    </a:cubicBezTo>
                    <a:cubicBezTo>
                      <a:pt x="17" y="52"/>
                      <a:pt x="17" y="52"/>
                      <a:pt x="17" y="52"/>
                    </a:cubicBezTo>
                    <a:cubicBezTo>
                      <a:pt x="26" y="52"/>
                      <a:pt x="34" y="43"/>
                      <a:pt x="34" y="35"/>
                    </a:cubicBezTo>
                    <a:close/>
                  </a:path>
                </a:pathLst>
              </a:custGeom>
              <a:noFill/>
              <a:ln w="127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4" name="Freeform 25">
                <a:extLst>
                  <a:ext uri="{FF2B5EF4-FFF2-40B4-BE49-F238E27FC236}">
                    <a16:creationId xmlns:a16="http://schemas.microsoft.com/office/drawing/2014/main" id="{0B8D34FA-0F4C-46A5-B03C-F81FAC4E7F88}"/>
                  </a:ext>
                </a:extLst>
              </p:cNvPr>
              <p:cNvSpPr>
                <a:spLocks/>
              </p:cNvSpPr>
              <p:nvPr/>
            </p:nvSpPr>
            <p:spPr bwMode="auto">
              <a:xfrm>
                <a:off x="8211672" y="4099729"/>
                <a:ext cx="119167" cy="195000"/>
              </a:xfrm>
              <a:custGeom>
                <a:avLst/>
                <a:gdLst>
                  <a:gd name="T0" fmla="*/ 32 w 32"/>
                  <a:gd name="T1" fmla="*/ 35 h 52"/>
                  <a:gd name="T2" fmla="*/ 32 w 32"/>
                  <a:gd name="T3" fmla="*/ 16 h 52"/>
                  <a:gd name="T4" fmla="*/ 15 w 32"/>
                  <a:gd name="T5" fmla="*/ 0 h 52"/>
                  <a:gd name="T6" fmla="*/ 15 w 32"/>
                  <a:gd name="T7" fmla="*/ 0 h 52"/>
                  <a:gd name="T8" fmla="*/ 0 w 32"/>
                  <a:gd name="T9" fmla="*/ 16 h 52"/>
                  <a:gd name="T10" fmla="*/ 0 w 32"/>
                  <a:gd name="T11" fmla="*/ 35 h 52"/>
                  <a:gd name="T12" fmla="*/ 15 w 32"/>
                  <a:gd name="T13" fmla="*/ 52 h 52"/>
                  <a:gd name="T14" fmla="*/ 15 w 32"/>
                  <a:gd name="T15" fmla="*/ 52 h 52"/>
                  <a:gd name="T16" fmla="*/ 32 w 32"/>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52">
                    <a:moveTo>
                      <a:pt x="32" y="35"/>
                    </a:moveTo>
                    <a:cubicBezTo>
                      <a:pt x="32" y="16"/>
                      <a:pt x="32" y="16"/>
                      <a:pt x="32" y="16"/>
                    </a:cubicBezTo>
                    <a:cubicBezTo>
                      <a:pt x="32" y="7"/>
                      <a:pt x="25" y="0"/>
                      <a:pt x="15" y="0"/>
                    </a:cubicBezTo>
                    <a:cubicBezTo>
                      <a:pt x="15" y="0"/>
                      <a:pt x="15" y="0"/>
                      <a:pt x="15" y="0"/>
                    </a:cubicBezTo>
                    <a:cubicBezTo>
                      <a:pt x="7" y="0"/>
                      <a:pt x="0" y="7"/>
                      <a:pt x="0" y="16"/>
                    </a:cubicBezTo>
                    <a:cubicBezTo>
                      <a:pt x="0" y="35"/>
                      <a:pt x="0" y="35"/>
                      <a:pt x="0" y="35"/>
                    </a:cubicBezTo>
                    <a:cubicBezTo>
                      <a:pt x="0" y="43"/>
                      <a:pt x="7" y="52"/>
                      <a:pt x="15" y="52"/>
                    </a:cubicBezTo>
                    <a:cubicBezTo>
                      <a:pt x="15" y="52"/>
                      <a:pt x="15" y="52"/>
                      <a:pt x="15" y="52"/>
                    </a:cubicBezTo>
                    <a:cubicBezTo>
                      <a:pt x="25" y="52"/>
                      <a:pt x="32" y="43"/>
                      <a:pt x="32" y="35"/>
                    </a:cubicBezTo>
                    <a:close/>
                  </a:path>
                </a:pathLst>
              </a:custGeom>
              <a:noFill/>
              <a:ln w="127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5" name="Freeform 27">
                <a:extLst>
                  <a:ext uri="{FF2B5EF4-FFF2-40B4-BE49-F238E27FC236}">
                    <a16:creationId xmlns:a16="http://schemas.microsoft.com/office/drawing/2014/main" id="{C5BCEAB2-30CA-49B2-BDA4-434B500C1B71}"/>
                  </a:ext>
                </a:extLst>
              </p:cNvPr>
              <p:cNvSpPr>
                <a:spLocks/>
              </p:cNvSpPr>
              <p:nvPr/>
            </p:nvSpPr>
            <p:spPr bwMode="auto">
              <a:xfrm>
                <a:off x="7735005" y="4741606"/>
                <a:ext cx="0" cy="195000"/>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127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6" name="Freeform 28">
                <a:extLst>
                  <a:ext uri="{FF2B5EF4-FFF2-40B4-BE49-F238E27FC236}">
                    <a16:creationId xmlns:a16="http://schemas.microsoft.com/office/drawing/2014/main" id="{50A29829-1981-4F5D-926A-7A2203F026AF}"/>
                  </a:ext>
                </a:extLst>
              </p:cNvPr>
              <p:cNvSpPr>
                <a:spLocks/>
              </p:cNvSpPr>
              <p:nvPr/>
            </p:nvSpPr>
            <p:spPr bwMode="auto">
              <a:xfrm>
                <a:off x="8095214" y="4741606"/>
                <a:ext cx="0" cy="195000"/>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127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8" name="Freeform 30">
                <a:extLst>
                  <a:ext uri="{FF2B5EF4-FFF2-40B4-BE49-F238E27FC236}">
                    <a16:creationId xmlns:a16="http://schemas.microsoft.com/office/drawing/2014/main" id="{48F9BEA4-C5B1-49B4-8B78-B4198CD88AB9}"/>
                  </a:ext>
                </a:extLst>
              </p:cNvPr>
              <p:cNvSpPr>
                <a:spLocks/>
              </p:cNvSpPr>
              <p:nvPr/>
            </p:nvSpPr>
            <p:spPr bwMode="auto">
              <a:xfrm>
                <a:off x="7851463" y="4741606"/>
                <a:ext cx="127292" cy="195000"/>
              </a:xfrm>
              <a:custGeom>
                <a:avLst/>
                <a:gdLst>
                  <a:gd name="T0" fmla="*/ 34 w 34"/>
                  <a:gd name="T1" fmla="*/ 35 h 52"/>
                  <a:gd name="T2" fmla="*/ 34 w 34"/>
                  <a:gd name="T3" fmla="*/ 17 h 52"/>
                  <a:gd name="T4" fmla="*/ 17 w 34"/>
                  <a:gd name="T5" fmla="*/ 0 h 52"/>
                  <a:gd name="T6" fmla="*/ 17 w 34"/>
                  <a:gd name="T7" fmla="*/ 0 h 52"/>
                  <a:gd name="T8" fmla="*/ 0 w 34"/>
                  <a:gd name="T9" fmla="*/ 17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7"/>
                      <a:pt x="34" y="17"/>
                      <a:pt x="34" y="17"/>
                    </a:cubicBezTo>
                    <a:cubicBezTo>
                      <a:pt x="34" y="8"/>
                      <a:pt x="26" y="0"/>
                      <a:pt x="17" y="0"/>
                    </a:cubicBezTo>
                    <a:cubicBezTo>
                      <a:pt x="17" y="0"/>
                      <a:pt x="17" y="0"/>
                      <a:pt x="17" y="0"/>
                    </a:cubicBezTo>
                    <a:cubicBezTo>
                      <a:pt x="7" y="0"/>
                      <a:pt x="0" y="8"/>
                      <a:pt x="0" y="17"/>
                    </a:cubicBezTo>
                    <a:cubicBezTo>
                      <a:pt x="0" y="35"/>
                      <a:pt x="0" y="35"/>
                      <a:pt x="0" y="35"/>
                    </a:cubicBezTo>
                    <a:cubicBezTo>
                      <a:pt x="0" y="45"/>
                      <a:pt x="7" y="52"/>
                      <a:pt x="17" y="52"/>
                    </a:cubicBezTo>
                    <a:cubicBezTo>
                      <a:pt x="17" y="52"/>
                      <a:pt x="17" y="52"/>
                      <a:pt x="17" y="52"/>
                    </a:cubicBezTo>
                    <a:cubicBezTo>
                      <a:pt x="26" y="52"/>
                      <a:pt x="34" y="45"/>
                      <a:pt x="34" y="35"/>
                    </a:cubicBezTo>
                    <a:close/>
                  </a:path>
                </a:pathLst>
              </a:custGeom>
              <a:noFill/>
              <a:ln w="127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9" name="Freeform 31">
                <a:extLst>
                  <a:ext uri="{FF2B5EF4-FFF2-40B4-BE49-F238E27FC236}">
                    <a16:creationId xmlns:a16="http://schemas.microsoft.com/office/drawing/2014/main" id="{1A7D48C2-C11B-457B-A95E-B0B168693978}"/>
                  </a:ext>
                </a:extLst>
              </p:cNvPr>
              <p:cNvSpPr>
                <a:spLocks/>
              </p:cNvSpPr>
              <p:nvPr/>
            </p:nvSpPr>
            <p:spPr bwMode="auto">
              <a:xfrm>
                <a:off x="8211672" y="4741606"/>
                <a:ext cx="119167" cy="195000"/>
              </a:xfrm>
              <a:custGeom>
                <a:avLst/>
                <a:gdLst>
                  <a:gd name="T0" fmla="*/ 32 w 32"/>
                  <a:gd name="T1" fmla="*/ 35 h 52"/>
                  <a:gd name="T2" fmla="*/ 32 w 32"/>
                  <a:gd name="T3" fmla="*/ 17 h 52"/>
                  <a:gd name="T4" fmla="*/ 15 w 32"/>
                  <a:gd name="T5" fmla="*/ 0 h 52"/>
                  <a:gd name="T6" fmla="*/ 15 w 32"/>
                  <a:gd name="T7" fmla="*/ 0 h 52"/>
                  <a:gd name="T8" fmla="*/ 0 w 32"/>
                  <a:gd name="T9" fmla="*/ 17 h 52"/>
                  <a:gd name="T10" fmla="*/ 0 w 32"/>
                  <a:gd name="T11" fmla="*/ 35 h 52"/>
                  <a:gd name="T12" fmla="*/ 15 w 32"/>
                  <a:gd name="T13" fmla="*/ 52 h 52"/>
                  <a:gd name="T14" fmla="*/ 15 w 32"/>
                  <a:gd name="T15" fmla="*/ 52 h 52"/>
                  <a:gd name="T16" fmla="*/ 32 w 32"/>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52">
                    <a:moveTo>
                      <a:pt x="32" y="35"/>
                    </a:moveTo>
                    <a:cubicBezTo>
                      <a:pt x="32" y="17"/>
                      <a:pt x="32" y="17"/>
                      <a:pt x="32" y="17"/>
                    </a:cubicBezTo>
                    <a:cubicBezTo>
                      <a:pt x="32" y="8"/>
                      <a:pt x="25" y="0"/>
                      <a:pt x="15" y="0"/>
                    </a:cubicBezTo>
                    <a:cubicBezTo>
                      <a:pt x="15" y="0"/>
                      <a:pt x="15" y="0"/>
                      <a:pt x="15" y="0"/>
                    </a:cubicBezTo>
                    <a:cubicBezTo>
                      <a:pt x="7" y="0"/>
                      <a:pt x="0" y="8"/>
                      <a:pt x="0" y="17"/>
                    </a:cubicBezTo>
                    <a:cubicBezTo>
                      <a:pt x="0" y="35"/>
                      <a:pt x="0" y="35"/>
                      <a:pt x="0" y="35"/>
                    </a:cubicBezTo>
                    <a:cubicBezTo>
                      <a:pt x="0" y="45"/>
                      <a:pt x="7" y="52"/>
                      <a:pt x="15" y="52"/>
                    </a:cubicBezTo>
                    <a:cubicBezTo>
                      <a:pt x="15" y="52"/>
                      <a:pt x="15" y="52"/>
                      <a:pt x="15" y="52"/>
                    </a:cubicBezTo>
                    <a:cubicBezTo>
                      <a:pt x="25" y="52"/>
                      <a:pt x="32" y="45"/>
                      <a:pt x="32" y="35"/>
                    </a:cubicBezTo>
                    <a:close/>
                  </a:path>
                </a:pathLst>
              </a:custGeom>
              <a:noFill/>
              <a:ln w="127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0" name="Freeform 33">
                <a:extLst>
                  <a:ext uri="{FF2B5EF4-FFF2-40B4-BE49-F238E27FC236}">
                    <a16:creationId xmlns:a16="http://schemas.microsoft.com/office/drawing/2014/main" id="{921FE0B5-DD69-4445-8E30-A43BAA59E5DE}"/>
                  </a:ext>
                </a:extLst>
              </p:cNvPr>
              <p:cNvSpPr>
                <a:spLocks/>
              </p:cNvSpPr>
              <p:nvPr/>
            </p:nvSpPr>
            <p:spPr bwMode="auto">
              <a:xfrm>
                <a:off x="7978755" y="4430146"/>
                <a:ext cx="0" cy="184167"/>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27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1" name="Freeform 34">
                <a:extLst>
                  <a:ext uri="{FF2B5EF4-FFF2-40B4-BE49-F238E27FC236}">
                    <a16:creationId xmlns:a16="http://schemas.microsoft.com/office/drawing/2014/main" id="{B7CB6162-4C99-4111-A4B3-7E17E7B4CB50}"/>
                  </a:ext>
                </a:extLst>
              </p:cNvPr>
              <p:cNvSpPr>
                <a:spLocks/>
              </p:cNvSpPr>
              <p:nvPr/>
            </p:nvSpPr>
            <p:spPr bwMode="auto">
              <a:xfrm>
                <a:off x="8330839" y="4430146"/>
                <a:ext cx="0" cy="184167"/>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27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 name="Freeform 35">
                <a:extLst>
                  <a:ext uri="{FF2B5EF4-FFF2-40B4-BE49-F238E27FC236}">
                    <a16:creationId xmlns:a16="http://schemas.microsoft.com/office/drawing/2014/main" id="{DD9FB18B-E79B-4FE8-80B7-D2E37569D3E6}"/>
                  </a:ext>
                </a:extLst>
              </p:cNvPr>
              <p:cNvSpPr>
                <a:spLocks/>
              </p:cNvSpPr>
              <p:nvPr/>
            </p:nvSpPr>
            <p:spPr bwMode="auto">
              <a:xfrm>
                <a:off x="7735005" y="4430146"/>
                <a:ext cx="124584" cy="192292"/>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27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3" name="Freeform 36">
                <a:extLst>
                  <a:ext uri="{FF2B5EF4-FFF2-40B4-BE49-F238E27FC236}">
                    <a16:creationId xmlns:a16="http://schemas.microsoft.com/office/drawing/2014/main" id="{0E39910E-8DC3-47E7-9E7C-6455538E326A}"/>
                  </a:ext>
                </a:extLst>
              </p:cNvPr>
              <p:cNvSpPr>
                <a:spLocks/>
              </p:cNvSpPr>
              <p:nvPr/>
            </p:nvSpPr>
            <p:spPr bwMode="auto">
              <a:xfrm>
                <a:off x="8095214" y="4430146"/>
                <a:ext cx="121875" cy="192292"/>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27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99" name="Arc 98">
              <a:extLst>
                <a:ext uri="{FF2B5EF4-FFF2-40B4-BE49-F238E27FC236}">
                  <a16:creationId xmlns:a16="http://schemas.microsoft.com/office/drawing/2014/main" id="{C3B27522-19A3-4E5E-8F54-BFCCAC5F802E}"/>
                </a:ext>
              </a:extLst>
            </p:cNvPr>
            <p:cNvSpPr/>
            <p:nvPr/>
          </p:nvSpPr>
          <p:spPr bwMode="auto">
            <a:xfrm>
              <a:off x="8053457" y="3568950"/>
              <a:ext cx="907538" cy="907531"/>
            </a:xfrm>
            <a:prstGeom prst="arc">
              <a:avLst>
                <a:gd name="adj1" fmla="val 11796011"/>
                <a:gd name="adj2" fmla="val 5325615"/>
              </a:avLst>
            </a:prstGeom>
            <a:noFill/>
            <a:ln w="12700" cap="flat" cmpd="sng" algn="ctr">
              <a:solidFill>
                <a:srgbClr val="000000"/>
              </a:solidFill>
              <a:prstDash val="solid"/>
              <a:round/>
              <a:headEnd type="oval" w="sm" len="sm"/>
              <a:tailEnd type="none" w="med" len="med"/>
            </a:ln>
            <a:effectLst/>
          </p:spPr>
          <p:txBody>
            <a:bodyPr rtlCol="0" anchor="ctr"/>
            <a:lstStyle/>
            <a:p>
              <a:pPr algn="ctr"/>
              <a:endParaRPr lang="en-US"/>
            </a:p>
          </p:txBody>
        </p:sp>
        <p:sp>
          <p:nvSpPr>
            <p:cNvPr id="100" name="Freeform: Shape 99">
              <a:extLst>
                <a:ext uri="{FF2B5EF4-FFF2-40B4-BE49-F238E27FC236}">
                  <a16:creationId xmlns:a16="http://schemas.microsoft.com/office/drawing/2014/main" id="{F3F7539A-45DA-4668-9A28-14CFA01FF9EE}"/>
                </a:ext>
              </a:extLst>
            </p:cNvPr>
            <p:cNvSpPr/>
            <p:nvPr/>
          </p:nvSpPr>
          <p:spPr bwMode="auto">
            <a:xfrm>
              <a:off x="7682678" y="3746737"/>
              <a:ext cx="833941" cy="1303070"/>
            </a:xfrm>
            <a:custGeom>
              <a:avLst/>
              <a:gdLst>
                <a:gd name="connsiteX0" fmla="*/ 252904 w 833941"/>
                <a:gd name="connsiteY0" fmla="*/ 0 h 1303070"/>
                <a:gd name="connsiteX1" fmla="*/ 581038 w 833941"/>
                <a:gd name="connsiteY1" fmla="*/ 0 h 1303070"/>
                <a:gd name="connsiteX2" fmla="*/ 833941 w 833941"/>
                <a:gd name="connsiteY2" fmla="*/ 222090 h 1303070"/>
                <a:gd name="connsiteX3" fmla="*/ 833941 w 833941"/>
                <a:gd name="connsiteY3" fmla="*/ 1303070 h 1303070"/>
                <a:gd name="connsiteX4" fmla="*/ 0 w 833941"/>
                <a:gd name="connsiteY4" fmla="*/ 1303070 h 1303070"/>
                <a:gd name="connsiteX5" fmla="*/ 0 w 833941"/>
                <a:gd name="connsiteY5" fmla="*/ 222090 h 1303070"/>
                <a:gd name="connsiteX6" fmla="*/ 252904 w 833941"/>
                <a:gd name="connsiteY6" fmla="*/ 0 h 1303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33941" h="1303070">
                  <a:moveTo>
                    <a:pt x="252904" y="0"/>
                  </a:moveTo>
                  <a:lnTo>
                    <a:pt x="581038" y="0"/>
                  </a:lnTo>
                  <a:lnTo>
                    <a:pt x="833941" y="222090"/>
                  </a:lnTo>
                  <a:lnTo>
                    <a:pt x="833941" y="1303070"/>
                  </a:lnTo>
                  <a:lnTo>
                    <a:pt x="0" y="1303070"/>
                  </a:lnTo>
                  <a:lnTo>
                    <a:pt x="0" y="222090"/>
                  </a:lnTo>
                  <a:lnTo>
                    <a:pt x="252904" y="0"/>
                  </a:lnTo>
                  <a:close/>
                </a:path>
              </a:pathLst>
            </a:custGeom>
            <a:noFill/>
            <a:ln w="12700" cap="rnd">
              <a:solidFill>
                <a:srgbClr val="000000"/>
              </a:solid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grpSp>
        <p:nvGrpSpPr>
          <p:cNvPr id="114" name="Group 113">
            <a:extLst>
              <a:ext uri="{FF2B5EF4-FFF2-40B4-BE49-F238E27FC236}">
                <a16:creationId xmlns:a16="http://schemas.microsoft.com/office/drawing/2014/main" id="{821D31D2-23A8-4CBF-B5B8-CD980ADE55F9}"/>
              </a:ext>
            </a:extLst>
          </p:cNvPr>
          <p:cNvGrpSpPr/>
          <p:nvPr/>
        </p:nvGrpSpPr>
        <p:grpSpPr>
          <a:xfrm>
            <a:off x="3541109" y="3027958"/>
            <a:ext cx="406740" cy="345874"/>
            <a:chOff x="7053501" y="3597930"/>
            <a:chExt cx="815469" cy="693438"/>
          </a:xfrm>
        </p:grpSpPr>
        <p:sp>
          <p:nvSpPr>
            <p:cNvPr id="115" name="ShoppingCart_E7BF">
              <a:extLst>
                <a:ext uri="{FF2B5EF4-FFF2-40B4-BE49-F238E27FC236}">
                  <a16:creationId xmlns:a16="http://schemas.microsoft.com/office/drawing/2014/main" id="{D436C66B-DBAD-442E-862B-0720BADF27FD}"/>
                </a:ext>
              </a:extLst>
            </p:cNvPr>
            <p:cNvSpPr>
              <a:spLocks noChangeAspect="1" noEditPoints="1"/>
            </p:cNvSpPr>
            <p:nvPr/>
          </p:nvSpPr>
          <p:spPr bwMode="auto">
            <a:xfrm>
              <a:off x="7053501" y="3597930"/>
              <a:ext cx="815469" cy="693438"/>
            </a:xfrm>
            <a:custGeom>
              <a:avLst/>
              <a:gdLst>
                <a:gd name="T0" fmla="*/ 3368 w 3817"/>
                <a:gd name="T1" fmla="*/ 2994 h 3244"/>
                <a:gd name="T2" fmla="*/ 3119 w 3817"/>
                <a:gd name="T3" fmla="*/ 3244 h 3244"/>
                <a:gd name="T4" fmla="*/ 2869 w 3817"/>
                <a:gd name="T5" fmla="*/ 2994 h 3244"/>
                <a:gd name="T6" fmla="*/ 3119 w 3817"/>
                <a:gd name="T7" fmla="*/ 2745 h 3244"/>
                <a:gd name="T8" fmla="*/ 3368 w 3817"/>
                <a:gd name="T9" fmla="*/ 2994 h 3244"/>
                <a:gd name="T10" fmla="*/ 1372 w 3817"/>
                <a:gd name="T11" fmla="*/ 2745 h 3244"/>
                <a:gd name="T12" fmla="*/ 1123 w 3817"/>
                <a:gd name="T13" fmla="*/ 2994 h 3244"/>
                <a:gd name="T14" fmla="*/ 1372 w 3817"/>
                <a:gd name="T15" fmla="*/ 3244 h 3244"/>
                <a:gd name="T16" fmla="*/ 1622 w 3817"/>
                <a:gd name="T17" fmla="*/ 2994 h 3244"/>
                <a:gd name="T18" fmla="*/ 1372 w 3817"/>
                <a:gd name="T19" fmla="*/ 2745 h 3244"/>
                <a:gd name="T20" fmla="*/ 0 w 3817"/>
                <a:gd name="T21" fmla="*/ 0 h 3244"/>
                <a:gd name="T22" fmla="*/ 457 w 3817"/>
                <a:gd name="T23" fmla="*/ 0 h 3244"/>
                <a:gd name="T24" fmla="*/ 1372 w 3817"/>
                <a:gd name="T25" fmla="*/ 2745 h 3244"/>
                <a:gd name="T26" fmla="*/ 3119 w 3817"/>
                <a:gd name="T27" fmla="*/ 2745 h 3244"/>
                <a:gd name="T28" fmla="*/ 1123 w 3817"/>
                <a:gd name="T29" fmla="*/ 1996 h 3244"/>
                <a:gd name="T30" fmla="*/ 3318 w 3817"/>
                <a:gd name="T31" fmla="*/ 1996 h 3244"/>
                <a:gd name="T32" fmla="*/ 3817 w 3817"/>
                <a:gd name="T33" fmla="*/ 499 h 3244"/>
                <a:gd name="T34" fmla="*/ 624 w 3817"/>
                <a:gd name="T35" fmla="*/ 499 h 3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17" h="3244">
                  <a:moveTo>
                    <a:pt x="3368" y="2994"/>
                  </a:moveTo>
                  <a:cubicBezTo>
                    <a:pt x="3368" y="3132"/>
                    <a:pt x="3257" y="3244"/>
                    <a:pt x="3119" y="3244"/>
                  </a:cubicBezTo>
                  <a:cubicBezTo>
                    <a:pt x="2981" y="3244"/>
                    <a:pt x="2869" y="3132"/>
                    <a:pt x="2869" y="2994"/>
                  </a:cubicBezTo>
                  <a:cubicBezTo>
                    <a:pt x="2869" y="2856"/>
                    <a:pt x="2981" y="2745"/>
                    <a:pt x="3119" y="2745"/>
                  </a:cubicBezTo>
                  <a:cubicBezTo>
                    <a:pt x="3257" y="2745"/>
                    <a:pt x="3368" y="2856"/>
                    <a:pt x="3368" y="2994"/>
                  </a:cubicBezTo>
                  <a:close/>
                  <a:moveTo>
                    <a:pt x="1372" y="2745"/>
                  </a:moveTo>
                  <a:cubicBezTo>
                    <a:pt x="1234" y="2745"/>
                    <a:pt x="1123" y="2856"/>
                    <a:pt x="1123" y="2994"/>
                  </a:cubicBezTo>
                  <a:cubicBezTo>
                    <a:pt x="1123" y="3132"/>
                    <a:pt x="1234" y="3244"/>
                    <a:pt x="1372" y="3244"/>
                  </a:cubicBezTo>
                  <a:cubicBezTo>
                    <a:pt x="1510" y="3244"/>
                    <a:pt x="1622" y="3132"/>
                    <a:pt x="1622" y="2994"/>
                  </a:cubicBezTo>
                  <a:cubicBezTo>
                    <a:pt x="1622" y="2856"/>
                    <a:pt x="1510" y="2745"/>
                    <a:pt x="1372" y="2745"/>
                  </a:cubicBezTo>
                  <a:close/>
                  <a:moveTo>
                    <a:pt x="0" y="0"/>
                  </a:moveTo>
                  <a:cubicBezTo>
                    <a:pt x="457" y="0"/>
                    <a:pt x="457" y="0"/>
                    <a:pt x="457" y="0"/>
                  </a:cubicBezTo>
                  <a:cubicBezTo>
                    <a:pt x="1372" y="2745"/>
                    <a:pt x="1372" y="2745"/>
                    <a:pt x="1372" y="2745"/>
                  </a:cubicBezTo>
                  <a:cubicBezTo>
                    <a:pt x="3119" y="2745"/>
                    <a:pt x="3119" y="2745"/>
                    <a:pt x="3119" y="2745"/>
                  </a:cubicBezTo>
                  <a:moveTo>
                    <a:pt x="1123" y="1996"/>
                  </a:moveTo>
                  <a:cubicBezTo>
                    <a:pt x="3318" y="1996"/>
                    <a:pt x="3318" y="1996"/>
                    <a:pt x="3318" y="1996"/>
                  </a:cubicBezTo>
                  <a:cubicBezTo>
                    <a:pt x="3817" y="499"/>
                    <a:pt x="3817" y="499"/>
                    <a:pt x="3817" y="499"/>
                  </a:cubicBezTo>
                  <a:cubicBezTo>
                    <a:pt x="624" y="499"/>
                    <a:pt x="624" y="499"/>
                    <a:pt x="624" y="499"/>
                  </a:cubicBezTo>
                </a:path>
              </a:pathLst>
            </a:custGeom>
            <a:noFill/>
            <a:ln w="127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sp>
          <p:nvSpPr>
            <p:cNvPr id="116" name="Freeform 5">
              <a:extLst>
                <a:ext uri="{FF2B5EF4-FFF2-40B4-BE49-F238E27FC236}">
                  <a16:creationId xmlns:a16="http://schemas.microsoft.com/office/drawing/2014/main" id="{85528BB4-5774-4AE3-A4C2-2380F82C5CDF}"/>
                </a:ext>
              </a:extLst>
            </p:cNvPr>
            <p:cNvSpPr>
              <a:spLocks noEditPoints="1"/>
            </p:cNvSpPr>
            <p:nvPr/>
          </p:nvSpPr>
          <p:spPr bwMode="auto">
            <a:xfrm>
              <a:off x="7437227" y="3762384"/>
              <a:ext cx="175969" cy="196612"/>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nvGrpSpPr>
          <p:cNvPr id="117" name="Group 116">
            <a:extLst>
              <a:ext uri="{FF2B5EF4-FFF2-40B4-BE49-F238E27FC236}">
                <a16:creationId xmlns:a16="http://schemas.microsoft.com/office/drawing/2014/main" id="{EC51BDB6-36C7-4242-889F-92ABE58D6FC7}"/>
              </a:ext>
            </a:extLst>
          </p:cNvPr>
          <p:cNvGrpSpPr/>
          <p:nvPr/>
        </p:nvGrpSpPr>
        <p:grpSpPr>
          <a:xfrm>
            <a:off x="8166941" y="3025355"/>
            <a:ext cx="559158" cy="351078"/>
            <a:chOff x="8945115" y="3682264"/>
            <a:chExt cx="1334584" cy="837944"/>
          </a:xfrm>
        </p:grpSpPr>
        <p:grpSp>
          <p:nvGrpSpPr>
            <p:cNvPr id="118" name="Group 117">
              <a:extLst>
                <a:ext uri="{FF2B5EF4-FFF2-40B4-BE49-F238E27FC236}">
                  <a16:creationId xmlns:a16="http://schemas.microsoft.com/office/drawing/2014/main" id="{FF1AE3F1-584F-4A98-8971-82E87245D3C4}"/>
                </a:ext>
              </a:extLst>
            </p:cNvPr>
            <p:cNvGrpSpPr/>
            <p:nvPr/>
          </p:nvGrpSpPr>
          <p:grpSpPr>
            <a:xfrm>
              <a:off x="8945115" y="3682264"/>
              <a:ext cx="983639" cy="837944"/>
              <a:chOff x="3097731" y="3411002"/>
              <a:chExt cx="3912131" cy="3332680"/>
            </a:xfrm>
          </p:grpSpPr>
          <p:sp>
            <p:nvSpPr>
              <p:cNvPr id="125" name="Freeform: Shape 399">
                <a:extLst>
                  <a:ext uri="{FF2B5EF4-FFF2-40B4-BE49-F238E27FC236}">
                    <a16:creationId xmlns:a16="http://schemas.microsoft.com/office/drawing/2014/main" id="{B106E032-84F7-4958-A105-14EB7A4BEBC1}"/>
                  </a:ext>
                </a:extLst>
              </p:cNvPr>
              <p:cNvSpPr/>
              <p:nvPr/>
            </p:nvSpPr>
            <p:spPr bwMode="auto">
              <a:xfrm>
                <a:off x="3097731" y="3411002"/>
                <a:ext cx="3912131" cy="3326728"/>
              </a:xfrm>
              <a:custGeom>
                <a:avLst/>
                <a:gdLst>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456164 w 4510936"/>
                  <a:gd name="connsiteY13" fmla="*/ 2623998 h 3835942"/>
                  <a:gd name="connsiteX14" fmla="*/ 2009850 w 4510936"/>
                  <a:gd name="connsiteY14" fmla="*/ 3835942 h 3835942"/>
                  <a:gd name="connsiteX15" fmla="*/ 1789458 w 4510936"/>
                  <a:gd name="connsiteY15" fmla="*/ 3835942 h 3835942"/>
                  <a:gd name="connsiteX16" fmla="*/ 1792429 w 4510936"/>
                  <a:gd name="connsiteY16" fmla="*/ 3610035 h 3835942"/>
                  <a:gd name="connsiteX17" fmla="*/ 1770743 w 4510936"/>
                  <a:gd name="connsiteY17" fmla="*/ 2832642 h 3835942"/>
                  <a:gd name="connsiteX18" fmla="*/ 1081314 w 4510936"/>
                  <a:gd name="connsiteY18" fmla="*/ 2061571 h 3835942"/>
                  <a:gd name="connsiteX19" fmla="*/ 1562100 w 4510936"/>
                  <a:gd name="connsiteY19" fmla="*/ 1896471 h 3835942"/>
                  <a:gd name="connsiteX20" fmla="*/ 1034142 w 4510936"/>
                  <a:gd name="connsiteY20" fmla="*/ 1807570 h 3835942"/>
                  <a:gd name="connsiteX21" fmla="*/ 1676400 w 4510936"/>
                  <a:gd name="connsiteY21" fmla="*/ 1096370 h 3835942"/>
                  <a:gd name="connsiteX22" fmla="*/ 1919514 w 4510936"/>
                  <a:gd name="connsiteY22" fmla="*/ 1168942 h 3835942"/>
                  <a:gd name="connsiteX23" fmla="*/ 1850570 w 4510936"/>
                  <a:gd name="connsiteY23" fmla="*/ 2130513 h 3835942"/>
                  <a:gd name="connsiteX24" fmla="*/ 2148114 w 4510936"/>
                  <a:gd name="connsiteY24" fmla="*/ 1901913 h 3835942"/>
                  <a:gd name="connsiteX25" fmla="*/ 2674257 w 4510936"/>
                  <a:gd name="connsiteY25" fmla="*/ 1626142 h 3835942"/>
                  <a:gd name="connsiteX26" fmla="*/ 2238828 w 4510936"/>
                  <a:gd name="connsiteY26" fmla="*/ 1651542 h 3835942"/>
                  <a:gd name="connsiteX27" fmla="*/ 2188028 w 4510936"/>
                  <a:gd name="connsiteY27" fmla="*/ 1194342 h 3835942"/>
                  <a:gd name="connsiteX28" fmla="*/ 2623457 w 4510936"/>
                  <a:gd name="connsiteY28" fmla="*/ 1212485 h 3835942"/>
                  <a:gd name="connsiteX29" fmla="*/ 3131457 w 4510936"/>
                  <a:gd name="connsiteY29" fmla="*/ 1528170 h 3835942"/>
                  <a:gd name="connsiteX30" fmla="*/ 3458028 w 4510936"/>
                  <a:gd name="connsiteY30" fmla="*/ 1742256 h 3835942"/>
                  <a:gd name="connsiteX31" fmla="*/ 3721099 w 4510936"/>
                  <a:gd name="connsiteY31" fmla="*/ 2203084 h 3835942"/>
                  <a:gd name="connsiteX32" fmla="*/ 3599542 w 4510936"/>
                  <a:gd name="connsiteY32" fmla="*/ 1528170 h 3835942"/>
                  <a:gd name="connsiteX33" fmla="*/ 3900714 w 4510936"/>
                  <a:gd name="connsiteY33" fmla="*/ 1212485 h 3835942"/>
                  <a:gd name="connsiteX34" fmla="*/ 3358243 w 4510936"/>
                  <a:gd name="connsiteY34" fmla="*/ 1319527 h 3835942"/>
                  <a:gd name="connsiteX35" fmla="*/ 2895600 w 4510936"/>
                  <a:gd name="connsiteY35" fmla="*/ 1132656 h 3835942"/>
                  <a:gd name="connsiteX36" fmla="*/ 3218542 w 4510936"/>
                  <a:gd name="connsiteY36" fmla="*/ 617399 h 3835942"/>
                  <a:gd name="connsiteX37" fmla="*/ 2715985 w 4510936"/>
                  <a:gd name="connsiteY37" fmla="*/ 947598 h 3835942"/>
                  <a:gd name="connsiteX38" fmla="*/ 1948542 w 4510936"/>
                  <a:gd name="connsiteY38" fmla="*/ 925827 h 3835942"/>
                  <a:gd name="connsiteX39" fmla="*/ 2062843 w 4510936"/>
                  <a:gd name="connsiteY39" fmla="*/ 403313 h 3835942"/>
                  <a:gd name="connsiteX40" fmla="*/ 1816101 w 4510936"/>
                  <a:gd name="connsiteY40" fmla="*/ 780685 h 3835942"/>
                  <a:gd name="connsiteX41" fmla="*/ 1455057 w 4510936"/>
                  <a:gd name="connsiteY41" fmla="*/ 898614 h 3835942"/>
                  <a:gd name="connsiteX42" fmla="*/ 1010556 w 4510936"/>
                  <a:gd name="connsiteY42" fmla="*/ 677270 h 3835942"/>
                  <a:gd name="connsiteX43" fmla="*/ 1248228 w 4510936"/>
                  <a:gd name="connsiteY43" fmla="*/ 994770 h 3835942"/>
                  <a:gd name="connsiteX44" fmla="*/ 801914 w 4510936"/>
                  <a:gd name="connsiteY44" fmla="*/ 1571713 h 3835942"/>
                  <a:gd name="connsiteX45" fmla="*/ 542471 w 4510936"/>
                  <a:gd name="connsiteY45" fmla="*/ 1132656 h 3835942"/>
                  <a:gd name="connsiteX46" fmla="*/ 812800 w 4510936"/>
                  <a:gd name="connsiteY46" fmla="*/ 1843856 h 3835942"/>
                  <a:gd name="connsiteX47" fmla="*/ 925285 w 4510936"/>
                  <a:gd name="connsiteY47" fmla="*/ 2235742 h 3835942"/>
                  <a:gd name="connsiteX48" fmla="*/ 651328 w 4510936"/>
                  <a:gd name="connsiteY48" fmla="*/ 2607670 h 3835942"/>
                  <a:gd name="connsiteX49" fmla="*/ 1063171 w 4510936"/>
                  <a:gd name="connsiteY49" fmla="*/ 2408098 h 3835942"/>
                  <a:gd name="connsiteX50" fmla="*/ 1556657 w 4510936"/>
                  <a:gd name="connsiteY50" fmla="*/ 2852599 h 3835942"/>
                  <a:gd name="connsiteX51" fmla="*/ 1580115 w 4510936"/>
                  <a:gd name="connsiteY51" fmla="*/ 3729193 h 3835942"/>
                  <a:gd name="connsiteX52" fmla="*/ 1581642 w 4510936"/>
                  <a:gd name="connsiteY52" fmla="*/ 3835942 h 3835942"/>
                  <a:gd name="connsiteX53" fmla="*/ 1113971 w 4510936"/>
                  <a:gd name="connsiteY53" fmla="*/ 3835942 h 3835942"/>
                  <a:gd name="connsiteX54" fmla="*/ 836413 w 4510936"/>
                  <a:gd name="connsiteY54" fmla="*/ 3086585 h 3835942"/>
                  <a:gd name="connsiteX55" fmla="*/ 116170 w 4510936"/>
                  <a:gd name="connsiteY55" fmla="*/ 2308285 h 3835942"/>
                  <a:gd name="connsiteX56" fmla="*/ 118297 w 4510936"/>
                  <a:gd name="connsiteY56" fmla="*/ 2287181 h 3835942"/>
                  <a:gd name="connsiteX57" fmla="*/ 98842 w 4510936"/>
                  <a:gd name="connsiteY57" fmla="*/ 2263602 h 3835942"/>
                  <a:gd name="connsiteX58" fmla="*/ 0 w 4510936"/>
                  <a:gd name="connsiteY58" fmla="*/ 1940013 h 3835942"/>
                  <a:gd name="connsiteX59" fmla="*/ 98842 w 4510936"/>
                  <a:gd name="connsiteY59" fmla="*/ 1616424 h 3835942"/>
                  <a:gd name="connsiteX60" fmla="*/ 158494 w 4510936"/>
                  <a:gd name="connsiteY60" fmla="*/ 1544125 h 3835942"/>
                  <a:gd name="connsiteX61" fmla="*/ 138294 w 4510936"/>
                  <a:gd name="connsiteY61" fmla="*/ 1479051 h 3835942"/>
                  <a:gd name="connsiteX62" fmla="*/ 124645 w 4510936"/>
                  <a:gd name="connsiteY62" fmla="*/ 1343654 h 3835942"/>
                  <a:gd name="connsiteX63" fmla="*/ 534966 w 4510936"/>
                  <a:gd name="connsiteY63" fmla="*/ 724623 h 3835942"/>
                  <a:gd name="connsiteX64" fmla="*/ 655270 w 4510936"/>
                  <a:gd name="connsiteY64" fmla="*/ 687278 h 3835942"/>
                  <a:gd name="connsiteX65" fmla="*/ 663127 w 4510936"/>
                  <a:gd name="connsiteY65" fmla="*/ 661967 h 3835942"/>
                  <a:gd name="connsiteX66" fmla="*/ 1282159 w 4510936"/>
                  <a:gd name="connsiteY66" fmla="*/ 251645 h 3835942"/>
                  <a:gd name="connsiteX67" fmla="*/ 1417556 w 4510936"/>
                  <a:gd name="connsiteY67" fmla="*/ 265294 h 3835942"/>
                  <a:gd name="connsiteX68" fmla="*/ 1421411 w 4510936"/>
                  <a:gd name="connsiteY68" fmla="*/ 266491 h 3835942"/>
                  <a:gd name="connsiteX69" fmla="*/ 1478933 w 4510936"/>
                  <a:gd name="connsiteY69" fmla="*/ 196773 h 3835942"/>
                  <a:gd name="connsiteX70" fmla="*/ 1953986 w 4510936"/>
                  <a:gd name="connsiteY70"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456164 w 4510936"/>
                  <a:gd name="connsiteY13" fmla="*/ 2623998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458028 w 4510936"/>
                  <a:gd name="connsiteY31" fmla="*/ 1742256 h 3835942"/>
                  <a:gd name="connsiteX32" fmla="*/ 3721099 w 4510936"/>
                  <a:gd name="connsiteY32" fmla="*/ 2203084 h 3835942"/>
                  <a:gd name="connsiteX33" fmla="*/ 3599542 w 4510936"/>
                  <a:gd name="connsiteY33" fmla="*/ 1528170 h 3835942"/>
                  <a:gd name="connsiteX34" fmla="*/ 3900714 w 4510936"/>
                  <a:gd name="connsiteY34" fmla="*/ 1212485 h 3835942"/>
                  <a:gd name="connsiteX35" fmla="*/ 3358243 w 4510936"/>
                  <a:gd name="connsiteY35" fmla="*/ 1319527 h 3835942"/>
                  <a:gd name="connsiteX36" fmla="*/ 2895600 w 4510936"/>
                  <a:gd name="connsiteY36" fmla="*/ 1132656 h 3835942"/>
                  <a:gd name="connsiteX37" fmla="*/ 3218542 w 4510936"/>
                  <a:gd name="connsiteY37" fmla="*/ 617399 h 3835942"/>
                  <a:gd name="connsiteX38" fmla="*/ 2715985 w 4510936"/>
                  <a:gd name="connsiteY38" fmla="*/ 947598 h 3835942"/>
                  <a:gd name="connsiteX39" fmla="*/ 1948542 w 4510936"/>
                  <a:gd name="connsiteY39" fmla="*/ 925827 h 3835942"/>
                  <a:gd name="connsiteX40" fmla="*/ 2062843 w 4510936"/>
                  <a:gd name="connsiteY40" fmla="*/ 403313 h 3835942"/>
                  <a:gd name="connsiteX41" fmla="*/ 1816101 w 4510936"/>
                  <a:gd name="connsiteY41" fmla="*/ 780685 h 3835942"/>
                  <a:gd name="connsiteX42" fmla="*/ 1455057 w 4510936"/>
                  <a:gd name="connsiteY42" fmla="*/ 898614 h 3835942"/>
                  <a:gd name="connsiteX43" fmla="*/ 1010556 w 4510936"/>
                  <a:gd name="connsiteY43" fmla="*/ 677270 h 3835942"/>
                  <a:gd name="connsiteX44" fmla="*/ 1248228 w 4510936"/>
                  <a:gd name="connsiteY44" fmla="*/ 994770 h 3835942"/>
                  <a:gd name="connsiteX45" fmla="*/ 801914 w 4510936"/>
                  <a:gd name="connsiteY45" fmla="*/ 1571713 h 3835942"/>
                  <a:gd name="connsiteX46" fmla="*/ 542471 w 4510936"/>
                  <a:gd name="connsiteY46" fmla="*/ 1132656 h 3835942"/>
                  <a:gd name="connsiteX47" fmla="*/ 812800 w 4510936"/>
                  <a:gd name="connsiteY47" fmla="*/ 1843856 h 3835942"/>
                  <a:gd name="connsiteX48" fmla="*/ 925285 w 4510936"/>
                  <a:gd name="connsiteY48" fmla="*/ 2235742 h 3835942"/>
                  <a:gd name="connsiteX49" fmla="*/ 651328 w 4510936"/>
                  <a:gd name="connsiteY49" fmla="*/ 2607670 h 3835942"/>
                  <a:gd name="connsiteX50" fmla="*/ 1063171 w 4510936"/>
                  <a:gd name="connsiteY50" fmla="*/ 2408098 h 3835942"/>
                  <a:gd name="connsiteX51" fmla="*/ 1556657 w 4510936"/>
                  <a:gd name="connsiteY51" fmla="*/ 2852599 h 3835942"/>
                  <a:gd name="connsiteX52" fmla="*/ 1580115 w 4510936"/>
                  <a:gd name="connsiteY52" fmla="*/ 3729193 h 3835942"/>
                  <a:gd name="connsiteX53" fmla="*/ 1581642 w 4510936"/>
                  <a:gd name="connsiteY53" fmla="*/ 3835942 h 3835942"/>
                  <a:gd name="connsiteX54" fmla="*/ 1113971 w 4510936"/>
                  <a:gd name="connsiteY54" fmla="*/ 3835942 h 3835942"/>
                  <a:gd name="connsiteX55" fmla="*/ 836413 w 4510936"/>
                  <a:gd name="connsiteY55" fmla="*/ 3086585 h 3835942"/>
                  <a:gd name="connsiteX56" fmla="*/ 116170 w 4510936"/>
                  <a:gd name="connsiteY56" fmla="*/ 2308285 h 3835942"/>
                  <a:gd name="connsiteX57" fmla="*/ 118297 w 4510936"/>
                  <a:gd name="connsiteY57" fmla="*/ 2287181 h 3835942"/>
                  <a:gd name="connsiteX58" fmla="*/ 98842 w 4510936"/>
                  <a:gd name="connsiteY58" fmla="*/ 2263602 h 3835942"/>
                  <a:gd name="connsiteX59" fmla="*/ 0 w 4510936"/>
                  <a:gd name="connsiteY59" fmla="*/ 1940013 h 3835942"/>
                  <a:gd name="connsiteX60" fmla="*/ 98842 w 4510936"/>
                  <a:gd name="connsiteY60" fmla="*/ 1616424 h 3835942"/>
                  <a:gd name="connsiteX61" fmla="*/ 158494 w 4510936"/>
                  <a:gd name="connsiteY61" fmla="*/ 1544125 h 3835942"/>
                  <a:gd name="connsiteX62" fmla="*/ 138294 w 4510936"/>
                  <a:gd name="connsiteY62" fmla="*/ 1479051 h 3835942"/>
                  <a:gd name="connsiteX63" fmla="*/ 124645 w 4510936"/>
                  <a:gd name="connsiteY63" fmla="*/ 1343654 h 3835942"/>
                  <a:gd name="connsiteX64" fmla="*/ 534966 w 4510936"/>
                  <a:gd name="connsiteY64" fmla="*/ 724623 h 3835942"/>
                  <a:gd name="connsiteX65" fmla="*/ 655270 w 4510936"/>
                  <a:gd name="connsiteY65" fmla="*/ 687278 h 3835942"/>
                  <a:gd name="connsiteX66" fmla="*/ 663127 w 4510936"/>
                  <a:gd name="connsiteY66" fmla="*/ 661967 h 3835942"/>
                  <a:gd name="connsiteX67" fmla="*/ 1282159 w 4510936"/>
                  <a:gd name="connsiteY67" fmla="*/ 251645 h 3835942"/>
                  <a:gd name="connsiteX68" fmla="*/ 1417556 w 4510936"/>
                  <a:gd name="connsiteY68" fmla="*/ 265294 h 3835942"/>
                  <a:gd name="connsiteX69" fmla="*/ 1421411 w 4510936"/>
                  <a:gd name="connsiteY69" fmla="*/ 266491 h 3835942"/>
                  <a:gd name="connsiteX70" fmla="*/ 1478933 w 4510936"/>
                  <a:gd name="connsiteY70" fmla="*/ 196773 h 3835942"/>
                  <a:gd name="connsiteX71" fmla="*/ 1953986 w 4510936"/>
                  <a:gd name="connsiteY71"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456164 w 4510936"/>
                  <a:gd name="connsiteY13" fmla="*/ 2623998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458028 w 4510936"/>
                  <a:gd name="connsiteY31" fmla="*/ 1742256 h 3835942"/>
                  <a:gd name="connsiteX32" fmla="*/ 3721099 w 4510936"/>
                  <a:gd name="connsiteY32" fmla="*/ 2203084 h 3835942"/>
                  <a:gd name="connsiteX33" fmla="*/ 3599542 w 4510936"/>
                  <a:gd name="connsiteY33" fmla="*/ 1528170 h 3835942"/>
                  <a:gd name="connsiteX34" fmla="*/ 3900714 w 4510936"/>
                  <a:gd name="connsiteY34" fmla="*/ 1212485 h 3835942"/>
                  <a:gd name="connsiteX35" fmla="*/ 3358243 w 4510936"/>
                  <a:gd name="connsiteY35" fmla="*/ 1319527 h 3835942"/>
                  <a:gd name="connsiteX36" fmla="*/ 2895600 w 4510936"/>
                  <a:gd name="connsiteY36" fmla="*/ 1132656 h 3835942"/>
                  <a:gd name="connsiteX37" fmla="*/ 3218542 w 4510936"/>
                  <a:gd name="connsiteY37" fmla="*/ 617399 h 3835942"/>
                  <a:gd name="connsiteX38" fmla="*/ 2715985 w 4510936"/>
                  <a:gd name="connsiteY38" fmla="*/ 947598 h 3835942"/>
                  <a:gd name="connsiteX39" fmla="*/ 1948542 w 4510936"/>
                  <a:gd name="connsiteY39" fmla="*/ 925827 h 3835942"/>
                  <a:gd name="connsiteX40" fmla="*/ 2062843 w 4510936"/>
                  <a:gd name="connsiteY40" fmla="*/ 403313 h 3835942"/>
                  <a:gd name="connsiteX41" fmla="*/ 1816101 w 4510936"/>
                  <a:gd name="connsiteY41" fmla="*/ 780685 h 3835942"/>
                  <a:gd name="connsiteX42" fmla="*/ 1455057 w 4510936"/>
                  <a:gd name="connsiteY42" fmla="*/ 898614 h 3835942"/>
                  <a:gd name="connsiteX43" fmla="*/ 1010556 w 4510936"/>
                  <a:gd name="connsiteY43" fmla="*/ 677270 h 3835942"/>
                  <a:gd name="connsiteX44" fmla="*/ 1248228 w 4510936"/>
                  <a:gd name="connsiteY44" fmla="*/ 994770 h 3835942"/>
                  <a:gd name="connsiteX45" fmla="*/ 801914 w 4510936"/>
                  <a:gd name="connsiteY45" fmla="*/ 1571713 h 3835942"/>
                  <a:gd name="connsiteX46" fmla="*/ 542471 w 4510936"/>
                  <a:gd name="connsiteY46" fmla="*/ 1132656 h 3835942"/>
                  <a:gd name="connsiteX47" fmla="*/ 812800 w 4510936"/>
                  <a:gd name="connsiteY47" fmla="*/ 1843856 h 3835942"/>
                  <a:gd name="connsiteX48" fmla="*/ 925285 w 4510936"/>
                  <a:gd name="connsiteY48" fmla="*/ 2235742 h 3835942"/>
                  <a:gd name="connsiteX49" fmla="*/ 651328 w 4510936"/>
                  <a:gd name="connsiteY49" fmla="*/ 2607670 h 3835942"/>
                  <a:gd name="connsiteX50" fmla="*/ 1063171 w 4510936"/>
                  <a:gd name="connsiteY50" fmla="*/ 2408098 h 3835942"/>
                  <a:gd name="connsiteX51" fmla="*/ 1556657 w 4510936"/>
                  <a:gd name="connsiteY51" fmla="*/ 2852599 h 3835942"/>
                  <a:gd name="connsiteX52" fmla="*/ 1580115 w 4510936"/>
                  <a:gd name="connsiteY52" fmla="*/ 3729193 h 3835942"/>
                  <a:gd name="connsiteX53" fmla="*/ 1581642 w 4510936"/>
                  <a:gd name="connsiteY53" fmla="*/ 3835942 h 3835942"/>
                  <a:gd name="connsiteX54" fmla="*/ 1113971 w 4510936"/>
                  <a:gd name="connsiteY54" fmla="*/ 3835942 h 3835942"/>
                  <a:gd name="connsiteX55" fmla="*/ 836413 w 4510936"/>
                  <a:gd name="connsiteY55" fmla="*/ 3086585 h 3835942"/>
                  <a:gd name="connsiteX56" fmla="*/ 116170 w 4510936"/>
                  <a:gd name="connsiteY56" fmla="*/ 2308285 h 3835942"/>
                  <a:gd name="connsiteX57" fmla="*/ 118297 w 4510936"/>
                  <a:gd name="connsiteY57" fmla="*/ 2287181 h 3835942"/>
                  <a:gd name="connsiteX58" fmla="*/ 98842 w 4510936"/>
                  <a:gd name="connsiteY58" fmla="*/ 2263602 h 3835942"/>
                  <a:gd name="connsiteX59" fmla="*/ 0 w 4510936"/>
                  <a:gd name="connsiteY59" fmla="*/ 1940013 h 3835942"/>
                  <a:gd name="connsiteX60" fmla="*/ 98842 w 4510936"/>
                  <a:gd name="connsiteY60" fmla="*/ 1616424 h 3835942"/>
                  <a:gd name="connsiteX61" fmla="*/ 158494 w 4510936"/>
                  <a:gd name="connsiteY61" fmla="*/ 1544125 h 3835942"/>
                  <a:gd name="connsiteX62" fmla="*/ 138294 w 4510936"/>
                  <a:gd name="connsiteY62" fmla="*/ 1479051 h 3835942"/>
                  <a:gd name="connsiteX63" fmla="*/ 124645 w 4510936"/>
                  <a:gd name="connsiteY63" fmla="*/ 1343654 h 3835942"/>
                  <a:gd name="connsiteX64" fmla="*/ 534966 w 4510936"/>
                  <a:gd name="connsiteY64" fmla="*/ 724623 h 3835942"/>
                  <a:gd name="connsiteX65" fmla="*/ 655270 w 4510936"/>
                  <a:gd name="connsiteY65" fmla="*/ 687278 h 3835942"/>
                  <a:gd name="connsiteX66" fmla="*/ 663127 w 4510936"/>
                  <a:gd name="connsiteY66" fmla="*/ 661967 h 3835942"/>
                  <a:gd name="connsiteX67" fmla="*/ 1282159 w 4510936"/>
                  <a:gd name="connsiteY67" fmla="*/ 251645 h 3835942"/>
                  <a:gd name="connsiteX68" fmla="*/ 1417556 w 4510936"/>
                  <a:gd name="connsiteY68" fmla="*/ 265294 h 3835942"/>
                  <a:gd name="connsiteX69" fmla="*/ 1421411 w 4510936"/>
                  <a:gd name="connsiteY69" fmla="*/ 266491 h 3835942"/>
                  <a:gd name="connsiteX70" fmla="*/ 1478933 w 4510936"/>
                  <a:gd name="connsiteY70" fmla="*/ 196773 h 3835942"/>
                  <a:gd name="connsiteX71" fmla="*/ 1953986 w 4510936"/>
                  <a:gd name="connsiteY71"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458028 w 4510936"/>
                  <a:gd name="connsiteY31" fmla="*/ 1742256 h 3835942"/>
                  <a:gd name="connsiteX32" fmla="*/ 3721099 w 4510936"/>
                  <a:gd name="connsiteY32" fmla="*/ 2203084 h 3835942"/>
                  <a:gd name="connsiteX33" fmla="*/ 3599542 w 4510936"/>
                  <a:gd name="connsiteY33" fmla="*/ 1528170 h 3835942"/>
                  <a:gd name="connsiteX34" fmla="*/ 3900714 w 4510936"/>
                  <a:gd name="connsiteY34" fmla="*/ 1212485 h 3835942"/>
                  <a:gd name="connsiteX35" fmla="*/ 3358243 w 4510936"/>
                  <a:gd name="connsiteY35" fmla="*/ 1319527 h 3835942"/>
                  <a:gd name="connsiteX36" fmla="*/ 2895600 w 4510936"/>
                  <a:gd name="connsiteY36" fmla="*/ 1132656 h 3835942"/>
                  <a:gd name="connsiteX37" fmla="*/ 3218542 w 4510936"/>
                  <a:gd name="connsiteY37" fmla="*/ 617399 h 3835942"/>
                  <a:gd name="connsiteX38" fmla="*/ 2715985 w 4510936"/>
                  <a:gd name="connsiteY38" fmla="*/ 947598 h 3835942"/>
                  <a:gd name="connsiteX39" fmla="*/ 1948542 w 4510936"/>
                  <a:gd name="connsiteY39" fmla="*/ 925827 h 3835942"/>
                  <a:gd name="connsiteX40" fmla="*/ 2062843 w 4510936"/>
                  <a:gd name="connsiteY40" fmla="*/ 403313 h 3835942"/>
                  <a:gd name="connsiteX41" fmla="*/ 1816101 w 4510936"/>
                  <a:gd name="connsiteY41" fmla="*/ 780685 h 3835942"/>
                  <a:gd name="connsiteX42" fmla="*/ 1455057 w 4510936"/>
                  <a:gd name="connsiteY42" fmla="*/ 898614 h 3835942"/>
                  <a:gd name="connsiteX43" fmla="*/ 1010556 w 4510936"/>
                  <a:gd name="connsiteY43" fmla="*/ 677270 h 3835942"/>
                  <a:gd name="connsiteX44" fmla="*/ 1248228 w 4510936"/>
                  <a:gd name="connsiteY44" fmla="*/ 994770 h 3835942"/>
                  <a:gd name="connsiteX45" fmla="*/ 801914 w 4510936"/>
                  <a:gd name="connsiteY45" fmla="*/ 1571713 h 3835942"/>
                  <a:gd name="connsiteX46" fmla="*/ 542471 w 4510936"/>
                  <a:gd name="connsiteY46" fmla="*/ 1132656 h 3835942"/>
                  <a:gd name="connsiteX47" fmla="*/ 812800 w 4510936"/>
                  <a:gd name="connsiteY47" fmla="*/ 1843856 h 3835942"/>
                  <a:gd name="connsiteX48" fmla="*/ 925285 w 4510936"/>
                  <a:gd name="connsiteY48" fmla="*/ 2235742 h 3835942"/>
                  <a:gd name="connsiteX49" fmla="*/ 651328 w 4510936"/>
                  <a:gd name="connsiteY49" fmla="*/ 2607670 h 3835942"/>
                  <a:gd name="connsiteX50" fmla="*/ 1063171 w 4510936"/>
                  <a:gd name="connsiteY50" fmla="*/ 2408098 h 3835942"/>
                  <a:gd name="connsiteX51" fmla="*/ 1556657 w 4510936"/>
                  <a:gd name="connsiteY51" fmla="*/ 2852599 h 3835942"/>
                  <a:gd name="connsiteX52" fmla="*/ 1580115 w 4510936"/>
                  <a:gd name="connsiteY52" fmla="*/ 3729193 h 3835942"/>
                  <a:gd name="connsiteX53" fmla="*/ 1581642 w 4510936"/>
                  <a:gd name="connsiteY53" fmla="*/ 3835942 h 3835942"/>
                  <a:gd name="connsiteX54" fmla="*/ 1113971 w 4510936"/>
                  <a:gd name="connsiteY54" fmla="*/ 3835942 h 3835942"/>
                  <a:gd name="connsiteX55" fmla="*/ 836413 w 4510936"/>
                  <a:gd name="connsiteY55" fmla="*/ 3086585 h 3835942"/>
                  <a:gd name="connsiteX56" fmla="*/ 116170 w 4510936"/>
                  <a:gd name="connsiteY56" fmla="*/ 2308285 h 3835942"/>
                  <a:gd name="connsiteX57" fmla="*/ 118297 w 4510936"/>
                  <a:gd name="connsiteY57" fmla="*/ 2287181 h 3835942"/>
                  <a:gd name="connsiteX58" fmla="*/ 98842 w 4510936"/>
                  <a:gd name="connsiteY58" fmla="*/ 2263602 h 3835942"/>
                  <a:gd name="connsiteX59" fmla="*/ 0 w 4510936"/>
                  <a:gd name="connsiteY59" fmla="*/ 1940013 h 3835942"/>
                  <a:gd name="connsiteX60" fmla="*/ 98842 w 4510936"/>
                  <a:gd name="connsiteY60" fmla="*/ 1616424 h 3835942"/>
                  <a:gd name="connsiteX61" fmla="*/ 158494 w 4510936"/>
                  <a:gd name="connsiteY61" fmla="*/ 1544125 h 3835942"/>
                  <a:gd name="connsiteX62" fmla="*/ 138294 w 4510936"/>
                  <a:gd name="connsiteY62" fmla="*/ 1479051 h 3835942"/>
                  <a:gd name="connsiteX63" fmla="*/ 124645 w 4510936"/>
                  <a:gd name="connsiteY63" fmla="*/ 1343654 h 3835942"/>
                  <a:gd name="connsiteX64" fmla="*/ 534966 w 4510936"/>
                  <a:gd name="connsiteY64" fmla="*/ 724623 h 3835942"/>
                  <a:gd name="connsiteX65" fmla="*/ 655270 w 4510936"/>
                  <a:gd name="connsiteY65" fmla="*/ 687278 h 3835942"/>
                  <a:gd name="connsiteX66" fmla="*/ 663127 w 4510936"/>
                  <a:gd name="connsiteY66" fmla="*/ 661967 h 3835942"/>
                  <a:gd name="connsiteX67" fmla="*/ 1282159 w 4510936"/>
                  <a:gd name="connsiteY67" fmla="*/ 251645 h 3835942"/>
                  <a:gd name="connsiteX68" fmla="*/ 1417556 w 4510936"/>
                  <a:gd name="connsiteY68" fmla="*/ 265294 h 3835942"/>
                  <a:gd name="connsiteX69" fmla="*/ 1421411 w 4510936"/>
                  <a:gd name="connsiteY69" fmla="*/ 266491 h 3835942"/>
                  <a:gd name="connsiteX70" fmla="*/ 1478933 w 4510936"/>
                  <a:gd name="connsiteY70" fmla="*/ 196773 h 3835942"/>
                  <a:gd name="connsiteX71" fmla="*/ 1953986 w 4510936"/>
                  <a:gd name="connsiteY71"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458028 w 4510936"/>
                  <a:gd name="connsiteY31" fmla="*/ 1742256 h 3835942"/>
                  <a:gd name="connsiteX32" fmla="*/ 3721099 w 4510936"/>
                  <a:gd name="connsiteY32" fmla="*/ 2203084 h 3835942"/>
                  <a:gd name="connsiteX33" fmla="*/ 3599542 w 4510936"/>
                  <a:gd name="connsiteY33" fmla="*/ 1528170 h 3835942"/>
                  <a:gd name="connsiteX34" fmla="*/ 3900714 w 4510936"/>
                  <a:gd name="connsiteY34" fmla="*/ 1212485 h 3835942"/>
                  <a:gd name="connsiteX35" fmla="*/ 3358243 w 4510936"/>
                  <a:gd name="connsiteY35" fmla="*/ 1319527 h 3835942"/>
                  <a:gd name="connsiteX36" fmla="*/ 2895600 w 4510936"/>
                  <a:gd name="connsiteY36" fmla="*/ 1132656 h 3835942"/>
                  <a:gd name="connsiteX37" fmla="*/ 3218542 w 4510936"/>
                  <a:gd name="connsiteY37" fmla="*/ 617399 h 3835942"/>
                  <a:gd name="connsiteX38" fmla="*/ 2715985 w 4510936"/>
                  <a:gd name="connsiteY38" fmla="*/ 947598 h 3835942"/>
                  <a:gd name="connsiteX39" fmla="*/ 1948542 w 4510936"/>
                  <a:gd name="connsiteY39" fmla="*/ 925827 h 3835942"/>
                  <a:gd name="connsiteX40" fmla="*/ 2062843 w 4510936"/>
                  <a:gd name="connsiteY40" fmla="*/ 403313 h 3835942"/>
                  <a:gd name="connsiteX41" fmla="*/ 1816101 w 4510936"/>
                  <a:gd name="connsiteY41" fmla="*/ 780685 h 3835942"/>
                  <a:gd name="connsiteX42" fmla="*/ 1455057 w 4510936"/>
                  <a:gd name="connsiteY42" fmla="*/ 898614 h 3835942"/>
                  <a:gd name="connsiteX43" fmla="*/ 1010556 w 4510936"/>
                  <a:gd name="connsiteY43" fmla="*/ 677270 h 3835942"/>
                  <a:gd name="connsiteX44" fmla="*/ 1248228 w 4510936"/>
                  <a:gd name="connsiteY44" fmla="*/ 994770 h 3835942"/>
                  <a:gd name="connsiteX45" fmla="*/ 801914 w 4510936"/>
                  <a:gd name="connsiteY45" fmla="*/ 1571713 h 3835942"/>
                  <a:gd name="connsiteX46" fmla="*/ 542471 w 4510936"/>
                  <a:gd name="connsiteY46" fmla="*/ 1132656 h 3835942"/>
                  <a:gd name="connsiteX47" fmla="*/ 812800 w 4510936"/>
                  <a:gd name="connsiteY47" fmla="*/ 1843856 h 3835942"/>
                  <a:gd name="connsiteX48" fmla="*/ 925285 w 4510936"/>
                  <a:gd name="connsiteY48" fmla="*/ 2235742 h 3835942"/>
                  <a:gd name="connsiteX49" fmla="*/ 651328 w 4510936"/>
                  <a:gd name="connsiteY49" fmla="*/ 2607670 h 3835942"/>
                  <a:gd name="connsiteX50" fmla="*/ 1063171 w 4510936"/>
                  <a:gd name="connsiteY50" fmla="*/ 2408098 h 3835942"/>
                  <a:gd name="connsiteX51" fmla="*/ 1556657 w 4510936"/>
                  <a:gd name="connsiteY51" fmla="*/ 2852599 h 3835942"/>
                  <a:gd name="connsiteX52" fmla="*/ 1580115 w 4510936"/>
                  <a:gd name="connsiteY52" fmla="*/ 3729193 h 3835942"/>
                  <a:gd name="connsiteX53" fmla="*/ 1581642 w 4510936"/>
                  <a:gd name="connsiteY53" fmla="*/ 3835942 h 3835942"/>
                  <a:gd name="connsiteX54" fmla="*/ 1113971 w 4510936"/>
                  <a:gd name="connsiteY54" fmla="*/ 3835942 h 3835942"/>
                  <a:gd name="connsiteX55" fmla="*/ 836413 w 4510936"/>
                  <a:gd name="connsiteY55" fmla="*/ 3086585 h 3835942"/>
                  <a:gd name="connsiteX56" fmla="*/ 116170 w 4510936"/>
                  <a:gd name="connsiteY56" fmla="*/ 2308285 h 3835942"/>
                  <a:gd name="connsiteX57" fmla="*/ 118297 w 4510936"/>
                  <a:gd name="connsiteY57" fmla="*/ 2287181 h 3835942"/>
                  <a:gd name="connsiteX58" fmla="*/ 98842 w 4510936"/>
                  <a:gd name="connsiteY58" fmla="*/ 2263602 h 3835942"/>
                  <a:gd name="connsiteX59" fmla="*/ 0 w 4510936"/>
                  <a:gd name="connsiteY59" fmla="*/ 1940013 h 3835942"/>
                  <a:gd name="connsiteX60" fmla="*/ 98842 w 4510936"/>
                  <a:gd name="connsiteY60" fmla="*/ 1616424 h 3835942"/>
                  <a:gd name="connsiteX61" fmla="*/ 158494 w 4510936"/>
                  <a:gd name="connsiteY61" fmla="*/ 1544125 h 3835942"/>
                  <a:gd name="connsiteX62" fmla="*/ 138294 w 4510936"/>
                  <a:gd name="connsiteY62" fmla="*/ 1479051 h 3835942"/>
                  <a:gd name="connsiteX63" fmla="*/ 124645 w 4510936"/>
                  <a:gd name="connsiteY63" fmla="*/ 1343654 h 3835942"/>
                  <a:gd name="connsiteX64" fmla="*/ 534966 w 4510936"/>
                  <a:gd name="connsiteY64" fmla="*/ 724623 h 3835942"/>
                  <a:gd name="connsiteX65" fmla="*/ 655270 w 4510936"/>
                  <a:gd name="connsiteY65" fmla="*/ 687278 h 3835942"/>
                  <a:gd name="connsiteX66" fmla="*/ 663127 w 4510936"/>
                  <a:gd name="connsiteY66" fmla="*/ 661967 h 3835942"/>
                  <a:gd name="connsiteX67" fmla="*/ 1282159 w 4510936"/>
                  <a:gd name="connsiteY67" fmla="*/ 251645 h 3835942"/>
                  <a:gd name="connsiteX68" fmla="*/ 1417556 w 4510936"/>
                  <a:gd name="connsiteY68" fmla="*/ 265294 h 3835942"/>
                  <a:gd name="connsiteX69" fmla="*/ 1421411 w 4510936"/>
                  <a:gd name="connsiteY69" fmla="*/ 266491 h 3835942"/>
                  <a:gd name="connsiteX70" fmla="*/ 1478933 w 4510936"/>
                  <a:gd name="connsiteY70" fmla="*/ 196773 h 3835942"/>
                  <a:gd name="connsiteX71" fmla="*/ 1953986 w 4510936"/>
                  <a:gd name="connsiteY71"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458028 w 4510936"/>
                  <a:gd name="connsiteY31" fmla="*/ 1742256 h 3835942"/>
                  <a:gd name="connsiteX32" fmla="*/ 3721099 w 4510936"/>
                  <a:gd name="connsiteY32" fmla="*/ 2203084 h 3835942"/>
                  <a:gd name="connsiteX33" fmla="*/ 3599542 w 4510936"/>
                  <a:gd name="connsiteY33" fmla="*/ 1528170 h 3835942"/>
                  <a:gd name="connsiteX34" fmla="*/ 3900714 w 4510936"/>
                  <a:gd name="connsiteY34" fmla="*/ 1212485 h 3835942"/>
                  <a:gd name="connsiteX35" fmla="*/ 3358243 w 4510936"/>
                  <a:gd name="connsiteY35" fmla="*/ 1319527 h 3835942"/>
                  <a:gd name="connsiteX36" fmla="*/ 2895600 w 4510936"/>
                  <a:gd name="connsiteY36" fmla="*/ 1132656 h 3835942"/>
                  <a:gd name="connsiteX37" fmla="*/ 3218542 w 4510936"/>
                  <a:gd name="connsiteY37" fmla="*/ 617399 h 3835942"/>
                  <a:gd name="connsiteX38" fmla="*/ 2715985 w 4510936"/>
                  <a:gd name="connsiteY38" fmla="*/ 947598 h 3835942"/>
                  <a:gd name="connsiteX39" fmla="*/ 1948542 w 4510936"/>
                  <a:gd name="connsiteY39" fmla="*/ 925827 h 3835942"/>
                  <a:gd name="connsiteX40" fmla="*/ 2062843 w 4510936"/>
                  <a:gd name="connsiteY40" fmla="*/ 403313 h 3835942"/>
                  <a:gd name="connsiteX41" fmla="*/ 1816101 w 4510936"/>
                  <a:gd name="connsiteY41" fmla="*/ 780685 h 3835942"/>
                  <a:gd name="connsiteX42" fmla="*/ 1455057 w 4510936"/>
                  <a:gd name="connsiteY42" fmla="*/ 898614 h 3835942"/>
                  <a:gd name="connsiteX43" fmla="*/ 1010556 w 4510936"/>
                  <a:gd name="connsiteY43" fmla="*/ 677270 h 3835942"/>
                  <a:gd name="connsiteX44" fmla="*/ 1248228 w 4510936"/>
                  <a:gd name="connsiteY44" fmla="*/ 994770 h 3835942"/>
                  <a:gd name="connsiteX45" fmla="*/ 801914 w 4510936"/>
                  <a:gd name="connsiteY45" fmla="*/ 1571713 h 3835942"/>
                  <a:gd name="connsiteX46" fmla="*/ 542471 w 4510936"/>
                  <a:gd name="connsiteY46" fmla="*/ 1132656 h 3835942"/>
                  <a:gd name="connsiteX47" fmla="*/ 812800 w 4510936"/>
                  <a:gd name="connsiteY47" fmla="*/ 1843856 h 3835942"/>
                  <a:gd name="connsiteX48" fmla="*/ 925285 w 4510936"/>
                  <a:gd name="connsiteY48" fmla="*/ 2235742 h 3835942"/>
                  <a:gd name="connsiteX49" fmla="*/ 651328 w 4510936"/>
                  <a:gd name="connsiteY49" fmla="*/ 2607670 h 3835942"/>
                  <a:gd name="connsiteX50" fmla="*/ 1063171 w 4510936"/>
                  <a:gd name="connsiteY50" fmla="*/ 2408098 h 3835942"/>
                  <a:gd name="connsiteX51" fmla="*/ 1556657 w 4510936"/>
                  <a:gd name="connsiteY51" fmla="*/ 2852599 h 3835942"/>
                  <a:gd name="connsiteX52" fmla="*/ 1580115 w 4510936"/>
                  <a:gd name="connsiteY52" fmla="*/ 3729193 h 3835942"/>
                  <a:gd name="connsiteX53" fmla="*/ 1581642 w 4510936"/>
                  <a:gd name="connsiteY53" fmla="*/ 3835942 h 3835942"/>
                  <a:gd name="connsiteX54" fmla="*/ 1113971 w 4510936"/>
                  <a:gd name="connsiteY54" fmla="*/ 3835942 h 3835942"/>
                  <a:gd name="connsiteX55" fmla="*/ 836413 w 4510936"/>
                  <a:gd name="connsiteY55" fmla="*/ 3086585 h 3835942"/>
                  <a:gd name="connsiteX56" fmla="*/ 116170 w 4510936"/>
                  <a:gd name="connsiteY56" fmla="*/ 2308285 h 3835942"/>
                  <a:gd name="connsiteX57" fmla="*/ 118297 w 4510936"/>
                  <a:gd name="connsiteY57" fmla="*/ 2287181 h 3835942"/>
                  <a:gd name="connsiteX58" fmla="*/ 98842 w 4510936"/>
                  <a:gd name="connsiteY58" fmla="*/ 2263602 h 3835942"/>
                  <a:gd name="connsiteX59" fmla="*/ 0 w 4510936"/>
                  <a:gd name="connsiteY59" fmla="*/ 1940013 h 3835942"/>
                  <a:gd name="connsiteX60" fmla="*/ 98842 w 4510936"/>
                  <a:gd name="connsiteY60" fmla="*/ 1616424 h 3835942"/>
                  <a:gd name="connsiteX61" fmla="*/ 158494 w 4510936"/>
                  <a:gd name="connsiteY61" fmla="*/ 1544125 h 3835942"/>
                  <a:gd name="connsiteX62" fmla="*/ 138294 w 4510936"/>
                  <a:gd name="connsiteY62" fmla="*/ 1479051 h 3835942"/>
                  <a:gd name="connsiteX63" fmla="*/ 124645 w 4510936"/>
                  <a:gd name="connsiteY63" fmla="*/ 1343654 h 3835942"/>
                  <a:gd name="connsiteX64" fmla="*/ 534966 w 4510936"/>
                  <a:gd name="connsiteY64" fmla="*/ 724623 h 3835942"/>
                  <a:gd name="connsiteX65" fmla="*/ 655270 w 4510936"/>
                  <a:gd name="connsiteY65" fmla="*/ 687278 h 3835942"/>
                  <a:gd name="connsiteX66" fmla="*/ 663127 w 4510936"/>
                  <a:gd name="connsiteY66" fmla="*/ 661967 h 3835942"/>
                  <a:gd name="connsiteX67" fmla="*/ 1282159 w 4510936"/>
                  <a:gd name="connsiteY67" fmla="*/ 251645 h 3835942"/>
                  <a:gd name="connsiteX68" fmla="*/ 1417556 w 4510936"/>
                  <a:gd name="connsiteY68" fmla="*/ 265294 h 3835942"/>
                  <a:gd name="connsiteX69" fmla="*/ 1421411 w 4510936"/>
                  <a:gd name="connsiteY69" fmla="*/ 266491 h 3835942"/>
                  <a:gd name="connsiteX70" fmla="*/ 1478933 w 4510936"/>
                  <a:gd name="connsiteY70" fmla="*/ 196773 h 3835942"/>
                  <a:gd name="connsiteX71" fmla="*/ 1953986 w 4510936"/>
                  <a:gd name="connsiteY71"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458028 w 4510936"/>
                  <a:gd name="connsiteY31" fmla="*/ 1742256 h 3835942"/>
                  <a:gd name="connsiteX32" fmla="*/ 3721099 w 4510936"/>
                  <a:gd name="connsiteY32" fmla="*/ 2203084 h 3835942"/>
                  <a:gd name="connsiteX33" fmla="*/ 3599542 w 4510936"/>
                  <a:gd name="connsiteY33" fmla="*/ 1528170 h 3835942"/>
                  <a:gd name="connsiteX34" fmla="*/ 3900714 w 4510936"/>
                  <a:gd name="connsiteY34" fmla="*/ 1212485 h 3835942"/>
                  <a:gd name="connsiteX35" fmla="*/ 3358243 w 4510936"/>
                  <a:gd name="connsiteY35" fmla="*/ 1319527 h 3835942"/>
                  <a:gd name="connsiteX36" fmla="*/ 2895600 w 4510936"/>
                  <a:gd name="connsiteY36" fmla="*/ 1132656 h 3835942"/>
                  <a:gd name="connsiteX37" fmla="*/ 3218542 w 4510936"/>
                  <a:gd name="connsiteY37" fmla="*/ 617399 h 3835942"/>
                  <a:gd name="connsiteX38" fmla="*/ 2715985 w 4510936"/>
                  <a:gd name="connsiteY38" fmla="*/ 947598 h 3835942"/>
                  <a:gd name="connsiteX39" fmla="*/ 1948542 w 4510936"/>
                  <a:gd name="connsiteY39" fmla="*/ 925827 h 3835942"/>
                  <a:gd name="connsiteX40" fmla="*/ 2062843 w 4510936"/>
                  <a:gd name="connsiteY40" fmla="*/ 403313 h 3835942"/>
                  <a:gd name="connsiteX41" fmla="*/ 1816101 w 4510936"/>
                  <a:gd name="connsiteY41" fmla="*/ 780685 h 3835942"/>
                  <a:gd name="connsiteX42" fmla="*/ 1455057 w 4510936"/>
                  <a:gd name="connsiteY42" fmla="*/ 898614 h 3835942"/>
                  <a:gd name="connsiteX43" fmla="*/ 1010556 w 4510936"/>
                  <a:gd name="connsiteY43" fmla="*/ 677270 h 3835942"/>
                  <a:gd name="connsiteX44" fmla="*/ 1248228 w 4510936"/>
                  <a:gd name="connsiteY44" fmla="*/ 994770 h 3835942"/>
                  <a:gd name="connsiteX45" fmla="*/ 801914 w 4510936"/>
                  <a:gd name="connsiteY45" fmla="*/ 1571713 h 3835942"/>
                  <a:gd name="connsiteX46" fmla="*/ 542471 w 4510936"/>
                  <a:gd name="connsiteY46" fmla="*/ 1132656 h 3835942"/>
                  <a:gd name="connsiteX47" fmla="*/ 812800 w 4510936"/>
                  <a:gd name="connsiteY47" fmla="*/ 1843856 h 3835942"/>
                  <a:gd name="connsiteX48" fmla="*/ 925285 w 4510936"/>
                  <a:gd name="connsiteY48" fmla="*/ 2235742 h 3835942"/>
                  <a:gd name="connsiteX49" fmla="*/ 651328 w 4510936"/>
                  <a:gd name="connsiteY49" fmla="*/ 2607670 h 3835942"/>
                  <a:gd name="connsiteX50" fmla="*/ 1063171 w 4510936"/>
                  <a:gd name="connsiteY50" fmla="*/ 2408098 h 3835942"/>
                  <a:gd name="connsiteX51" fmla="*/ 1556657 w 4510936"/>
                  <a:gd name="connsiteY51" fmla="*/ 2852599 h 3835942"/>
                  <a:gd name="connsiteX52" fmla="*/ 1580115 w 4510936"/>
                  <a:gd name="connsiteY52" fmla="*/ 3729193 h 3835942"/>
                  <a:gd name="connsiteX53" fmla="*/ 1581642 w 4510936"/>
                  <a:gd name="connsiteY53" fmla="*/ 3835942 h 3835942"/>
                  <a:gd name="connsiteX54" fmla="*/ 1113971 w 4510936"/>
                  <a:gd name="connsiteY54" fmla="*/ 3835942 h 3835942"/>
                  <a:gd name="connsiteX55" fmla="*/ 836413 w 4510936"/>
                  <a:gd name="connsiteY55" fmla="*/ 3086585 h 3835942"/>
                  <a:gd name="connsiteX56" fmla="*/ 116170 w 4510936"/>
                  <a:gd name="connsiteY56" fmla="*/ 2308285 h 3835942"/>
                  <a:gd name="connsiteX57" fmla="*/ 118297 w 4510936"/>
                  <a:gd name="connsiteY57" fmla="*/ 2287181 h 3835942"/>
                  <a:gd name="connsiteX58" fmla="*/ 98842 w 4510936"/>
                  <a:gd name="connsiteY58" fmla="*/ 2263602 h 3835942"/>
                  <a:gd name="connsiteX59" fmla="*/ 0 w 4510936"/>
                  <a:gd name="connsiteY59" fmla="*/ 1940013 h 3835942"/>
                  <a:gd name="connsiteX60" fmla="*/ 98842 w 4510936"/>
                  <a:gd name="connsiteY60" fmla="*/ 1616424 h 3835942"/>
                  <a:gd name="connsiteX61" fmla="*/ 158494 w 4510936"/>
                  <a:gd name="connsiteY61" fmla="*/ 1544125 h 3835942"/>
                  <a:gd name="connsiteX62" fmla="*/ 138294 w 4510936"/>
                  <a:gd name="connsiteY62" fmla="*/ 1479051 h 3835942"/>
                  <a:gd name="connsiteX63" fmla="*/ 124645 w 4510936"/>
                  <a:gd name="connsiteY63" fmla="*/ 1343654 h 3835942"/>
                  <a:gd name="connsiteX64" fmla="*/ 534966 w 4510936"/>
                  <a:gd name="connsiteY64" fmla="*/ 724623 h 3835942"/>
                  <a:gd name="connsiteX65" fmla="*/ 655270 w 4510936"/>
                  <a:gd name="connsiteY65" fmla="*/ 687278 h 3835942"/>
                  <a:gd name="connsiteX66" fmla="*/ 663127 w 4510936"/>
                  <a:gd name="connsiteY66" fmla="*/ 661967 h 3835942"/>
                  <a:gd name="connsiteX67" fmla="*/ 1282159 w 4510936"/>
                  <a:gd name="connsiteY67" fmla="*/ 251645 h 3835942"/>
                  <a:gd name="connsiteX68" fmla="*/ 1417556 w 4510936"/>
                  <a:gd name="connsiteY68" fmla="*/ 265294 h 3835942"/>
                  <a:gd name="connsiteX69" fmla="*/ 1421411 w 4510936"/>
                  <a:gd name="connsiteY69" fmla="*/ 266491 h 3835942"/>
                  <a:gd name="connsiteX70" fmla="*/ 1478933 w 4510936"/>
                  <a:gd name="connsiteY70" fmla="*/ 196773 h 3835942"/>
                  <a:gd name="connsiteX71" fmla="*/ 1953986 w 4510936"/>
                  <a:gd name="connsiteY71"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458028 w 4510936"/>
                  <a:gd name="connsiteY31" fmla="*/ 1742256 h 3835942"/>
                  <a:gd name="connsiteX32" fmla="*/ 3721099 w 4510936"/>
                  <a:gd name="connsiteY32" fmla="*/ 2203084 h 3835942"/>
                  <a:gd name="connsiteX33" fmla="*/ 3599542 w 4510936"/>
                  <a:gd name="connsiteY33" fmla="*/ 1528170 h 3835942"/>
                  <a:gd name="connsiteX34" fmla="*/ 3900714 w 4510936"/>
                  <a:gd name="connsiteY34" fmla="*/ 1212485 h 3835942"/>
                  <a:gd name="connsiteX35" fmla="*/ 3358243 w 4510936"/>
                  <a:gd name="connsiteY35" fmla="*/ 1319527 h 3835942"/>
                  <a:gd name="connsiteX36" fmla="*/ 2895600 w 4510936"/>
                  <a:gd name="connsiteY36" fmla="*/ 1132656 h 3835942"/>
                  <a:gd name="connsiteX37" fmla="*/ 3218542 w 4510936"/>
                  <a:gd name="connsiteY37" fmla="*/ 617399 h 3835942"/>
                  <a:gd name="connsiteX38" fmla="*/ 2715985 w 4510936"/>
                  <a:gd name="connsiteY38" fmla="*/ 947598 h 3835942"/>
                  <a:gd name="connsiteX39" fmla="*/ 1948542 w 4510936"/>
                  <a:gd name="connsiteY39" fmla="*/ 925827 h 3835942"/>
                  <a:gd name="connsiteX40" fmla="*/ 2062843 w 4510936"/>
                  <a:gd name="connsiteY40" fmla="*/ 403313 h 3835942"/>
                  <a:gd name="connsiteX41" fmla="*/ 1816101 w 4510936"/>
                  <a:gd name="connsiteY41" fmla="*/ 780685 h 3835942"/>
                  <a:gd name="connsiteX42" fmla="*/ 1455057 w 4510936"/>
                  <a:gd name="connsiteY42" fmla="*/ 898614 h 3835942"/>
                  <a:gd name="connsiteX43" fmla="*/ 1010556 w 4510936"/>
                  <a:gd name="connsiteY43" fmla="*/ 677270 h 3835942"/>
                  <a:gd name="connsiteX44" fmla="*/ 1248228 w 4510936"/>
                  <a:gd name="connsiteY44" fmla="*/ 994770 h 3835942"/>
                  <a:gd name="connsiteX45" fmla="*/ 801914 w 4510936"/>
                  <a:gd name="connsiteY45" fmla="*/ 1571713 h 3835942"/>
                  <a:gd name="connsiteX46" fmla="*/ 542471 w 4510936"/>
                  <a:gd name="connsiteY46" fmla="*/ 1132656 h 3835942"/>
                  <a:gd name="connsiteX47" fmla="*/ 812800 w 4510936"/>
                  <a:gd name="connsiteY47" fmla="*/ 1843856 h 3835942"/>
                  <a:gd name="connsiteX48" fmla="*/ 925285 w 4510936"/>
                  <a:gd name="connsiteY48" fmla="*/ 2235742 h 3835942"/>
                  <a:gd name="connsiteX49" fmla="*/ 651328 w 4510936"/>
                  <a:gd name="connsiteY49" fmla="*/ 2607670 h 3835942"/>
                  <a:gd name="connsiteX50" fmla="*/ 1063171 w 4510936"/>
                  <a:gd name="connsiteY50" fmla="*/ 2408098 h 3835942"/>
                  <a:gd name="connsiteX51" fmla="*/ 1556657 w 4510936"/>
                  <a:gd name="connsiteY51" fmla="*/ 2852599 h 3835942"/>
                  <a:gd name="connsiteX52" fmla="*/ 1580115 w 4510936"/>
                  <a:gd name="connsiteY52" fmla="*/ 3729193 h 3835942"/>
                  <a:gd name="connsiteX53" fmla="*/ 1581642 w 4510936"/>
                  <a:gd name="connsiteY53" fmla="*/ 3835942 h 3835942"/>
                  <a:gd name="connsiteX54" fmla="*/ 1113971 w 4510936"/>
                  <a:gd name="connsiteY54" fmla="*/ 3835942 h 3835942"/>
                  <a:gd name="connsiteX55" fmla="*/ 836413 w 4510936"/>
                  <a:gd name="connsiteY55" fmla="*/ 3086585 h 3835942"/>
                  <a:gd name="connsiteX56" fmla="*/ 116170 w 4510936"/>
                  <a:gd name="connsiteY56" fmla="*/ 2308285 h 3835942"/>
                  <a:gd name="connsiteX57" fmla="*/ 118297 w 4510936"/>
                  <a:gd name="connsiteY57" fmla="*/ 2287181 h 3835942"/>
                  <a:gd name="connsiteX58" fmla="*/ 98842 w 4510936"/>
                  <a:gd name="connsiteY58" fmla="*/ 2263602 h 3835942"/>
                  <a:gd name="connsiteX59" fmla="*/ 0 w 4510936"/>
                  <a:gd name="connsiteY59" fmla="*/ 1940013 h 3835942"/>
                  <a:gd name="connsiteX60" fmla="*/ 98842 w 4510936"/>
                  <a:gd name="connsiteY60" fmla="*/ 1616424 h 3835942"/>
                  <a:gd name="connsiteX61" fmla="*/ 158494 w 4510936"/>
                  <a:gd name="connsiteY61" fmla="*/ 1544125 h 3835942"/>
                  <a:gd name="connsiteX62" fmla="*/ 138294 w 4510936"/>
                  <a:gd name="connsiteY62" fmla="*/ 1479051 h 3835942"/>
                  <a:gd name="connsiteX63" fmla="*/ 124645 w 4510936"/>
                  <a:gd name="connsiteY63" fmla="*/ 1343654 h 3835942"/>
                  <a:gd name="connsiteX64" fmla="*/ 534966 w 4510936"/>
                  <a:gd name="connsiteY64" fmla="*/ 724623 h 3835942"/>
                  <a:gd name="connsiteX65" fmla="*/ 655270 w 4510936"/>
                  <a:gd name="connsiteY65" fmla="*/ 687278 h 3835942"/>
                  <a:gd name="connsiteX66" fmla="*/ 663127 w 4510936"/>
                  <a:gd name="connsiteY66" fmla="*/ 661967 h 3835942"/>
                  <a:gd name="connsiteX67" fmla="*/ 1282159 w 4510936"/>
                  <a:gd name="connsiteY67" fmla="*/ 251645 h 3835942"/>
                  <a:gd name="connsiteX68" fmla="*/ 1417556 w 4510936"/>
                  <a:gd name="connsiteY68" fmla="*/ 265294 h 3835942"/>
                  <a:gd name="connsiteX69" fmla="*/ 1421411 w 4510936"/>
                  <a:gd name="connsiteY69" fmla="*/ 266491 h 3835942"/>
                  <a:gd name="connsiteX70" fmla="*/ 1478933 w 4510936"/>
                  <a:gd name="connsiteY70" fmla="*/ 196773 h 3835942"/>
                  <a:gd name="connsiteX71" fmla="*/ 1953986 w 4510936"/>
                  <a:gd name="connsiteY71"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458028 w 4510936"/>
                  <a:gd name="connsiteY31" fmla="*/ 1742256 h 3835942"/>
                  <a:gd name="connsiteX32" fmla="*/ 3721099 w 4510936"/>
                  <a:gd name="connsiteY32" fmla="*/ 2203084 h 3835942"/>
                  <a:gd name="connsiteX33" fmla="*/ 3599542 w 4510936"/>
                  <a:gd name="connsiteY33" fmla="*/ 1528170 h 3835942"/>
                  <a:gd name="connsiteX34" fmla="*/ 3900714 w 4510936"/>
                  <a:gd name="connsiteY34" fmla="*/ 1212485 h 3835942"/>
                  <a:gd name="connsiteX35" fmla="*/ 3358243 w 4510936"/>
                  <a:gd name="connsiteY35" fmla="*/ 1319527 h 3835942"/>
                  <a:gd name="connsiteX36" fmla="*/ 2895600 w 4510936"/>
                  <a:gd name="connsiteY36" fmla="*/ 1132656 h 3835942"/>
                  <a:gd name="connsiteX37" fmla="*/ 3218542 w 4510936"/>
                  <a:gd name="connsiteY37" fmla="*/ 617399 h 3835942"/>
                  <a:gd name="connsiteX38" fmla="*/ 2715985 w 4510936"/>
                  <a:gd name="connsiteY38" fmla="*/ 947598 h 3835942"/>
                  <a:gd name="connsiteX39" fmla="*/ 1948542 w 4510936"/>
                  <a:gd name="connsiteY39" fmla="*/ 925827 h 3835942"/>
                  <a:gd name="connsiteX40" fmla="*/ 2062843 w 4510936"/>
                  <a:gd name="connsiteY40" fmla="*/ 403313 h 3835942"/>
                  <a:gd name="connsiteX41" fmla="*/ 1816101 w 4510936"/>
                  <a:gd name="connsiteY41" fmla="*/ 780685 h 3835942"/>
                  <a:gd name="connsiteX42" fmla="*/ 1455057 w 4510936"/>
                  <a:gd name="connsiteY42" fmla="*/ 898614 h 3835942"/>
                  <a:gd name="connsiteX43" fmla="*/ 1010556 w 4510936"/>
                  <a:gd name="connsiteY43" fmla="*/ 677270 h 3835942"/>
                  <a:gd name="connsiteX44" fmla="*/ 1248228 w 4510936"/>
                  <a:gd name="connsiteY44" fmla="*/ 994770 h 3835942"/>
                  <a:gd name="connsiteX45" fmla="*/ 801914 w 4510936"/>
                  <a:gd name="connsiteY45" fmla="*/ 1571713 h 3835942"/>
                  <a:gd name="connsiteX46" fmla="*/ 542471 w 4510936"/>
                  <a:gd name="connsiteY46" fmla="*/ 1132656 h 3835942"/>
                  <a:gd name="connsiteX47" fmla="*/ 812800 w 4510936"/>
                  <a:gd name="connsiteY47" fmla="*/ 1843856 h 3835942"/>
                  <a:gd name="connsiteX48" fmla="*/ 925285 w 4510936"/>
                  <a:gd name="connsiteY48" fmla="*/ 2235742 h 3835942"/>
                  <a:gd name="connsiteX49" fmla="*/ 651328 w 4510936"/>
                  <a:gd name="connsiteY49" fmla="*/ 2607670 h 3835942"/>
                  <a:gd name="connsiteX50" fmla="*/ 1063171 w 4510936"/>
                  <a:gd name="connsiteY50" fmla="*/ 2408098 h 3835942"/>
                  <a:gd name="connsiteX51" fmla="*/ 1556657 w 4510936"/>
                  <a:gd name="connsiteY51" fmla="*/ 2852599 h 3835942"/>
                  <a:gd name="connsiteX52" fmla="*/ 1580115 w 4510936"/>
                  <a:gd name="connsiteY52" fmla="*/ 3729193 h 3835942"/>
                  <a:gd name="connsiteX53" fmla="*/ 1581642 w 4510936"/>
                  <a:gd name="connsiteY53" fmla="*/ 3835942 h 3835942"/>
                  <a:gd name="connsiteX54" fmla="*/ 1113971 w 4510936"/>
                  <a:gd name="connsiteY54" fmla="*/ 3835942 h 3835942"/>
                  <a:gd name="connsiteX55" fmla="*/ 836413 w 4510936"/>
                  <a:gd name="connsiteY55" fmla="*/ 3086585 h 3835942"/>
                  <a:gd name="connsiteX56" fmla="*/ 116170 w 4510936"/>
                  <a:gd name="connsiteY56" fmla="*/ 2308285 h 3835942"/>
                  <a:gd name="connsiteX57" fmla="*/ 118297 w 4510936"/>
                  <a:gd name="connsiteY57" fmla="*/ 2287181 h 3835942"/>
                  <a:gd name="connsiteX58" fmla="*/ 98842 w 4510936"/>
                  <a:gd name="connsiteY58" fmla="*/ 2263602 h 3835942"/>
                  <a:gd name="connsiteX59" fmla="*/ 0 w 4510936"/>
                  <a:gd name="connsiteY59" fmla="*/ 1940013 h 3835942"/>
                  <a:gd name="connsiteX60" fmla="*/ 98842 w 4510936"/>
                  <a:gd name="connsiteY60" fmla="*/ 1616424 h 3835942"/>
                  <a:gd name="connsiteX61" fmla="*/ 158494 w 4510936"/>
                  <a:gd name="connsiteY61" fmla="*/ 1544125 h 3835942"/>
                  <a:gd name="connsiteX62" fmla="*/ 138294 w 4510936"/>
                  <a:gd name="connsiteY62" fmla="*/ 1479051 h 3835942"/>
                  <a:gd name="connsiteX63" fmla="*/ 124645 w 4510936"/>
                  <a:gd name="connsiteY63" fmla="*/ 1343654 h 3835942"/>
                  <a:gd name="connsiteX64" fmla="*/ 534966 w 4510936"/>
                  <a:gd name="connsiteY64" fmla="*/ 724623 h 3835942"/>
                  <a:gd name="connsiteX65" fmla="*/ 655270 w 4510936"/>
                  <a:gd name="connsiteY65" fmla="*/ 687278 h 3835942"/>
                  <a:gd name="connsiteX66" fmla="*/ 663127 w 4510936"/>
                  <a:gd name="connsiteY66" fmla="*/ 661967 h 3835942"/>
                  <a:gd name="connsiteX67" fmla="*/ 1282159 w 4510936"/>
                  <a:gd name="connsiteY67" fmla="*/ 251645 h 3835942"/>
                  <a:gd name="connsiteX68" fmla="*/ 1417556 w 4510936"/>
                  <a:gd name="connsiteY68" fmla="*/ 265294 h 3835942"/>
                  <a:gd name="connsiteX69" fmla="*/ 1421411 w 4510936"/>
                  <a:gd name="connsiteY69" fmla="*/ 266491 h 3835942"/>
                  <a:gd name="connsiteX70" fmla="*/ 1478933 w 4510936"/>
                  <a:gd name="connsiteY70" fmla="*/ 196773 h 3835942"/>
                  <a:gd name="connsiteX71" fmla="*/ 1953986 w 4510936"/>
                  <a:gd name="connsiteY71"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458028 w 4510936"/>
                  <a:gd name="connsiteY31" fmla="*/ 1742256 h 3835942"/>
                  <a:gd name="connsiteX32" fmla="*/ 3721099 w 4510936"/>
                  <a:gd name="connsiteY32" fmla="*/ 2203084 h 3835942"/>
                  <a:gd name="connsiteX33" fmla="*/ 3599542 w 4510936"/>
                  <a:gd name="connsiteY33" fmla="*/ 1528170 h 3835942"/>
                  <a:gd name="connsiteX34" fmla="*/ 3900714 w 4510936"/>
                  <a:gd name="connsiteY34" fmla="*/ 1212485 h 3835942"/>
                  <a:gd name="connsiteX35" fmla="*/ 3358243 w 4510936"/>
                  <a:gd name="connsiteY35" fmla="*/ 1319527 h 3835942"/>
                  <a:gd name="connsiteX36" fmla="*/ 2895600 w 4510936"/>
                  <a:gd name="connsiteY36" fmla="*/ 1132656 h 3835942"/>
                  <a:gd name="connsiteX37" fmla="*/ 3218542 w 4510936"/>
                  <a:gd name="connsiteY37" fmla="*/ 617399 h 3835942"/>
                  <a:gd name="connsiteX38" fmla="*/ 2715985 w 4510936"/>
                  <a:gd name="connsiteY38" fmla="*/ 947598 h 3835942"/>
                  <a:gd name="connsiteX39" fmla="*/ 1948542 w 4510936"/>
                  <a:gd name="connsiteY39" fmla="*/ 925827 h 3835942"/>
                  <a:gd name="connsiteX40" fmla="*/ 2062843 w 4510936"/>
                  <a:gd name="connsiteY40" fmla="*/ 403313 h 3835942"/>
                  <a:gd name="connsiteX41" fmla="*/ 1816101 w 4510936"/>
                  <a:gd name="connsiteY41" fmla="*/ 780685 h 3835942"/>
                  <a:gd name="connsiteX42" fmla="*/ 1455057 w 4510936"/>
                  <a:gd name="connsiteY42" fmla="*/ 898614 h 3835942"/>
                  <a:gd name="connsiteX43" fmla="*/ 1010556 w 4510936"/>
                  <a:gd name="connsiteY43" fmla="*/ 677270 h 3835942"/>
                  <a:gd name="connsiteX44" fmla="*/ 1248228 w 4510936"/>
                  <a:gd name="connsiteY44" fmla="*/ 994770 h 3835942"/>
                  <a:gd name="connsiteX45" fmla="*/ 801914 w 4510936"/>
                  <a:gd name="connsiteY45" fmla="*/ 1571713 h 3835942"/>
                  <a:gd name="connsiteX46" fmla="*/ 542471 w 4510936"/>
                  <a:gd name="connsiteY46" fmla="*/ 1132656 h 3835942"/>
                  <a:gd name="connsiteX47" fmla="*/ 812800 w 4510936"/>
                  <a:gd name="connsiteY47" fmla="*/ 1843856 h 3835942"/>
                  <a:gd name="connsiteX48" fmla="*/ 925285 w 4510936"/>
                  <a:gd name="connsiteY48" fmla="*/ 2235742 h 3835942"/>
                  <a:gd name="connsiteX49" fmla="*/ 651328 w 4510936"/>
                  <a:gd name="connsiteY49" fmla="*/ 2607670 h 3835942"/>
                  <a:gd name="connsiteX50" fmla="*/ 1063171 w 4510936"/>
                  <a:gd name="connsiteY50" fmla="*/ 2408098 h 3835942"/>
                  <a:gd name="connsiteX51" fmla="*/ 1556657 w 4510936"/>
                  <a:gd name="connsiteY51" fmla="*/ 2852599 h 3835942"/>
                  <a:gd name="connsiteX52" fmla="*/ 1580115 w 4510936"/>
                  <a:gd name="connsiteY52" fmla="*/ 3729193 h 3835942"/>
                  <a:gd name="connsiteX53" fmla="*/ 1581642 w 4510936"/>
                  <a:gd name="connsiteY53" fmla="*/ 3835942 h 3835942"/>
                  <a:gd name="connsiteX54" fmla="*/ 1113971 w 4510936"/>
                  <a:gd name="connsiteY54" fmla="*/ 3835942 h 3835942"/>
                  <a:gd name="connsiteX55" fmla="*/ 836413 w 4510936"/>
                  <a:gd name="connsiteY55" fmla="*/ 3086585 h 3835942"/>
                  <a:gd name="connsiteX56" fmla="*/ 116170 w 4510936"/>
                  <a:gd name="connsiteY56" fmla="*/ 2308285 h 3835942"/>
                  <a:gd name="connsiteX57" fmla="*/ 118297 w 4510936"/>
                  <a:gd name="connsiteY57" fmla="*/ 2287181 h 3835942"/>
                  <a:gd name="connsiteX58" fmla="*/ 98842 w 4510936"/>
                  <a:gd name="connsiteY58" fmla="*/ 2263602 h 3835942"/>
                  <a:gd name="connsiteX59" fmla="*/ 0 w 4510936"/>
                  <a:gd name="connsiteY59" fmla="*/ 1940013 h 3835942"/>
                  <a:gd name="connsiteX60" fmla="*/ 98842 w 4510936"/>
                  <a:gd name="connsiteY60" fmla="*/ 1616424 h 3835942"/>
                  <a:gd name="connsiteX61" fmla="*/ 158494 w 4510936"/>
                  <a:gd name="connsiteY61" fmla="*/ 1544125 h 3835942"/>
                  <a:gd name="connsiteX62" fmla="*/ 138294 w 4510936"/>
                  <a:gd name="connsiteY62" fmla="*/ 1479051 h 3835942"/>
                  <a:gd name="connsiteX63" fmla="*/ 124645 w 4510936"/>
                  <a:gd name="connsiteY63" fmla="*/ 1343654 h 3835942"/>
                  <a:gd name="connsiteX64" fmla="*/ 534966 w 4510936"/>
                  <a:gd name="connsiteY64" fmla="*/ 724623 h 3835942"/>
                  <a:gd name="connsiteX65" fmla="*/ 655270 w 4510936"/>
                  <a:gd name="connsiteY65" fmla="*/ 687278 h 3835942"/>
                  <a:gd name="connsiteX66" fmla="*/ 663127 w 4510936"/>
                  <a:gd name="connsiteY66" fmla="*/ 661967 h 3835942"/>
                  <a:gd name="connsiteX67" fmla="*/ 1282159 w 4510936"/>
                  <a:gd name="connsiteY67" fmla="*/ 251645 h 3835942"/>
                  <a:gd name="connsiteX68" fmla="*/ 1417556 w 4510936"/>
                  <a:gd name="connsiteY68" fmla="*/ 265294 h 3835942"/>
                  <a:gd name="connsiteX69" fmla="*/ 1421411 w 4510936"/>
                  <a:gd name="connsiteY69" fmla="*/ 266491 h 3835942"/>
                  <a:gd name="connsiteX70" fmla="*/ 1478933 w 4510936"/>
                  <a:gd name="connsiteY70" fmla="*/ 196773 h 3835942"/>
                  <a:gd name="connsiteX71" fmla="*/ 1953986 w 4510936"/>
                  <a:gd name="connsiteY71"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458028 w 4510936"/>
                  <a:gd name="connsiteY31" fmla="*/ 1742256 h 3835942"/>
                  <a:gd name="connsiteX32" fmla="*/ 3721099 w 4510936"/>
                  <a:gd name="connsiteY32" fmla="*/ 2203084 h 3835942"/>
                  <a:gd name="connsiteX33" fmla="*/ 3599542 w 4510936"/>
                  <a:gd name="connsiteY33" fmla="*/ 1528170 h 3835942"/>
                  <a:gd name="connsiteX34" fmla="*/ 3900714 w 4510936"/>
                  <a:gd name="connsiteY34" fmla="*/ 1212485 h 3835942"/>
                  <a:gd name="connsiteX35" fmla="*/ 3358243 w 4510936"/>
                  <a:gd name="connsiteY35" fmla="*/ 1319527 h 3835942"/>
                  <a:gd name="connsiteX36" fmla="*/ 2895600 w 4510936"/>
                  <a:gd name="connsiteY36" fmla="*/ 1132656 h 3835942"/>
                  <a:gd name="connsiteX37" fmla="*/ 3218542 w 4510936"/>
                  <a:gd name="connsiteY37" fmla="*/ 617399 h 3835942"/>
                  <a:gd name="connsiteX38" fmla="*/ 2715985 w 4510936"/>
                  <a:gd name="connsiteY38" fmla="*/ 947598 h 3835942"/>
                  <a:gd name="connsiteX39" fmla="*/ 1948542 w 4510936"/>
                  <a:gd name="connsiteY39" fmla="*/ 925827 h 3835942"/>
                  <a:gd name="connsiteX40" fmla="*/ 2062843 w 4510936"/>
                  <a:gd name="connsiteY40" fmla="*/ 403313 h 3835942"/>
                  <a:gd name="connsiteX41" fmla="*/ 1816101 w 4510936"/>
                  <a:gd name="connsiteY41" fmla="*/ 780685 h 3835942"/>
                  <a:gd name="connsiteX42" fmla="*/ 1455057 w 4510936"/>
                  <a:gd name="connsiteY42" fmla="*/ 898614 h 3835942"/>
                  <a:gd name="connsiteX43" fmla="*/ 1010556 w 4510936"/>
                  <a:gd name="connsiteY43" fmla="*/ 677270 h 3835942"/>
                  <a:gd name="connsiteX44" fmla="*/ 1248228 w 4510936"/>
                  <a:gd name="connsiteY44" fmla="*/ 994770 h 3835942"/>
                  <a:gd name="connsiteX45" fmla="*/ 801914 w 4510936"/>
                  <a:gd name="connsiteY45" fmla="*/ 1571713 h 3835942"/>
                  <a:gd name="connsiteX46" fmla="*/ 542471 w 4510936"/>
                  <a:gd name="connsiteY46" fmla="*/ 1132656 h 3835942"/>
                  <a:gd name="connsiteX47" fmla="*/ 812800 w 4510936"/>
                  <a:gd name="connsiteY47" fmla="*/ 1843856 h 3835942"/>
                  <a:gd name="connsiteX48" fmla="*/ 925285 w 4510936"/>
                  <a:gd name="connsiteY48" fmla="*/ 2235742 h 3835942"/>
                  <a:gd name="connsiteX49" fmla="*/ 651328 w 4510936"/>
                  <a:gd name="connsiteY49" fmla="*/ 2607670 h 3835942"/>
                  <a:gd name="connsiteX50" fmla="*/ 1063171 w 4510936"/>
                  <a:gd name="connsiteY50" fmla="*/ 2408098 h 3835942"/>
                  <a:gd name="connsiteX51" fmla="*/ 1556657 w 4510936"/>
                  <a:gd name="connsiteY51" fmla="*/ 2852599 h 3835942"/>
                  <a:gd name="connsiteX52" fmla="*/ 1580115 w 4510936"/>
                  <a:gd name="connsiteY52" fmla="*/ 3729193 h 3835942"/>
                  <a:gd name="connsiteX53" fmla="*/ 1581642 w 4510936"/>
                  <a:gd name="connsiteY53" fmla="*/ 3835942 h 3835942"/>
                  <a:gd name="connsiteX54" fmla="*/ 1113971 w 4510936"/>
                  <a:gd name="connsiteY54" fmla="*/ 3835942 h 3835942"/>
                  <a:gd name="connsiteX55" fmla="*/ 836413 w 4510936"/>
                  <a:gd name="connsiteY55" fmla="*/ 3086585 h 3835942"/>
                  <a:gd name="connsiteX56" fmla="*/ 116170 w 4510936"/>
                  <a:gd name="connsiteY56" fmla="*/ 2308285 h 3835942"/>
                  <a:gd name="connsiteX57" fmla="*/ 118297 w 4510936"/>
                  <a:gd name="connsiteY57" fmla="*/ 2287181 h 3835942"/>
                  <a:gd name="connsiteX58" fmla="*/ 98842 w 4510936"/>
                  <a:gd name="connsiteY58" fmla="*/ 2263602 h 3835942"/>
                  <a:gd name="connsiteX59" fmla="*/ 0 w 4510936"/>
                  <a:gd name="connsiteY59" fmla="*/ 1940013 h 3835942"/>
                  <a:gd name="connsiteX60" fmla="*/ 98842 w 4510936"/>
                  <a:gd name="connsiteY60" fmla="*/ 1616424 h 3835942"/>
                  <a:gd name="connsiteX61" fmla="*/ 158494 w 4510936"/>
                  <a:gd name="connsiteY61" fmla="*/ 1544125 h 3835942"/>
                  <a:gd name="connsiteX62" fmla="*/ 138294 w 4510936"/>
                  <a:gd name="connsiteY62" fmla="*/ 1479051 h 3835942"/>
                  <a:gd name="connsiteX63" fmla="*/ 124645 w 4510936"/>
                  <a:gd name="connsiteY63" fmla="*/ 1343654 h 3835942"/>
                  <a:gd name="connsiteX64" fmla="*/ 534966 w 4510936"/>
                  <a:gd name="connsiteY64" fmla="*/ 724623 h 3835942"/>
                  <a:gd name="connsiteX65" fmla="*/ 655270 w 4510936"/>
                  <a:gd name="connsiteY65" fmla="*/ 687278 h 3835942"/>
                  <a:gd name="connsiteX66" fmla="*/ 663127 w 4510936"/>
                  <a:gd name="connsiteY66" fmla="*/ 661967 h 3835942"/>
                  <a:gd name="connsiteX67" fmla="*/ 1282159 w 4510936"/>
                  <a:gd name="connsiteY67" fmla="*/ 251645 h 3835942"/>
                  <a:gd name="connsiteX68" fmla="*/ 1417556 w 4510936"/>
                  <a:gd name="connsiteY68" fmla="*/ 265294 h 3835942"/>
                  <a:gd name="connsiteX69" fmla="*/ 1421411 w 4510936"/>
                  <a:gd name="connsiteY69" fmla="*/ 266491 h 3835942"/>
                  <a:gd name="connsiteX70" fmla="*/ 1478933 w 4510936"/>
                  <a:gd name="connsiteY70" fmla="*/ 196773 h 3835942"/>
                  <a:gd name="connsiteX71" fmla="*/ 1953986 w 4510936"/>
                  <a:gd name="connsiteY71"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458028 w 4510936"/>
                  <a:gd name="connsiteY31" fmla="*/ 1742256 h 3835942"/>
                  <a:gd name="connsiteX32" fmla="*/ 3721099 w 4510936"/>
                  <a:gd name="connsiteY32" fmla="*/ 2203084 h 3835942"/>
                  <a:gd name="connsiteX33" fmla="*/ 3599542 w 4510936"/>
                  <a:gd name="connsiteY33" fmla="*/ 1528170 h 3835942"/>
                  <a:gd name="connsiteX34" fmla="*/ 3900714 w 4510936"/>
                  <a:gd name="connsiteY34" fmla="*/ 1212485 h 3835942"/>
                  <a:gd name="connsiteX35" fmla="*/ 3358243 w 4510936"/>
                  <a:gd name="connsiteY35" fmla="*/ 1319527 h 3835942"/>
                  <a:gd name="connsiteX36" fmla="*/ 2895600 w 4510936"/>
                  <a:gd name="connsiteY36" fmla="*/ 1132656 h 3835942"/>
                  <a:gd name="connsiteX37" fmla="*/ 3218542 w 4510936"/>
                  <a:gd name="connsiteY37" fmla="*/ 617399 h 3835942"/>
                  <a:gd name="connsiteX38" fmla="*/ 2715985 w 4510936"/>
                  <a:gd name="connsiteY38" fmla="*/ 947598 h 3835942"/>
                  <a:gd name="connsiteX39" fmla="*/ 1948542 w 4510936"/>
                  <a:gd name="connsiteY39" fmla="*/ 925827 h 3835942"/>
                  <a:gd name="connsiteX40" fmla="*/ 2062843 w 4510936"/>
                  <a:gd name="connsiteY40" fmla="*/ 403313 h 3835942"/>
                  <a:gd name="connsiteX41" fmla="*/ 1816101 w 4510936"/>
                  <a:gd name="connsiteY41" fmla="*/ 780685 h 3835942"/>
                  <a:gd name="connsiteX42" fmla="*/ 1455057 w 4510936"/>
                  <a:gd name="connsiteY42" fmla="*/ 898614 h 3835942"/>
                  <a:gd name="connsiteX43" fmla="*/ 1010556 w 4510936"/>
                  <a:gd name="connsiteY43" fmla="*/ 677270 h 3835942"/>
                  <a:gd name="connsiteX44" fmla="*/ 1248228 w 4510936"/>
                  <a:gd name="connsiteY44" fmla="*/ 994770 h 3835942"/>
                  <a:gd name="connsiteX45" fmla="*/ 801914 w 4510936"/>
                  <a:gd name="connsiteY45" fmla="*/ 1571713 h 3835942"/>
                  <a:gd name="connsiteX46" fmla="*/ 542471 w 4510936"/>
                  <a:gd name="connsiteY46" fmla="*/ 1132656 h 3835942"/>
                  <a:gd name="connsiteX47" fmla="*/ 812800 w 4510936"/>
                  <a:gd name="connsiteY47" fmla="*/ 1843856 h 3835942"/>
                  <a:gd name="connsiteX48" fmla="*/ 925285 w 4510936"/>
                  <a:gd name="connsiteY48" fmla="*/ 2235742 h 3835942"/>
                  <a:gd name="connsiteX49" fmla="*/ 1063171 w 4510936"/>
                  <a:gd name="connsiteY49" fmla="*/ 2408098 h 3835942"/>
                  <a:gd name="connsiteX50" fmla="*/ 1556657 w 4510936"/>
                  <a:gd name="connsiteY50" fmla="*/ 2852599 h 3835942"/>
                  <a:gd name="connsiteX51" fmla="*/ 1580115 w 4510936"/>
                  <a:gd name="connsiteY51" fmla="*/ 3729193 h 3835942"/>
                  <a:gd name="connsiteX52" fmla="*/ 1581642 w 4510936"/>
                  <a:gd name="connsiteY52" fmla="*/ 3835942 h 3835942"/>
                  <a:gd name="connsiteX53" fmla="*/ 1113971 w 4510936"/>
                  <a:gd name="connsiteY53" fmla="*/ 3835942 h 3835942"/>
                  <a:gd name="connsiteX54" fmla="*/ 836413 w 4510936"/>
                  <a:gd name="connsiteY54" fmla="*/ 3086585 h 3835942"/>
                  <a:gd name="connsiteX55" fmla="*/ 116170 w 4510936"/>
                  <a:gd name="connsiteY55" fmla="*/ 2308285 h 3835942"/>
                  <a:gd name="connsiteX56" fmla="*/ 118297 w 4510936"/>
                  <a:gd name="connsiteY56" fmla="*/ 2287181 h 3835942"/>
                  <a:gd name="connsiteX57" fmla="*/ 98842 w 4510936"/>
                  <a:gd name="connsiteY57" fmla="*/ 2263602 h 3835942"/>
                  <a:gd name="connsiteX58" fmla="*/ 0 w 4510936"/>
                  <a:gd name="connsiteY58" fmla="*/ 1940013 h 3835942"/>
                  <a:gd name="connsiteX59" fmla="*/ 98842 w 4510936"/>
                  <a:gd name="connsiteY59" fmla="*/ 1616424 h 3835942"/>
                  <a:gd name="connsiteX60" fmla="*/ 158494 w 4510936"/>
                  <a:gd name="connsiteY60" fmla="*/ 1544125 h 3835942"/>
                  <a:gd name="connsiteX61" fmla="*/ 138294 w 4510936"/>
                  <a:gd name="connsiteY61" fmla="*/ 1479051 h 3835942"/>
                  <a:gd name="connsiteX62" fmla="*/ 124645 w 4510936"/>
                  <a:gd name="connsiteY62" fmla="*/ 1343654 h 3835942"/>
                  <a:gd name="connsiteX63" fmla="*/ 534966 w 4510936"/>
                  <a:gd name="connsiteY63" fmla="*/ 724623 h 3835942"/>
                  <a:gd name="connsiteX64" fmla="*/ 655270 w 4510936"/>
                  <a:gd name="connsiteY64" fmla="*/ 687278 h 3835942"/>
                  <a:gd name="connsiteX65" fmla="*/ 663127 w 4510936"/>
                  <a:gd name="connsiteY65" fmla="*/ 661967 h 3835942"/>
                  <a:gd name="connsiteX66" fmla="*/ 1282159 w 4510936"/>
                  <a:gd name="connsiteY66" fmla="*/ 251645 h 3835942"/>
                  <a:gd name="connsiteX67" fmla="*/ 1417556 w 4510936"/>
                  <a:gd name="connsiteY67" fmla="*/ 265294 h 3835942"/>
                  <a:gd name="connsiteX68" fmla="*/ 1421411 w 4510936"/>
                  <a:gd name="connsiteY68" fmla="*/ 266491 h 3835942"/>
                  <a:gd name="connsiteX69" fmla="*/ 1478933 w 4510936"/>
                  <a:gd name="connsiteY69" fmla="*/ 196773 h 3835942"/>
                  <a:gd name="connsiteX70" fmla="*/ 1953986 w 4510936"/>
                  <a:gd name="connsiteY70"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458028 w 4510936"/>
                  <a:gd name="connsiteY31" fmla="*/ 1742256 h 3835942"/>
                  <a:gd name="connsiteX32" fmla="*/ 3721099 w 4510936"/>
                  <a:gd name="connsiteY32" fmla="*/ 2203084 h 3835942"/>
                  <a:gd name="connsiteX33" fmla="*/ 3599542 w 4510936"/>
                  <a:gd name="connsiteY33" fmla="*/ 1528170 h 3835942"/>
                  <a:gd name="connsiteX34" fmla="*/ 3900714 w 4510936"/>
                  <a:gd name="connsiteY34" fmla="*/ 1212485 h 3835942"/>
                  <a:gd name="connsiteX35" fmla="*/ 3358243 w 4510936"/>
                  <a:gd name="connsiteY35" fmla="*/ 1319527 h 3835942"/>
                  <a:gd name="connsiteX36" fmla="*/ 2895600 w 4510936"/>
                  <a:gd name="connsiteY36" fmla="*/ 1132656 h 3835942"/>
                  <a:gd name="connsiteX37" fmla="*/ 3218542 w 4510936"/>
                  <a:gd name="connsiteY37" fmla="*/ 617399 h 3835942"/>
                  <a:gd name="connsiteX38" fmla="*/ 2715985 w 4510936"/>
                  <a:gd name="connsiteY38" fmla="*/ 947598 h 3835942"/>
                  <a:gd name="connsiteX39" fmla="*/ 1948542 w 4510936"/>
                  <a:gd name="connsiteY39" fmla="*/ 925827 h 3835942"/>
                  <a:gd name="connsiteX40" fmla="*/ 2062843 w 4510936"/>
                  <a:gd name="connsiteY40" fmla="*/ 403313 h 3835942"/>
                  <a:gd name="connsiteX41" fmla="*/ 1816101 w 4510936"/>
                  <a:gd name="connsiteY41" fmla="*/ 780685 h 3835942"/>
                  <a:gd name="connsiteX42" fmla="*/ 1455057 w 4510936"/>
                  <a:gd name="connsiteY42" fmla="*/ 898614 h 3835942"/>
                  <a:gd name="connsiteX43" fmla="*/ 1010556 w 4510936"/>
                  <a:gd name="connsiteY43" fmla="*/ 677270 h 3835942"/>
                  <a:gd name="connsiteX44" fmla="*/ 1248228 w 4510936"/>
                  <a:gd name="connsiteY44" fmla="*/ 994770 h 3835942"/>
                  <a:gd name="connsiteX45" fmla="*/ 801914 w 4510936"/>
                  <a:gd name="connsiteY45" fmla="*/ 1571713 h 3835942"/>
                  <a:gd name="connsiteX46" fmla="*/ 542471 w 4510936"/>
                  <a:gd name="connsiteY46" fmla="*/ 1132656 h 3835942"/>
                  <a:gd name="connsiteX47" fmla="*/ 812800 w 4510936"/>
                  <a:gd name="connsiteY47" fmla="*/ 1843856 h 3835942"/>
                  <a:gd name="connsiteX48" fmla="*/ 925285 w 4510936"/>
                  <a:gd name="connsiteY48" fmla="*/ 2235742 h 3835942"/>
                  <a:gd name="connsiteX49" fmla="*/ 1556657 w 4510936"/>
                  <a:gd name="connsiteY49" fmla="*/ 2852599 h 3835942"/>
                  <a:gd name="connsiteX50" fmla="*/ 1580115 w 4510936"/>
                  <a:gd name="connsiteY50" fmla="*/ 3729193 h 3835942"/>
                  <a:gd name="connsiteX51" fmla="*/ 1581642 w 4510936"/>
                  <a:gd name="connsiteY51" fmla="*/ 3835942 h 3835942"/>
                  <a:gd name="connsiteX52" fmla="*/ 1113971 w 4510936"/>
                  <a:gd name="connsiteY52" fmla="*/ 3835942 h 3835942"/>
                  <a:gd name="connsiteX53" fmla="*/ 836413 w 4510936"/>
                  <a:gd name="connsiteY53" fmla="*/ 3086585 h 3835942"/>
                  <a:gd name="connsiteX54" fmla="*/ 116170 w 4510936"/>
                  <a:gd name="connsiteY54" fmla="*/ 2308285 h 3835942"/>
                  <a:gd name="connsiteX55" fmla="*/ 118297 w 4510936"/>
                  <a:gd name="connsiteY55" fmla="*/ 2287181 h 3835942"/>
                  <a:gd name="connsiteX56" fmla="*/ 98842 w 4510936"/>
                  <a:gd name="connsiteY56" fmla="*/ 2263602 h 3835942"/>
                  <a:gd name="connsiteX57" fmla="*/ 0 w 4510936"/>
                  <a:gd name="connsiteY57" fmla="*/ 1940013 h 3835942"/>
                  <a:gd name="connsiteX58" fmla="*/ 98842 w 4510936"/>
                  <a:gd name="connsiteY58" fmla="*/ 1616424 h 3835942"/>
                  <a:gd name="connsiteX59" fmla="*/ 158494 w 4510936"/>
                  <a:gd name="connsiteY59" fmla="*/ 1544125 h 3835942"/>
                  <a:gd name="connsiteX60" fmla="*/ 138294 w 4510936"/>
                  <a:gd name="connsiteY60" fmla="*/ 1479051 h 3835942"/>
                  <a:gd name="connsiteX61" fmla="*/ 124645 w 4510936"/>
                  <a:gd name="connsiteY61" fmla="*/ 1343654 h 3835942"/>
                  <a:gd name="connsiteX62" fmla="*/ 534966 w 4510936"/>
                  <a:gd name="connsiteY62" fmla="*/ 724623 h 3835942"/>
                  <a:gd name="connsiteX63" fmla="*/ 655270 w 4510936"/>
                  <a:gd name="connsiteY63" fmla="*/ 687278 h 3835942"/>
                  <a:gd name="connsiteX64" fmla="*/ 663127 w 4510936"/>
                  <a:gd name="connsiteY64" fmla="*/ 661967 h 3835942"/>
                  <a:gd name="connsiteX65" fmla="*/ 1282159 w 4510936"/>
                  <a:gd name="connsiteY65" fmla="*/ 251645 h 3835942"/>
                  <a:gd name="connsiteX66" fmla="*/ 1417556 w 4510936"/>
                  <a:gd name="connsiteY66" fmla="*/ 265294 h 3835942"/>
                  <a:gd name="connsiteX67" fmla="*/ 1421411 w 4510936"/>
                  <a:gd name="connsiteY67" fmla="*/ 266491 h 3835942"/>
                  <a:gd name="connsiteX68" fmla="*/ 1478933 w 4510936"/>
                  <a:gd name="connsiteY68" fmla="*/ 196773 h 3835942"/>
                  <a:gd name="connsiteX69" fmla="*/ 1953986 w 4510936"/>
                  <a:gd name="connsiteY69"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458028 w 4510936"/>
                  <a:gd name="connsiteY31" fmla="*/ 1742256 h 3835942"/>
                  <a:gd name="connsiteX32" fmla="*/ 3721099 w 4510936"/>
                  <a:gd name="connsiteY32" fmla="*/ 2203084 h 3835942"/>
                  <a:gd name="connsiteX33" fmla="*/ 3599542 w 4510936"/>
                  <a:gd name="connsiteY33" fmla="*/ 1528170 h 3835942"/>
                  <a:gd name="connsiteX34" fmla="*/ 3900714 w 4510936"/>
                  <a:gd name="connsiteY34" fmla="*/ 1212485 h 3835942"/>
                  <a:gd name="connsiteX35" fmla="*/ 3358243 w 4510936"/>
                  <a:gd name="connsiteY35" fmla="*/ 1319527 h 3835942"/>
                  <a:gd name="connsiteX36" fmla="*/ 2895600 w 4510936"/>
                  <a:gd name="connsiteY36" fmla="*/ 1132656 h 3835942"/>
                  <a:gd name="connsiteX37" fmla="*/ 3218542 w 4510936"/>
                  <a:gd name="connsiteY37" fmla="*/ 617399 h 3835942"/>
                  <a:gd name="connsiteX38" fmla="*/ 2715985 w 4510936"/>
                  <a:gd name="connsiteY38" fmla="*/ 947598 h 3835942"/>
                  <a:gd name="connsiteX39" fmla="*/ 1948542 w 4510936"/>
                  <a:gd name="connsiteY39" fmla="*/ 925827 h 3835942"/>
                  <a:gd name="connsiteX40" fmla="*/ 2062843 w 4510936"/>
                  <a:gd name="connsiteY40" fmla="*/ 403313 h 3835942"/>
                  <a:gd name="connsiteX41" fmla="*/ 1816101 w 4510936"/>
                  <a:gd name="connsiteY41" fmla="*/ 780685 h 3835942"/>
                  <a:gd name="connsiteX42" fmla="*/ 1455057 w 4510936"/>
                  <a:gd name="connsiteY42" fmla="*/ 898614 h 3835942"/>
                  <a:gd name="connsiteX43" fmla="*/ 1010556 w 4510936"/>
                  <a:gd name="connsiteY43" fmla="*/ 677270 h 3835942"/>
                  <a:gd name="connsiteX44" fmla="*/ 1248228 w 4510936"/>
                  <a:gd name="connsiteY44" fmla="*/ 994770 h 3835942"/>
                  <a:gd name="connsiteX45" fmla="*/ 801914 w 4510936"/>
                  <a:gd name="connsiteY45" fmla="*/ 1571713 h 3835942"/>
                  <a:gd name="connsiteX46" fmla="*/ 542471 w 4510936"/>
                  <a:gd name="connsiteY46" fmla="*/ 1132656 h 3835942"/>
                  <a:gd name="connsiteX47" fmla="*/ 812800 w 4510936"/>
                  <a:gd name="connsiteY47" fmla="*/ 1843856 h 3835942"/>
                  <a:gd name="connsiteX48" fmla="*/ 1556657 w 4510936"/>
                  <a:gd name="connsiteY48" fmla="*/ 2852599 h 3835942"/>
                  <a:gd name="connsiteX49" fmla="*/ 1580115 w 4510936"/>
                  <a:gd name="connsiteY49" fmla="*/ 3729193 h 3835942"/>
                  <a:gd name="connsiteX50" fmla="*/ 1581642 w 4510936"/>
                  <a:gd name="connsiteY50" fmla="*/ 3835942 h 3835942"/>
                  <a:gd name="connsiteX51" fmla="*/ 1113971 w 4510936"/>
                  <a:gd name="connsiteY51" fmla="*/ 3835942 h 3835942"/>
                  <a:gd name="connsiteX52" fmla="*/ 836413 w 4510936"/>
                  <a:gd name="connsiteY52" fmla="*/ 3086585 h 3835942"/>
                  <a:gd name="connsiteX53" fmla="*/ 116170 w 4510936"/>
                  <a:gd name="connsiteY53" fmla="*/ 2308285 h 3835942"/>
                  <a:gd name="connsiteX54" fmla="*/ 118297 w 4510936"/>
                  <a:gd name="connsiteY54" fmla="*/ 2287181 h 3835942"/>
                  <a:gd name="connsiteX55" fmla="*/ 98842 w 4510936"/>
                  <a:gd name="connsiteY55" fmla="*/ 2263602 h 3835942"/>
                  <a:gd name="connsiteX56" fmla="*/ 0 w 4510936"/>
                  <a:gd name="connsiteY56" fmla="*/ 1940013 h 3835942"/>
                  <a:gd name="connsiteX57" fmla="*/ 98842 w 4510936"/>
                  <a:gd name="connsiteY57" fmla="*/ 1616424 h 3835942"/>
                  <a:gd name="connsiteX58" fmla="*/ 158494 w 4510936"/>
                  <a:gd name="connsiteY58" fmla="*/ 1544125 h 3835942"/>
                  <a:gd name="connsiteX59" fmla="*/ 138294 w 4510936"/>
                  <a:gd name="connsiteY59" fmla="*/ 1479051 h 3835942"/>
                  <a:gd name="connsiteX60" fmla="*/ 124645 w 4510936"/>
                  <a:gd name="connsiteY60" fmla="*/ 1343654 h 3835942"/>
                  <a:gd name="connsiteX61" fmla="*/ 534966 w 4510936"/>
                  <a:gd name="connsiteY61" fmla="*/ 724623 h 3835942"/>
                  <a:gd name="connsiteX62" fmla="*/ 655270 w 4510936"/>
                  <a:gd name="connsiteY62" fmla="*/ 687278 h 3835942"/>
                  <a:gd name="connsiteX63" fmla="*/ 663127 w 4510936"/>
                  <a:gd name="connsiteY63" fmla="*/ 661967 h 3835942"/>
                  <a:gd name="connsiteX64" fmla="*/ 1282159 w 4510936"/>
                  <a:gd name="connsiteY64" fmla="*/ 251645 h 3835942"/>
                  <a:gd name="connsiteX65" fmla="*/ 1417556 w 4510936"/>
                  <a:gd name="connsiteY65" fmla="*/ 265294 h 3835942"/>
                  <a:gd name="connsiteX66" fmla="*/ 1421411 w 4510936"/>
                  <a:gd name="connsiteY66" fmla="*/ 266491 h 3835942"/>
                  <a:gd name="connsiteX67" fmla="*/ 1478933 w 4510936"/>
                  <a:gd name="connsiteY67" fmla="*/ 196773 h 3835942"/>
                  <a:gd name="connsiteX68" fmla="*/ 1953986 w 4510936"/>
                  <a:gd name="connsiteY68"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458028 w 4510936"/>
                  <a:gd name="connsiteY31" fmla="*/ 1742256 h 3835942"/>
                  <a:gd name="connsiteX32" fmla="*/ 3721099 w 4510936"/>
                  <a:gd name="connsiteY32" fmla="*/ 2203084 h 3835942"/>
                  <a:gd name="connsiteX33" fmla="*/ 3599542 w 4510936"/>
                  <a:gd name="connsiteY33" fmla="*/ 1528170 h 3835942"/>
                  <a:gd name="connsiteX34" fmla="*/ 3900714 w 4510936"/>
                  <a:gd name="connsiteY34" fmla="*/ 1212485 h 3835942"/>
                  <a:gd name="connsiteX35" fmla="*/ 3358243 w 4510936"/>
                  <a:gd name="connsiteY35" fmla="*/ 1319527 h 3835942"/>
                  <a:gd name="connsiteX36" fmla="*/ 2895600 w 4510936"/>
                  <a:gd name="connsiteY36" fmla="*/ 1132656 h 3835942"/>
                  <a:gd name="connsiteX37" fmla="*/ 3218542 w 4510936"/>
                  <a:gd name="connsiteY37" fmla="*/ 617399 h 3835942"/>
                  <a:gd name="connsiteX38" fmla="*/ 2715985 w 4510936"/>
                  <a:gd name="connsiteY38" fmla="*/ 947598 h 3835942"/>
                  <a:gd name="connsiteX39" fmla="*/ 1948542 w 4510936"/>
                  <a:gd name="connsiteY39" fmla="*/ 925827 h 3835942"/>
                  <a:gd name="connsiteX40" fmla="*/ 2062843 w 4510936"/>
                  <a:gd name="connsiteY40" fmla="*/ 403313 h 3835942"/>
                  <a:gd name="connsiteX41" fmla="*/ 1816101 w 4510936"/>
                  <a:gd name="connsiteY41" fmla="*/ 780685 h 3835942"/>
                  <a:gd name="connsiteX42" fmla="*/ 1455057 w 4510936"/>
                  <a:gd name="connsiteY42" fmla="*/ 898614 h 3835942"/>
                  <a:gd name="connsiteX43" fmla="*/ 1010556 w 4510936"/>
                  <a:gd name="connsiteY43" fmla="*/ 677270 h 3835942"/>
                  <a:gd name="connsiteX44" fmla="*/ 1248228 w 4510936"/>
                  <a:gd name="connsiteY44" fmla="*/ 994770 h 3835942"/>
                  <a:gd name="connsiteX45" fmla="*/ 801914 w 4510936"/>
                  <a:gd name="connsiteY45" fmla="*/ 1571713 h 3835942"/>
                  <a:gd name="connsiteX46" fmla="*/ 542471 w 4510936"/>
                  <a:gd name="connsiteY46" fmla="*/ 1132656 h 3835942"/>
                  <a:gd name="connsiteX47" fmla="*/ 1556657 w 4510936"/>
                  <a:gd name="connsiteY47" fmla="*/ 2852599 h 3835942"/>
                  <a:gd name="connsiteX48" fmla="*/ 1580115 w 4510936"/>
                  <a:gd name="connsiteY48" fmla="*/ 3729193 h 3835942"/>
                  <a:gd name="connsiteX49" fmla="*/ 1581642 w 4510936"/>
                  <a:gd name="connsiteY49" fmla="*/ 3835942 h 3835942"/>
                  <a:gd name="connsiteX50" fmla="*/ 1113971 w 4510936"/>
                  <a:gd name="connsiteY50" fmla="*/ 3835942 h 3835942"/>
                  <a:gd name="connsiteX51" fmla="*/ 836413 w 4510936"/>
                  <a:gd name="connsiteY51" fmla="*/ 3086585 h 3835942"/>
                  <a:gd name="connsiteX52" fmla="*/ 116170 w 4510936"/>
                  <a:gd name="connsiteY52" fmla="*/ 2308285 h 3835942"/>
                  <a:gd name="connsiteX53" fmla="*/ 118297 w 4510936"/>
                  <a:gd name="connsiteY53" fmla="*/ 2287181 h 3835942"/>
                  <a:gd name="connsiteX54" fmla="*/ 98842 w 4510936"/>
                  <a:gd name="connsiteY54" fmla="*/ 2263602 h 3835942"/>
                  <a:gd name="connsiteX55" fmla="*/ 0 w 4510936"/>
                  <a:gd name="connsiteY55" fmla="*/ 1940013 h 3835942"/>
                  <a:gd name="connsiteX56" fmla="*/ 98842 w 4510936"/>
                  <a:gd name="connsiteY56" fmla="*/ 1616424 h 3835942"/>
                  <a:gd name="connsiteX57" fmla="*/ 158494 w 4510936"/>
                  <a:gd name="connsiteY57" fmla="*/ 1544125 h 3835942"/>
                  <a:gd name="connsiteX58" fmla="*/ 138294 w 4510936"/>
                  <a:gd name="connsiteY58" fmla="*/ 1479051 h 3835942"/>
                  <a:gd name="connsiteX59" fmla="*/ 124645 w 4510936"/>
                  <a:gd name="connsiteY59" fmla="*/ 1343654 h 3835942"/>
                  <a:gd name="connsiteX60" fmla="*/ 534966 w 4510936"/>
                  <a:gd name="connsiteY60" fmla="*/ 724623 h 3835942"/>
                  <a:gd name="connsiteX61" fmla="*/ 655270 w 4510936"/>
                  <a:gd name="connsiteY61" fmla="*/ 687278 h 3835942"/>
                  <a:gd name="connsiteX62" fmla="*/ 663127 w 4510936"/>
                  <a:gd name="connsiteY62" fmla="*/ 661967 h 3835942"/>
                  <a:gd name="connsiteX63" fmla="*/ 1282159 w 4510936"/>
                  <a:gd name="connsiteY63" fmla="*/ 251645 h 3835942"/>
                  <a:gd name="connsiteX64" fmla="*/ 1417556 w 4510936"/>
                  <a:gd name="connsiteY64" fmla="*/ 265294 h 3835942"/>
                  <a:gd name="connsiteX65" fmla="*/ 1421411 w 4510936"/>
                  <a:gd name="connsiteY65" fmla="*/ 266491 h 3835942"/>
                  <a:gd name="connsiteX66" fmla="*/ 1478933 w 4510936"/>
                  <a:gd name="connsiteY66" fmla="*/ 196773 h 3835942"/>
                  <a:gd name="connsiteX67" fmla="*/ 1953986 w 4510936"/>
                  <a:gd name="connsiteY67"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458028 w 4510936"/>
                  <a:gd name="connsiteY31" fmla="*/ 1742256 h 3835942"/>
                  <a:gd name="connsiteX32" fmla="*/ 3721099 w 4510936"/>
                  <a:gd name="connsiteY32" fmla="*/ 2203084 h 3835942"/>
                  <a:gd name="connsiteX33" fmla="*/ 3599542 w 4510936"/>
                  <a:gd name="connsiteY33" fmla="*/ 1528170 h 3835942"/>
                  <a:gd name="connsiteX34" fmla="*/ 3900714 w 4510936"/>
                  <a:gd name="connsiteY34" fmla="*/ 1212485 h 3835942"/>
                  <a:gd name="connsiteX35" fmla="*/ 3358243 w 4510936"/>
                  <a:gd name="connsiteY35" fmla="*/ 1319527 h 3835942"/>
                  <a:gd name="connsiteX36" fmla="*/ 2895600 w 4510936"/>
                  <a:gd name="connsiteY36" fmla="*/ 1132656 h 3835942"/>
                  <a:gd name="connsiteX37" fmla="*/ 3218542 w 4510936"/>
                  <a:gd name="connsiteY37" fmla="*/ 617399 h 3835942"/>
                  <a:gd name="connsiteX38" fmla="*/ 2715985 w 4510936"/>
                  <a:gd name="connsiteY38" fmla="*/ 947598 h 3835942"/>
                  <a:gd name="connsiteX39" fmla="*/ 1948542 w 4510936"/>
                  <a:gd name="connsiteY39" fmla="*/ 925827 h 3835942"/>
                  <a:gd name="connsiteX40" fmla="*/ 2062843 w 4510936"/>
                  <a:gd name="connsiteY40" fmla="*/ 403313 h 3835942"/>
                  <a:gd name="connsiteX41" fmla="*/ 1816101 w 4510936"/>
                  <a:gd name="connsiteY41" fmla="*/ 780685 h 3835942"/>
                  <a:gd name="connsiteX42" fmla="*/ 1455057 w 4510936"/>
                  <a:gd name="connsiteY42" fmla="*/ 898614 h 3835942"/>
                  <a:gd name="connsiteX43" fmla="*/ 1010556 w 4510936"/>
                  <a:gd name="connsiteY43" fmla="*/ 677270 h 3835942"/>
                  <a:gd name="connsiteX44" fmla="*/ 1248228 w 4510936"/>
                  <a:gd name="connsiteY44" fmla="*/ 994770 h 3835942"/>
                  <a:gd name="connsiteX45" fmla="*/ 801914 w 4510936"/>
                  <a:gd name="connsiteY45" fmla="*/ 1571713 h 3835942"/>
                  <a:gd name="connsiteX46" fmla="*/ 1556657 w 4510936"/>
                  <a:gd name="connsiteY46" fmla="*/ 2852599 h 3835942"/>
                  <a:gd name="connsiteX47" fmla="*/ 1580115 w 4510936"/>
                  <a:gd name="connsiteY47" fmla="*/ 3729193 h 3835942"/>
                  <a:gd name="connsiteX48" fmla="*/ 1581642 w 4510936"/>
                  <a:gd name="connsiteY48" fmla="*/ 3835942 h 3835942"/>
                  <a:gd name="connsiteX49" fmla="*/ 1113971 w 4510936"/>
                  <a:gd name="connsiteY49" fmla="*/ 3835942 h 3835942"/>
                  <a:gd name="connsiteX50" fmla="*/ 836413 w 4510936"/>
                  <a:gd name="connsiteY50" fmla="*/ 3086585 h 3835942"/>
                  <a:gd name="connsiteX51" fmla="*/ 116170 w 4510936"/>
                  <a:gd name="connsiteY51" fmla="*/ 2308285 h 3835942"/>
                  <a:gd name="connsiteX52" fmla="*/ 118297 w 4510936"/>
                  <a:gd name="connsiteY52" fmla="*/ 2287181 h 3835942"/>
                  <a:gd name="connsiteX53" fmla="*/ 98842 w 4510936"/>
                  <a:gd name="connsiteY53" fmla="*/ 2263602 h 3835942"/>
                  <a:gd name="connsiteX54" fmla="*/ 0 w 4510936"/>
                  <a:gd name="connsiteY54" fmla="*/ 1940013 h 3835942"/>
                  <a:gd name="connsiteX55" fmla="*/ 98842 w 4510936"/>
                  <a:gd name="connsiteY55" fmla="*/ 1616424 h 3835942"/>
                  <a:gd name="connsiteX56" fmla="*/ 158494 w 4510936"/>
                  <a:gd name="connsiteY56" fmla="*/ 1544125 h 3835942"/>
                  <a:gd name="connsiteX57" fmla="*/ 138294 w 4510936"/>
                  <a:gd name="connsiteY57" fmla="*/ 1479051 h 3835942"/>
                  <a:gd name="connsiteX58" fmla="*/ 124645 w 4510936"/>
                  <a:gd name="connsiteY58" fmla="*/ 1343654 h 3835942"/>
                  <a:gd name="connsiteX59" fmla="*/ 534966 w 4510936"/>
                  <a:gd name="connsiteY59" fmla="*/ 724623 h 3835942"/>
                  <a:gd name="connsiteX60" fmla="*/ 655270 w 4510936"/>
                  <a:gd name="connsiteY60" fmla="*/ 687278 h 3835942"/>
                  <a:gd name="connsiteX61" fmla="*/ 663127 w 4510936"/>
                  <a:gd name="connsiteY61" fmla="*/ 661967 h 3835942"/>
                  <a:gd name="connsiteX62" fmla="*/ 1282159 w 4510936"/>
                  <a:gd name="connsiteY62" fmla="*/ 251645 h 3835942"/>
                  <a:gd name="connsiteX63" fmla="*/ 1417556 w 4510936"/>
                  <a:gd name="connsiteY63" fmla="*/ 265294 h 3835942"/>
                  <a:gd name="connsiteX64" fmla="*/ 1421411 w 4510936"/>
                  <a:gd name="connsiteY64" fmla="*/ 266491 h 3835942"/>
                  <a:gd name="connsiteX65" fmla="*/ 1478933 w 4510936"/>
                  <a:gd name="connsiteY65" fmla="*/ 196773 h 3835942"/>
                  <a:gd name="connsiteX66" fmla="*/ 1953986 w 4510936"/>
                  <a:gd name="connsiteY66"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458028 w 4510936"/>
                  <a:gd name="connsiteY31" fmla="*/ 1742256 h 3835942"/>
                  <a:gd name="connsiteX32" fmla="*/ 3721099 w 4510936"/>
                  <a:gd name="connsiteY32" fmla="*/ 2203084 h 3835942"/>
                  <a:gd name="connsiteX33" fmla="*/ 3599542 w 4510936"/>
                  <a:gd name="connsiteY33" fmla="*/ 1528170 h 3835942"/>
                  <a:gd name="connsiteX34" fmla="*/ 3900714 w 4510936"/>
                  <a:gd name="connsiteY34" fmla="*/ 1212485 h 3835942"/>
                  <a:gd name="connsiteX35" fmla="*/ 3358243 w 4510936"/>
                  <a:gd name="connsiteY35" fmla="*/ 1319527 h 3835942"/>
                  <a:gd name="connsiteX36" fmla="*/ 2895600 w 4510936"/>
                  <a:gd name="connsiteY36" fmla="*/ 1132656 h 3835942"/>
                  <a:gd name="connsiteX37" fmla="*/ 3218542 w 4510936"/>
                  <a:gd name="connsiteY37" fmla="*/ 617399 h 3835942"/>
                  <a:gd name="connsiteX38" fmla="*/ 2715985 w 4510936"/>
                  <a:gd name="connsiteY38" fmla="*/ 947598 h 3835942"/>
                  <a:gd name="connsiteX39" fmla="*/ 1948542 w 4510936"/>
                  <a:gd name="connsiteY39" fmla="*/ 925827 h 3835942"/>
                  <a:gd name="connsiteX40" fmla="*/ 2062843 w 4510936"/>
                  <a:gd name="connsiteY40" fmla="*/ 403313 h 3835942"/>
                  <a:gd name="connsiteX41" fmla="*/ 1816101 w 4510936"/>
                  <a:gd name="connsiteY41" fmla="*/ 780685 h 3835942"/>
                  <a:gd name="connsiteX42" fmla="*/ 1455057 w 4510936"/>
                  <a:gd name="connsiteY42" fmla="*/ 898614 h 3835942"/>
                  <a:gd name="connsiteX43" fmla="*/ 1010556 w 4510936"/>
                  <a:gd name="connsiteY43" fmla="*/ 677270 h 3835942"/>
                  <a:gd name="connsiteX44" fmla="*/ 1248228 w 4510936"/>
                  <a:gd name="connsiteY44" fmla="*/ 994770 h 3835942"/>
                  <a:gd name="connsiteX45" fmla="*/ 1556657 w 4510936"/>
                  <a:gd name="connsiteY45" fmla="*/ 2852599 h 3835942"/>
                  <a:gd name="connsiteX46" fmla="*/ 1580115 w 4510936"/>
                  <a:gd name="connsiteY46" fmla="*/ 3729193 h 3835942"/>
                  <a:gd name="connsiteX47" fmla="*/ 1581642 w 4510936"/>
                  <a:gd name="connsiteY47" fmla="*/ 3835942 h 3835942"/>
                  <a:gd name="connsiteX48" fmla="*/ 1113971 w 4510936"/>
                  <a:gd name="connsiteY48" fmla="*/ 3835942 h 3835942"/>
                  <a:gd name="connsiteX49" fmla="*/ 836413 w 4510936"/>
                  <a:gd name="connsiteY49" fmla="*/ 3086585 h 3835942"/>
                  <a:gd name="connsiteX50" fmla="*/ 116170 w 4510936"/>
                  <a:gd name="connsiteY50" fmla="*/ 2308285 h 3835942"/>
                  <a:gd name="connsiteX51" fmla="*/ 118297 w 4510936"/>
                  <a:gd name="connsiteY51" fmla="*/ 2287181 h 3835942"/>
                  <a:gd name="connsiteX52" fmla="*/ 98842 w 4510936"/>
                  <a:gd name="connsiteY52" fmla="*/ 2263602 h 3835942"/>
                  <a:gd name="connsiteX53" fmla="*/ 0 w 4510936"/>
                  <a:gd name="connsiteY53" fmla="*/ 1940013 h 3835942"/>
                  <a:gd name="connsiteX54" fmla="*/ 98842 w 4510936"/>
                  <a:gd name="connsiteY54" fmla="*/ 1616424 h 3835942"/>
                  <a:gd name="connsiteX55" fmla="*/ 158494 w 4510936"/>
                  <a:gd name="connsiteY55" fmla="*/ 1544125 h 3835942"/>
                  <a:gd name="connsiteX56" fmla="*/ 138294 w 4510936"/>
                  <a:gd name="connsiteY56" fmla="*/ 1479051 h 3835942"/>
                  <a:gd name="connsiteX57" fmla="*/ 124645 w 4510936"/>
                  <a:gd name="connsiteY57" fmla="*/ 1343654 h 3835942"/>
                  <a:gd name="connsiteX58" fmla="*/ 534966 w 4510936"/>
                  <a:gd name="connsiteY58" fmla="*/ 724623 h 3835942"/>
                  <a:gd name="connsiteX59" fmla="*/ 655270 w 4510936"/>
                  <a:gd name="connsiteY59" fmla="*/ 687278 h 3835942"/>
                  <a:gd name="connsiteX60" fmla="*/ 663127 w 4510936"/>
                  <a:gd name="connsiteY60" fmla="*/ 661967 h 3835942"/>
                  <a:gd name="connsiteX61" fmla="*/ 1282159 w 4510936"/>
                  <a:gd name="connsiteY61" fmla="*/ 251645 h 3835942"/>
                  <a:gd name="connsiteX62" fmla="*/ 1417556 w 4510936"/>
                  <a:gd name="connsiteY62" fmla="*/ 265294 h 3835942"/>
                  <a:gd name="connsiteX63" fmla="*/ 1421411 w 4510936"/>
                  <a:gd name="connsiteY63" fmla="*/ 266491 h 3835942"/>
                  <a:gd name="connsiteX64" fmla="*/ 1478933 w 4510936"/>
                  <a:gd name="connsiteY64" fmla="*/ 196773 h 3835942"/>
                  <a:gd name="connsiteX65" fmla="*/ 1953986 w 4510936"/>
                  <a:gd name="connsiteY65"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458028 w 4510936"/>
                  <a:gd name="connsiteY31" fmla="*/ 1742256 h 3835942"/>
                  <a:gd name="connsiteX32" fmla="*/ 3721099 w 4510936"/>
                  <a:gd name="connsiteY32" fmla="*/ 2203084 h 3835942"/>
                  <a:gd name="connsiteX33" fmla="*/ 3599542 w 4510936"/>
                  <a:gd name="connsiteY33" fmla="*/ 1528170 h 3835942"/>
                  <a:gd name="connsiteX34" fmla="*/ 3900714 w 4510936"/>
                  <a:gd name="connsiteY34" fmla="*/ 1212485 h 3835942"/>
                  <a:gd name="connsiteX35" fmla="*/ 3358243 w 4510936"/>
                  <a:gd name="connsiteY35" fmla="*/ 1319527 h 3835942"/>
                  <a:gd name="connsiteX36" fmla="*/ 2895600 w 4510936"/>
                  <a:gd name="connsiteY36" fmla="*/ 1132656 h 3835942"/>
                  <a:gd name="connsiteX37" fmla="*/ 3218542 w 4510936"/>
                  <a:gd name="connsiteY37" fmla="*/ 617399 h 3835942"/>
                  <a:gd name="connsiteX38" fmla="*/ 2715985 w 4510936"/>
                  <a:gd name="connsiteY38" fmla="*/ 947598 h 3835942"/>
                  <a:gd name="connsiteX39" fmla="*/ 1948542 w 4510936"/>
                  <a:gd name="connsiteY39" fmla="*/ 925827 h 3835942"/>
                  <a:gd name="connsiteX40" fmla="*/ 2062843 w 4510936"/>
                  <a:gd name="connsiteY40" fmla="*/ 403313 h 3835942"/>
                  <a:gd name="connsiteX41" fmla="*/ 1816101 w 4510936"/>
                  <a:gd name="connsiteY41" fmla="*/ 780685 h 3835942"/>
                  <a:gd name="connsiteX42" fmla="*/ 1455057 w 4510936"/>
                  <a:gd name="connsiteY42" fmla="*/ 898614 h 3835942"/>
                  <a:gd name="connsiteX43" fmla="*/ 1010556 w 4510936"/>
                  <a:gd name="connsiteY43" fmla="*/ 677270 h 3835942"/>
                  <a:gd name="connsiteX44" fmla="*/ 1556657 w 4510936"/>
                  <a:gd name="connsiteY44" fmla="*/ 2852599 h 3835942"/>
                  <a:gd name="connsiteX45" fmla="*/ 1580115 w 4510936"/>
                  <a:gd name="connsiteY45" fmla="*/ 3729193 h 3835942"/>
                  <a:gd name="connsiteX46" fmla="*/ 1581642 w 4510936"/>
                  <a:gd name="connsiteY46" fmla="*/ 3835942 h 3835942"/>
                  <a:gd name="connsiteX47" fmla="*/ 1113971 w 4510936"/>
                  <a:gd name="connsiteY47" fmla="*/ 3835942 h 3835942"/>
                  <a:gd name="connsiteX48" fmla="*/ 836413 w 4510936"/>
                  <a:gd name="connsiteY48" fmla="*/ 3086585 h 3835942"/>
                  <a:gd name="connsiteX49" fmla="*/ 116170 w 4510936"/>
                  <a:gd name="connsiteY49" fmla="*/ 2308285 h 3835942"/>
                  <a:gd name="connsiteX50" fmla="*/ 118297 w 4510936"/>
                  <a:gd name="connsiteY50" fmla="*/ 2287181 h 3835942"/>
                  <a:gd name="connsiteX51" fmla="*/ 98842 w 4510936"/>
                  <a:gd name="connsiteY51" fmla="*/ 2263602 h 3835942"/>
                  <a:gd name="connsiteX52" fmla="*/ 0 w 4510936"/>
                  <a:gd name="connsiteY52" fmla="*/ 1940013 h 3835942"/>
                  <a:gd name="connsiteX53" fmla="*/ 98842 w 4510936"/>
                  <a:gd name="connsiteY53" fmla="*/ 1616424 h 3835942"/>
                  <a:gd name="connsiteX54" fmla="*/ 158494 w 4510936"/>
                  <a:gd name="connsiteY54" fmla="*/ 1544125 h 3835942"/>
                  <a:gd name="connsiteX55" fmla="*/ 138294 w 4510936"/>
                  <a:gd name="connsiteY55" fmla="*/ 1479051 h 3835942"/>
                  <a:gd name="connsiteX56" fmla="*/ 124645 w 4510936"/>
                  <a:gd name="connsiteY56" fmla="*/ 1343654 h 3835942"/>
                  <a:gd name="connsiteX57" fmla="*/ 534966 w 4510936"/>
                  <a:gd name="connsiteY57" fmla="*/ 724623 h 3835942"/>
                  <a:gd name="connsiteX58" fmla="*/ 655270 w 4510936"/>
                  <a:gd name="connsiteY58" fmla="*/ 687278 h 3835942"/>
                  <a:gd name="connsiteX59" fmla="*/ 663127 w 4510936"/>
                  <a:gd name="connsiteY59" fmla="*/ 661967 h 3835942"/>
                  <a:gd name="connsiteX60" fmla="*/ 1282159 w 4510936"/>
                  <a:gd name="connsiteY60" fmla="*/ 251645 h 3835942"/>
                  <a:gd name="connsiteX61" fmla="*/ 1417556 w 4510936"/>
                  <a:gd name="connsiteY61" fmla="*/ 265294 h 3835942"/>
                  <a:gd name="connsiteX62" fmla="*/ 1421411 w 4510936"/>
                  <a:gd name="connsiteY62" fmla="*/ 266491 h 3835942"/>
                  <a:gd name="connsiteX63" fmla="*/ 1478933 w 4510936"/>
                  <a:gd name="connsiteY63" fmla="*/ 196773 h 3835942"/>
                  <a:gd name="connsiteX64" fmla="*/ 1953986 w 4510936"/>
                  <a:gd name="connsiteY64"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458028 w 4510936"/>
                  <a:gd name="connsiteY31" fmla="*/ 1742256 h 3835942"/>
                  <a:gd name="connsiteX32" fmla="*/ 3721099 w 4510936"/>
                  <a:gd name="connsiteY32" fmla="*/ 2203084 h 3835942"/>
                  <a:gd name="connsiteX33" fmla="*/ 3599542 w 4510936"/>
                  <a:gd name="connsiteY33" fmla="*/ 1528170 h 3835942"/>
                  <a:gd name="connsiteX34" fmla="*/ 3900714 w 4510936"/>
                  <a:gd name="connsiteY34" fmla="*/ 1212485 h 3835942"/>
                  <a:gd name="connsiteX35" fmla="*/ 3358243 w 4510936"/>
                  <a:gd name="connsiteY35" fmla="*/ 1319527 h 3835942"/>
                  <a:gd name="connsiteX36" fmla="*/ 2895600 w 4510936"/>
                  <a:gd name="connsiteY36" fmla="*/ 1132656 h 3835942"/>
                  <a:gd name="connsiteX37" fmla="*/ 3218542 w 4510936"/>
                  <a:gd name="connsiteY37" fmla="*/ 617399 h 3835942"/>
                  <a:gd name="connsiteX38" fmla="*/ 2715985 w 4510936"/>
                  <a:gd name="connsiteY38" fmla="*/ 947598 h 3835942"/>
                  <a:gd name="connsiteX39" fmla="*/ 1948542 w 4510936"/>
                  <a:gd name="connsiteY39" fmla="*/ 925827 h 3835942"/>
                  <a:gd name="connsiteX40" fmla="*/ 2062843 w 4510936"/>
                  <a:gd name="connsiteY40" fmla="*/ 403313 h 3835942"/>
                  <a:gd name="connsiteX41" fmla="*/ 1816101 w 4510936"/>
                  <a:gd name="connsiteY41" fmla="*/ 780685 h 3835942"/>
                  <a:gd name="connsiteX42" fmla="*/ 1455057 w 4510936"/>
                  <a:gd name="connsiteY42" fmla="*/ 898614 h 3835942"/>
                  <a:gd name="connsiteX43" fmla="*/ 1556657 w 4510936"/>
                  <a:gd name="connsiteY43" fmla="*/ 2852599 h 3835942"/>
                  <a:gd name="connsiteX44" fmla="*/ 1580115 w 4510936"/>
                  <a:gd name="connsiteY44" fmla="*/ 3729193 h 3835942"/>
                  <a:gd name="connsiteX45" fmla="*/ 1581642 w 4510936"/>
                  <a:gd name="connsiteY45" fmla="*/ 3835942 h 3835942"/>
                  <a:gd name="connsiteX46" fmla="*/ 1113971 w 4510936"/>
                  <a:gd name="connsiteY46" fmla="*/ 3835942 h 3835942"/>
                  <a:gd name="connsiteX47" fmla="*/ 836413 w 4510936"/>
                  <a:gd name="connsiteY47" fmla="*/ 3086585 h 3835942"/>
                  <a:gd name="connsiteX48" fmla="*/ 116170 w 4510936"/>
                  <a:gd name="connsiteY48" fmla="*/ 2308285 h 3835942"/>
                  <a:gd name="connsiteX49" fmla="*/ 118297 w 4510936"/>
                  <a:gd name="connsiteY49" fmla="*/ 2287181 h 3835942"/>
                  <a:gd name="connsiteX50" fmla="*/ 98842 w 4510936"/>
                  <a:gd name="connsiteY50" fmla="*/ 2263602 h 3835942"/>
                  <a:gd name="connsiteX51" fmla="*/ 0 w 4510936"/>
                  <a:gd name="connsiteY51" fmla="*/ 1940013 h 3835942"/>
                  <a:gd name="connsiteX52" fmla="*/ 98842 w 4510936"/>
                  <a:gd name="connsiteY52" fmla="*/ 1616424 h 3835942"/>
                  <a:gd name="connsiteX53" fmla="*/ 158494 w 4510936"/>
                  <a:gd name="connsiteY53" fmla="*/ 1544125 h 3835942"/>
                  <a:gd name="connsiteX54" fmla="*/ 138294 w 4510936"/>
                  <a:gd name="connsiteY54" fmla="*/ 1479051 h 3835942"/>
                  <a:gd name="connsiteX55" fmla="*/ 124645 w 4510936"/>
                  <a:gd name="connsiteY55" fmla="*/ 1343654 h 3835942"/>
                  <a:gd name="connsiteX56" fmla="*/ 534966 w 4510936"/>
                  <a:gd name="connsiteY56" fmla="*/ 724623 h 3835942"/>
                  <a:gd name="connsiteX57" fmla="*/ 655270 w 4510936"/>
                  <a:gd name="connsiteY57" fmla="*/ 687278 h 3835942"/>
                  <a:gd name="connsiteX58" fmla="*/ 663127 w 4510936"/>
                  <a:gd name="connsiteY58" fmla="*/ 661967 h 3835942"/>
                  <a:gd name="connsiteX59" fmla="*/ 1282159 w 4510936"/>
                  <a:gd name="connsiteY59" fmla="*/ 251645 h 3835942"/>
                  <a:gd name="connsiteX60" fmla="*/ 1417556 w 4510936"/>
                  <a:gd name="connsiteY60" fmla="*/ 265294 h 3835942"/>
                  <a:gd name="connsiteX61" fmla="*/ 1421411 w 4510936"/>
                  <a:gd name="connsiteY61" fmla="*/ 266491 h 3835942"/>
                  <a:gd name="connsiteX62" fmla="*/ 1478933 w 4510936"/>
                  <a:gd name="connsiteY62" fmla="*/ 196773 h 3835942"/>
                  <a:gd name="connsiteX63" fmla="*/ 1953986 w 4510936"/>
                  <a:gd name="connsiteY63"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458028 w 4510936"/>
                  <a:gd name="connsiteY31" fmla="*/ 1742256 h 3835942"/>
                  <a:gd name="connsiteX32" fmla="*/ 3599542 w 4510936"/>
                  <a:gd name="connsiteY32" fmla="*/ 1528170 h 3835942"/>
                  <a:gd name="connsiteX33" fmla="*/ 3900714 w 4510936"/>
                  <a:gd name="connsiteY33" fmla="*/ 1212485 h 3835942"/>
                  <a:gd name="connsiteX34" fmla="*/ 3358243 w 4510936"/>
                  <a:gd name="connsiteY34" fmla="*/ 1319527 h 3835942"/>
                  <a:gd name="connsiteX35" fmla="*/ 2895600 w 4510936"/>
                  <a:gd name="connsiteY35" fmla="*/ 1132656 h 3835942"/>
                  <a:gd name="connsiteX36" fmla="*/ 3218542 w 4510936"/>
                  <a:gd name="connsiteY36" fmla="*/ 617399 h 3835942"/>
                  <a:gd name="connsiteX37" fmla="*/ 2715985 w 4510936"/>
                  <a:gd name="connsiteY37" fmla="*/ 947598 h 3835942"/>
                  <a:gd name="connsiteX38" fmla="*/ 1948542 w 4510936"/>
                  <a:gd name="connsiteY38" fmla="*/ 925827 h 3835942"/>
                  <a:gd name="connsiteX39" fmla="*/ 2062843 w 4510936"/>
                  <a:gd name="connsiteY39" fmla="*/ 403313 h 3835942"/>
                  <a:gd name="connsiteX40" fmla="*/ 1816101 w 4510936"/>
                  <a:gd name="connsiteY40" fmla="*/ 780685 h 3835942"/>
                  <a:gd name="connsiteX41" fmla="*/ 1455057 w 4510936"/>
                  <a:gd name="connsiteY41" fmla="*/ 898614 h 3835942"/>
                  <a:gd name="connsiteX42" fmla="*/ 1556657 w 4510936"/>
                  <a:gd name="connsiteY42" fmla="*/ 2852599 h 3835942"/>
                  <a:gd name="connsiteX43" fmla="*/ 1580115 w 4510936"/>
                  <a:gd name="connsiteY43" fmla="*/ 3729193 h 3835942"/>
                  <a:gd name="connsiteX44" fmla="*/ 1581642 w 4510936"/>
                  <a:gd name="connsiteY44" fmla="*/ 3835942 h 3835942"/>
                  <a:gd name="connsiteX45" fmla="*/ 1113971 w 4510936"/>
                  <a:gd name="connsiteY45" fmla="*/ 3835942 h 3835942"/>
                  <a:gd name="connsiteX46" fmla="*/ 836413 w 4510936"/>
                  <a:gd name="connsiteY46" fmla="*/ 3086585 h 3835942"/>
                  <a:gd name="connsiteX47" fmla="*/ 116170 w 4510936"/>
                  <a:gd name="connsiteY47" fmla="*/ 2308285 h 3835942"/>
                  <a:gd name="connsiteX48" fmla="*/ 118297 w 4510936"/>
                  <a:gd name="connsiteY48" fmla="*/ 2287181 h 3835942"/>
                  <a:gd name="connsiteX49" fmla="*/ 98842 w 4510936"/>
                  <a:gd name="connsiteY49" fmla="*/ 2263602 h 3835942"/>
                  <a:gd name="connsiteX50" fmla="*/ 0 w 4510936"/>
                  <a:gd name="connsiteY50" fmla="*/ 1940013 h 3835942"/>
                  <a:gd name="connsiteX51" fmla="*/ 98842 w 4510936"/>
                  <a:gd name="connsiteY51" fmla="*/ 1616424 h 3835942"/>
                  <a:gd name="connsiteX52" fmla="*/ 158494 w 4510936"/>
                  <a:gd name="connsiteY52" fmla="*/ 1544125 h 3835942"/>
                  <a:gd name="connsiteX53" fmla="*/ 138294 w 4510936"/>
                  <a:gd name="connsiteY53" fmla="*/ 1479051 h 3835942"/>
                  <a:gd name="connsiteX54" fmla="*/ 124645 w 4510936"/>
                  <a:gd name="connsiteY54" fmla="*/ 1343654 h 3835942"/>
                  <a:gd name="connsiteX55" fmla="*/ 534966 w 4510936"/>
                  <a:gd name="connsiteY55" fmla="*/ 724623 h 3835942"/>
                  <a:gd name="connsiteX56" fmla="*/ 655270 w 4510936"/>
                  <a:gd name="connsiteY56" fmla="*/ 687278 h 3835942"/>
                  <a:gd name="connsiteX57" fmla="*/ 663127 w 4510936"/>
                  <a:gd name="connsiteY57" fmla="*/ 661967 h 3835942"/>
                  <a:gd name="connsiteX58" fmla="*/ 1282159 w 4510936"/>
                  <a:gd name="connsiteY58" fmla="*/ 251645 h 3835942"/>
                  <a:gd name="connsiteX59" fmla="*/ 1417556 w 4510936"/>
                  <a:gd name="connsiteY59" fmla="*/ 265294 h 3835942"/>
                  <a:gd name="connsiteX60" fmla="*/ 1421411 w 4510936"/>
                  <a:gd name="connsiteY60" fmla="*/ 266491 h 3835942"/>
                  <a:gd name="connsiteX61" fmla="*/ 1478933 w 4510936"/>
                  <a:gd name="connsiteY61" fmla="*/ 196773 h 3835942"/>
                  <a:gd name="connsiteX62" fmla="*/ 1953986 w 4510936"/>
                  <a:gd name="connsiteY62"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599542 w 4510936"/>
                  <a:gd name="connsiteY31" fmla="*/ 1528170 h 3835942"/>
                  <a:gd name="connsiteX32" fmla="*/ 3900714 w 4510936"/>
                  <a:gd name="connsiteY32" fmla="*/ 1212485 h 3835942"/>
                  <a:gd name="connsiteX33" fmla="*/ 3358243 w 4510936"/>
                  <a:gd name="connsiteY33" fmla="*/ 1319527 h 3835942"/>
                  <a:gd name="connsiteX34" fmla="*/ 2895600 w 4510936"/>
                  <a:gd name="connsiteY34" fmla="*/ 1132656 h 3835942"/>
                  <a:gd name="connsiteX35" fmla="*/ 3218542 w 4510936"/>
                  <a:gd name="connsiteY35" fmla="*/ 617399 h 3835942"/>
                  <a:gd name="connsiteX36" fmla="*/ 2715985 w 4510936"/>
                  <a:gd name="connsiteY36" fmla="*/ 947598 h 3835942"/>
                  <a:gd name="connsiteX37" fmla="*/ 1948542 w 4510936"/>
                  <a:gd name="connsiteY37" fmla="*/ 925827 h 3835942"/>
                  <a:gd name="connsiteX38" fmla="*/ 2062843 w 4510936"/>
                  <a:gd name="connsiteY38" fmla="*/ 403313 h 3835942"/>
                  <a:gd name="connsiteX39" fmla="*/ 1816101 w 4510936"/>
                  <a:gd name="connsiteY39" fmla="*/ 780685 h 3835942"/>
                  <a:gd name="connsiteX40" fmla="*/ 1455057 w 4510936"/>
                  <a:gd name="connsiteY40" fmla="*/ 898614 h 3835942"/>
                  <a:gd name="connsiteX41" fmla="*/ 1556657 w 4510936"/>
                  <a:gd name="connsiteY41" fmla="*/ 2852599 h 3835942"/>
                  <a:gd name="connsiteX42" fmla="*/ 1580115 w 4510936"/>
                  <a:gd name="connsiteY42" fmla="*/ 3729193 h 3835942"/>
                  <a:gd name="connsiteX43" fmla="*/ 1581642 w 4510936"/>
                  <a:gd name="connsiteY43" fmla="*/ 3835942 h 3835942"/>
                  <a:gd name="connsiteX44" fmla="*/ 1113971 w 4510936"/>
                  <a:gd name="connsiteY44" fmla="*/ 3835942 h 3835942"/>
                  <a:gd name="connsiteX45" fmla="*/ 836413 w 4510936"/>
                  <a:gd name="connsiteY45" fmla="*/ 3086585 h 3835942"/>
                  <a:gd name="connsiteX46" fmla="*/ 116170 w 4510936"/>
                  <a:gd name="connsiteY46" fmla="*/ 2308285 h 3835942"/>
                  <a:gd name="connsiteX47" fmla="*/ 118297 w 4510936"/>
                  <a:gd name="connsiteY47" fmla="*/ 2287181 h 3835942"/>
                  <a:gd name="connsiteX48" fmla="*/ 98842 w 4510936"/>
                  <a:gd name="connsiteY48" fmla="*/ 2263602 h 3835942"/>
                  <a:gd name="connsiteX49" fmla="*/ 0 w 4510936"/>
                  <a:gd name="connsiteY49" fmla="*/ 1940013 h 3835942"/>
                  <a:gd name="connsiteX50" fmla="*/ 98842 w 4510936"/>
                  <a:gd name="connsiteY50" fmla="*/ 1616424 h 3835942"/>
                  <a:gd name="connsiteX51" fmla="*/ 158494 w 4510936"/>
                  <a:gd name="connsiteY51" fmla="*/ 1544125 h 3835942"/>
                  <a:gd name="connsiteX52" fmla="*/ 138294 w 4510936"/>
                  <a:gd name="connsiteY52" fmla="*/ 1479051 h 3835942"/>
                  <a:gd name="connsiteX53" fmla="*/ 124645 w 4510936"/>
                  <a:gd name="connsiteY53" fmla="*/ 1343654 h 3835942"/>
                  <a:gd name="connsiteX54" fmla="*/ 534966 w 4510936"/>
                  <a:gd name="connsiteY54" fmla="*/ 724623 h 3835942"/>
                  <a:gd name="connsiteX55" fmla="*/ 655270 w 4510936"/>
                  <a:gd name="connsiteY55" fmla="*/ 687278 h 3835942"/>
                  <a:gd name="connsiteX56" fmla="*/ 663127 w 4510936"/>
                  <a:gd name="connsiteY56" fmla="*/ 661967 h 3835942"/>
                  <a:gd name="connsiteX57" fmla="*/ 1282159 w 4510936"/>
                  <a:gd name="connsiteY57" fmla="*/ 251645 h 3835942"/>
                  <a:gd name="connsiteX58" fmla="*/ 1417556 w 4510936"/>
                  <a:gd name="connsiteY58" fmla="*/ 265294 h 3835942"/>
                  <a:gd name="connsiteX59" fmla="*/ 1421411 w 4510936"/>
                  <a:gd name="connsiteY59" fmla="*/ 266491 h 3835942"/>
                  <a:gd name="connsiteX60" fmla="*/ 1478933 w 4510936"/>
                  <a:gd name="connsiteY60" fmla="*/ 196773 h 3835942"/>
                  <a:gd name="connsiteX61" fmla="*/ 1953986 w 4510936"/>
                  <a:gd name="connsiteY61"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900714 w 4510936"/>
                  <a:gd name="connsiteY31" fmla="*/ 1212485 h 3835942"/>
                  <a:gd name="connsiteX32" fmla="*/ 3358243 w 4510936"/>
                  <a:gd name="connsiteY32" fmla="*/ 1319527 h 3835942"/>
                  <a:gd name="connsiteX33" fmla="*/ 2895600 w 4510936"/>
                  <a:gd name="connsiteY33" fmla="*/ 1132656 h 3835942"/>
                  <a:gd name="connsiteX34" fmla="*/ 3218542 w 4510936"/>
                  <a:gd name="connsiteY34" fmla="*/ 617399 h 3835942"/>
                  <a:gd name="connsiteX35" fmla="*/ 2715985 w 4510936"/>
                  <a:gd name="connsiteY35" fmla="*/ 947598 h 3835942"/>
                  <a:gd name="connsiteX36" fmla="*/ 1948542 w 4510936"/>
                  <a:gd name="connsiteY36" fmla="*/ 925827 h 3835942"/>
                  <a:gd name="connsiteX37" fmla="*/ 2062843 w 4510936"/>
                  <a:gd name="connsiteY37" fmla="*/ 403313 h 3835942"/>
                  <a:gd name="connsiteX38" fmla="*/ 1816101 w 4510936"/>
                  <a:gd name="connsiteY38" fmla="*/ 780685 h 3835942"/>
                  <a:gd name="connsiteX39" fmla="*/ 1455057 w 4510936"/>
                  <a:gd name="connsiteY39" fmla="*/ 898614 h 3835942"/>
                  <a:gd name="connsiteX40" fmla="*/ 1556657 w 4510936"/>
                  <a:gd name="connsiteY40" fmla="*/ 2852599 h 3835942"/>
                  <a:gd name="connsiteX41" fmla="*/ 1580115 w 4510936"/>
                  <a:gd name="connsiteY41" fmla="*/ 3729193 h 3835942"/>
                  <a:gd name="connsiteX42" fmla="*/ 1581642 w 4510936"/>
                  <a:gd name="connsiteY42" fmla="*/ 3835942 h 3835942"/>
                  <a:gd name="connsiteX43" fmla="*/ 1113971 w 4510936"/>
                  <a:gd name="connsiteY43" fmla="*/ 3835942 h 3835942"/>
                  <a:gd name="connsiteX44" fmla="*/ 836413 w 4510936"/>
                  <a:gd name="connsiteY44" fmla="*/ 3086585 h 3835942"/>
                  <a:gd name="connsiteX45" fmla="*/ 116170 w 4510936"/>
                  <a:gd name="connsiteY45" fmla="*/ 2308285 h 3835942"/>
                  <a:gd name="connsiteX46" fmla="*/ 118297 w 4510936"/>
                  <a:gd name="connsiteY46" fmla="*/ 2287181 h 3835942"/>
                  <a:gd name="connsiteX47" fmla="*/ 98842 w 4510936"/>
                  <a:gd name="connsiteY47" fmla="*/ 2263602 h 3835942"/>
                  <a:gd name="connsiteX48" fmla="*/ 0 w 4510936"/>
                  <a:gd name="connsiteY48" fmla="*/ 1940013 h 3835942"/>
                  <a:gd name="connsiteX49" fmla="*/ 98842 w 4510936"/>
                  <a:gd name="connsiteY49" fmla="*/ 1616424 h 3835942"/>
                  <a:gd name="connsiteX50" fmla="*/ 158494 w 4510936"/>
                  <a:gd name="connsiteY50" fmla="*/ 1544125 h 3835942"/>
                  <a:gd name="connsiteX51" fmla="*/ 138294 w 4510936"/>
                  <a:gd name="connsiteY51" fmla="*/ 1479051 h 3835942"/>
                  <a:gd name="connsiteX52" fmla="*/ 124645 w 4510936"/>
                  <a:gd name="connsiteY52" fmla="*/ 1343654 h 3835942"/>
                  <a:gd name="connsiteX53" fmla="*/ 534966 w 4510936"/>
                  <a:gd name="connsiteY53" fmla="*/ 724623 h 3835942"/>
                  <a:gd name="connsiteX54" fmla="*/ 655270 w 4510936"/>
                  <a:gd name="connsiteY54" fmla="*/ 687278 h 3835942"/>
                  <a:gd name="connsiteX55" fmla="*/ 663127 w 4510936"/>
                  <a:gd name="connsiteY55" fmla="*/ 661967 h 3835942"/>
                  <a:gd name="connsiteX56" fmla="*/ 1282159 w 4510936"/>
                  <a:gd name="connsiteY56" fmla="*/ 251645 h 3835942"/>
                  <a:gd name="connsiteX57" fmla="*/ 1417556 w 4510936"/>
                  <a:gd name="connsiteY57" fmla="*/ 265294 h 3835942"/>
                  <a:gd name="connsiteX58" fmla="*/ 1421411 w 4510936"/>
                  <a:gd name="connsiteY58" fmla="*/ 266491 h 3835942"/>
                  <a:gd name="connsiteX59" fmla="*/ 1478933 w 4510936"/>
                  <a:gd name="connsiteY59" fmla="*/ 196773 h 3835942"/>
                  <a:gd name="connsiteX60" fmla="*/ 1953986 w 4510936"/>
                  <a:gd name="connsiteY60"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358243 w 4510936"/>
                  <a:gd name="connsiteY31" fmla="*/ 1319527 h 3835942"/>
                  <a:gd name="connsiteX32" fmla="*/ 2895600 w 4510936"/>
                  <a:gd name="connsiteY32" fmla="*/ 1132656 h 3835942"/>
                  <a:gd name="connsiteX33" fmla="*/ 3218542 w 4510936"/>
                  <a:gd name="connsiteY33" fmla="*/ 617399 h 3835942"/>
                  <a:gd name="connsiteX34" fmla="*/ 2715985 w 4510936"/>
                  <a:gd name="connsiteY34" fmla="*/ 947598 h 3835942"/>
                  <a:gd name="connsiteX35" fmla="*/ 1948542 w 4510936"/>
                  <a:gd name="connsiteY35" fmla="*/ 925827 h 3835942"/>
                  <a:gd name="connsiteX36" fmla="*/ 2062843 w 4510936"/>
                  <a:gd name="connsiteY36" fmla="*/ 403313 h 3835942"/>
                  <a:gd name="connsiteX37" fmla="*/ 1816101 w 4510936"/>
                  <a:gd name="connsiteY37" fmla="*/ 780685 h 3835942"/>
                  <a:gd name="connsiteX38" fmla="*/ 1455057 w 4510936"/>
                  <a:gd name="connsiteY38" fmla="*/ 898614 h 3835942"/>
                  <a:gd name="connsiteX39" fmla="*/ 1556657 w 4510936"/>
                  <a:gd name="connsiteY39" fmla="*/ 2852599 h 3835942"/>
                  <a:gd name="connsiteX40" fmla="*/ 1580115 w 4510936"/>
                  <a:gd name="connsiteY40" fmla="*/ 3729193 h 3835942"/>
                  <a:gd name="connsiteX41" fmla="*/ 1581642 w 4510936"/>
                  <a:gd name="connsiteY41" fmla="*/ 3835942 h 3835942"/>
                  <a:gd name="connsiteX42" fmla="*/ 1113971 w 4510936"/>
                  <a:gd name="connsiteY42" fmla="*/ 3835942 h 3835942"/>
                  <a:gd name="connsiteX43" fmla="*/ 836413 w 4510936"/>
                  <a:gd name="connsiteY43" fmla="*/ 3086585 h 3835942"/>
                  <a:gd name="connsiteX44" fmla="*/ 116170 w 4510936"/>
                  <a:gd name="connsiteY44" fmla="*/ 2308285 h 3835942"/>
                  <a:gd name="connsiteX45" fmla="*/ 118297 w 4510936"/>
                  <a:gd name="connsiteY45" fmla="*/ 2287181 h 3835942"/>
                  <a:gd name="connsiteX46" fmla="*/ 98842 w 4510936"/>
                  <a:gd name="connsiteY46" fmla="*/ 2263602 h 3835942"/>
                  <a:gd name="connsiteX47" fmla="*/ 0 w 4510936"/>
                  <a:gd name="connsiteY47" fmla="*/ 1940013 h 3835942"/>
                  <a:gd name="connsiteX48" fmla="*/ 98842 w 4510936"/>
                  <a:gd name="connsiteY48" fmla="*/ 1616424 h 3835942"/>
                  <a:gd name="connsiteX49" fmla="*/ 158494 w 4510936"/>
                  <a:gd name="connsiteY49" fmla="*/ 1544125 h 3835942"/>
                  <a:gd name="connsiteX50" fmla="*/ 138294 w 4510936"/>
                  <a:gd name="connsiteY50" fmla="*/ 1479051 h 3835942"/>
                  <a:gd name="connsiteX51" fmla="*/ 124645 w 4510936"/>
                  <a:gd name="connsiteY51" fmla="*/ 1343654 h 3835942"/>
                  <a:gd name="connsiteX52" fmla="*/ 534966 w 4510936"/>
                  <a:gd name="connsiteY52" fmla="*/ 724623 h 3835942"/>
                  <a:gd name="connsiteX53" fmla="*/ 655270 w 4510936"/>
                  <a:gd name="connsiteY53" fmla="*/ 687278 h 3835942"/>
                  <a:gd name="connsiteX54" fmla="*/ 663127 w 4510936"/>
                  <a:gd name="connsiteY54" fmla="*/ 661967 h 3835942"/>
                  <a:gd name="connsiteX55" fmla="*/ 1282159 w 4510936"/>
                  <a:gd name="connsiteY55" fmla="*/ 251645 h 3835942"/>
                  <a:gd name="connsiteX56" fmla="*/ 1417556 w 4510936"/>
                  <a:gd name="connsiteY56" fmla="*/ 265294 h 3835942"/>
                  <a:gd name="connsiteX57" fmla="*/ 1421411 w 4510936"/>
                  <a:gd name="connsiteY57" fmla="*/ 266491 h 3835942"/>
                  <a:gd name="connsiteX58" fmla="*/ 1478933 w 4510936"/>
                  <a:gd name="connsiteY58" fmla="*/ 196773 h 3835942"/>
                  <a:gd name="connsiteX59" fmla="*/ 1953986 w 4510936"/>
                  <a:gd name="connsiteY59"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2895600 w 4510936"/>
                  <a:gd name="connsiteY31" fmla="*/ 1132656 h 3835942"/>
                  <a:gd name="connsiteX32" fmla="*/ 3218542 w 4510936"/>
                  <a:gd name="connsiteY32" fmla="*/ 617399 h 3835942"/>
                  <a:gd name="connsiteX33" fmla="*/ 2715985 w 4510936"/>
                  <a:gd name="connsiteY33" fmla="*/ 947598 h 3835942"/>
                  <a:gd name="connsiteX34" fmla="*/ 1948542 w 4510936"/>
                  <a:gd name="connsiteY34" fmla="*/ 925827 h 3835942"/>
                  <a:gd name="connsiteX35" fmla="*/ 2062843 w 4510936"/>
                  <a:gd name="connsiteY35" fmla="*/ 403313 h 3835942"/>
                  <a:gd name="connsiteX36" fmla="*/ 1816101 w 4510936"/>
                  <a:gd name="connsiteY36" fmla="*/ 780685 h 3835942"/>
                  <a:gd name="connsiteX37" fmla="*/ 1455057 w 4510936"/>
                  <a:gd name="connsiteY37" fmla="*/ 898614 h 3835942"/>
                  <a:gd name="connsiteX38" fmla="*/ 1556657 w 4510936"/>
                  <a:gd name="connsiteY38" fmla="*/ 2852599 h 3835942"/>
                  <a:gd name="connsiteX39" fmla="*/ 1580115 w 4510936"/>
                  <a:gd name="connsiteY39" fmla="*/ 3729193 h 3835942"/>
                  <a:gd name="connsiteX40" fmla="*/ 1581642 w 4510936"/>
                  <a:gd name="connsiteY40" fmla="*/ 3835942 h 3835942"/>
                  <a:gd name="connsiteX41" fmla="*/ 1113971 w 4510936"/>
                  <a:gd name="connsiteY41" fmla="*/ 3835942 h 3835942"/>
                  <a:gd name="connsiteX42" fmla="*/ 836413 w 4510936"/>
                  <a:gd name="connsiteY42" fmla="*/ 3086585 h 3835942"/>
                  <a:gd name="connsiteX43" fmla="*/ 116170 w 4510936"/>
                  <a:gd name="connsiteY43" fmla="*/ 2308285 h 3835942"/>
                  <a:gd name="connsiteX44" fmla="*/ 118297 w 4510936"/>
                  <a:gd name="connsiteY44" fmla="*/ 2287181 h 3835942"/>
                  <a:gd name="connsiteX45" fmla="*/ 98842 w 4510936"/>
                  <a:gd name="connsiteY45" fmla="*/ 2263602 h 3835942"/>
                  <a:gd name="connsiteX46" fmla="*/ 0 w 4510936"/>
                  <a:gd name="connsiteY46" fmla="*/ 1940013 h 3835942"/>
                  <a:gd name="connsiteX47" fmla="*/ 98842 w 4510936"/>
                  <a:gd name="connsiteY47" fmla="*/ 1616424 h 3835942"/>
                  <a:gd name="connsiteX48" fmla="*/ 158494 w 4510936"/>
                  <a:gd name="connsiteY48" fmla="*/ 1544125 h 3835942"/>
                  <a:gd name="connsiteX49" fmla="*/ 138294 w 4510936"/>
                  <a:gd name="connsiteY49" fmla="*/ 1479051 h 3835942"/>
                  <a:gd name="connsiteX50" fmla="*/ 124645 w 4510936"/>
                  <a:gd name="connsiteY50" fmla="*/ 1343654 h 3835942"/>
                  <a:gd name="connsiteX51" fmla="*/ 534966 w 4510936"/>
                  <a:gd name="connsiteY51" fmla="*/ 724623 h 3835942"/>
                  <a:gd name="connsiteX52" fmla="*/ 655270 w 4510936"/>
                  <a:gd name="connsiteY52" fmla="*/ 687278 h 3835942"/>
                  <a:gd name="connsiteX53" fmla="*/ 663127 w 4510936"/>
                  <a:gd name="connsiteY53" fmla="*/ 661967 h 3835942"/>
                  <a:gd name="connsiteX54" fmla="*/ 1282159 w 4510936"/>
                  <a:gd name="connsiteY54" fmla="*/ 251645 h 3835942"/>
                  <a:gd name="connsiteX55" fmla="*/ 1417556 w 4510936"/>
                  <a:gd name="connsiteY55" fmla="*/ 265294 h 3835942"/>
                  <a:gd name="connsiteX56" fmla="*/ 1421411 w 4510936"/>
                  <a:gd name="connsiteY56" fmla="*/ 266491 h 3835942"/>
                  <a:gd name="connsiteX57" fmla="*/ 1478933 w 4510936"/>
                  <a:gd name="connsiteY57" fmla="*/ 196773 h 3835942"/>
                  <a:gd name="connsiteX58" fmla="*/ 1953986 w 4510936"/>
                  <a:gd name="connsiteY58"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218542 w 4510936"/>
                  <a:gd name="connsiteY31" fmla="*/ 617399 h 3835942"/>
                  <a:gd name="connsiteX32" fmla="*/ 2715985 w 4510936"/>
                  <a:gd name="connsiteY32" fmla="*/ 947598 h 3835942"/>
                  <a:gd name="connsiteX33" fmla="*/ 1948542 w 4510936"/>
                  <a:gd name="connsiteY33" fmla="*/ 925827 h 3835942"/>
                  <a:gd name="connsiteX34" fmla="*/ 2062843 w 4510936"/>
                  <a:gd name="connsiteY34" fmla="*/ 403313 h 3835942"/>
                  <a:gd name="connsiteX35" fmla="*/ 1816101 w 4510936"/>
                  <a:gd name="connsiteY35" fmla="*/ 780685 h 3835942"/>
                  <a:gd name="connsiteX36" fmla="*/ 1455057 w 4510936"/>
                  <a:gd name="connsiteY36" fmla="*/ 898614 h 3835942"/>
                  <a:gd name="connsiteX37" fmla="*/ 1556657 w 4510936"/>
                  <a:gd name="connsiteY37" fmla="*/ 2852599 h 3835942"/>
                  <a:gd name="connsiteX38" fmla="*/ 1580115 w 4510936"/>
                  <a:gd name="connsiteY38" fmla="*/ 3729193 h 3835942"/>
                  <a:gd name="connsiteX39" fmla="*/ 1581642 w 4510936"/>
                  <a:gd name="connsiteY39" fmla="*/ 3835942 h 3835942"/>
                  <a:gd name="connsiteX40" fmla="*/ 1113971 w 4510936"/>
                  <a:gd name="connsiteY40" fmla="*/ 3835942 h 3835942"/>
                  <a:gd name="connsiteX41" fmla="*/ 836413 w 4510936"/>
                  <a:gd name="connsiteY41" fmla="*/ 3086585 h 3835942"/>
                  <a:gd name="connsiteX42" fmla="*/ 116170 w 4510936"/>
                  <a:gd name="connsiteY42" fmla="*/ 2308285 h 3835942"/>
                  <a:gd name="connsiteX43" fmla="*/ 118297 w 4510936"/>
                  <a:gd name="connsiteY43" fmla="*/ 2287181 h 3835942"/>
                  <a:gd name="connsiteX44" fmla="*/ 98842 w 4510936"/>
                  <a:gd name="connsiteY44" fmla="*/ 2263602 h 3835942"/>
                  <a:gd name="connsiteX45" fmla="*/ 0 w 4510936"/>
                  <a:gd name="connsiteY45" fmla="*/ 1940013 h 3835942"/>
                  <a:gd name="connsiteX46" fmla="*/ 98842 w 4510936"/>
                  <a:gd name="connsiteY46" fmla="*/ 1616424 h 3835942"/>
                  <a:gd name="connsiteX47" fmla="*/ 158494 w 4510936"/>
                  <a:gd name="connsiteY47" fmla="*/ 1544125 h 3835942"/>
                  <a:gd name="connsiteX48" fmla="*/ 138294 w 4510936"/>
                  <a:gd name="connsiteY48" fmla="*/ 1479051 h 3835942"/>
                  <a:gd name="connsiteX49" fmla="*/ 124645 w 4510936"/>
                  <a:gd name="connsiteY49" fmla="*/ 1343654 h 3835942"/>
                  <a:gd name="connsiteX50" fmla="*/ 534966 w 4510936"/>
                  <a:gd name="connsiteY50" fmla="*/ 724623 h 3835942"/>
                  <a:gd name="connsiteX51" fmla="*/ 655270 w 4510936"/>
                  <a:gd name="connsiteY51" fmla="*/ 687278 h 3835942"/>
                  <a:gd name="connsiteX52" fmla="*/ 663127 w 4510936"/>
                  <a:gd name="connsiteY52" fmla="*/ 661967 h 3835942"/>
                  <a:gd name="connsiteX53" fmla="*/ 1282159 w 4510936"/>
                  <a:gd name="connsiteY53" fmla="*/ 251645 h 3835942"/>
                  <a:gd name="connsiteX54" fmla="*/ 1417556 w 4510936"/>
                  <a:gd name="connsiteY54" fmla="*/ 265294 h 3835942"/>
                  <a:gd name="connsiteX55" fmla="*/ 1421411 w 4510936"/>
                  <a:gd name="connsiteY55" fmla="*/ 266491 h 3835942"/>
                  <a:gd name="connsiteX56" fmla="*/ 1478933 w 4510936"/>
                  <a:gd name="connsiteY56" fmla="*/ 196773 h 3835942"/>
                  <a:gd name="connsiteX57" fmla="*/ 1953986 w 4510936"/>
                  <a:gd name="connsiteY57"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188028 w 4510936"/>
                  <a:gd name="connsiteY27" fmla="*/ 1194342 h 3835942"/>
                  <a:gd name="connsiteX28" fmla="*/ 2623457 w 4510936"/>
                  <a:gd name="connsiteY28" fmla="*/ 1212485 h 3835942"/>
                  <a:gd name="connsiteX29" fmla="*/ 3131457 w 4510936"/>
                  <a:gd name="connsiteY29" fmla="*/ 1528170 h 3835942"/>
                  <a:gd name="connsiteX30" fmla="*/ 3218542 w 4510936"/>
                  <a:gd name="connsiteY30" fmla="*/ 617399 h 3835942"/>
                  <a:gd name="connsiteX31" fmla="*/ 2715985 w 4510936"/>
                  <a:gd name="connsiteY31" fmla="*/ 947598 h 3835942"/>
                  <a:gd name="connsiteX32" fmla="*/ 1948542 w 4510936"/>
                  <a:gd name="connsiteY32" fmla="*/ 925827 h 3835942"/>
                  <a:gd name="connsiteX33" fmla="*/ 2062843 w 4510936"/>
                  <a:gd name="connsiteY33" fmla="*/ 403313 h 3835942"/>
                  <a:gd name="connsiteX34" fmla="*/ 1816101 w 4510936"/>
                  <a:gd name="connsiteY34" fmla="*/ 780685 h 3835942"/>
                  <a:gd name="connsiteX35" fmla="*/ 1455057 w 4510936"/>
                  <a:gd name="connsiteY35" fmla="*/ 898614 h 3835942"/>
                  <a:gd name="connsiteX36" fmla="*/ 1556657 w 4510936"/>
                  <a:gd name="connsiteY36" fmla="*/ 2852599 h 3835942"/>
                  <a:gd name="connsiteX37" fmla="*/ 1580115 w 4510936"/>
                  <a:gd name="connsiteY37" fmla="*/ 3729193 h 3835942"/>
                  <a:gd name="connsiteX38" fmla="*/ 1581642 w 4510936"/>
                  <a:gd name="connsiteY38" fmla="*/ 3835942 h 3835942"/>
                  <a:gd name="connsiteX39" fmla="*/ 1113971 w 4510936"/>
                  <a:gd name="connsiteY39" fmla="*/ 3835942 h 3835942"/>
                  <a:gd name="connsiteX40" fmla="*/ 836413 w 4510936"/>
                  <a:gd name="connsiteY40" fmla="*/ 3086585 h 3835942"/>
                  <a:gd name="connsiteX41" fmla="*/ 116170 w 4510936"/>
                  <a:gd name="connsiteY41" fmla="*/ 2308285 h 3835942"/>
                  <a:gd name="connsiteX42" fmla="*/ 118297 w 4510936"/>
                  <a:gd name="connsiteY42" fmla="*/ 2287181 h 3835942"/>
                  <a:gd name="connsiteX43" fmla="*/ 98842 w 4510936"/>
                  <a:gd name="connsiteY43" fmla="*/ 2263602 h 3835942"/>
                  <a:gd name="connsiteX44" fmla="*/ 0 w 4510936"/>
                  <a:gd name="connsiteY44" fmla="*/ 1940013 h 3835942"/>
                  <a:gd name="connsiteX45" fmla="*/ 98842 w 4510936"/>
                  <a:gd name="connsiteY45" fmla="*/ 1616424 h 3835942"/>
                  <a:gd name="connsiteX46" fmla="*/ 158494 w 4510936"/>
                  <a:gd name="connsiteY46" fmla="*/ 1544125 h 3835942"/>
                  <a:gd name="connsiteX47" fmla="*/ 138294 w 4510936"/>
                  <a:gd name="connsiteY47" fmla="*/ 1479051 h 3835942"/>
                  <a:gd name="connsiteX48" fmla="*/ 124645 w 4510936"/>
                  <a:gd name="connsiteY48" fmla="*/ 1343654 h 3835942"/>
                  <a:gd name="connsiteX49" fmla="*/ 534966 w 4510936"/>
                  <a:gd name="connsiteY49" fmla="*/ 724623 h 3835942"/>
                  <a:gd name="connsiteX50" fmla="*/ 655270 w 4510936"/>
                  <a:gd name="connsiteY50" fmla="*/ 687278 h 3835942"/>
                  <a:gd name="connsiteX51" fmla="*/ 663127 w 4510936"/>
                  <a:gd name="connsiteY51" fmla="*/ 661967 h 3835942"/>
                  <a:gd name="connsiteX52" fmla="*/ 1282159 w 4510936"/>
                  <a:gd name="connsiteY52" fmla="*/ 251645 h 3835942"/>
                  <a:gd name="connsiteX53" fmla="*/ 1417556 w 4510936"/>
                  <a:gd name="connsiteY53" fmla="*/ 265294 h 3835942"/>
                  <a:gd name="connsiteX54" fmla="*/ 1421411 w 4510936"/>
                  <a:gd name="connsiteY54" fmla="*/ 266491 h 3835942"/>
                  <a:gd name="connsiteX55" fmla="*/ 1478933 w 4510936"/>
                  <a:gd name="connsiteY55" fmla="*/ 196773 h 3835942"/>
                  <a:gd name="connsiteX56" fmla="*/ 1953986 w 4510936"/>
                  <a:gd name="connsiteY56"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623457 w 4510936"/>
                  <a:gd name="connsiteY27" fmla="*/ 1212485 h 3835942"/>
                  <a:gd name="connsiteX28" fmla="*/ 3131457 w 4510936"/>
                  <a:gd name="connsiteY28" fmla="*/ 1528170 h 3835942"/>
                  <a:gd name="connsiteX29" fmla="*/ 3218542 w 4510936"/>
                  <a:gd name="connsiteY29" fmla="*/ 617399 h 3835942"/>
                  <a:gd name="connsiteX30" fmla="*/ 2715985 w 4510936"/>
                  <a:gd name="connsiteY30" fmla="*/ 947598 h 3835942"/>
                  <a:gd name="connsiteX31" fmla="*/ 1948542 w 4510936"/>
                  <a:gd name="connsiteY31" fmla="*/ 925827 h 3835942"/>
                  <a:gd name="connsiteX32" fmla="*/ 2062843 w 4510936"/>
                  <a:gd name="connsiteY32" fmla="*/ 403313 h 3835942"/>
                  <a:gd name="connsiteX33" fmla="*/ 1816101 w 4510936"/>
                  <a:gd name="connsiteY33" fmla="*/ 780685 h 3835942"/>
                  <a:gd name="connsiteX34" fmla="*/ 1455057 w 4510936"/>
                  <a:gd name="connsiteY34" fmla="*/ 898614 h 3835942"/>
                  <a:gd name="connsiteX35" fmla="*/ 1556657 w 4510936"/>
                  <a:gd name="connsiteY35" fmla="*/ 2852599 h 3835942"/>
                  <a:gd name="connsiteX36" fmla="*/ 1580115 w 4510936"/>
                  <a:gd name="connsiteY36" fmla="*/ 3729193 h 3835942"/>
                  <a:gd name="connsiteX37" fmla="*/ 1581642 w 4510936"/>
                  <a:gd name="connsiteY37" fmla="*/ 3835942 h 3835942"/>
                  <a:gd name="connsiteX38" fmla="*/ 1113971 w 4510936"/>
                  <a:gd name="connsiteY38" fmla="*/ 3835942 h 3835942"/>
                  <a:gd name="connsiteX39" fmla="*/ 836413 w 4510936"/>
                  <a:gd name="connsiteY39" fmla="*/ 3086585 h 3835942"/>
                  <a:gd name="connsiteX40" fmla="*/ 116170 w 4510936"/>
                  <a:gd name="connsiteY40" fmla="*/ 2308285 h 3835942"/>
                  <a:gd name="connsiteX41" fmla="*/ 118297 w 4510936"/>
                  <a:gd name="connsiteY41" fmla="*/ 2287181 h 3835942"/>
                  <a:gd name="connsiteX42" fmla="*/ 98842 w 4510936"/>
                  <a:gd name="connsiteY42" fmla="*/ 2263602 h 3835942"/>
                  <a:gd name="connsiteX43" fmla="*/ 0 w 4510936"/>
                  <a:gd name="connsiteY43" fmla="*/ 1940013 h 3835942"/>
                  <a:gd name="connsiteX44" fmla="*/ 98842 w 4510936"/>
                  <a:gd name="connsiteY44" fmla="*/ 1616424 h 3835942"/>
                  <a:gd name="connsiteX45" fmla="*/ 158494 w 4510936"/>
                  <a:gd name="connsiteY45" fmla="*/ 1544125 h 3835942"/>
                  <a:gd name="connsiteX46" fmla="*/ 138294 w 4510936"/>
                  <a:gd name="connsiteY46" fmla="*/ 1479051 h 3835942"/>
                  <a:gd name="connsiteX47" fmla="*/ 124645 w 4510936"/>
                  <a:gd name="connsiteY47" fmla="*/ 1343654 h 3835942"/>
                  <a:gd name="connsiteX48" fmla="*/ 534966 w 4510936"/>
                  <a:gd name="connsiteY48" fmla="*/ 724623 h 3835942"/>
                  <a:gd name="connsiteX49" fmla="*/ 655270 w 4510936"/>
                  <a:gd name="connsiteY49" fmla="*/ 687278 h 3835942"/>
                  <a:gd name="connsiteX50" fmla="*/ 663127 w 4510936"/>
                  <a:gd name="connsiteY50" fmla="*/ 661967 h 3835942"/>
                  <a:gd name="connsiteX51" fmla="*/ 1282159 w 4510936"/>
                  <a:gd name="connsiteY51" fmla="*/ 251645 h 3835942"/>
                  <a:gd name="connsiteX52" fmla="*/ 1417556 w 4510936"/>
                  <a:gd name="connsiteY52" fmla="*/ 265294 h 3835942"/>
                  <a:gd name="connsiteX53" fmla="*/ 1421411 w 4510936"/>
                  <a:gd name="connsiteY53" fmla="*/ 266491 h 3835942"/>
                  <a:gd name="connsiteX54" fmla="*/ 1478933 w 4510936"/>
                  <a:gd name="connsiteY54" fmla="*/ 196773 h 3835942"/>
                  <a:gd name="connsiteX55" fmla="*/ 1953986 w 4510936"/>
                  <a:gd name="connsiteY55"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3131457 w 4510936"/>
                  <a:gd name="connsiteY27" fmla="*/ 1528170 h 3835942"/>
                  <a:gd name="connsiteX28" fmla="*/ 3218542 w 4510936"/>
                  <a:gd name="connsiteY28" fmla="*/ 617399 h 3835942"/>
                  <a:gd name="connsiteX29" fmla="*/ 2715985 w 4510936"/>
                  <a:gd name="connsiteY29" fmla="*/ 947598 h 3835942"/>
                  <a:gd name="connsiteX30" fmla="*/ 1948542 w 4510936"/>
                  <a:gd name="connsiteY30" fmla="*/ 925827 h 3835942"/>
                  <a:gd name="connsiteX31" fmla="*/ 2062843 w 4510936"/>
                  <a:gd name="connsiteY31" fmla="*/ 403313 h 3835942"/>
                  <a:gd name="connsiteX32" fmla="*/ 1816101 w 4510936"/>
                  <a:gd name="connsiteY32" fmla="*/ 780685 h 3835942"/>
                  <a:gd name="connsiteX33" fmla="*/ 1455057 w 4510936"/>
                  <a:gd name="connsiteY33" fmla="*/ 898614 h 3835942"/>
                  <a:gd name="connsiteX34" fmla="*/ 1556657 w 4510936"/>
                  <a:gd name="connsiteY34" fmla="*/ 2852599 h 3835942"/>
                  <a:gd name="connsiteX35" fmla="*/ 1580115 w 4510936"/>
                  <a:gd name="connsiteY35" fmla="*/ 3729193 h 3835942"/>
                  <a:gd name="connsiteX36" fmla="*/ 1581642 w 4510936"/>
                  <a:gd name="connsiteY36" fmla="*/ 3835942 h 3835942"/>
                  <a:gd name="connsiteX37" fmla="*/ 1113971 w 4510936"/>
                  <a:gd name="connsiteY37" fmla="*/ 3835942 h 3835942"/>
                  <a:gd name="connsiteX38" fmla="*/ 836413 w 4510936"/>
                  <a:gd name="connsiteY38" fmla="*/ 3086585 h 3835942"/>
                  <a:gd name="connsiteX39" fmla="*/ 116170 w 4510936"/>
                  <a:gd name="connsiteY39" fmla="*/ 2308285 h 3835942"/>
                  <a:gd name="connsiteX40" fmla="*/ 118297 w 4510936"/>
                  <a:gd name="connsiteY40" fmla="*/ 2287181 h 3835942"/>
                  <a:gd name="connsiteX41" fmla="*/ 98842 w 4510936"/>
                  <a:gd name="connsiteY41" fmla="*/ 2263602 h 3835942"/>
                  <a:gd name="connsiteX42" fmla="*/ 0 w 4510936"/>
                  <a:gd name="connsiteY42" fmla="*/ 1940013 h 3835942"/>
                  <a:gd name="connsiteX43" fmla="*/ 98842 w 4510936"/>
                  <a:gd name="connsiteY43" fmla="*/ 1616424 h 3835942"/>
                  <a:gd name="connsiteX44" fmla="*/ 158494 w 4510936"/>
                  <a:gd name="connsiteY44" fmla="*/ 1544125 h 3835942"/>
                  <a:gd name="connsiteX45" fmla="*/ 138294 w 4510936"/>
                  <a:gd name="connsiteY45" fmla="*/ 1479051 h 3835942"/>
                  <a:gd name="connsiteX46" fmla="*/ 124645 w 4510936"/>
                  <a:gd name="connsiteY46" fmla="*/ 1343654 h 3835942"/>
                  <a:gd name="connsiteX47" fmla="*/ 534966 w 4510936"/>
                  <a:gd name="connsiteY47" fmla="*/ 724623 h 3835942"/>
                  <a:gd name="connsiteX48" fmla="*/ 655270 w 4510936"/>
                  <a:gd name="connsiteY48" fmla="*/ 687278 h 3835942"/>
                  <a:gd name="connsiteX49" fmla="*/ 663127 w 4510936"/>
                  <a:gd name="connsiteY49" fmla="*/ 661967 h 3835942"/>
                  <a:gd name="connsiteX50" fmla="*/ 1282159 w 4510936"/>
                  <a:gd name="connsiteY50" fmla="*/ 251645 h 3835942"/>
                  <a:gd name="connsiteX51" fmla="*/ 1417556 w 4510936"/>
                  <a:gd name="connsiteY51" fmla="*/ 265294 h 3835942"/>
                  <a:gd name="connsiteX52" fmla="*/ 1421411 w 4510936"/>
                  <a:gd name="connsiteY52" fmla="*/ 266491 h 3835942"/>
                  <a:gd name="connsiteX53" fmla="*/ 1478933 w 4510936"/>
                  <a:gd name="connsiteY53" fmla="*/ 196773 h 3835942"/>
                  <a:gd name="connsiteX54" fmla="*/ 1953986 w 4510936"/>
                  <a:gd name="connsiteY54"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3131457 w 4510936"/>
                  <a:gd name="connsiteY26" fmla="*/ 1528170 h 3835942"/>
                  <a:gd name="connsiteX27" fmla="*/ 3218542 w 4510936"/>
                  <a:gd name="connsiteY27" fmla="*/ 617399 h 3835942"/>
                  <a:gd name="connsiteX28" fmla="*/ 2715985 w 4510936"/>
                  <a:gd name="connsiteY28" fmla="*/ 947598 h 3835942"/>
                  <a:gd name="connsiteX29" fmla="*/ 1948542 w 4510936"/>
                  <a:gd name="connsiteY29" fmla="*/ 925827 h 3835942"/>
                  <a:gd name="connsiteX30" fmla="*/ 2062843 w 4510936"/>
                  <a:gd name="connsiteY30" fmla="*/ 403313 h 3835942"/>
                  <a:gd name="connsiteX31" fmla="*/ 1816101 w 4510936"/>
                  <a:gd name="connsiteY31" fmla="*/ 780685 h 3835942"/>
                  <a:gd name="connsiteX32" fmla="*/ 1455057 w 4510936"/>
                  <a:gd name="connsiteY32" fmla="*/ 898614 h 3835942"/>
                  <a:gd name="connsiteX33" fmla="*/ 1556657 w 4510936"/>
                  <a:gd name="connsiteY33" fmla="*/ 2852599 h 3835942"/>
                  <a:gd name="connsiteX34" fmla="*/ 1580115 w 4510936"/>
                  <a:gd name="connsiteY34" fmla="*/ 3729193 h 3835942"/>
                  <a:gd name="connsiteX35" fmla="*/ 1581642 w 4510936"/>
                  <a:gd name="connsiteY35" fmla="*/ 3835942 h 3835942"/>
                  <a:gd name="connsiteX36" fmla="*/ 1113971 w 4510936"/>
                  <a:gd name="connsiteY36" fmla="*/ 3835942 h 3835942"/>
                  <a:gd name="connsiteX37" fmla="*/ 836413 w 4510936"/>
                  <a:gd name="connsiteY37" fmla="*/ 3086585 h 3835942"/>
                  <a:gd name="connsiteX38" fmla="*/ 116170 w 4510936"/>
                  <a:gd name="connsiteY38" fmla="*/ 2308285 h 3835942"/>
                  <a:gd name="connsiteX39" fmla="*/ 118297 w 4510936"/>
                  <a:gd name="connsiteY39" fmla="*/ 2287181 h 3835942"/>
                  <a:gd name="connsiteX40" fmla="*/ 98842 w 4510936"/>
                  <a:gd name="connsiteY40" fmla="*/ 2263602 h 3835942"/>
                  <a:gd name="connsiteX41" fmla="*/ 0 w 4510936"/>
                  <a:gd name="connsiteY41" fmla="*/ 1940013 h 3835942"/>
                  <a:gd name="connsiteX42" fmla="*/ 98842 w 4510936"/>
                  <a:gd name="connsiteY42" fmla="*/ 1616424 h 3835942"/>
                  <a:gd name="connsiteX43" fmla="*/ 158494 w 4510936"/>
                  <a:gd name="connsiteY43" fmla="*/ 1544125 h 3835942"/>
                  <a:gd name="connsiteX44" fmla="*/ 138294 w 4510936"/>
                  <a:gd name="connsiteY44" fmla="*/ 1479051 h 3835942"/>
                  <a:gd name="connsiteX45" fmla="*/ 124645 w 4510936"/>
                  <a:gd name="connsiteY45" fmla="*/ 1343654 h 3835942"/>
                  <a:gd name="connsiteX46" fmla="*/ 534966 w 4510936"/>
                  <a:gd name="connsiteY46" fmla="*/ 724623 h 3835942"/>
                  <a:gd name="connsiteX47" fmla="*/ 655270 w 4510936"/>
                  <a:gd name="connsiteY47" fmla="*/ 687278 h 3835942"/>
                  <a:gd name="connsiteX48" fmla="*/ 663127 w 4510936"/>
                  <a:gd name="connsiteY48" fmla="*/ 661967 h 3835942"/>
                  <a:gd name="connsiteX49" fmla="*/ 1282159 w 4510936"/>
                  <a:gd name="connsiteY49" fmla="*/ 251645 h 3835942"/>
                  <a:gd name="connsiteX50" fmla="*/ 1417556 w 4510936"/>
                  <a:gd name="connsiteY50" fmla="*/ 265294 h 3835942"/>
                  <a:gd name="connsiteX51" fmla="*/ 1421411 w 4510936"/>
                  <a:gd name="connsiteY51" fmla="*/ 266491 h 3835942"/>
                  <a:gd name="connsiteX52" fmla="*/ 1478933 w 4510936"/>
                  <a:gd name="connsiteY52" fmla="*/ 196773 h 3835942"/>
                  <a:gd name="connsiteX53" fmla="*/ 1953986 w 4510936"/>
                  <a:gd name="connsiteY53"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3218542 w 4510936"/>
                  <a:gd name="connsiteY26" fmla="*/ 617399 h 3835942"/>
                  <a:gd name="connsiteX27" fmla="*/ 2715985 w 4510936"/>
                  <a:gd name="connsiteY27" fmla="*/ 947598 h 3835942"/>
                  <a:gd name="connsiteX28" fmla="*/ 1948542 w 4510936"/>
                  <a:gd name="connsiteY28" fmla="*/ 925827 h 3835942"/>
                  <a:gd name="connsiteX29" fmla="*/ 2062843 w 4510936"/>
                  <a:gd name="connsiteY29" fmla="*/ 403313 h 3835942"/>
                  <a:gd name="connsiteX30" fmla="*/ 1816101 w 4510936"/>
                  <a:gd name="connsiteY30" fmla="*/ 780685 h 3835942"/>
                  <a:gd name="connsiteX31" fmla="*/ 1455057 w 4510936"/>
                  <a:gd name="connsiteY31" fmla="*/ 898614 h 3835942"/>
                  <a:gd name="connsiteX32" fmla="*/ 1556657 w 4510936"/>
                  <a:gd name="connsiteY32" fmla="*/ 2852599 h 3835942"/>
                  <a:gd name="connsiteX33" fmla="*/ 1580115 w 4510936"/>
                  <a:gd name="connsiteY33" fmla="*/ 3729193 h 3835942"/>
                  <a:gd name="connsiteX34" fmla="*/ 1581642 w 4510936"/>
                  <a:gd name="connsiteY34" fmla="*/ 3835942 h 3835942"/>
                  <a:gd name="connsiteX35" fmla="*/ 1113971 w 4510936"/>
                  <a:gd name="connsiteY35" fmla="*/ 3835942 h 3835942"/>
                  <a:gd name="connsiteX36" fmla="*/ 836413 w 4510936"/>
                  <a:gd name="connsiteY36" fmla="*/ 3086585 h 3835942"/>
                  <a:gd name="connsiteX37" fmla="*/ 116170 w 4510936"/>
                  <a:gd name="connsiteY37" fmla="*/ 2308285 h 3835942"/>
                  <a:gd name="connsiteX38" fmla="*/ 118297 w 4510936"/>
                  <a:gd name="connsiteY38" fmla="*/ 2287181 h 3835942"/>
                  <a:gd name="connsiteX39" fmla="*/ 98842 w 4510936"/>
                  <a:gd name="connsiteY39" fmla="*/ 2263602 h 3835942"/>
                  <a:gd name="connsiteX40" fmla="*/ 0 w 4510936"/>
                  <a:gd name="connsiteY40" fmla="*/ 1940013 h 3835942"/>
                  <a:gd name="connsiteX41" fmla="*/ 98842 w 4510936"/>
                  <a:gd name="connsiteY41" fmla="*/ 1616424 h 3835942"/>
                  <a:gd name="connsiteX42" fmla="*/ 158494 w 4510936"/>
                  <a:gd name="connsiteY42" fmla="*/ 1544125 h 3835942"/>
                  <a:gd name="connsiteX43" fmla="*/ 138294 w 4510936"/>
                  <a:gd name="connsiteY43" fmla="*/ 1479051 h 3835942"/>
                  <a:gd name="connsiteX44" fmla="*/ 124645 w 4510936"/>
                  <a:gd name="connsiteY44" fmla="*/ 1343654 h 3835942"/>
                  <a:gd name="connsiteX45" fmla="*/ 534966 w 4510936"/>
                  <a:gd name="connsiteY45" fmla="*/ 724623 h 3835942"/>
                  <a:gd name="connsiteX46" fmla="*/ 655270 w 4510936"/>
                  <a:gd name="connsiteY46" fmla="*/ 687278 h 3835942"/>
                  <a:gd name="connsiteX47" fmla="*/ 663127 w 4510936"/>
                  <a:gd name="connsiteY47" fmla="*/ 661967 h 3835942"/>
                  <a:gd name="connsiteX48" fmla="*/ 1282159 w 4510936"/>
                  <a:gd name="connsiteY48" fmla="*/ 251645 h 3835942"/>
                  <a:gd name="connsiteX49" fmla="*/ 1417556 w 4510936"/>
                  <a:gd name="connsiteY49" fmla="*/ 265294 h 3835942"/>
                  <a:gd name="connsiteX50" fmla="*/ 1421411 w 4510936"/>
                  <a:gd name="connsiteY50" fmla="*/ 266491 h 3835942"/>
                  <a:gd name="connsiteX51" fmla="*/ 1478933 w 4510936"/>
                  <a:gd name="connsiteY51" fmla="*/ 196773 h 3835942"/>
                  <a:gd name="connsiteX52" fmla="*/ 1953986 w 4510936"/>
                  <a:gd name="connsiteY52"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715985 w 4510936"/>
                  <a:gd name="connsiteY26" fmla="*/ 947598 h 3835942"/>
                  <a:gd name="connsiteX27" fmla="*/ 1948542 w 4510936"/>
                  <a:gd name="connsiteY27" fmla="*/ 925827 h 3835942"/>
                  <a:gd name="connsiteX28" fmla="*/ 2062843 w 4510936"/>
                  <a:gd name="connsiteY28" fmla="*/ 403313 h 3835942"/>
                  <a:gd name="connsiteX29" fmla="*/ 1816101 w 4510936"/>
                  <a:gd name="connsiteY29" fmla="*/ 780685 h 3835942"/>
                  <a:gd name="connsiteX30" fmla="*/ 1455057 w 4510936"/>
                  <a:gd name="connsiteY30" fmla="*/ 898614 h 3835942"/>
                  <a:gd name="connsiteX31" fmla="*/ 1556657 w 4510936"/>
                  <a:gd name="connsiteY31" fmla="*/ 2852599 h 3835942"/>
                  <a:gd name="connsiteX32" fmla="*/ 1580115 w 4510936"/>
                  <a:gd name="connsiteY32" fmla="*/ 3729193 h 3835942"/>
                  <a:gd name="connsiteX33" fmla="*/ 1581642 w 4510936"/>
                  <a:gd name="connsiteY33" fmla="*/ 3835942 h 3835942"/>
                  <a:gd name="connsiteX34" fmla="*/ 1113971 w 4510936"/>
                  <a:gd name="connsiteY34" fmla="*/ 3835942 h 3835942"/>
                  <a:gd name="connsiteX35" fmla="*/ 836413 w 4510936"/>
                  <a:gd name="connsiteY35" fmla="*/ 3086585 h 3835942"/>
                  <a:gd name="connsiteX36" fmla="*/ 116170 w 4510936"/>
                  <a:gd name="connsiteY36" fmla="*/ 2308285 h 3835942"/>
                  <a:gd name="connsiteX37" fmla="*/ 118297 w 4510936"/>
                  <a:gd name="connsiteY37" fmla="*/ 2287181 h 3835942"/>
                  <a:gd name="connsiteX38" fmla="*/ 98842 w 4510936"/>
                  <a:gd name="connsiteY38" fmla="*/ 2263602 h 3835942"/>
                  <a:gd name="connsiteX39" fmla="*/ 0 w 4510936"/>
                  <a:gd name="connsiteY39" fmla="*/ 1940013 h 3835942"/>
                  <a:gd name="connsiteX40" fmla="*/ 98842 w 4510936"/>
                  <a:gd name="connsiteY40" fmla="*/ 1616424 h 3835942"/>
                  <a:gd name="connsiteX41" fmla="*/ 158494 w 4510936"/>
                  <a:gd name="connsiteY41" fmla="*/ 1544125 h 3835942"/>
                  <a:gd name="connsiteX42" fmla="*/ 138294 w 4510936"/>
                  <a:gd name="connsiteY42" fmla="*/ 1479051 h 3835942"/>
                  <a:gd name="connsiteX43" fmla="*/ 124645 w 4510936"/>
                  <a:gd name="connsiteY43" fmla="*/ 1343654 h 3835942"/>
                  <a:gd name="connsiteX44" fmla="*/ 534966 w 4510936"/>
                  <a:gd name="connsiteY44" fmla="*/ 724623 h 3835942"/>
                  <a:gd name="connsiteX45" fmla="*/ 655270 w 4510936"/>
                  <a:gd name="connsiteY45" fmla="*/ 687278 h 3835942"/>
                  <a:gd name="connsiteX46" fmla="*/ 663127 w 4510936"/>
                  <a:gd name="connsiteY46" fmla="*/ 661967 h 3835942"/>
                  <a:gd name="connsiteX47" fmla="*/ 1282159 w 4510936"/>
                  <a:gd name="connsiteY47" fmla="*/ 251645 h 3835942"/>
                  <a:gd name="connsiteX48" fmla="*/ 1417556 w 4510936"/>
                  <a:gd name="connsiteY48" fmla="*/ 265294 h 3835942"/>
                  <a:gd name="connsiteX49" fmla="*/ 1421411 w 4510936"/>
                  <a:gd name="connsiteY49" fmla="*/ 266491 h 3835942"/>
                  <a:gd name="connsiteX50" fmla="*/ 1478933 w 4510936"/>
                  <a:gd name="connsiteY50" fmla="*/ 196773 h 3835942"/>
                  <a:gd name="connsiteX51" fmla="*/ 1953986 w 4510936"/>
                  <a:gd name="connsiteY51"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1948542 w 4510936"/>
                  <a:gd name="connsiteY26" fmla="*/ 925827 h 3835942"/>
                  <a:gd name="connsiteX27" fmla="*/ 2062843 w 4510936"/>
                  <a:gd name="connsiteY27" fmla="*/ 403313 h 3835942"/>
                  <a:gd name="connsiteX28" fmla="*/ 1816101 w 4510936"/>
                  <a:gd name="connsiteY28" fmla="*/ 780685 h 3835942"/>
                  <a:gd name="connsiteX29" fmla="*/ 1455057 w 4510936"/>
                  <a:gd name="connsiteY29" fmla="*/ 898614 h 3835942"/>
                  <a:gd name="connsiteX30" fmla="*/ 1556657 w 4510936"/>
                  <a:gd name="connsiteY30" fmla="*/ 2852599 h 3835942"/>
                  <a:gd name="connsiteX31" fmla="*/ 1580115 w 4510936"/>
                  <a:gd name="connsiteY31" fmla="*/ 3729193 h 3835942"/>
                  <a:gd name="connsiteX32" fmla="*/ 1581642 w 4510936"/>
                  <a:gd name="connsiteY32" fmla="*/ 3835942 h 3835942"/>
                  <a:gd name="connsiteX33" fmla="*/ 1113971 w 4510936"/>
                  <a:gd name="connsiteY33" fmla="*/ 3835942 h 3835942"/>
                  <a:gd name="connsiteX34" fmla="*/ 836413 w 4510936"/>
                  <a:gd name="connsiteY34" fmla="*/ 3086585 h 3835942"/>
                  <a:gd name="connsiteX35" fmla="*/ 116170 w 4510936"/>
                  <a:gd name="connsiteY35" fmla="*/ 2308285 h 3835942"/>
                  <a:gd name="connsiteX36" fmla="*/ 118297 w 4510936"/>
                  <a:gd name="connsiteY36" fmla="*/ 2287181 h 3835942"/>
                  <a:gd name="connsiteX37" fmla="*/ 98842 w 4510936"/>
                  <a:gd name="connsiteY37" fmla="*/ 2263602 h 3835942"/>
                  <a:gd name="connsiteX38" fmla="*/ 0 w 4510936"/>
                  <a:gd name="connsiteY38" fmla="*/ 1940013 h 3835942"/>
                  <a:gd name="connsiteX39" fmla="*/ 98842 w 4510936"/>
                  <a:gd name="connsiteY39" fmla="*/ 1616424 h 3835942"/>
                  <a:gd name="connsiteX40" fmla="*/ 158494 w 4510936"/>
                  <a:gd name="connsiteY40" fmla="*/ 1544125 h 3835942"/>
                  <a:gd name="connsiteX41" fmla="*/ 138294 w 4510936"/>
                  <a:gd name="connsiteY41" fmla="*/ 1479051 h 3835942"/>
                  <a:gd name="connsiteX42" fmla="*/ 124645 w 4510936"/>
                  <a:gd name="connsiteY42" fmla="*/ 1343654 h 3835942"/>
                  <a:gd name="connsiteX43" fmla="*/ 534966 w 4510936"/>
                  <a:gd name="connsiteY43" fmla="*/ 724623 h 3835942"/>
                  <a:gd name="connsiteX44" fmla="*/ 655270 w 4510936"/>
                  <a:gd name="connsiteY44" fmla="*/ 687278 h 3835942"/>
                  <a:gd name="connsiteX45" fmla="*/ 663127 w 4510936"/>
                  <a:gd name="connsiteY45" fmla="*/ 661967 h 3835942"/>
                  <a:gd name="connsiteX46" fmla="*/ 1282159 w 4510936"/>
                  <a:gd name="connsiteY46" fmla="*/ 251645 h 3835942"/>
                  <a:gd name="connsiteX47" fmla="*/ 1417556 w 4510936"/>
                  <a:gd name="connsiteY47" fmla="*/ 265294 h 3835942"/>
                  <a:gd name="connsiteX48" fmla="*/ 1421411 w 4510936"/>
                  <a:gd name="connsiteY48" fmla="*/ 266491 h 3835942"/>
                  <a:gd name="connsiteX49" fmla="*/ 1478933 w 4510936"/>
                  <a:gd name="connsiteY49" fmla="*/ 196773 h 3835942"/>
                  <a:gd name="connsiteX50" fmla="*/ 1953986 w 4510936"/>
                  <a:gd name="connsiteY50"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062843 w 4510936"/>
                  <a:gd name="connsiteY26" fmla="*/ 403313 h 3835942"/>
                  <a:gd name="connsiteX27" fmla="*/ 1816101 w 4510936"/>
                  <a:gd name="connsiteY27" fmla="*/ 780685 h 3835942"/>
                  <a:gd name="connsiteX28" fmla="*/ 1455057 w 4510936"/>
                  <a:gd name="connsiteY28" fmla="*/ 898614 h 3835942"/>
                  <a:gd name="connsiteX29" fmla="*/ 1556657 w 4510936"/>
                  <a:gd name="connsiteY29" fmla="*/ 2852599 h 3835942"/>
                  <a:gd name="connsiteX30" fmla="*/ 1580115 w 4510936"/>
                  <a:gd name="connsiteY30" fmla="*/ 3729193 h 3835942"/>
                  <a:gd name="connsiteX31" fmla="*/ 1581642 w 4510936"/>
                  <a:gd name="connsiteY31" fmla="*/ 3835942 h 3835942"/>
                  <a:gd name="connsiteX32" fmla="*/ 1113971 w 4510936"/>
                  <a:gd name="connsiteY32" fmla="*/ 3835942 h 3835942"/>
                  <a:gd name="connsiteX33" fmla="*/ 836413 w 4510936"/>
                  <a:gd name="connsiteY33" fmla="*/ 3086585 h 3835942"/>
                  <a:gd name="connsiteX34" fmla="*/ 116170 w 4510936"/>
                  <a:gd name="connsiteY34" fmla="*/ 2308285 h 3835942"/>
                  <a:gd name="connsiteX35" fmla="*/ 118297 w 4510936"/>
                  <a:gd name="connsiteY35" fmla="*/ 2287181 h 3835942"/>
                  <a:gd name="connsiteX36" fmla="*/ 98842 w 4510936"/>
                  <a:gd name="connsiteY36" fmla="*/ 2263602 h 3835942"/>
                  <a:gd name="connsiteX37" fmla="*/ 0 w 4510936"/>
                  <a:gd name="connsiteY37" fmla="*/ 1940013 h 3835942"/>
                  <a:gd name="connsiteX38" fmla="*/ 98842 w 4510936"/>
                  <a:gd name="connsiteY38" fmla="*/ 1616424 h 3835942"/>
                  <a:gd name="connsiteX39" fmla="*/ 158494 w 4510936"/>
                  <a:gd name="connsiteY39" fmla="*/ 1544125 h 3835942"/>
                  <a:gd name="connsiteX40" fmla="*/ 138294 w 4510936"/>
                  <a:gd name="connsiteY40" fmla="*/ 1479051 h 3835942"/>
                  <a:gd name="connsiteX41" fmla="*/ 124645 w 4510936"/>
                  <a:gd name="connsiteY41" fmla="*/ 1343654 h 3835942"/>
                  <a:gd name="connsiteX42" fmla="*/ 534966 w 4510936"/>
                  <a:gd name="connsiteY42" fmla="*/ 724623 h 3835942"/>
                  <a:gd name="connsiteX43" fmla="*/ 655270 w 4510936"/>
                  <a:gd name="connsiteY43" fmla="*/ 687278 h 3835942"/>
                  <a:gd name="connsiteX44" fmla="*/ 663127 w 4510936"/>
                  <a:gd name="connsiteY44" fmla="*/ 661967 h 3835942"/>
                  <a:gd name="connsiteX45" fmla="*/ 1282159 w 4510936"/>
                  <a:gd name="connsiteY45" fmla="*/ 251645 h 3835942"/>
                  <a:gd name="connsiteX46" fmla="*/ 1417556 w 4510936"/>
                  <a:gd name="connsiteY46" fmla="*/ 265294 h 3835942"/>
                  <a:gd name="connsiteX47" fmla="*/ 1421411 w 4510936"/>
                  <a:gd name="connsiteY47" fmla="*/ 266491 h 3835942"/>
                  <a:gd name="connsiteX48" fmla="*/ 1478933 w 4510936"/>
                  <a:gd name="connsiteY48" fmla="*/ 196773 h 3835942"/>
                  <a:gd name="connsiteX49" fmla="*/ 1953986 w 4510936"/>
                  <a:gd name="connsiteY49"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1816101 w 4510936"/>
                  <a:gd name="connsiteY26" fmla="*/ 780685 h 3835942"/>
                  <a:gd name="connsiteX27" fmla="*/ 1455057 w 4510936"/>
                  <a:gd name="connsiteY27" fmla="*/ 898614 h 3835942"/>
                  <a:gd name="connsiteX28" fmla="*/ 1556657 w 4510936"/>
                  <a:gd name="connsiteY28" fmla="*/ 2852599 h 3835942"/>
                  <a:gd name="connsiteX29" fmla="*/ 1580115 w 4510936"/>
                  <a:gd name="connsiteY29" fmla="*/ 3729193 h 3835942"/>
                  <a:gd name="connsiteX30" fmla="*/ 1581642 w 4510936"/>
                  <a:gd name="connsiteY30" fmla="*/ 3835942 h 3835942"/>
                  <a:gd name="connsiteX31" fmla="*/ 1113971 w 4510936"/>
                  <a:gd name="connsiteY31" fmla="*/ 3835942 h 3835942"/>
                  <a:gd name="connsiteX32" fmla="*/ 836413 w 4510936"/>
                  <a:gd name="connsiteY32" fmla="*/ 3086585 h 3835942"/>
                  <a:gd name="connsiteX33" fmla="*/ 116170 w 4510936"/>
                  <a:gd name="connsiteY33" fmla="*/ 2308285 h 3835942"/>
                  <a:gd name="connsiteX34" fmla="*/ 118297 w 4510936"/>
                  <a:gd name="connsiteY34" fmla="*/ 2287181 h 3835942"/>
                  <a:gd name="connsiteX35" fmla="*/ 98842 w 4510936"/>
                  <a:gd name="connsiteY35" fmla="*/ 2263602 h 3835942"/>
                  <a:gd name="connsiteX36" fmla="*/ 0 w 4510936"/>
                  <a:gd name="connsiteY36" fmla="*/ 1940013 h 3835942"/>
                  <a:gd name="connsiteX37" fmla="*/ 98842 w 4510936"/>
                  <a:gd name="connsiteY37" fmla="*/ 1616424 h 3835942"/>
                  <a:gd name="connsiteX38" fmla="*/ 158494 w 4510936"/>
                  <a:gd name="connsiteY38" fmla="*/ 1544125 h 3835942"/>
                  <a:gd name="connsiteX39" fmla="*/ 138294 w 4510936"/>
                  <a:gd name="connsiteY39" fmla="*/ 1479051 h 3835942"/>
                  <a:gd name="connsiteX40" fmla="*/ 124645 w 4510936"/>
                  <a:gd name="connsiteY40" fmla="*/ 1343654 h 3835942"/>
                  <a:gd name="connsiteX41" fmla="*/ 534966 w 4510936"/>
                  <a:gd name="connsiteY41" fmla="*/ 724623 h 3835942"/>
                  <a:gd name="connsiteX42" fmla="*/ 655270 w 4510936"/>
                  <a:gd name="connsiteY42" fmla="*/ 687278 h 3835942"/>
                  <a:gd name="connsiteX43" fmla="*/ 663127 w 4510936"/>
                  <a:gd name="connsiteY43" fmla="*/ 661967 h 3835942"/>
                  <a:gd name="connsiteX44" fmla="*/ 1282159 w 4510936"/>
                  <a:gd name="connsiteY44" fmla="*/ 251645 h 3835942"/>
                  <a:gd name="connsiteX45" fmla="*/ 1417556 w 4510936"/>
                  <a:gd name="connsiteY45" fmla="*/ 265294 h 3835942"/>
                  <a:gd name="connsiteX46" fmla="*/ 1421411 w 4510936"/>
                  <a:gd name="connsiteY46" fmla="*/ 266491 h 3835942"/>
                  <a:gd name="connsiteX47" fmla="*/ 1478933 w 4510936"/>
                  <a:gd name="connsiteY47" fmla="*/ 196773 h 3835942"/>
                  <a:gd name="connsiteX48" fmla="*/ 1953986 w 4510936"/>
                  <a:gd name="connsiteY48"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1455057 w 4510936"/>
                  <a:gd name="connsiteY26" fmla="*/ 898614 h 3835942"/>
                  <a:gd name="connsiteX27" fmla="*/ 1556657 w 4510936"/>
                  <a:gd name="connsiteY27" fmla="*/ 2852599 h 3835942"/>
                  <a:gd name="connsiteX28" fmla="*/ 1580115 w 4510936"/>
                  <a:gd name="connsiteY28" fmla="*/ 3729193 h 3835942"/>
                  <a:gd name="connsiteX29" fmla="*/ 1581642 w 4510936"/>
                  <a:gd name="connsiteY29" fmla="*/ 3835942 h 3835942"/>
                  <a:gd name="connsiteX30" fmla="*/ 1113971 w 4510936"/>
                  <a:gd name="connsiteY30" fmla="*/ 3835942 h 3835942"/>
                  <a:gd name="connsiteX31" fmla="*/ 836413 w 4510936"/>
                  <a:gd name="connsiteY31" fmla="*/ 3086585 h 3835942"/>
                  <a:gd name="connsiteX32" fmla="*/ 116170 w 4510936"/>
                  <a:gd name="connsiteY32" fmla="*/ 2308285 h 3835942"/>
                  <a:gd name="connsiteX33" fmla="*/ 118297 w 4510936"/>
                  <a:gd name="connsiteY33" fmla="*/ 2287181 h 3835942"/>
                  <a:gd name="connsiteX34" fmla="*/ 98842 w 4510936"/>
                  <a:gd name="connsiteY34" fmla="*/ 2263602 h 3835942"/>
                  <a:gd name="connsiteX35" fmla="*/ 0 w 4510936"/>
                  <a:gd name="connsiteY35" fmla="*/ 1940013 h 3835942"/>
                  <a:gd name="connsiteX36" fmla="*/ 98842 w 4510936"/>
                  <a:gd name="connsiteY36" fmla="*/ 1616424 h 3835942"/>
                  <a:gd name="connsiteX37" fmla="*/ 158494 w 4510936"/>
                  <a:gd name="connsiteY37" fmla="*/ 1544125 h 3835942"/>
                  <a:gd name="connsiteX38" fmla="*/ 138294 w 4510936"/>
                  <a:gd name="connsiteY38" fmla="*/ 1479051 h 3835942"/>
                  <a:gd name="connsiteX39" fmla="*/ 124645 w 4510936"/>
                  <a:gd name="connsiteY39" fmla="*/ 1343654 h 3835942"/>
                  <a:gd name="connsiteX40" fmla="*/ 534966 w 4510936"/>
                  <a:gd name="connsiteY40" fmla="*/ 724623 h 3835942"/>
                  <a:gd name="connsiteX41" fmla="*/ 655270 w 4510936"/>
                  <a:gd name="connsiteY41" fmla="*/ 687278 h 3835942"/>
                  <a:gd name="connsiteX42" fmla="*/ 663127 w 4510936"/>
                  <a:gd name="connsiteY42" fmla="*/ 661967 h 3835942"/>
                  <a:gd name="connsiteX43" fmla="*/ 1282159 w 4510936"/>
                  <a:gd name="connsiteY43" fmla="*/ 251645 h 3835942"/>
                  <a:gd name="connsiteX44" fmla="*/ 1417556 w 4510936"/>
                  <a:gd name="connsiteY44" fmla="*/ 265294 h 3835942"/>
                  <a:gd name="connsiteX45" fmla="*/ 1421411 w 4510936"/>
                  <a:gd name="connsiteY45" fmla="*/ 266491 h 3835942"/>
                  <a:gd name="connsiteX46" fmla="*/ 1478933 w 4510936"/>
                  <a:gd name="connsiteY46" fmla="*/ 196773 h 3835942"/>
                  <a:gd name="connsiteX47" fmla="*/ 1953986 w 4510936"/>
                  <a:gd name="connsiteY47"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1556657 w 4510936"/>
                  <a:gd name="connsiteY26" fmla="*/ 2852599 h 3835942"/>
                  <a:gd name="connsiteX27" fmla="*/ 1580115 w 4510936"/>
                  <a:gd name="connsiteY27" fmla="*/ 3729193 h 3835942"/>
                  <a:gd name="connsiteX28" fmla="*/ 1581642 w 4510936"/>
                  <a:gd name="connsiteY28" fmla="*/ 3835942 h 3835942"/>
                  <a:gd name="connsiteX29" fmla="*/ 1113971 w 4510936"/>
                  <a:gd name="connsiteY29" fmla="*/ 3835942 h 3835942"/>
                  <a:gd name="connsiteX30" fmla="*/ 836413 w 4510936"/>
                  <a:gd name="connsiteY30" fmla="*/ 3086585 h 3835942"/>
                  <a:gd name="connsiteX31" fmla="*/ 116170 w 4510936"/>
                  <a:gd name="connsiteY31" fmla="*/ 2308285 h 3835942"/>
                  <a:gd name="connsiteX32" fmla="*/ 118297 w 4510936"/>
                  <a:gd name="connsiteY32" fmla="*/ 2287181 h 3835942"/>
                  <a:gd name="connsiteX33" fmla="*/ 98842 w 4510936"/>
                  <a:gd name="connsiteY33" fmla="*/ 2263602 h 3835942"/>
                  <a:gd name="connsiteX34" fmla="*/ 0 w 4510936"/>
                  <a:gd name="connsiteY34" fmla="*/ 1940013 h 3835942"/>
                  <a:gd name="connsiteX35" fmla="*/ 98842 w 4510936"/>
                  <a:gd name="connsiteY35" fmla="*/ 1616424 h 3835942"/>
                  <a:gd name="connsiteX36" fmla="*/ 158494 w 4510936"/>
                  <a:gd name="connsiteY36" fmla="*/ 1544125 h 3835942"/>
                  <a:gd name="connsiteX37" fmla="*/ 138294 w 4510936"/>
                  <a:gd name="connsiteY37" fmla="*/ 1479051 h 3835942"/>
                  <a:gd name="connsiteX38" fmla="*/ 124645 w 4510936"/>
                  <a:gd name="connsiteY38" fmla="*/ 1343654 h 3835942"/>
                  <a:gd name="connsiteX39" fmla="*/ 534966 w 4510936"/>
                  <a:gd name="connsiteY39" fmla="*/ 724623 h 3835942"/>
                  <a:gd name="connsiteX40" fmla="*/ 655270 w 4510936"/>
                  <a:gd name="connsiteY40" fmla="*/ 687278 h 3835942"/>
                  <a:gd name="connsiteX41" fmla="*/ 663127 w 4510936"/>
                  <a:gd name="connsiteY41" fmla="*/ 661967 h 3835942"/>
                  <a:gd name="connsiteX42" fmla="*/ 1282159 w 4510936"/>
                  <a:gd name="connsiteY42" fmla="*/ 251645 h 3835942"/>
                  <a:gd name="connsiteX43" fmla="*/ 1417556 w 4510936"/>
                  <a:gd name="connsiteY43" fmla="*/ 265294 h 3835942"/>
                  <a:gd name="connsiteX44" fmla="*/ 1421411 w 4510936"/>
                  <a:gd name="connsiteY44" fmla="*/ 266491 h 3835942"/>
                  <a:gd name="connsiteX45" fmla="*/ 1478933 w 4510936"/>
                  <a:gd name="connsiteY45" fmla="*/ 196773 h 3835942"/>
                  <a:gd name="connsiteX46" fmla="*/ 1953986 w 4510936"/>
                  <a:gd name="connsiteY46"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919514 w 4510936"/>
                  <a:gd name="connsiteY22" fmla="*/ 1168942 h 3835942"/>
                  <a:gd name="connsiteX23" fmla="*/ 1850570 w 4510936"/>
                  <a:gd name="connsiteY23" fmla="*/ 2130513 h 3835942"/>
                  <a:gd name="connsiteX24" fmla="*/ 2148114 w 4510936"/>
                  <a:gd name="connsiteY24" fmla="*/ 1901913 h 3835942"/>
                  <a:gd name="connsiteX25" fmla="*/ 1556657 w 4510936"/>
                  <a:gd name="connsiteY25" fmla="*/ 2852599 h 3835942"/>
                  <a:gd name="connsiteX26" fmla="*/ 1580115 w 4510936"/>
                  <a:gd name="connsiteY26" fmla="*/ 3729193 h 3835942"/>
                  <a:gd name="connsiteX27" fmla="*/ 1581642 w 4510936"/>
                  <a:gd name="connsiteY27" fmla="*/ 3835942 h 3835942"/>
                  <a:gd name="connsiteX28" fmla="*/ 1113971 w 4510936"/>
                  <a:gd name="connsiteY28" fmla="*/ 3835942 h 3835942"/>
                  <a:gd name="connsiteX29" fmla="*/ 836413 w 4510936"/>
                  <a:gd name="connsiteY29" fmla="*/ 3086585 h 3835942"/>
                  <a:gd name="connsiteX30" fmla="*/ 116170 w 4510936"/>
                  <a:gd name="connsiteY30" fmla="*/ 2308285 h 3835942"/>
                  <a:gd name="connsiteX31" fmla="*/ 118297 w 4510936"/>
                  <a:gd name="connsiteY31" fmla="*/ 2287181 h 3835942"/>
                  <a:gd name="connsiteX32" fmla="*/ 98842 w 4510936"/>
                  <a:gd name="connsiteY32" fmla="*/ 2263602 h 3835942"/>
                  <a:gd name="connsiteX33" fmla="*/ 0 w 4510936"/>
                  <a:gd name="connsiteY33" fmla="*/ 1940013 h 3835942"/>
                  <a:gd name="connsiteX34" fmla="*/ 98842 w 4510936"/>
                  <a:gd name="connsiteY34" fmla="*/ 1616424 h 3835942"/>
                  <a:gd name="connsiteX35" fmla="*/ 158494 w 4510936"/>
                  <a:gd name="connsiteY35" fmla="*/ 1544125 h 3835942"/>
                  <a:gd name="connsiteX36" fmla="*/ 138294 w 4510936"/>
                  <a:gd name="connsiteY36" fmla="*/ 1479051 h 3835942"/>
                  <a:gd name="connsiteX37" fmla="*/ 124645 w 4510936"/>
                  <a:gd name="connsiteY37" fmla="*/ 1343654 h 3835942"/>
                  <a:gd name="connsiteX38" fmla="*/ 534966 w 4510936"/>
                  <a:gd name="connsiteY38" fmla="*/ 724623 h 3835942"/>
                  <a:gd name="connsiteX39" fmla="*/ 655270 w 4510936"/>
                  <a:gd name="connsiteY39" fmla="*/ 687278 h 3835942"/>
                  <a:gd name="connsiteX40" fmla="*/ 663127 w 4510936"/>
                  <a:gd name="connsiteY40" fmla="*/ 661967 h 3835942"/>
                  <a:gd name="connsiteX41" fmla="*/ 1282159 w 4510936"/>
                  <a:gd name="connsiteY41" fmla="*/ 251645 h 3835942"/>
                  <a:gd name="connsiteX42" fmla="*/ 1417556 w 4510936"/>
                  <a:gd name="connsiteY42" fmla="*/ 265294 h 3835942"/>
                  <a:gd name="connsiteX43" fmla="*/ 1421411 w 4510936"/>
                  <a:gd name="connsiteY43" fmla="*/ 266491 h 3835942"/>
                  <a:gd name="connsiteX44" fmla="*/ 1478933 w 4510936"/>
                  <a:gd name="connsiteY44" fmla="*/ 196773 h 3835942"/>
                  <a:gd name="connsiteX45" fmla="*/ 1953986 w 4510936"/>
                  <a:gd name="connsiteY45"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850570 w 4510936"/>
                  <a:gd name="connsiteY22" fmla="*/ 2130513 h 3835942"/>
                  <a:gd name="connsiteX23" fmla="*/ 2148114 w 4510936"/>
                  <a:gd name="connsiteY23" fmla="*/ 1901913 h 3835942"/>
                  <a:gd name="connsiteX24" fmla="*/ 1556657 w 4510936"/>
                  <a:gd name="connsiteY24" fmla="*/ 2852599 h 3835942"/>
                  <a:gd name="connsiteX25" fmla="*/ 1580115 w 4510936"/>
                  <a:gd name="connsiteY25" fmla="*/ 3729193 h 3835942"/>
                  <a:gd name="connsiteX26" fmla="*/ 1581642 w 4510936"/>
                  <a:gd name="connsiteY26" fmla="*/ 3835942 h 3835942"/>
                  <a:gd name="connsiteX27" fmla="*/ 1113971 w 4510936"/>
                  <a:gd name="connsiteY27" fmla="*/ 3835942 h 3835942"/>
                  <a:gd name="connsiteX28" fmla="*/ 836413 w 4510936"/>
                  <a:gd name="connsiteY28" fmla="*/ 3086585 h 3835942"/>
                  <a:gd name="connsiteX29" fmla="*/ 116170 w 4510936"/>
                  <a:gd name="connsiteY29" fmla="*/ 2308285 h 3835942"/>
                  <a:gd name="connsiteX30" fmla="*/ 118297 w 4510936"/>
                  <a:gd name="connsiteY30" fmla="*/ 2287181 h 3835942"/>
                  <a:gd name="connsiteX31" fmla="*/ 98842 w 4510936"/>
                  <a:gd name="connsiteY31" fmla="*/ 2263602 h 3835942"/>
                  <a:gd name="connsiteX32" fmla="*/ 0 w 4510936"/>
                  <a:gd name="connsiteY32" fmla="*/ 1940013 h 3835942"/>
                  <a:gd name="connsiteX33" fmla="*/ 98842 w 4510936"/>
                  <a:gd name="connsiteY33" fmla="*/ 1616424 h 3835942"/>
                  <a:gd name="connsiteX34" fmla="*/ 158494 w 4510936"/>
                  <a:gd name="connsiteY34" fmla="*/ 1544125 h 3835942"/>
                  <a:gd name="connsiteX35" fmla="*/ 138294 w 4510936"/>
                  <a:gd name="connsiteY35" fmla="*/ 1479051 h 3835942"/>
                  <a:gd name="connsiteX36" fmla="*/ 124645 w 4510936"/>
                  <a:gd name="connsiteY36" fmla="*/ 1343654 h 3835942"/>
                  <a:gd name="connsiteX37" fmla="*/ 534966 w 4510936"/>
                  <a:gd name="connsiteY37" fmla="*/ 724623 h 3835942"/>
                  <a:gd name="connsiteX38" fmla="*/ 655270 w 4510936"/>
                  <a:gd name="connsiteY38" fmla="*/ 687278 h 3835942"/>
                  <a:gd name="connsiteX39" fmla="*/ 663127 w 4510936"/>
                  <a:gd name="connsiteY39" fmla="*/ 661967 h 3835942"/>
                  <a:gd name="connsiteX40" fmla="*/ 1282159 w 4510936"/>
                  <a:gd name="connsiteY40" fmla="*/ 251645 h 3835942"/>
                  <a:gd name="connsiteX41" fmla="*/ 1417556 w 4510936"/>
                  <a:gd name="connsiteY41" fmla="*/ 265294 h 3835942"/>
                  <a:gd name="connsiteX42" fmla="*/ 1421411 w 4510936"/>
                  <a:gd name="connsiteY42" fmla="*/ 266491 h 3835942"/>
                  <a:gd name="connsiteX43" fmla="*/ 1478933 w 4510936"/>
                  <a:gd name="connsiteY43" fmla="*/ 196773 h 3835942"/>
                  <a:gd name="connsiteX44" fmla="*/ 1953986 w 4510936"/>
                  <a:gd name="connsiteY44"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850570 w 4510936"/>
                  <a:gd name="connsiteY21" fmla="*/ 2130513 h 3835942"/>
                  <a:gd name="connsiteX22" fmla="*/ 2148114 w 4510936"/>
                  <a:gd name="connsiteY22" fmla="*/ 1901913 h 3835942"/>
                  <a:gd name="connsiteX23" fmla="*/ 1556657 w 4510936"/>
                  <a:gd name="connsiteY23" fmla="*/ 2852599 h 3835942"/>
                  <a:gd name="connsiteX24" fmla="*/ 1580115 w 4510936"/>
                  <a:gd name="connsiteY24" fmla="*/ 3729193 h 3835942"/>
                  <a:gd name="connsiteX25" fmla="*/ 1581642 w 4510936"/>
                  <a:gd name="connsiteY25" fmla="*/ 3835942 h 3835942"/>
                  <a:gd name="connsiteX26" fmla="*/ 1113971 w 4510936"/>
                  <a:gd name="connsiteY26" fmla="*/ 3835942 h 3835942"/>
                  <a:gd name="connsiteX27" fmla="*/ 836413 w 4510936"/>
                  <a:gd name="connsiteY27" fmla="*/ 3086585 h 3835942"/>
                  <a:gd name="connsiteX28" fmla="*/ 116170 w 4510936"/>
                  <a:gd name="connsiteY28" fmla="*/ 2308285 h 3835942"/>
                  <a:gd name="connsiteX29" fmla="*/ 118297 w 4510936"/>
                  <a:gd name="connsiteY29" fmla="*/ 2287181 h 3835942"/>
                  <a:gd name="connsiteX30" fmla="*/ 98842 w 4510936"/>
                  <a:gd name="connsiteY30" fmla="*/ 2263602 h 3835942"/>
                  <a:gd name="connsiteX31" fmla="*/ 0 w 4510936"/>
                  <a:gd name="connsiteY31" fmla="*/ 1940013 h 3835942"/>
                  <a:gd name="connsiteX32" fmla="*/ 98842 w 4510936"/>
                  <a:gd name="connsiteY32" fmla="*/ 1616424 h 3835942"/>
                  <a:gd name="connsiteX33" fmla="*/ 158494 w 4510936"/>
                  <a:gd name="connsiteY33" fmla="*/ 1544125 h 3835942"/>
                  <a:gd name="connsiteX34" fmla="*/ 138294 w 4510936"/>
                  <a:gd name="connsiteY34" fmla="*/ 1479051 h 3835942"/>
                  <a:gd name="connsiteX35" fmla="*/ 124645 w 4510936"/>
                  <a:gd name="connsiteY35" fmla="*/ 1343654 h 3835942"/>
                  <a:gd name="connsiteX36" fmla="*/ 534966 w 4510936"/>
                  <a:gd name="connsiteY36" fmla="*/ 724623 h 3835942"/>
                  <a:gd name="connsiteX37" fmla="*/ 655270 w 4510936"/>
                  <a:gd name="connsiteY37" fmla="*/ 687278 h 3835942"/>
                  <a:gd name="connsiteX38" fmla="*/ 663127 w 4510936"/>
                  <a:gd name="connsiteY38" fmla="*/ 661967 h 3835942"/>
                  <a:gd name="connsiteX39" fmla="*/ 1282159 w 4510936"/>
                  <a:gd name="connsiteY39" fmla="*/ 251645 h 3835942"/>
                  <a:gd name="connsiteX40" fmla="*/ 1417556 w 4510936"/>
                  <a:gd name="connsiteY40" fmla="*/ 265294 h 3835942"/>
                  <a:gd name="connsiteX41" fmla="*/ 1421411 w 4510936"/>
                  <a:gd name="connsiteY41" fmla="*/ 266491 h 3835942"/>
                  <a:gd name="connsiteX42" fmla="*/ 1478933 w 4510936"/>
                  <a:gd name="connsiteY42" fmla="*/ 196773 h 3835942"/>
                  <a:gd name="connsiteX43" fmla="*/ 1953986 w 4510936"/>
                  <a:gd name="connsiteY43"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850570 w 4510936"/>
                  <a:gd name="connsiteY20" fmla="*/ 2130513 h 3835942"/>
                  <a:gd name="connsiteX21" fmla="*/ 2148114 w 4510936"/>
                  <a:gd name="connsiteY21" fmla="*/ 1901913 h 3835942"/>
                  <a:gd name="connsiteX22" fmla="*/ 1556657 w 4510936"/>
                  <a:gd name="connsiteY22" fmla="*/ 2852599 h 3835942"/>
                  <a:gd name="connsiteX23" fmla="*/ 1580115 w 4510936"/>
                  <a:gd name="connsiteY23" fmla="*/ 3729193 h 3835942"/>
                  <a:gd name="connsiteX24" fmla="*/ 1581642 w 4510936"/>
                  <a:gd name="connsiteY24" fmla="*/ 3835942 h 3835942"/>
                  <a:gd name="connsiteX25" fmla="*/ 1113971 w 4510936"/>
                  <a:gd name="connsiteY25" fmla="*/ 3835942 h 3835942"/>
                  <a:gd name="connsiteX26" fmla="*/ 836413 w 4510936"/>
                  <a:gd name="connsiteY26" fmla="*/ 3086585 h 3835942"/>
                  <a:gd name="connsiteX27" fmla="*/ 116170 w 4510936"/>
                  <a:gd name="connsiteY27" fmla="*/ 2308285 h 3835942"/>
                  <a:gd name="connsiteX28" fmla="*/ 118297 w 4510936"/>
                  <a:gd name="connsiteY28" fmla="*/ 2287181 h 3835942"/>
                  <a:gd name="connsiteX29" fmla="*/ 98842 w 4510936"/>
                  <a:gd name="connsiteY29" fmla="*/ 2263602 h 3835942"/>
                  <a:gd name="connsiteX30" fmla="*/ 0 w 4510936"/>
                  <a:gd name="connsiteY30" fmla="*/ 1940013 h 3835942"/>
                  <a:gd name="connsiteX31" fmla="*/ 98842 w 4510936"/>
                  <a:gd name="connsiteY31" fmla="*/ 1616424 h 3835942"/>
                  <a:gd name="connsiteX32" fmla="*/ 158494 w 4510936"/>
                  <a:gd name="connsiteY32" fmla="*/ 1544125 h 3835942"/>
                  <a:gd name="connsiteX33" fmla="*/ 138294 w 4510936"/>
                  <a:gd name="connsiteY33" fmla="*/ 1479051 h 3835942"/>
                  <a:gd name="connsiteX34" fmla="*/ 124645 w 4510936"/>
                  <a:gd name="connsiteY34" fmla="*/ 1343654 h 3835942"/>
                  <a:gd name="connsiteX35" fmla="*/ 534966 w 4510936"/>
                  <a:gd name="connsiteY35" fmla="*/ 724623 h 3835942"/>
                  <a:gd name="connsiteX36" fmla="*/ 655270 w 4510936"/>
                  <a:gd name="connsiteY36" fmla="*/ 687278 h 3835942"/>
                  <a:gd name="connsiteX37" fmla="*/ 663127 w 4510936"/>
                  <a:gd name="connsiteY37" fmla="*/ 661967 h 3835942"/>
                  <a:gd name="connsiteX38" fmla="*/ 1282159 w 4510936"/>
                  <a:gd name="connsiteY38" fmla="*/ 251645 h 3835942"/>
                  <a:gd name="connsiteX39" fmla="*/ 1417556 w 4510936"/>
                  <a:gd name="connsiteY39" fmla="*/ 265294 h 3835942"/>
                  <a:gd name="connsiteX40" fmla="*/ 1421411 w 4510936"/>
                  <a:gd name="connsiteY40" fmla="*/ 266491 h 3835942"/>
                  <a:gd name="connsiteX41" fmla="*/ 1478933 w 4510936"/>
                  <a:gd name="connsiteY41" fmla="*/ 196773 h 3835942"/>
                  <a:gd name="connsiteX42" fmla="*/ 1953986 w 4510936"/>
                  <a:gd name="connsiteY42"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850570 w 4510936"/>
                  <a:gd name="connsiteY19" fmla="*/ 2130513 h 3835942"/>
                  <a:gd name="connsiteX20" fmla="*/ 2148114 w 4510936"/>
                  <a:gd name="connsiteY20" fmla="*/ 1901913 h 3835942"/>
                  <a:gd name="connsiteX21" fmla="*/ 1556657 w 4510936"/>
                  <a:gd name="connsiteY21" fmla="*/ 2852599 h 3835942"/>
                  <a:gd name="connsiteX22" fmla="*/ 1580115 w 4510936"/>
                  <a:gd name="connsiteY22" fmla="*/ 3729193 h 3835942"/>
                  <a:gd name="connsiteX23" fmla="*/ 1581642 w 4510936"/>
                  <a:gd name="connsiteY23" fmla="*/ 3835942 h 3835942"/>
                  <a:gd name="connsiteX24" fmla="*/ 1113971 w 4510936"/>
                  <a:gd name="connsiteY24" fmla="*/ 3835942 h 3835942"/>
                  <a:gd name="connsiteX25" fmla="*/ 836413 w 4510936"/>
                  <a:gd name="connsiteY25" fmla="*/ 3086585 h 3835942"/>
                  <a:gd name="connsiteX26" fmla="*/ 116170 w 4510936"/>
                  <a:gd name="connsiteY26" fmla="*/ 2308285 h 3835942"/>
                  <a:gd name="connsiteX27" fmla="*/ 118297 w 4510936"/>
                  <a:gd name="connsiteY27" fmla="*/ 2287181 h 3835942"/>
                  <a:gd name="connsiteX28" fmla="*/ 98842 w 4510936"/>
                  <a:gd name="connsiteY28" fmla="*/ 2263602 h 3835942"/>
                  <a:gd name="connsiteX29" fmla="*/ 0 w 4510936"/>
                  <a:gd name="connsiteY29" fmla="*/ 1940013 h 3835942"/>
                  <a:gd name="connsiteX30" fmla="*/ 98842 w 4510936"/>
                  <a:gd name="connsiteY30" fmla="*/ 1616424 h 3835942"/>
                  <a:gd name="connsiteX31" fmla="*/ 158494 w 4510936"/>
                  <a:gd name="connsiteY31" fmla="*/ 1544125 h 3835942"/>
                  <a:gd name="connsiteX32" fmla="*/ 138294 w 4510936"/>
                  <a:gd name="connsiteY32" fmla="*/ 1479051 h 3835942"/>
                  <a:gd name="connsiteX33" fmla="*/ 124645 w 4510936"/>
                  <a:gd name="connsiteY33" fmla="*/ 1343654 h 3835942"/>
                  <a:gd name="connsiteX34" fmla="*/ 534966 w 4510936"/>
                  <a:gd name="connsiteY34" fmla="*/ 724623 h 3835942"/>
                  <a:gd name="connsiteX35" fmla="*/ 655270 w 4510936"/>
                  <a:gd name="connsiteY35" fmla="*/ 687278 h 3835942"/>
                  <a:gd name="connsiteX36" fmla="*/ 663127 w 4510936"/>
                  <a:gd name="connsiteY36" fmla="*/ 661967 h 3835942"/>
                  <a:gd name="connsiteX37" fmla="*/ 1282159 w 4510936"/>
                  <a:gd name="connsiteY37" fmla="*/ 251645 h 3835942"/>
                  <a:gd name="connsiteX38" fmla="*/ 1417556 w 4510936"/>
                  <a:gd name="connsiteY38" fmla="*/ 265294 h 3835942"/>
                  <a:gd name="connsiteX39" fmla="*/ 1421411 w 4510936"/>
                  <a:gd name="connsiteY39" fmla="*/ 266491 h 3835942"/>
                  <a:gd name="connsiteX40" fmla="*/ 1478933 w 4510936"/>
                  <a:gd name="connsiteY40" fmla="*/ 196773 h 3835942"/>
                  <a:gd name="connsiteX41" fmla="*/ 1953986 w 4510936"/>
                  <a:gd name="connsiteY41"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2148114 w 4510936"/>
                  <a:gd name="connsiteY19" fmla="*/ 1901913 h 3835942"/>
                  <a:gd name="connsiteX20" fmla="*/ 1556657 w 4510936"/>
                  <a:gd name="connsiteY20" fmla="*/ 2852599 h 3835942"/>
                  <a:gd name="connsiteX21" fmla="*/ 1580115 w 4510936"/>
                  <a:gd name="connsiteY21" fmla="*/ 3729193 h 3835942"/>
                  <a:gd name="connsiteX22" fmla="*/ 1581642 w 4510936"/>
                  <a:gd name="connsiteY22" fmla="*/ 3835942 h 3835942"/>
                  <a:gd name="connsiteX23" fmla="*/ 1113971 w 4510936"/>
                  <a:gd name="connsiteY23" fmla="*/ 3835942 h 3835942"/>
                  <a:gd name="connsiteX24" fmla="*/ 836413 w 4510936"/>
                  <a:gd name="connsiteY24" fmla="*/ 3086585 h 3835942"/>
                  <a:gd name="connsiteX25" fmla="*/ 116170 w 4510936"/>
                  <a:gd name="connsiteY25" fmla="*/ 2308285 h 3835942"/>
                  <a:gd name="connsiteX26" fmla="*/ 118297 w 4510936"/>
                  <a:gd name="connsiteY26" fmla="*/ 2287181 h 3835942"/>
                  <a:gd name="connsiteX27" fmla="*/ 98842 w 4510936"/>
                  <a:gd name="connsiteY27" fmla="*/ 2263602 h 3835942"/>
                  <a:gd name="connsiteX28" fmla="*/ 0 w 4510936"/>
                  <a:gd name="connsiteY28" fmla="*/ 1940013 h 3835942"/>
                  <a:gd name="connsiteX29" fmla="*/ 98842 w 4510936"/>
                  <a:gd name="connsiteY29" fmla="*/ 1616424 h 3835942"/>
                  <a:gd name="connsiteX30" fmla="*/ 158494 w 4510936"/>
                  <a:gd name="connsiteY30" fmla="*/ 1544125 h 3835942"/>
                  <a:gd name="connsiteX31" fmla="*/ 138294 w 4510936"/>
                  <a:gd name="connsiteY31" fmla="*/ 1479051 h 3835942"/>
                  <a:gd name="connsiteX32" fmla="*/ 124645 w 4510936"/>
                  <a:gd name="connsiteY32" fmla="*/ 1343654 h 3835942"/>
                  <a:gd name="connsiteX33" fmla="*/ 534966 w 4510936"/>
                  <a:gd name="connsiteY33" fmla="*/ 724623 h 3835942"/>
                  <a:gd name="connsiteX34" fmla="*/ 655270 w 4510936"/>
                  <a:gd name="connsiteY34" fmla="*/ 687278 h 3835942"/>
                  <a:gd name="connsiteX35" fmla="*/ 663127 w 4510936"/>
                  <a:gd name="connsiteY35" fmla="*/ 661967 h 3835942"/>
                  <a:gd name="connsiteX36" fmla="*/ 1282159 w 4510936"/>
                  <a:gd name="connsiteY36" fmla="*/ 251645 h 3835942"/>
                  <a:gd name="connsiteX37" fmla="*/ 1417556 w 4510936"/>
                  <a:gd name="connsiteY37" fmla="*/ 265294 h 3835942"/>
                  <a:gd name="connsiteX38" fmla="*/ 1421411 w 4510936"/>
                  <a:gd name="connsiteY38" fmla="*/ 266491 h 3835942"/>
                  <a:gd name="connsiteX39" fmla="*/ 1478933 w 4510936"/>
                  <a:gd name="connsiteY39" fmla="*/ 196773 h 3835942"/>
                  <a:gd name="connsiteX40" fmla="*/ 1953986 w 4510936"/>
                  <a:gd name="connsiteY40"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2133865 w 4510936"/>
                  <a:gd name="connsiteY19" fmla="*/ 1977965 h 3835942"/>
                  <a:gd name="connsiteX20" fmla="*/ 2148114 w 4510936"/>
                  <a:gd name="connsiteY20" fmla="*/ 1901913 h 3835942"/>
                  <a:gd name="connsiteX21" fmla="*/ 1556657 w 4510936"/>
                  <a:gd name="connsiteY21" fmla="*/ 2852599 h 3835942"/>
                  <a:gd name="connsiteX22" fmla="*/ 1580115 w 4510936"/>
                  <a:gd name="connsiteY22" fmla="*/ 3729193 h 3835942"/>
                  <a:gd name="connsiteX23" fmla="*/ 1581642 w 4510936"/>
                  <a:gd name="connsiteY23" fmla="*/ 3835942 h 3835942"/>
                  <a:gd name="connsiteX24" fmla="*/ 1113971 w 4510936"/>
                  <a:gd name="connsiteY24" fmla="*/ 3835942 h 3835942"/>
                  <a:gd name="connsiteX25" fmla="*/ 836413 w 4510936"/>
                  <a:gd name="connsiteY25" fmla="*/ 3086585 h 3835942"/>
                  <a:gd name="connsiteX26" fmla="*/ 116170 w 4510936"/>
                  <a:gd name="connsiteY26" fmla="*/ 2308285 h 3835942"/>
                  <a:gd name="connsiteX27" fmla="*/ 118297 w 4510936"/>
                  <a:gd name="connsiteY27" fmla="*/ 2287181 h 3835942"/>
                  <a:gd name="connsiteX28" fmla="*/ 98842 w 4510936"/>
                  <a:gd name="connsiteY28" fmla="*/ 2263602 h 3835942"/>
                  <a:gd name="connsiteX29" fmla="*/ 0 w 4510936"/>
                  <a:gd name="connsiteY29" fmla="*/ 1940013 h 3835942"/>
                  <a:gd name="connsiteX30" fmla="*/ 98842 w 4510936"/>
                  <a:gd name="connsiteY30" fmla="*/ 1616424 h 3835942"/>
                  <a:gd name="connsiteX31" fmla="*/ 158494 w 4510936"/>
                  <a:gd name="connsiteY31" fmla="*/ 1544125 h 3835942"/>
                  <a:gd name="connsiteX32" fmla="*/ 138294 w 4510936"/>
                  <a:gd name="connsiteY32" fmla="*/ 1479051 h 3835942"/>
                  <a:gd name="connsiteX33" fmla="*/ 124645 w 4510936"/>
                  <a:gd name="connsiteY33" fmla="*/ 1343654 h 3835942"/>
                  <a:gd name="connsiteX34" fmla="*/ 534966 w 4510936"/>
                  <a:gd name="connsiteY34" fmla="*/ 724623 h 3835942"/>
                  <a:gd name="connsiteX35" fmla="*/ 655270 w 4510936"/>
                  <a:gd name="connsiteY35" fmla="*/ 687278 h 3835942"/>
                  <a:gd name="connsiteX36" fmla="*/ 663127 w 4510936"/>
                  <a:gd name="connsiteY36" fmla="*/ 661967 h 3835942"/>
                  <a:gd name="connsiteX37" fmla="*/ 1282159 w 4510936"/>
                  <a:gd name="connsiteY37" fmla="*/ 251645 h 3835942"/>
                  <a:gd name="connsiteX38" fmla="*/ 1417556 w 4510936"/>
                  <a:gd name="connsiteY38" fmla="*/ 265294 h 3835942"/>
                  <a:gd name="connsiteX39" fmla="*/ 1421411 w 4510936"/>
                  <a:gd name="connsiteY39" fmla="*/ 266491 h 3835942"/>
                  <a:gd name="connsiteX40" fmla="*/ 1478933 w 4510936"/>
                  <a:gd name="connsiteY40" fmla="*/ 196773 h 3835942"/>
                  <a:gd name="connsiteX41" fmla="*/ 1953986 w 4510936"/>
                  <a:gd name="connsiteY41"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2133865 w 4510936"/>
                  <a:gd name="connsiteY18" fmla="*/ 1977965 h 3835942"/>
                  <a:gd name="connsiteX19" fmla="*/ 2148114 w 4510936"/>
                  <a:gd name="connsiteY19" fmla="*/ 1901913 h 3835942"/>
                  <a:gd name="connsiteX20" fmla="*/ 1556657 w 4510936"/>
                  <a:gd name="connsiteY20" fmla="*/ 2852599 h 3835942"/>
                  <a:gd name="connsiteX21" fmla="*/ 1580115 w 4510936"/>
                  <a:gd name="connsiteY21" fmla="*/ 3729193 h 3835942"/>
                  <a:gd name="connsiteX22" fmla="*/ 1581642 w 4510936"/>
                  <a:gd name="connsiteY22" fmla="*/ 3835942 h 3835942"/>
                  <a:gd name="connsiteX23" fmla="*/ 1113971 w 4510936"/>
                  <a:gd name="connsiteY23" fmla="*/ 3835942 h 3835942"/>
                  <a:gd name="connsiteX24" fmla="*/ 836413 w 4510936"/>
                  <a:gd name="connsiteY24" fmla="*/ 3086585 h 3835942"/>
                  <a:gd name="connsiteX25" fmla="*/ 116170 w 4510936"/>
                  <a:gd name="connsiteY25" fmla="*/ 2308285 h 3835942"/>
                  <a:gd name="connsiteX26" fmla="*/ 118297 w 4510936"/>
                  <a:gd name="connsiteY26" fmla="*/ 2287181 h 3835942"/>
                  <a:gd name="connsiteX27" fmla="*/ 98842 w 4510936"/>
                  <a:gd name="connsiteY27" fmla="*/ 2263602 h 3835942"/>
                  <a:gd name="connsiteX28" fmla="*/ 0 w 4510936"/>
                  <a:gd name="connsiteY28" fmla="*/ 1940013 h 3835942"/>
                  <a:gd name="connsiteX29" fmla="*/ 98842 w 4510936"/>
                  <a:gd name="connsiteY29" fmla="*/ 1616424 h 3835942"/>
                  <a:gd name="connsiteX30" fmla="*/ 158494 w 4510936"/>
                  <a:gd name="connsiteY30" fmla="*/ 1544125 h 3835942"/>
                  <a:gd name="connsiteX31" fmla="*/ 138294 w 4510936"/>
                  <a:gd name="connsiteY31" fmla="*/ 1479051 h 3835942"/>
                  <a:gd name="connsiteX32" fmla="*/ 124645 w 4510936"/>
                  <a:gd name="connsiteY32" fmla="*/ 1343654 h 3835942"/>
                  <a:gd name="connsiteX33" fmla="*/ 534966 w 4510936"/>
                  <a:gd name="connsiteY33" fmla="*/ 724623 h 3835942"/>
                  <a:gd name="connsiteX34" fmla="*/ 655270 w 4510936"/>
                  <a:gd name="connsiteY34" fmla="*/ 687278 h 3835942"/>
                  <a:gd name="connsiteX35" fmla="*/ 663127 w 4510936"/>
                  <a:gd name="connsiteY35" fmla="*/ 661967 h 3835942"/>
                  <a:gd name="connsiteX36" fmla="*/ 1282159 w 4510936"/>
                  <a:gd name="connsiteY36" fmla="*/ 251645 h 3835942"/>
                  <a:gd name="connsiteX37" fmla="*/ 1417556 w 4510936"/>
                  <a:gd name="connsiteY37" fmla="*/ 265294 h 3835942"/>
                  <a:gd name="connsiteX38" fmla="*/ 1421411 w 4510936"/>
                  <a:gd name="connsiteY38" fmla="*/ 266491 h 3835942"/>
                  <a:gd name="connsiteX39" fmla="*/ 1478933 w 4510936"/>
                  <a:gd name="connsiteY39" fmla="*/ 196773 h 3835942"/>
                  <a:gd name="connsiteX40" fmla="*/ 1953986 w 4510936"/>
                  <a:gd name="connsiteY40"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2148114 w 4510936"/>
                  <a:gd name="connsiteY18" fmla="*/ 1901913 h 3835942"/>
                  <a:gd name="connsiteX19" fmla="*/ 1556657 w 4510936"/>
                  <a:gd name="connsiteY19" fmla="*/ 2852599 h 3835942"/>
                  <a:gd name="connsiteX20" fmla="*/ 1580115 w 4510936"/>
                  <a:gd name="connsiteY20" fmla="*/ 3729193 h 3835942"/>
                  <a:gd name="connsiteX21" fmla="*/ 1581642 w 4510936"/>
                  <a:gd name="connsiteY21" fmla="*/ 3835942 h 3835942"/>
                  <a:gd name="connsiteX22" fmla="*/ 1113971 w 4510936"/>
                  <a:gd name="connsiteY22" fmla="*/ 3835942 h 3835942"/>
                  <a:gd name="connsiteX23" fmla="*/ 836413 w 4510936"/>
                  <a:gd name="connsiteY23" fmla="*/ 3086585 h 3835942"/>
                  <a:gd name="connsiteX24" fmla="*/ 116170 w 4510936"/>
                  <a:gd name="connsiteY24" fmla="*/ 2308285 h 3835942"/>
                  <a:gd name="connsiteX25" fmla="*/ 118297 w 4510936"/>
                  <a:gd name="connsiteY25" fmla="*/ 2287181 h 3835942"/>
                  <a:gd name="connsiteX26" fmla="*/ 98842 w 4510936"/>
                  <a:gd name="connsiteY26" fmla="*/ 2263602 h 3835942"/>
                  <a:gd name="connsiteX27" fmla="*/ 0 w 4510936"/>
                  <a:gd name="connsiteY27" fmla="*/ 1940013 h 3835942"/>
                  <a:gd name="connsiteX28" fmla="*/ 98842 w 4510936"/>
                  <a:gd name="connsiteY28" fmla="*/ 1616424 h 3835942"/>
                  <a:gd name="connsiteX29" fmla="*/ 158494 w 4510936"/>
                  <a:gd name="connsiteY29" fmla="*/ 1544125 h 3835942"/>
                  <a:gd name="connsiteX30" fmla="*/ 138294 w 4510936"/>
                  <a:gd name="connsiteY30" fmla="*/ 1479051 h 3835942"/>
                  <a:gd name="connsiteX31" fmla="*/ 124645 w 4510936"/>
                  <a:gd name="connsiteY31" fmla="*/ 1343654 h 3835942"/>
                  <a:gd name="connsiteX32" fmla="*/ 534966 w 4510936"/>
                  <a:gd name="connsiteY32" fmla="*/ 724623 h 3835942"/>
                  <a:gd name="connsiteX33" fmla="*/ 655270 w 4510936"/>
                  <a:gd name="connsiteY33" fmla="*/ 687278 h 3835942"/>
                  <a:gd name="connsiteX34" fmla="*/ 663127 w 4510936"/>
                  <a:gd name="connsiteY34" fmla="*/ 661967 h 3835942"/>
                  <a:gd name="connsiteX35" fmla="*/ 1282159 w 4510936"/>
                  <a:gd name="connsiteY35" fmla="*/ 251645 h 3835942"/>
                  <a:gd name="connsiteX36" fmla="*/ 1417556 w 4510936"/>
                  <a:gd name="connsiteY36" fmla="*/ 265294 h 3835942"/>
                  <a:gd name="connsiteX37" fmla="*/ 1421411 w 4510936"/>
                  <a:gd name="connsiteY37" fmla="*/ 266491 h 3835942"/>
                  <a:gd name="connsiteX38" fmla="*/ 1478933 w 4510936"/>
                  <a:gd name="connsiteY38" fmla="*/ 196773 h 3835942"/>
                  <a:gd name="connsiteX39" fmla="*/ 1953986 w 4510936"/>
                  <a:gd name="connsiteY39"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556657 w 4510936"/>
                  <a:gd name="connsiteY18" fmla="*/ 2852599 h 3835942"/>
                  <a:gd name="connsiteX19" fmla="*/ 1580115 w 4510936"/>
                  <a:gd name="connsiteY19" fmla="*/ 3729193 h 3835942"/>
                  <a:gd name="connsiteX20" fmla="*/ 1581642 w 4510936"/>
                  <a:gd name="connsiteY20" fmla="*/ 3835942 h 3835942"/>
                  <a:gd name="connsiteX21" fmla="*/ 1113971 w 4510936"/>
                  <a:gd name="connsiteY21" fmla="*/ 3835942 h 3835942"/>
                  <a:gd name="connsiteX22" fmla="*/ 836413 w 4510936"/>
                  <a:gd name="connsiteY22" fmla="*/ 3086585 h 3835942"/>
                  <a:gd name="connsiteX23" fmla="*/ 116170 w 4510936"/>
                  <a:gd name="connsiteY23" fmla="*/ 2308285 h 3835942"/>
                  <a:gd name="connsiteX24" fmla="*/ 118297 w 4510936"/>
                  <a:gd name="connsiteY24" fmla="*/ 2287181 h 3835942"/>
                  <a:gd name="connsiteX25" fmla="*/ 98842 w 4510936"/>
                  <a:gd name="connsiteY25" fmla="*/ 2263602 h 3835942"/>
                  <a:gd name="connsiteX26" fmla="*/ 0 w 4510936"/>
                  <a:gd name="connsiteY26" fmla="*/ 1940013 h 3835942"/>
                  <a:gd name="connsiteX27" fmla="*/ 98842 w 4510936"/>
                  <a:gd name="connsiteY27" fmla="*/ 1616424 h 3835942"/>
                  <a:gd name="connsiteX28" fmla="*/ 158494 w 4510936"/>
                  <a:gd name="connsiteY28" fmla="*/ 1544125 h 3835942"/>
                  <a:gd name="connsiteX29" fmla="*/ 138294 w 4510936"/>
                  <a:gd name="connsiteY29" fmla="*/ 1479051 h 3835942"/>
                  <a:gd name="connsiteX30" fmla="*/ 124645 w 4510936"/>
                  <a:gd name="connsiteY30" fmla="*/ 1343654 h 3835942"/>
                  <a:gd name="connsiteX31" fmla="*/ 534966 w 4510936"/>
                  <a:gd name="connsiteY31" fmla="*/ 724623 h 3835942"/>
                  <a:gd name="connsiteX32" fmla="*/ 655270 w 4510936"/>
                  <a:gd name="connsiteY32" fmla="*/ 687278 h 3835942"/>
                  <a:gd name="connsiteX33" fmla="*/ 663127 w 4510936"/>
                  <a:gd name="connsiteY33" fmla="*/ 661967 h 3835942"/>
                  <a:gd name="connsiteX34" fmla="*/ 1282159 w 4510936"/>
                  <a:gd name="connsiteY34" fmla="*/ 251645 h 3835942"/>
                  <a:gd name="connsiteX35" fmla="*/ 1417556 w 4510936"/>
                  <a:gd name="connsiteY35" fmla="*/ 265294 h 3835942"/>
                  <a:gd name="connsiteX36" fmla="*/ 1421411 w 4510936"/>
                  <a:gd name="connsiteY36" fmla="*/ 266491 h 3835942"/>
                  <a:gd name="connsiteX37" fmla="*/ 1478933 w 4510936"/>
                  <a:gd name="connsiteY37" fmla="*/ 196773 h 3835942"/>
                  <a:gd name="connsiteX38" fmla="*/ 1953986 w 4510936"/>
                  <a:gd name="connsiteY38"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556657 w 4510936"/>
                  <a:gd name="connsiteY17" fmla="*/ 2852599 h 3835942"/>
                  <a:gd name="connsiteX18" fmla="*/ 1580115 w 4510936"/>
                  <a:gd name="connsiteY18" fmla="*/ 3729193 h 3835942"/>
                  <a:gd name="connsiteX19" fmla="*/ 1581642 w 4510936"/>
                  <a:gd name="connsiteY19" fmla="*/ 3835942 h 3835942"/>
                  <a:gd name="connsiteX20" fmla="*/ 1113971 w 4510936"/>
                  <a:gd name="connsiteY20" fmla="*/ 3835942 h 3835942"/>
                  <a:gd name="connsiteX21" fmla="*/ 836413 w 4510936"/>
                  <a:gd name="connsiteY21" fmla="*/ 3086585 h 3835942"/>
                  <a:gd name="connsiteX22" fmla="*/ 116170 w 4510936"/>
                  <a:gd name="connsiteY22" fmla="*/ 2308285 h 3835942"/>
                  <a:gd name="connsiteX23" fmla="*/ 118297 w 4510936"/>
                  <a:gd name="connsiteY23" fmla="*/ 2287181 h 3835942"/>
                  <a:gd name="connsiteX24" fmla="*/ 98842 w 4510936"/>
                  <a:gd name="connsiteY24" fmla="*/ 2263602 h 3835942"/>
                  <a:gd name="connsiteX25" fmla="*/ 0 w 4510936"/>
                  <a:gd name="connsiteY25" fmla="*/ 1940013 h 3835942"/>
                  <a:gd name="connsiteX26" fmla="*/ 98842 w 4510936"/>
                  <a:gd name="connsiteY26" fmla="*/ 1616424 h 3835942"/>
                  <a:gd name="connsiteX27" fmla="*/ 158494 w 4510936"/>
                  <a:gd name="connsiteY27" fmla="*/ 1544125 h 3835942"/>
                  <a:gd name="connsiteX28" fmla="*/ 138294 w 4510936"/>
                  <a:gd name="connsiteY28" fmla="*/ 1479051 h 3835942"/>
                  <a:gd name="connsiteX29" fmla="*/ 124645 w 4510936"/>
                  <a:gd name="connsiteY29" fmla="*/ 1343654 h 3835942"/>
                  <a:gd name="connsiteX30" fmla="*/ 534966 w 4510936"/>
                  <a:gd name="connsiteY30" fmla="*/ 724623 h 3835942"/>
                  <a:gd name="connsiteX31" fmla="*/ 655270 w 4510936"/>
                  <a:gd name="connsiteY31" fmla="*/ 687278 h 3835942"/>
                  <a:gd name="connsiteX32" fmla="*/ 663127 w 4510936"/>
                  <a:gd name="connsiteY32" fmla="*/ 661967 h 3835942"/>
                  <a:gd name="connsiteX33" fmla="*/ 1282159 w 4510936"/>
                  <a:gd name="connsiteY33" fmla="*/ 251645 h 3835942"/>
                  <a:gd name="connsiteX34" fmla="*/ 1417556 w 4510936"/>
                  <a:gd name="connsiteY34" fmla="*/ 265294 h 3835942"/>
                  <a:gd name="connsiteX35" fmla="*/ 1421411 w 4510936"/>
                  <a:gd name="connsiteY35" fmla="*/ 266491 h 3835942"/>
                  <a:gd name="connsiteX36" fmla="*/ 1478933 w 4510936"/>
                  <a:gd name="connsiteY36" fmla="*/ 196773 h 3835942"/>
                  <a:gd name="connsiteX37" fmla="*/ 1953986 w 4510936"/>
                  <a:gd name="connsiteY37"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556657 w 4510936"/>
                  <a:gd name="connsiteY17" fmla="*/ 2852599 h 3835942"/>
                  <a:gd name="connsiteX18" fmla="*/ 1581642 w 4510936"/>
                  <a:gd name="connsiteY18" fmla="*/ 3835942 h 3835942"/>
                  <a:gd name="connsiteX19" fmla="*/ 1113971 w 4510936"/>
                  <a:gd name="connsiteY19" fmla="*/ 3835942 h 3835942"/>
                  <a:gd name="connsiteX20" fmla="*/ 836413 w 4510936"/>
                  <a:gd name="connsiteY20" fmla="*/ 3086585 h 3835942"/>
                  <a:gd name="connsiteX21" fmla="*/ 116170 w 4510936"/>
                  <a:gd name="connsiteY21" fmla="*/ 2308285 h 3835942"/>
                  <a:gd name="connsiteX22" fmla="*/ 118297 w 4510936"/>
                  <a:gd name="connsiteY22" fmla="*/ 2287181 h 3835942"/>
                  <a:gd name="connsiteX23" fmla="*/ 98842 w 4510936"/>
                  <a:gd name="connsiteY23" fmla="*/ 2263602 h 3835942"/>
                  <a:gd name="connsiteX24" fmla="*/ 0 w 4510936"/>
                  <a:gd name="connsiteY24" fmla="*/ 1940013 h 3835942"/>
                  <a:gd name="connsiteX25" fmla="*/ 98842 w 4510936"/>
                  <a:gd name="connsiteY25" fmla="*/ 1616424 h 3835942"/>
                  <a:gd name="connsiteX26" fmla="*/ 158494 w 4510936"/>
                  <a:gd name="connsiteY26" fmla="*/ 1544125 h 3835942"/>
                  <a:gd name="connsiteX27" fmla="*/ 138294 w 4510936"/>
                  <a:gd name="connsiteY27" fmla="*/ 1479051 h 3835942"/>
                  <a:gd name="connsiteX28" fmla="*/ 124645 w 4510936"/>
                  <a:gd name="connsiteY28" fmla="*/ 1343654 h 3835942"/>
                  <a:gd name="connsiteX29" fmla="*/ 534966 w 4510936"/>
                  <a:gd name="connsiteY29" fmla="*/ 724623 h 3835942"/>
                  <a:gd name="connsiteX30" fmla="*/ 655270 w 4510936"/>
                  <a:gd name="connsiteY30" fmla="*/ 687278 h 3835942"/>
                  <a:gd name="connsiteX31" fmla="*/ 663127 w 4510936"/>
                  <a:gd name="connsiteY31" fmla="*/ 661967 h 3835942"/>
                  <a:gd name="connsiteX32" fmla="*/ 1282159 w 4510936"/>
                  <a:gd name="connsiteY32" fmla="*/ 251645 h 3835942"/>
                  <a:gd name="connsiteX33" fmla="*/ 1417556 w 4510936"/>
                  <a:gd name="connsiteY33" fmla="*/ 265294 h 3835942"/>
                  <a:gd name="connsiteX34" fmla="*/ 1421411 w 4510936"/>
                  <a:gd name="connsiteY34" fmla="*/ 266491 h 3835942"/>
                  <a:gd name="connsiteX35" fmla="*/ 1478933 w 4510936"/>
                  <a:gd name="connsiteY35" fmla="*/ 196773 h 3835942"/>
                  <a:gd name="connsiteX36" fmla="*/ 1953986 w 4510936"/>
                  <a:gd name="connsiteY36"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581642 w 4510936"/>
                  <a:gd name="connsiteY17" fmla="*/ 3835942 h 3835942"/>
                  <a:gd name="connsiteX18" fmla="*/ 1113971 w 4510936"/>
                  <a:gd name="connsiteY18" fmla="*/ 3835942 h 3835942"/>
                  <a:gd name="connsiteX19" fmla="*/ 836413 w 4510936"/>
                  <a:gd name="connsiteY19" fmla="*/ 3086585 h 3835942"/>
                  <a:gd name="connsiteX20" fmla="*/ 116170 w 4510936"/>
                  <a:gd name="connsiteY20" fmla="*/ 2308285 h 3835942"/>
                  <a:gd name="connsiteX21" fmla="*/ 118297 w 4510936"/>
                  <a:gd name="connsiteY21" fmla="*/ 2287181 h 3835942"/>
                  <a:gd name="connsiteX22" fmla="*/ 98842 w 4510936"/>
                  <a:gd name="connsiteY22" fmla="*/ 2263602 h 3835942"/>
                  <a:gd name="connsiteX23" fmla="*/ 0 w 4510936"/>
                  <a:gd name="connsiteY23" fmla="*/ 1940013 h 3835942"/>
                  <a:gd name="connsiteX24" fmla="*/ 98842 w 4510936"/>
                  <a:gd name="connsiteY24" fmla="*/ 1616424 h 3835942"/>
                  <a:gd name="connsiteX25" fmla="*/ 158494 w 4510936"/>
                  <a:gd name="connsiteY25" fmla="*/ 1544125 h 3835942"/>
                  <a:gd name="connsiteX26" fmla="*/ 138294 w 4510936"/>
                  <a:gd name="connsiteY26" fmla="*/ 1479051 h 3835942"/>
                  <a:gd name="connsiteX27" fmla="*/ 124645 w 4510936"/>
                  <a:gd name="connsiteY27" fmla="*/ 1343654 h 3835942"/>
                  <a:gd name="connsiteX28" fmla="*/ 534966 w 4510936"/>
                  <a:gd name="connsiteY28" fmla="*/ 724623 h 3835942"/>
                  <a:gd name="connsiteX29" fmla="*/ 655270 w 4510936"/>
                  <a:gd name="connsiteY29" fmla="*/ 687278 h 3835942"/>
                  <a:gd name="connsiteX30" fmla="*/ 663127 w 4510936"/>
                  <a:gd name="connsiteY30" fmla="*/ 661967 h 3835942"/>
                  <a:gd name="connsiteX31" fmla="*/ 1282159 w 4510936"/>
                  <a:gd name="connsiteY31" fmla="*/ 251645 h 3835942"/>
                  <a:gd name="connsiteX32" fmla="*/ 1417556 w 4510936"/>
                  <a:gd name="connsiteY32" fmla="*/ 265294 h 3835942"/>
                  <a:gd name="connsiteX33" fmla="*/ 1421411 w 4510936"/>
                  <a:gd name="connsiteY33" fmla="*/ 266491 h 3835942"/>
                  <a:gd name="connsiteX34" fmla="*/ 1478933 w 4510936"/>
                  <a:gd name="connsiteY34" fmla="*/ 196773 h 3835942"/>
                  <a:gd name="connsiteX35" fmla="*/ 1953986 w 4510936"/>
                  <a:gd name="connsiteY35" fmla="*/ 0 h 3835942"/>
                  <a:gd name="connsiteX0" fmla="*/ 1581642 w 4510936"/>
                  <a:gd name="connsiteY0" fmla="*/ 3835942 h 4045762"/>
                  <a:gd name="connsiteX1" fmla="*/ 1113971 w 4510936"/>
                  <a:gd name="connsiteY1" fmla="*/ 3835942 h 4045762"/>
                  <a:gd name="connsiteX2" fmla="*/ 836413 w 4510936"/>
                  <a:gd name="connsiteY2" fmla="*/ 3086585 h 4045762"/>
                  <a:gd name="connsiteX3" fmla="*/ 116170 w 4510936"/>
                  <a:gd name="connsiteY3" fmla="*/ 2308285 h 4045762"/>
                  <a:gd name="connsiteX4" fmla="*/ 118297 w 4510936"/>
                  <a:gd name="connsiteY4" fmla="*/ 2287181 h 4045762"/>
                  <a:gd name="connsiteX5" fmla="*/ 98842 w 4510936"/>
                  <a:gd name="connsiteY5" fmla="*/ 2263602 h 4045762"/>
                  <a:gd name="connsiteX6" fmla="*/ 0 w 4510936"/>
                  <a:gd name="connsiteY6" fmla="*/ 1940013 h 4045762"/>
                  <a:gd name="connsiteX7" fmla="*/ 98842 w 4510936"/>
                  <a:gd name="connsiteY7" fmla="*/ 1616424 h 4045762"/>
                  <a:gd name="connsiteX8" fmla="*/ 158494 w 4510936"/>
                  <a:gd name="connsiteY8" fmla="*/ 1544125 h 4045762"/>
                  <a:gd name="connsiteX9" fmla="*/ 138294 w 4510936"/>
                  <a:gd name="connsiteY9" fmla="*/ 1479051 h 4045762"/>
                  <a:gd name="connsiteX10" fmla="*/ 124645 w 4510936"/>
                  <a:gd name="connsiteY10" fmla="*/ 1343654 h 4045762"/>
                  <a:gd name="connsiteX11" fmla="*/ 534966 w 4510936"/>
                  <a:gd name="connsiteY11" fmla="*/ 724623 h 4045762"/>
                  <a:gd name="connsiteX12" fmla="*/ 655270 w 4510936"/>
                  <a:gd name="connsiteY12" fmla="*/ 687278 h 4045762"/>
                  <a:gd name="connsiteX13" fmla="*/ 663127 w 4510936"/>
                  <a:gd name="connsiteY13" fmla="*/ 661967 h 4045762"/>
                  <a:gd name="connsiteX14" fmla="*/ 1282159 w 4510936"/>
                  <a:gd name="connsiteY14" fmla="*/ 251645 h 4045762"/>
                  <a:gd name="connsiteX15" fmla="*/ 1417556 w 4510936"/>
                  <a:gd name="connsiteY15" fmla="*/ 265294 h 4045762"/>
                  <a:gd name="connsiteX16" fmla="*/ 1421411 w 4510936"/>
                  <a:gd name="connsiteY16" fmla="*/ 266491 h 4045762"/>
                  <a:gd name="connsiteX17" fmla="*/ 1478933 w 4510936"/>
                  <a:gd name="connsiteY17" fmla="*/ 196773 h 4045762"/>
                  <a:gd name="connsiteX18" fmla="*/ 1953986 w 4510936"/>
                  <a:gd name="connsiteY18" fmla="*/ 0 h 4045762"/>
                  <a:gd name="connsiteX19" fmla="*/ 2329611 w 4510936"/>
                  <a:gd name="connsiteY19" fmla="*/ 114738 h 4045762"/>
                  <a:gd name="connsiteX20" fmla="*/ 2418153 w 4510936"/>
                  <a:gd name="connsiteY20" fmla="*/ 187791 h 4045762"/>
                  <a:gd name="connsiteX21" fmla="*/ 2436328 w 4510936"/>
                  <a:gd name="connsiteY21" fmla="*/ 172795 h 4045762"/>
                  <a:gd name="connsiteX22" fmla="*/ 2811953 w 4510936"/>
                  <a:gd name="connsiteY22" fmla="*/ 58057 h 4045762"/>
                  <a:gd name="connsiteX23" fmla="*/ 3430985 w 4510936"/>
                  <a:gd name="connsiteY23" fmla="*/ 468379 h 4045762"/>
                  <a:gd name="connsiteX24" fmla="*/ 3439052 w 4510936"/>
                  <a:gd name="connsiteY24" fmla="*/ 494366 h 4045762"/>
                  <a:gd name="connsiteX25" fmla="*/ 3483780 w 4510936"/>
                  <a:gd name="connsiteY25" fmla="*/ 489857 h 4045762"/>
                  <a:gd name="connsiteX26" fmla="*/ 4155607 w 4510936"/>
                  <a:gd name="connsiteY26" fmla="*/ 1161684 h 4045762"/>
                  <a:gd name="connsiteX27" fmla="*/ 4153309 w 4510936"/>
                  <a:gd name="connsiteY27" fmla="*/ 1184483 h 4045762"/>
                  <a:gd name="connsiteX28" fmla="*/ 4214734 w 4510936"/>
                  <a:gd name="connsiteY28" fmla="*/ 1217823 h 4045762"/>
                  <a:gd name="connsiteX29" fmla="*/ 4510936 w 4510936"/>
                  <a:gd name="connsiteY29" fmla="*/ 1774913 h 4045762"/>
                  <a:gd name="connsiteX30" fmla="*/ 3839109 w 4510936"/>
                  <a:gd name="connsiteY30" fmla="*/ 2446740 h 4045762"/>
                  <a:gd name="connsiteX31" fmla="*/ 2763472 w 4510936"/>
                  <a:gd name="connsiteY31" fmla="*/ 2548740 h 4045762"/>
                  <a:gd name="connsiteX32" fmla="*/ 2130180 w 4510936"/>
                  <a:gd name="connsiteY32" fmla="*/ 2990785 h 4045762"/>
                  <a:gd name="connsiteX33" fmla="*/ 2009850 w 4510936"/>
                  <a:gd name="connsiteY33" fmla="*/ 3835942 h 4045762"/>
                  <a:gd name="connsiteX34" fmla="*/ 1789458 w 4510936"/>
                  <a:gd name="connsiteY34" fmla="*/ 3835942 h 4045762"/>
                  <a:gd name="connsiteX35" fmla="*/ 1791461 w 4510936"/>
                  <a:gd name="connsiteY35" fmla="*/ 4045762 h 4045762"/>
                  <a:gd name="connsiteX0" fmla="*/ 1581642 w 4510936"/>
                  <a:gd name="connsiteY0" fmla="*/ 3835942 h 3835942"/>
                  <a:gd name="connsiteX1" fmla="*/ 1113971 w 4510936"/>
                  <a:gd name="connsiteY1" fmla="*/ 3835942 h 3835942"/>
                  <a:gd name="connsiteX2" fmla="*/ 836413 w 4510936"/>
                  <a:gd name="connsiteY2" fmla="*/ 3086585 h 3835942"/>
                  <a:gd name="connsiteX3" fmla="*/ 116170 w 4510936"/>
                  <a:gd name="connsiteY3" fmla="*/ 2308285 h 3835942"/>
                  <a:gd name="connsiteX4" fmla="*/ 118297 w 4510936"/>
                  <a:gd name="connsiteY4" fmla="*/ 2287181 h 3835942"/>
                  <a:gd name="connsiteX5" fmla="*/ 98842 w 4510936"/>
                  <a:gd name="connsiteY5" fmla="*/ 2263602 h 3835942"/>
                  <a:gd name="connsiteX6" fmla="*/ 0 w 4510936"/>
                  <a:gd name="connsiteY6" fmla="*/ 1940013 h 3835942"/>
                  <a:gd name="connsiteX7" fmla="*/ 98842 w 4510936"/>
                  <a:gd name="connsiteY7" fmla="*/ 1616424 h 3835942"/>
                  <a:gd name="connsiteX8" fmla="*/ 158494 w 4510936"/>
                  <a:gd name="connsiteY8" fmla="*/ 1544125 h 3835942"/>
                  <a:gd name="connsiteX9" fmla="*/ 138294 w 4510936"/>
                  <a:gd name="connsiteY9" fmla="*/ 1479051 h 3835942"/>
                  <a:gd name="connsiteX10" fmla="*/ 124645 w 4510936"/>
                  <a:gd name="connsiteY10" fmla="*/ 1343654 h 3835942"/>
                  <a:gd name="connsiteX11" fmla="*/ 534966 w 4510936"/>
                  <a:gd name="connsiteY11" fmla="*/ 724623 h 3835942"/>
                  <a:gd name="connsiteX12" fmla="*/ 655270 w 4510936"/>
                  <a:gd name="connsiteY12" fmla="*/ 687278 h 3835942"/>
                  <a:gd name="connsiteX13" fmla="*/ 663127 w 4510936"/>
                  <a:gd name="connsiteY13" fmla="*/ 661967 h 3835942"/>
                  <a:gd name="connsiteX14" fmla="*/ 1282159 w 4510936"/>
                  <a:gd name="connsiteY14" fmla="*/ 251645 h 3835942"/>
                  <a:gd name="connsiteX15" fmla="*/ 1417556 w 4510936"/>
                  <a:gd name="connsiteY15" fmla="*/ 265294 h 3835942"/>
                  <a:gd name="connsiteX16" fmla="*/ 1421411 w 4510936"/>
                  <a:gd name="connsiteY16" fmla="*/ 266491 h 3835942"/>
                  <a:gd name="connsiteX17" fmla="*/ 1478933 w 4510936"/>
                  <a:gd name="connsiteY17" fmla="*/ 196773 h 3835942"/>
                  <a:gd name="connsiteX18" fmla="*/ 1953986 w 4510936"/>
                  <a:gd name="connsiteY18" fmla="*/ 0 h 3835942"/>
                  <a:gd name="connsiteX19" fmla="*/ 2329611 w 4510936"/>
                  <a:gd name="connsiteY19" fmla="*/ 114738 h 3835942"/>
                  <a:gd name="connsiteX20" fmla="*/ 2418153 w 4510936"/>
                  <a:gd name="connsiteY20" fmla="*/ 187791 h 3835942"/>
                  <a:gd name="connsiteX21" fmla="*/ 2436328 w 4510936"/>
                  <a:gd name="connsiteY21" fmla="*/ 172795 h 3835942"/>
                  <a:gd name="connsiteX22" fmla="*/ 2811953 w 4510936"/>
                  <a:gd name="connsiteY22" fmla="*/ 58057 h 3835942"/>
                  <a:gd name="connsiteX23" fmla="*/ 3430985 w 4510936"/>
                  <a:gd name="connsiteY23" fmla="*/ 468379 h 3835942"/>
                  <a:gd name="connsiteX24" fmla="*/ 3439052 w 4510936"/>
                  <a:gd name="connsiteY24" fmla="*/ 494366 h 3835942"/>
                  <a:gd name="connsiteX25" fmla="*/ 3483780 w 4510936"/>
                  <a:gd name="connsiteY25" fmla="*/ 489857 h 3835942"/>
                  <a:gd name="connsiteX26" fmla="*/ 4155607 w 4510936"/>
                  <a:gd name="connsiteY26" fmla="*/ 1161684 h 3835942"/>
                  <a:gd name="connsiteX27" fmla="*/ 4153309 w 4510936"/>
                  <a:gd name="connsiteY27" fmla="*/ 1184483 h 3835942"/>
                  <a:gd name="connsiteX28" fmla="*/ 4214734 w 4510936"/>
                  <a:gd name="connsiteY28" fmla="*/ 1217823 h 3835942"/>
                  <a:gd name="connsiteX29" fmla="*/ 4510936 w 4510936"/>
                  <a:gd name="connsiteY29" fmla="*/ 1774913 h 3835942"/>
                  <a:gd name="connsiteX30" fmla="*/ 3839109 w 4510936"/>
                  <a:gd name="connsiteY30" fmla="*/ 2446740 h 3835942"/>
                  <a:gd name="connsiteX31" fmla="*/ 2763472 w 4510936"/>
                  <a:gd name="connsiteY31" fmla="*/ 2548740 h 3835942"/>
                  <a:gd name="connsiteX32" fmla="*/ 2130180 w 4510936"/>
                  <a:gd name="connsiteY32" fmla="*/ 2990785 h 3835942"/>
                  <a:gd name="connsiteX33" fmla="*/ 2009850 w 4510936"/>
                  <a:gd name="connsiteY33" fmla="*/ 3835942 h 3835942"/>
                  <a:gd name="connsiteX34" fmla="*/ 1789458 w 4510936"/>
                  <a:gd name="connsiteY34" fmla="*/ 3835942 h 3835942"/>
                  <a:gd name="connsiteX0" fmla="*/ 1581642 w 4510936"/>
                  <a:gd name="connsiteY0" fmla="*/ 3835942 h 3835942"/>
                  <a:gd name="connsiteX1" fmla="*/ 1113971 w 4510936"/>
                  <a:gd name="connsiteY1" fmla="*/ 3835942 h 3835942"/>
                  <a:gd name="connsiteX2" fmla="*/ 836413 w 4510936"/>
                  <a:gd name="connsiteY2" fmla="*/ 3086585 h 3835942"/>
                  <a:gd name="connsiteX3" fmla="*/ 116170 w 4510936"/>
                  <a:gd name="connsiteY3" fmla="*/ 2308285 h 3835942"/>
                  <a:gd name="connsiteX4" fmla="*/ 118297 w 4510936"/>
                  <a:gd name="connsiteY4" fmla="*/ 2287181 h 3835942"/>
                  <a:gd name="connsiteX5" fmla="*/ 98842 w 4510936"/>
                  <a:gd name="connsiteY5" fmla="*/ 2263602 h 3835942"/>
                  <a:gd name="connsiteX6" fmla="*/ 0 w 4510936"/>
                  <a:gd name="connsiteY6" fmla="*/ 1940013 h 3835942"/>
                  <a:gd name="connsiteX7" fmla="*/ 98842 w 4510936"/>
                  <a:gd name="connsiteY7" fmla="*/ 1616424 h 3835942"/>
                  <a:gd name="connsiteX8" fmla="*/ 158494 w 4510936"/>
                  <a:gd name="connsiteY8" fmla="*/ 1544125 h 3835942"/>
                  <a:gd name="connsiteX9" fmla="*/ 138294 w 4510936"/>
                  <a:gd name="connsiteY9" fmla="*/ 1479051 h 3835942"/>
                  <a:gd name="connsiteX10" fmla="*/ 124645 w 4510936"/>
                  <a:gd name="connsiteY10" fmla="*/ 1343654 h 3835942"/>
                  <a:gd name="connsiteX11" fmla="*/ 534966 w 4510936"/>
                  <a:gd name="connsiteY11" fmla="*/ 724623 h 3835942"/>
                  <a:gd name="connsiteX12" fmla="*/ 655270 w 4510936"/>
                  <a:gd name="connsiteY12" fmla="*/ 687278 h 3835942"/>
                  <a:gd name="connsiteX13" fmla="*/ 663127 w 4510936"/>
                  <a:gd name="connsiteY13" fmla="*/ 661967 h 3835942"/>
                  <a:gd name="connsiteX14" fmla="*/ 1282159 w 4510936"/>
                  <a:gd name="connsiteY14" fmla="*/ 251645 h 3835942"/>
                  <a:gd name="connsiteX15" fmla="*/ 1417556 w 4510936"/>
                  <a:gd name="connsiteY15" fmla="*/ 265294 h 3835942"/>
                  <a:gd name="connsiteX16" fmla="*/ 1421411 w 4510936"/>
                  <a:gd name="connsiteY16" fmla="*/ 266491 h 3835942"/>
                  <a:gd name="connsiteX17" fmla="*/ 1478933 w 4510936"/>
                  <a:gd name="connsiteY17" fmla="*/ 196773 h 3835942"/>
                  <a:gd name="connsiteX18" fmla="*/ 1953986 w 4510936"/>
                  <a:gd name="connsiteY18" fmla="*/ 0 h 3835942"/>
                  <a:gd name="connsiteX19" fmla="*/ 2329611 w 4510936"/>
                  <a:gd name="connsiteY19" fmla="*/ 114738 h 3835942"/>
                  <a:gd name="connsiteX20" fmla="*/ 2418153 w 4510936"/>
                  <a:gd name="connsiteY20" fmla="*/ 187791 h 3835942"/>
                  <a:gd name="connsiteX21" fmla="*/ 2436328 w 4510936"/>
                  <a:gd name="connsiteY21" fmla="*/ 172795 h 3835942"/>
                  <a:gd name="connsiteX22" fmla="*/ 2811953 w 4510936"/>
                  <a:gd name="connsiteY22" fmla="*/ 58057 h 3835942"/>
                  <a:gd name="connsiteX23" fmla="*/ 3430985 w 4510936"/>
                  <a:gd name="connsiteY23" fmla="*/ 468379 h 3835942"/>
                  <a:gd name="connsiteX24" fmla="*/ 3439052 w 4510936"/>
                  <a:gd name="connsiteY24" fmla="*/ 494366 h 3835942"/>
                  <a:gd name="connsiteX25" fmla="*/ 3483780 w 4510936"/>
                  <a:gd name="connsiteY25" fmla="*/ 489857 h 3835942"/>
                  <a:gd name="connsiteX26" fmla="*/ 4155607 w 4510936"/>
                  <a:gd name="connsiteY26" fmla="*/ 1161684 h 3835942"/>
                  <a:gd name="connsiteX27" fmla="*/ 4153309 w 4510936"/>
                  <a:gd name="connsiteY27" fmla="*/ 1184483 h 3835942"/>
                  <a:gd name="connsiteX28" fmla="*/ 4214734 w 4510936"/>
                  <a:gd name="connsiteY28" fmla="*/ 1217823 h 3835942"/>
                  <a:gd name="connsiteX29" fmla="*/ 4510936 w 4510936"/>
                  <a:gd name="connsiteY29" fmla="*/ 1774913 h 3835942"/>
                  <a:gd name="connsiteX30" fmla="*/ 3839109 w 4510936"/>
                  <a:gd name="connsiteY30" fmla="*/ 2446740 h 3835942"/>
                  <a:gd name="connsiteX31" fmla="*/ 2763472 w 4510936"/>
                  <a:gd name="connsiteY31" fmla="*/ 2548740 h 3835942"/>
                  <a:gd name="connsiteX32" fmla="*/ 2130180 w 4510936"/>
                  <a:gd name="connsiteY32" fmla="*/ 2990785 h 3835942"/>
                  <a:gd name="connsiteX33" fmla="*/ 2009850 w 4510936"/>
                  <a:gd name="connsiteY33" fmla="*/ 3835942 h 3835942"/>
                  <a:gd name="connsiteX0" fmla="*/ 1113971 w 4510936"/>
                  <a:gd name="connsiteY0" fmla="*/ 3835942 h 3835942"/>
                  <a:gd name="connsiteX1" fmla="*/ 836413 w 4510936"/>
                  <a:gd name="connsiteY1" fmla="*/ 3086585 h 3835942"/>
                  <a:gd name="connsiteX2" fmla="*/ 116170 w 4510936"/>
                  <a:gd name="connsiteY2" fmla="*/ 2308285 h 3835942"/>
                  <a:gd name="connsiteX3" fmla="*/ 118297 w 4510936"/>
                  <a:gd name="connsiteY3" fmla="*/ 2287181 h 3835942"/>
                  <a:gd name="connsiteX4" fmla="*/ 98842 w 4510936"/>
                  <a:gd name="connsiteY4" fmla="*/ 2263602 h 3835942"/>
                  <a:gd name="connsiteX5" fmla="*/ 0 w 4510936"/>
                  <a:gd name="connsiteY5" fmla="*/ 1940013 h 3835942"/>
                  <a:gd name="connsiteX6" fmla="*/ 98842 w 4510936"/>
                  <a:gd name="connsiteY6" fmla="*/ 1616424 h 3835942"/>
                  <a:gd name="connsiteX7" fmla="*/ 158494 w 4510936"/>
                  <a:gd name="connsiteY7" fmla="*/ 1544125 h 3835942"/>
                  <a:gd name="connsiteX8" fmla="*/ 138294 w 4510936"/>
                  <a:gd name="connsiteY8" fmla="*/ 1479051 h 3835942"/>
                  <a:gd name="connsiteX9" fmla="*/ 124645 w 4510936"/>
                  <a:gd name="connsiteY9" fmla="*/ 1343654 h 3835942"/>
                  <a:gd name="connsiteX10" fmla="*/ 534966 w 4510936"/>
                  <a:gd name="connsiteY10" fmla="*/ 724623 h 3835942"/>
                  <a:gd name="connsiteX11" fmla="*/ 655270 w 4510936"/>
                  <a:gd name="connsiteY11" fmla="*/ 687278 h 3835942"/>
                  <a:gd name="connsiteX12" fmla="*/ 663127 w 4510936"/>
                  <a:gd name="connsiteY12" fmla="*/ 661967 h 3835942"/>
                  <a:gd name="connsiteX13" fmla="*/ 1282159 w 4510936"/>
                  <a:gd name="connsiteY13" fmla="*/ 251645 h 3835942"/>
                  <a:gd name="connsiteX14" fmla="*/ 1417556 w 4510936"/>
                  <a:gd name="connsiteY14" fmla="*/ 265294 h 3835942"/>
                  <a:gd name="connsiteX15" fmla="*/ 1421411 w 4510936"/>
                  <a:gd name="connsiteY15" fmla="*/ 266491 h 3835942"/>
                  <a:gd name="connsiteX16" fmla="*/ 1478933 w 4510936"/>
                  <a:gd name="connsiteY16" fmla="*/ 196773 h 3835942"/>
                  <a:gd name="connsiteX17" fmla="*/ 1953986 w 4510936"/>
                  <a:gd name="connsiteY17" fmla="*/ 0 h 3835942"/>
                  <a:gd name="connsiteX18" fmla="*/ 2329611 w 4510936"/>
                  <a:gd name="connsiteY18" fmla="*/ 114738 h 3835942"/>
                  <a:gd name="connsiteX19" fmla="*/ 2418153 w 4510936"/>
                  <a:gd name="connsiteY19" fmla="*/ 187791 h 3835942"/>
                  <a:gd name="connsiteX20" fmla="*/ 2436328 w 4510936"/>
                  <a:gd name="connsiteY20" fmla="*/ 172795 h 3835942"/>
                  <a:gd name="connsiteX21" fmla="*/ 2811953 w 4510936"/>
                  <a:gd name="connsiteY21" fmla="*/ 58057 h 3835942"/>
                  <a:gd name="connsiteX22" fmla="*/ 3430985 w 4510936"/>
                  <a:gd name="connsiteY22" fmla="*/ 468379 h 3835942"/>
                  <a:gd name="connsiteX23" fmla="*/ 3439052 w 4510936"/>
                  <a:gd name="connsiteY23" fmla="*/ 494366 h 3835942"/>
                  <a:gd name="connsiteX24" fmla="*/ 3483780 w 4510936"/>
                  <a:gd name="connsiteY24" fmla="*/ 489857 h 3835942"/>
                  <a:gd name="connsiteX25" fmla="*/ 4155607 w 4510936"/>
                  <a:gd name="connsiteY25" fmla="*/ 1161684 h 3835942"/>
                  <a:gd name="connsiteX26" fmla="*/ 4153309 w 4510936"/>
                  <a:gd name="connsiteY26" fmla="*/ 1184483 h 3835942"/>
                  <a:gd name="connsiteX27" fmla="*/ 4214734 w 4510936"/>
                  <a:gd name="connsiteY27" fmla="*/ 1217823 h 3835942"/>
                  <a:gd name="connsiteX28" fmla="*/ 4510936 w 4510936"/>
                  <a:gd name="connsiteY28" fmla="*/ 1774913 h 3835942"/>
                  <a:gd name="connsiteX29" fmla="*/ 3839109 w 4510936"/>
                  <a:gd name="connsiteY29" fmla="*/ 2446740 h 3835942"/>
                  <a:gd name="connsiteX30" fmla="*/ 2763472 w 4510936"/>
                  <a:gd name="connsiteY30" fmla="*/ 2548740 h 3835942"/>
                  <a:gd name="connsiteX31" fmla="*/ 2130180 w 4510936"/>
                  <a:gd name="connsiteY31" fmla="*/ 2990785 h 3835942"/>
                  <a:gd name="connsiteX32" fmla="*/ 2009850 w 4510936"/>
                  <a:gd name="connsiteY32" fmla="*/ 3835942 h 3835942"/>
                  <a:gd name="connsiteX0" fmla="*/ 1113971 w 4510936"/>
                  <a:gd name="connsiteY0" fmla="*/ 3835942 h 3835942"/>
                  <a:gd name="connsiteX1" fmla="*/ 836413 w 4510936"/>
                  <a:gd name="connsiteY1" fmla="*/ 3086585 h 3835942"/>
                  <a:gd name="connsiteX2" fmla="*/ 116170 w 4510936"/>
                  <a:gd name="connsiteY2" fmla="*/ 2308285 h 3835942"/>
                  <a:gd name="connsiteX3" fmla="*/ 118297 w 4510936"/>
                  <a:gd name="connsiteY3" fmla="*/ 2287181 h 3835942"/>
                  <a:gd name="connsiteX4" fmla="*/ 98842 w 4510936"/>
                  <a:gd name="connsiteY4" fmla="*/ 2263602 h 3835942"/>
                  <a:gd name="connsiteX5" fmla="*/ 0 w 4510936"/>
                  <a:gd name="connsiteY5" fmla="*/ 1940013 h 3835942"/>
                  <a:gd name="connsiteX6" fmla="*/ 98842 w 4510936"/>
                  <a:gd name="connsiteY6" fmla="*/ 1616424 h 3835942"/>
                  <a:gd name="connsiteX7" fmla="*/ 158494 w 4510936"/>
                  <a:gd name="connsiteY7" fmla="*/ 1544125 h 3835942"/>
                  <a:gd name="connsiteX8" fmla="*/ 138294 w 4510936"/>
                  <a:gd name="connsiteY8" fmla="*/ 1479051 h 3835942"/>
                  <a:gd name="connsiteX9" fmla="*/ 124645 w 4510936"/>
                  <a:gd name="connsiteY9" fmla="*/ 1343654 h 3835942"/>
                  <a:gd name="connsiteX10" fmla="*/ 534966 w 4510936"/>
                  <a:gd name="connsiteY10" fmla="*/ 724623 h 3835942"/>
                  <a:gd name="connsiteX11" fmla="*/ 655270 w 4510936"/>
                  <a:gd name="connsiteY11" fmla="*/ 687278 h 3835942"/>
                  <a:gd name="connsiteX12" fmla="*/ 663127 w 4510936"/>
                  <a:gd name="connsiteY12" fmla="*/ 661967 h 3835942"/>
                  <a:gd name="connsiteX13" fmla="*/ 1282159 w 4510936"/>
                  <a:gd name="connsiteY13" fmla="*/ 251645 h 3835942"/>
                  <a:gd name="connsiteX14" fmla="*/ 1417556 w 4510936"/>
                  <a:gd name="connsiteY14" fmla="*/ 265294 h 3835942"/>
                  <a:gd name="connsiteX15" fmla="*/ 1421411 w 4510936"/>
                  <a:gd name="connsiteY15" fmla="*/ 266491 h 3835942"/>
                  <a:gd name="connsiteX16" fmla="*/ 1478933 w 4510936"/>
                  <a:gd name="connsiteY16" fmla="*/ 196773 h 3835942"/>
                  <a:gd name="connsiteX17" fmla="*/ 1953986 w 4510936"/>
                  <a:gd name="connsiteY17" fmla="*/ 0 h 3835942"/>
                  <a:gd name="connsiteX18" fmla="*/ 2329611 w 4510936"/>
                  <a:gd name="connsiteY18" fmla="*/ 114738 h 3835942"/>
                  <a:gd name="connsiteX19" fmla="*/ 2418153 w 4510936"/>
                  <a:gd name="connsiteY19" fmla="*/ 187791 h 3835942"/>
                  <a:gd name="connsiteX20" fmla="*/ 2436328 w 4510936"/>
                  <a:gd name="connsiteY20" fmla="*/ 172795 h 3835942"/>
                  <a:gd name="connsiteX21" fmla="*/ 2811953 w 4510936"/>
                  <a:gd name="connsiteY21" fmla="*/ 58057 h 3835942"/>
                  <a:gd name="connsiteX22" fmla="*/ 3430985 w 4510936"/>
                  <a:gd name="connsiteY22" fmla="*/ 468379 h 3835942"/>
                  <a:gd name="connsiteX23" fmla="*/ 3439052 w 4510936"/>
                  <a:gd name="connsiteY23" fmla="*/ 494366 h 3835942"/>
                  <a:gd name="connsiteX24" fmla="*/ 3483780 w 4510936"/>
                  <a:gd name="connsiteY24" fmla="*/ 489857 h 3835942"/>
                  <a:gd name="connsiteX25" fmla="*/ 4155607 w 4510936"/>
                  <a:gd name="connsiteY25" fmla="*/ 1161684 h 3835942"/>
                  <a:gd name="connsiteX26" fmla="*/ 4153309 w 4510936"/>
                  <a:gd name="connsiteY26" fmla="*/ 1184483 h 3835942"/>
                  <a:gd name="connsiteX27" fmla="*/ 4214734 w 4510936"/>
                  <a:gd name="connsiteY27" fmla="*/ 1217823 h 3835942"/>
                  <a:gd name="connsiteX28" fmla="*/ 4510936 w 4510936"/>
                  <a:gd name="connsiteY28" fmla="*/ 1774913 h 3835942"/>
                  <a:gd name="connsiteX29" fmla="*/ 3839109 w 4510936"/>
                  <a:gd name="connsiteY29" fmla="*/ 2446740 h 3835942"/>
                  <a:gd name="connsiteX30" fmla="*/ 2763472 w 4510936"/>
                  <a:gd name="connsiteY30" fmla="*/ 2548740 h 3835942"/>
                  <a:gd name="connsiteX31" fmla="*/ 2130180 w 4510936"/>
                  <a:gd name="connsiteY31" fmla="*/ 2990785 h 3835942"/>
                  <a:gd name="connsiteX32" fmla="*/ 2009850 w 4510936"/>
                  <a:gd name="connsiteY32" fmla="*/ 3835942 h 3835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4510936" h="3835942">
                    <a:moveTo>
                      <a:pt x="1113971" y="3835942"/>
                    </a:moveTo>
                    <a:cubicBezTo>
                      <a:pt x="1117004" y="3353928"/>
                      <a:pt x="1047465" y="3115028"/>
                      <a:pt x="836413" y="3086585"/>
                    </a:cubicBezTo>
                    <a:cubicBezTo>
                      <a:pt x="446170" y="3033993"/>
                      <a:pt x="116170" y="2702056"/>
                      <a:pt x="116170" y="2308285"/>
                    </a:cubicBezTo>
                    <a:lnTo>
                      <a:pt x="118297" y="2287181"/>
                    </a:lnTo>
                    <a:lnTo>
                      <a:pt x="98842" y="2263602"/>
                    </a:lnTo>
                    <a:cubicBezTo>
                      <a:pt x="36438" y="2171232"/>
                      <a:pt x="0" y="2059878"/>
                      <a:pt x="0" y="1940013"/>
                    </a:cubicBezTo>
                    <a:cubicBezTo>
                      <a:pt x="0" y="1820148"/>
                      <a:pt x="36438" y="1708794"/>
                      <a:pt x="98842" y="1616424"/>
                    </a:cubicBezTo>
                    <a:lnTo>
                      <a:pt x="158494" y="1544125"/>
                    </a:lnTo>
                    <a:lnTo>
                      <a:pt x="138294" y="1479051"/>
                    </a:lnTo>
                    <a:cubicBezTo>
                      <a:pt x="129345" y="1435316"/>
                      <a:pt x="124645" y="1390034"/>
                      <a:pt x="124645" y="1343654"/>
                    </a:cubicBezTo>
                    <a:cubicBezTo>
                      <a:pt x="124645" y="1065374"/>
                      <a:pt x="293838" y="826611"/>
                      <a:pt x="534966" y="724623"/>
                    </a:cubicBezTo>
                    <a:lnTo>
                      <a:pt x="655270" y="687278"/>
                    </a:lnTo>
                    <a:lnTo>
                      <a:pt x="663127" y="661967"/>
                    </a:lnTo>
                    <a:cubicBezTo>
                      <a:pt x="765116" y="420838"/>
                      <a:pt x="1003879" y="251645"/>
                      <a:pt x="1282159" y="251645"/>
                    </a:cubicBezTo>
                    <a:cubicBezTo>
                      <a:pt x="1328539" y="251645"/>
                      <a:pt x="1373822" y="256345"/>
                      <a:pt x="1417556" y="265294"/>
                    </a:cubicBezTo>
                    <a:lnTo>
                      <a:pt x="1421411" y="266491"/>
                    </a:lnTo>
                    <a:lnTo>
                      <a:pt x="1478933" y="196773"/>
                    </a:lnTo>
                    <a:cubicBezTo>
                      <a:pt x="1600510" y="75197"/>
                      <a:pt x="1768466" y="0"/>
                      <a:pt x="1953986" y="0"/>
                    </a:cubicBezTo>
                    <a:cubicBezTo>
                      <a:pt x="2093126" y="0"/>
                      <a:pt x="2222387" y="42298"/>
                      <a:pt x="2329611" y="114738"/>
                    </a:cubicBezTo>
                    <a:lnTo>
                      <a:pt x="2418153" y="187791"/>
                    </a:lnTo>
                    <a:lnTo>
                      <a:pt x="2436328" y="172795"/>
                    </a:lnTo>
                    <a:cubicBezTo>
                      <a:pt x="2543553" y="100355"/>
                      <a:pt x="2672813" y="58057"/>
                      <a:pt x="2811953" y="58057"/>
                    </a:cubicBezTo>
                    <a:cubicBezTo>
                      <a:pt x="3090233" y="58057"/>
                      <a:pt x="3328996" y="227250"/>
                      <a:pt x="3430985" y="468379"/>
                    </a:cubicBezTo>
                    <a:lnTo>
                      <a:pt x="3439052" y="494366"/>
                    </a:lnTo>
                    <a:lnTo>
                      <a:pt x="3483780" y="489857"/>
                    </a:lnTo>
                    <a:cubicBezTo>
                      <a:pt x="3854820" y="489857"/>
                      <a:pt x="4155607" y="790644"/>
                      <a:pt x="4155607" y="1161684"/>
                    </a:cubicBezTo>
                    <a:lnTo>
                      <a:pt x="4153309" y="1184483"/>
                    </a:lnTo>
                    <a:lnTo>
                      <a:pt x="4214734" y="1217823"/>
                    </a:lnTo>
                    <a:cubicBezTo>
                      <a:pt x="4393441" y="1338556"/>
                      <a:pt x="4510936" y="1543013"/>
                      <a:pt x="4510936" y="1774913"/>
                    </a:cubicBezTo>
                    <a:cubicBezTo>
                      <a:pt x="4510936" y="2145953"/>
                      <a:pt x="4124085" y="2449471"/>
                      <a:pt x="3839109" y="2446740"/>
                    </a:cubicBezTo>
                    <a:cubicBezTo>
                      <a:pt x="3585495" y="2638428"/>
                      <a:pt x="3061074" y="2617143"/>
                      <a:pt x="2763472" y="2548740"/>
                    </a:cubicBezTo>
                    <a:cubicBezTo>
                      <a:pt x="2701568" y="2771878"/>
                      <a:pt x="2355083" y="3064742"/>
                      <a:pt x="2130180" y="2990785"/>
                    </a:cubicBezTo>
                    <a:cubicBezTo>
                      <a:pt x="2055794" y="3192776"/>
                      <a:pt x="1994823" y="3676349"/>
                      <a:pt x="2009850" y="3835942"/>
                    </a:cubicBezTo>
                  </a:path>
                </a:pathLst>
              </a:custGeom>
              <a:noFill/>
              <a:ln w="12700">
                <a:solidFill>
                  <a:srgbClr val="000000"/>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126" name="Group 125">
                <a:extLst>
                  <a:ext uri="{FF2B5EF4-FFF2-40B4-BE49-F238E27FC236}">
                    <a16:creationId xmlns:a16="http://schemas.microsoft.com/office/drawing/2014/main" id="{69C81B52-81BB-4F19-989C-0717157299DE}"/>
                  </a:ext>
                </a:extLst>
              </p:cNvPr>
              <p:cNvGrpSpPr/>
              <p:nvPr/>
            </p:nvGrpSpPr>
            <p:grpSpPr>
              <a:xfrm>
                <a:off x="3558863" y="3838170"/>
                <a:ext cx="2873016" cy="2905512"/>
                <a:chOff x="3440120" y="3859753"/>
                <a:chExt cx="2873016" cy="2905512"/>
              </a:xfrm>
            </p:grpSpPr>
            <p:sp>
              <p:nvSpPr>
                <p:cNvPr id="127" name="Freeform: Shape 935">
                  <a:extLst>
                    <a:ext uri="{FF2B5EF4-FFF2-40B4-BE49-F238E27FC236}">
                      <a16:creationId xmlns:a16="http://schemas.microsoft.com/office/drawing/2014/main" id="{054C236C-59EC-4F6C-8643-84CCFC74EA9C}"/>
                    </a:ext>
                  </a:extLst>
                </p:cNvPr>
                <p:cNvSpPr/>
                <p:nvPr/>
              </p:nvSpPr>
              <p:spPr bwMode="auto">
                <a:xfrm>
                  <a:off x="3729167" y="3859753"/>
                  <a:ext cx="1024256" cy="2905512"/>
                </a:xfrm>
                <a:custGeom>
                  <a:avLst/>
                  <a:gdLst>
                    <a:gd name="connsiteX0" fmla="*/ 343153 w 511882"/>
                    <a:gd name="connsiteY0" fmla="*/ 1460046 h 1460046"/>
                    <a:gd name="connsiteX1" fmla="*/ 334989 w 511882"/>
                    <a:gd name="connsiteY1" fmla="*/ 1013732 h 1460046"/>
                    <a:gd name="connsiteX2" fmla="*/ 253 w 511882"/>
                    <a:gd name="connsiteY2" fmla="*/ 511628 h 1460046"/>
                    <a:gd name="connsiteX3" fmla="*/ 394861 w 511882"/>
                    <a:gd name="connsiteY3" fmla="*/ 198664 h 1460046"/>
                    <a:gd name="connsiteX4" fmla="*/ 511882 w 511882"/>
                    <a:gd name="connsiteY4" fmla="*/ 0 h 1460046"/>
                    <a:gd name="connsiteX0" fmla="*/ 343139 w 511868"/>
                    <a:gd name="connsiteY0" fmla="*/ 1460046 h 1460046"/>
                    <a:gd name="connsiteX1" fmla="*/ 334975 w 511868"/>
                    <a:gd name="connsiteY1" fmla="*/ 1013732 h 1460046"/>
                    <a:gd name="connsiteX2" fmla="*/ 239 w 511868"/>
                    <a:gd name="connsiteY2" fmla="*/ 511628 h 1460046"/>
                    <a:gd name="connsiteX3" fmla="*/ 394847 w 511868"/>
                    <a:gd name="connsiteY3" fmla="*/ 198664 h 1460046"/>
                    <a:gd name="connsiteX4" fmla="*/ 511868 w 511868"/>
                    <a:gd name="connsiteY4" fmla="*/ 0 h 1460046"/>
                    <a:gd name="connsiteX0" fmla="*/ 346813 w 515542"/>
                    <a:gd name="connsiteY0" fmla="*/ 1460046 h 1460046"/>
                    <a:gd name="connsiteX1" fmla="*/ 338649 w 515542"/>
                    <a:gd name="connsiteY1" fmla="*/ 1013732 h 1460046"/>
                    <a:gd name="connsiteX2" fmla="*/ 3913 w 515542"/>
                    <a:gd name="connsiteY2" fmla="*/ 511628 h 1460046"/>
                    <a:gd name="connsiteX3" fmla="*/ 398521 w 515542"/>
                    <a:gd name="connsiteY3" fmla="*/ 198664 h 1460046"/>
                    <a:gd name="connsiteX4" fmla="*/ 515542 w 515542"/>
                    <a:gd name="connsiteY4" fmla="*/ 0 h 1460046"/>
                    <a:gd name="connsiteX0" fmla="*/ 347051 w 515780"/>
                    <a:gd name="connsiteY0" fmla="*/ 1460046 h 1460046"/>
                    <a:gd name="connsiteX1" fmla="*/ 338887 w 515780"/>
                    <a:gd name="connsiteY1" fmla="*/ 1013732 h 1460046"/>
                    <a:gd name="connsiteX2" fmla="*/ 4151 w 515780"/>
                    <a:gd name="connsiteY2" fmla="*/ 511628 h 1460046"/>
                    <a:gd name="connsiteX3" fmla="*/ 398759 w 515780"/>
                    <a:gd name="connsiteY3" fmla="*/ 198664 h 1460046"/>
                    <a:gd name="connsiteX4" fmla="*/ 515780 w 515780"/>
                    <a:gd name="connsiteY4" fmla="*/ 0 h 1460046"/>
                    <a:gd name="connsiteX0" fmla="*/ 347051 w 515780"/>
                    <a:gd name="connsiteY0" fmla="*/ 1460046 h 1460046"/>
                    <a:gd name="connsiteX1" fmla="*/ 338887 w 515780"/>
                    <a:gd name="connsiteY1" fmla="*/ 1013732 h 1460046"/>
                    <a:gd name="connsiteX2" fmla="*/ 4151 w 515780"/>
                    <a:gd name="connsiteY2" fmla="*/ 511628 h 1460046"/>
                    <a:gd name="connsiteX3" fmla="*/ 398759 w 515780"/>
                    <a:gd name="connsiteY3" fmla="*/ 198664 h 1460046"/>
                    <a:gd name="connsiteX4" fmla="*/ 515780 w 515780"/>
                    <a:gd name="connsiteY4" fmla="*/ 0 h 1460046"/>
                    <a:gd name="connsiteX0" fmla="*/ 346798 w 515527"/>
                    <a:gd name="connsiteY0" fmla="*/ 1460046 h 1460046"/>
                    <a:gd name="connsiteX1" fmla="*/ 338634 w 515527"/>
                    <a:gd name="connsiteY1" fmla="*/ 1013732 h 1460046"/>
                    <a:gd name="connsiteX2" fmla="*/ 3898 w 515527"/>
                    <a:gd name="connsiteY2" fmla="*/ 511628 h 1460046"/>
                    <a:gd name="connsiteX3" fmla="*/ 398506 w 515527"/>
                    <a:gd name="connsiteY3" fmla="*/ 198664 h 1460046"/>
                    <a:gd name="connsiteX4" fmla="*/ 515527 w 515527"/>
                    <a:gd name="connsiteY4" fmla="*/ 0 h 1460046"/>
                    <a:gd name="connsiteX0" fmla="*/ 346798 w 515527"/>
                    <a:gd name="connsiteY0" fmla="*/ 1460046 h 1460046"/>
                    <a:gd name="connsiteX1" fmla="*/ 338634 w 515527"/>
                    <a:gd name="connsiteY1" fmla="*/ 1013732 h 1460046"/>
                    <a:gd name="connsiteX2" fmla="*/ 3898 w 515527"/>
                    <a:gd name="connsiteY2" fmla="*/ 511628 h 1460046"/>
                    <a:gd name="connsiteX3" fmla="*/ 398506 w 515527"/>
                    <a:gd name="connsiteY3" fmla="*/ 198664 h 1460046"/>
                    <a:gd name="connsiteX4" fmla="*/ 515527 w 515527"/>
                    <a:gd name="connsiteY4" fmla="*/ 0 h 1460046"/>
                    <a:gd name="connsiteX0" fmla="*/ 346798 w 515527"/>
                    <a:gd name="connsiteY0" fmla="*/ 1460046 h 1460046"/>
                    <a:gd name="connsiteX1" fmla="*/ 338634 w 515527"/>
                    <a:gd name="connsiteY1" fmla="*/ 1013732 h 1460046"/>
                    <a:gd name="connsiteX2" fmla="*/ 3898 w 515527"/>
                    <a:gd name="connsiteY2" fmla="*/ 511628 h 1460046"/>
                    <a:gd name="connsiteX3" fmla="*/ 398506 w 515527"/>
                    <a:gd name="connsiteY3" fmla="*/ 198664 h 1460046"/>
                    <a:gd name="connsiteX4" fmla="*/ 515527 w 515527"/>
                    <a:gd name="connsiteY4" fmla="*/ 0 h 1460046"/>
                    <a:gd name="connsiteX0" fmla="*/ 345969 w 514698"/>
                    <a:gd name="connsiteY0" fmla="*/ 1460046 h 1460046"/>
                    <a:gd name="connsiteX1" fmla="*/ 337805 w 514698"/>
                    <a:gd name="connsiteY1" fmla="*/ 1013732 h 1460046"/>
                    <a:gd name="connsiteX2" fmla="*/ 3069 w 514698"/>
                    <a:gd name="connsiteY2" fmla="*/ 511628 h 1460046"/>
                    <a:gd name="connsiteX3" fmla="*/ 397677 w 514698"/>
                    <a:gd name="connsiteY3" fmla="*/ 198664 h 1460046"/>
                    <a:gd name="connsiteX4" fmla="*/ 514698 w 514698"/>
                    <a:gd name="connsiteY4" fmla="*/ 0 h 1460046"/>
                    <a:gd name="connsiteX0" fmla="*/ 345969 w 514698"/>
                    <a:gd name="connsiteY0" fmla="*/ 1460046 h 1460046"/>
                    <a:gd name="connsiteX1" fmla="*/ 337805 w 514698"/>
                    <a:gd name="connsiteY1" fmla="*/ 1013732 h 1460046"/>
                    <a:gd name="connsiteX2" fmla="*/ 3069 w 514698"/>
                    <a:gd name="connsiteY2" fmla="*/ 511628 h 1460046"/>
                    <a:gd name="connsiteX3" fmla="*/ 397677 w 514698"/>
                    <a:gd name="connsiteY3" fmla="*/ 198664 h 1460046"/>
                    <a:gd name="connsiteX4" fmla="*/ 514698 w 514698"/>
                    <a:gd name="connsiteY4" fmla="*/ 0 h 14600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4698" h="1460046">
                      <a:moveTo>
                        <a:pt x="345969" y="1460046"/>
                      </a:moveTo>
                      <a:cubicBezTo>
                        <a:pt x="343247" y="1279185"/>
                        <a:pt x="359576" y="1110571"/>
                        <a:pt x="337805" y="1013732"/>
                      </a:cubicBezTo>
                      <a:cubicBezTo>
                        <a:pt x="301287" y="851299"/>
                        <a:pt x="-35485" y="768576"/>
                        <a:pt x="3069" y="511628"/>
                      </a:cubicBezTo>
                      <a:cubicBezTo>
                        <a:pt x="41623" y="254680"/>
                        <a:pt x="312406" y="245835"/>
                        <a:pt x="397677" y="198664"/>
                      </a:cubicBezTo>
                      <a:cubicBezTo>
                        <a:pt x="482948" y="151493"/>
                        <a:pt x="507712" y="62166"/>
                        <a:pt x="514698" y="0"/>
                      </a:cubicBezTo>
                    </a:path>
                  </a:pathLst>
                </a:custGeom>
                <a:noFill/>
                <a:ln w="12700" cap="rnd">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28" name="Freeform: Shape 936">
                  <a:extLst>
                    <a:ext uri="{FF2B5EF4-FFF2-40B4-BE49-F238E27FC236}">
                      <a16:creationId xmlns:a16="http://schemas.microsoft.com/office/drawing/2014/main" id="{766C2FD1-CEA9-4207-A610-D0269BFC0EAD}"/>
                    </a:ext>
                  </a:extLst>
                </p:cNvPr>
                <p:cNvSpPr/>
                <p:nvPr/>
              </p:nvSpPr>
              <p:spPr bwMode="auto">
                <a:xfrm>
                  <a:off x="4475931" y="4041179"/>
                  <a:ext cx="1233358" cy="351610"/>
                </a:xfrm>
                <a:custGeom>
                  <a:avLst/>
                  <a:gdLst>
                    <a:gd name="connsiteX0" fmla="*/ 640896 w 640896"/>
                    <a:gd name="connsiteY0" fmla="*/ 0 h 180184"/>
                    <a:gd name="connsiteX1" fmla="*/ 336096 w 640896"/>
                    <a:gd name="connsiteY1" fmla="*/ 176892 h 180184"/>
                    <a:gd name="connsiteX2" fmla="*/ 0 w 640896"/>
                    <a:gd name="connsiteY2" fmla="*/ 122464 h 180184"/>
                    <a:gd name="connsiteX0" fmla="*/ 640896 w 640896"/>
                    <a:gd name="connsiteY0" fmla="*/ 0 h 181666"/>
                    <a:gd name="connsiteX1" fmla="*/ 336096 w 640896"/>
                    <a:gd name="connsiteY1" fmla="*/ 176892 h 181666"/>
                    <a:gd name="connsiteX2" fmla="*/ 0 w 640896"/>
                    <a:gd name="connsiteY2" fmla="*/ 122464 h 181666"/>
                    <a:gd name="connsiteX0" fmla="*/ 640896 w 640896"/>
                    <a:gd name="connsiteY0" fmla="*/ 0 h 122464"/>
                    <a:gd name="connsiteX1" fmla="*/ 0 w 640896"/>
                    <a:gd name="connsiteY1" fmla="*/ 122464 h 122464"/>
                    <a:gd name="connsiteX0" fmla="*/ 640896 w 640896"/>
                    <a:gd name="connsiteY0" fmla="*/ 0 h 150251"/>
                    <a:gd name="connsiteX1" fmla="*/ 0 w 640896"/>
                    <a:gd name="connsiteY1" fmla="*/ 122464 h 150251"/>
                    <a:gd name="connsiteX0" fmla="*/ 640896 w 640896"/>
                    <a:gd name="connsiteY0" fmla="*/ 0 h 179415"/>
                    <a:gd name="connsiteX1" fmla="*/ 0 w 640896"/>
                    <a:gd name="connsiteY1" fmla="*/ 122464 h 179415"/>
                    <a:gd name="connsiteX0" fmla="*/ 625928 w 625928"/>
                    <a:gd name="connsiteY0" fmla="*/ 0 h 176687"/>
                    <a:gd name="connsiteX1" fmla="*/ 0 w 625928"/>
                    <a:gd name="connsiteY1" fmla="*/ 118381 h 176687"/>
                    <a:gd name="connsiteX0" fmla="*/ 619774 w 619774"/>
                    <a:gd name="connsiteY0" fmla="*/ 0 h 176687"/>
                    <a:gd name="connsiteX1" fmla="*/ 0 w 619774"/>
                    <a:gd name="connsiteY1" fmla="*/ 118381 h 176687"/>
                  </a:gdLst>
                  <a:ahLst/>
                  <a:cxnLst>
                    <a:cxn ang="0">
                      <a:pos x="connsiteX0" y="connsiteY0"/>
                    </a:cxn>
                    <a:cxn ang="0">
                      <a:pos x="connsiteX1" y="connsiteY1"/>
                    </a:cxn>
                  </a:cxnLst>
                  <a:rect l="l" t="t" r="r" b="b"/>
                  <a:pathLst>
                    <a:path w="619774" h="176687">
                      <a:moveTo>
                        <a:pt x="619774" y="0"/>
                      </a:moveTo>
                      <a:cubicBezTo>
                        <a:pt x="554460" y="204107"/>
                        <a:pt x="205468" y="213631"/>
                        <a:pt x="0" y="118381"/>
                      </a:cubicBezTo>
                    </a:path>
                  </a:pathLst>
                </a:custGeom>
                <a:noFill/>
                <a:ln w="12700" cap="rnd">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29" name="Freeform: Shape 937">
                  <a:extLst>
                    <a:ext uri="{FF2B5EF4-FFF2-40B4-BE49-F238E27FC236}">
                      <a16:creationId xmlns:a16="http://schemas.microsoft.com/office/drawing/2014/main" id="{ACD16F27-DF46-4594-BCE0-98F8B195457F}"/>
                    </a:ext>
                  </a:extLst>
                </p:cNvPr>
                <p:cNvSpPr/>
                <p:nvPr/>
              </p:nvSpPr>
              <p:spPr bwMode="auto">
                <a:xfrm>
                  <a:off x="3903160" y="4041179"/>
                  <a:ext cx="285801" cy="322233"/>
                </a:xfrm>
                <a:custGeom>
                  <a:avLst/>
                  <a:gdLst>
                    <a:gd name="connsiteX0" fmla="*/ 0 w 136071"/>
                    <a:gd name="connsiteY0" fmla="*/ 0 h 171450"/>
                    <a:gd name="connsiteX1" fmla="*/ 108857 w 136071"/>
                    <a:gd name="connsiteY1" fmla="*/ 76200 h 171450"/>
                    <a:gd name="connsiteX2" fmla="*/ 136071 w 136071"/>
                    <a:gd name="connsiteY2" fmla="*/ 171450 h 171450"/>
                    <a:gd name="connsiteX0" fmla="*/ 0 w 136071"/>
                    <a:gd name="connsiteY0" fmla="*/ 0 h 171450"/>
                    <a:gd name="connsiteX1" fmla="*/ 136071 w 136071"/>
                    <a:gd name="connsiteY1" fmla="*/ 171450 h 171450"/>
                    <a:gd name="connsiteX0" fmla="*/ 0 w 136071"/>
                    <a:gd name="connsiteY0" fmla="*/ 0 h 171450"/>
                    <a:gd name="connsiteX1" fmla="*/ 136071 w 136071"/>
                    <a:gd name="connsiteY1" fmla="*/ 171450 h 171450"/>
                    <a:gd name="connsiteX0" fmla="*/ 0 w 136071"/>
                    <a:gd name="connsiteY0" fmla="*/ 0 h 171450"/>
                    <a:gd name="connsiteX1" fmla="*/ 136071 w 136071"/>
                    <a:gd name="connsiteY1" fmla="*/ 171450 h 171450"/>
                  </a:gdLst>
                  <a:ahLst/>
                  <a:cxnLst>
                    <a:cxn ang="0">
                      <a:pos x="connsiteX0" y="connsiteY0"/>
                    </a:cxn>
                    <a:cxn ang="0">
                      <a:pos x="connsiteX1" y="connsiteY1"/>
                    </a:cxn>
                  </a:cxnLst>
                  <a:rect l="l" t="t" r="r" b="b"/>
                  <a:pathLst>
                    <a:path w="136071" h="171450">
                      <a:moveTo>
                        <a:pt x="0" y="0"/>
                      </a:moveTo>
                      <a:cubicBezTo>
                        <a:pt x="90058" y="31810"/>
                        <a:pt x="113388" y="112852"/>
                        <a:pt x="136071" y="171450"/>
                      </a:cubicBezTo>
                    </a:path>
                  </a:pathLst>
                </a:custGeom>
                <a:noFill/>
                <a:ln w="12700" cap="rnd">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30" name="Freeform: Shape 938">
                  <a:extLst>
                    <a:ext uri="{FF2B5EF4-FFF2-40B4-BE49-F238E27FC236}">
                      <a16:creationId xmlns:a16="http://schemas.microsoft.com/office/drawing/2014/main" id="{51964C39-D586-4042-97F7-9711C5949AD4}"/>
                    </a:ext>
                  </a:extLst>
                </p:cNvPr>
                <p:cNvSpPr/>
                <p:nvPr/>
              </p:nvSpPr>
              <p:spPr bwMode="auto">
                <a:xfrm>
                  <a:off x="3440120" y="4482556"/>
                  <a:ext cx="289738" cy="446794"/>
                </a:xfrm>
                <a:custGeom>
                  <a:avLst/>
                  <a:gdLst>
                    <a:gd name="connsiteX0" fmla="*/ 0 w 145596"/>
                    <a:gd name="connsiteY0" fmla="*/ 0 h 230238"/>
                    <a:gd name="connsiteX1" fmla="*/ 85725 w 145596"/>
                    <a:gd name="connsiteY1" fmla="*/ 201386 h 230238"/>
                    <a:gd name="connsiteX2" fmla="*/ 145596 w 145596"/>
                    <a:gd name="connsiteY2" fmla="*/ 224518 h 230238"/>
                    <a:gd name="connsiteX0" fmla="*/ 0 w 145596"/>
                    <a:gd name="connsiteY0" fmla="*/ 0 h 224518"/>
                    <a:gd name="connsiteX1" fmla="*/ 145596 w 145596"/>
                    <a:gd name="connsiteY1" fmla="*/ 224518 h 224518"/>
                    <a:gd name="connsiteX0" fmla="*/ 0 w 145596"/>
                    <a:gd name="connsiteY0" fmla="*/ 0 h 224518"/>
                    <a:gd name="connsiteX1" fmla="*/ 145596 w 145596"/>
                    <a:gd name="connsiteY1" fmla="*/ 224518 h 224518"/>
                    <a:gd name="connsiteX0" fmla="*/ 0 w 145596"/>
                    <a:gd name="connsiteY0" fmla="*/ 0 h 224518"/>
                    <a:gd name="connsiteX1" fmla="*/ 145596 w 145596"/>
                    <a:gd name="connsiteY1" fmla="*/ 224518 h 224518"/>
                  </a:gdLst>
                  <a:ahLst/>
                  <a:cxnLst>
                    <a:cxn ang="0">
                      <a:pos x="connsiteX0" y="connsiteY0"/>
                    </a:cxn>
                    <a:cxn ang="0">
                      <a:pos x="connsiteX1" y="connsiteY1"/>
                    </a:cxn>
                  </a:cxnLst>
                  <a:rect l="l" t="t" r="r" b="b"/>
                  <a:pathLst>
                    <a:path w="145596" h="224518">
                      <a:moveTo>
                        <a:pt x="0" y="0"/>
                      </a:moveTo>
                      <a:cubicBezTo>
                        <a:pt x="12976" y="98771"/>
                        <a:pt x="56722" y="206432"/>
                        <a:pt x="145596" y="224518"/>
                      </a:cubicBezTo>
                    </a:path>
                  </a:pathLst>
                </a:custGeom>
                <a:noFill/>
                <a:ln w="12700" cap="rnd">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31" name="Freeform: Shape 939">
                  <a:extLst>
                    <a:ext uri="{FF2B5EF4-FFF2-40B4-BE49-F238E27FC236}">
                      <a16:creationId xmlns:a16="http://schemas.microsoft.com/office/drawing/2014/main" id="{22468895-12B5-4315-A6C0-64064E3EDECA}"/>
                    </a:ext>
                  </a:extLst>
                </p:cNvPr>
                <p:cNvSpPr/>
                <p:nvPr/>
              </p:nvSpPr>
              <p:spPr bwMode="auto">
                <a:xfrm>
                  <a:off x="3770503" y="5061350"/>
                  <a:ext cx="452182" cy="87336"/>
                </a:xfrm>
                <a:custGeom>
                  <a:avLst/>
                  <a:gdLst>
                    <a:gd name="connsiteX0" fmla="*/ 0 w 229961"/>
                    <a:gd name="connsiteY0" fmla="*/ 46002 h 46002"/>
                    <a:gd name="connsiteX1" fmla="*/ 111579 w 229961"/>
                    <a:gd name="connsiteY1" fmla="*/ 2459 h 46002"/>
                    <a:gd name="connsiteX2" fmla="*/ 229961 w 229961"/>
                    <a:gd name="connsiteY2" fmla="*/ 9262 h 46002"/>
                    <a:gd name="connsiteX0" fmla="*/ 0 w 227226"/>
                    <a:gd name="connsiteY0" fmla="*/ 46002 h 46002"/>
                    <a:gd name="connsiteX1" fmla="*/ 108844 w 227226"/>
                    <a:gd name="connsiteY1" fmla="*/ 2459 h 46002"/>
                    <a:gd name="connsiteX2" fmla="*/ 227226 w 227226"/>
                    <a:gd name="connsiteY2" fmla="*/ 9262 h 46002"/>
                    <a:gd name="connsiteX0" fmla="*/ 0 w 227226"/>
                    <a:gd name="connsiteY0" fmla="*/ 36740 h 36740"/>
                    <a:gd name="connsiteX1" fmla="*/ 227226 w 227226"/>
                    <a:gd name="connsiteY1" fmla="*/ 0 h 36740"/>
                    <a:gd name="connsiteX0" fmla="*/ 0 w 227226"/>
                    <a:gd name="connsiteY0" fmla="*/ 36740 h 36740"/>
                    <a:gd name="connsiteX1" fmla="*/ 227226 w 227226"/>
                    <a:gd name="connsiteY1" fmla="*/ 0 h 36740"/>
                    <a:gd name="connsiteX0" fmla="*/ 0 w 227226"/>
                    <a:gd name="connsiteY0" fmla="*/ 43887 h 43887"/>
                    <a:gd name="connsiteX1" fmla="*/ 227226 w 227226"/>
                    <a:gd name="connsiteY1" fmla="*/ 7147 h 43887"/>
                  </a:gdLst>
                  <a:ahLst/>
                  <a:cxnLst>
                    <a:cxn ang="0">
                      <a:pos x="connsiteX0" y="connsiteY0"/>
                    </a:cxn>
                    <a:cxn ang="0">
                      <a:pos x="connsiteX1" y="connsiteY1"/>
                    </a:cxn>
                  </a:cxnLst>
                  <a:rect l="l" t="t" r="r" b="b"/>
                  <a:pathLst>
                    <a:path w="227226" h="43887">
                      <a:moveTo>
                        <a:pt x="0" y="43887"/>
                      </a:moveTo>
                      <a:cubicBezTo>
                        <a:pt x="82580" y="4289"/>
                        <a:pt x="148065" y="-10008"/>
                        <a:pt x="227226" y="7147"/>
                      </a:cubicBezTo>
                    </a:path>
                  </a:pathLst>
                </a:custGeom>
                <a:noFill/>
                <a:ln w="12700" cap="rnd">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32" name="Freeform: Shape 940">
                  <a:extLst>
                    <a:ext uri="{FF2B5EF4-FFF2-40B4-BE49-F238E27FC236}">
                      <a16:creationId xmlns:a16="http://schemas.microsoft.com/office/drawing/2014/main" id="{8B2014BE-1C32-4A56-86EA-F91D334616E6}"/>
                    </a:ext>
                  </a:extLst>
                </p:cNvPr>
                <p:cNvSpPr/>
                <p:nvPr/>
              </p:nvSpPr>
              <p:spPr bwMode="auto">
                <a:xfrm>
                  <a:off x="3587852" y="5344832"/>
                  <a:ext cx="315308" cy="304679"/>
                </a:xfrm>
                <a:custGeom>
                  <a:avLst/>
                  <a:gdLst>
                    <a:gd name="connsiteX0" fmla="*/ 0 w 171450"/>
                    <a:gd name="connsiteY0" fmla="*/ 163285 h 163285"/>
                    <a:gd name="connsiteX1" fmla="*/ 137432 w 171450"/>
                    <a:gd name="connsiteY1" fmla="*/ 59871 h 163285"/>
                    <a:gd name="connsiteX2" fmla="*/ 171450 w 171450"/>
                    <a:gd name="connsiteY2" fmla="*/ 0 h 163285"/>
                    <a:gd name="connsiteX0" fmla="*/ 0 w 155969"/>
                    <a:gd name="connsiteY0" fmla="*/ 151135 h 151135"/>
                    <a:gd name="connsiteX1" fmla="*/ 121951 w 155969"/>
                    <a:gd name="connsiteY1" fmla="*/ 59871 h 151135"/>
                    <a:gd name="connsiteX2" fmla="*/ 155969 w 155969"/>
                    <a:gd name="connsiteY2" fmla="*/ 0 h 151135"/>
                    <a:gd name="connsiteX0" fmla="*/ 0 w 155969"/>
                    <a:gd name="connsiteY0" fmla="*/ 151135 h 151135"/>
                    <a:gd name="connsiteX1" fmla="*/ 155969 w 155969"/>
                    <a:gd name="connsiteY1" fmla="*/ 0 h 151135"/>
                    <a:gd name="connsiteX0" fmla="*/ 0 w 155969"/>
                    <a:gd name="connsiteY0" fmla="*/ 151135 h 151135"/>
                    <a:gd name="connsiteX1" fmla="*/ 155969 w 155969"/>
                    <a:gd name="connsiteY1" fmla="*/ 0 h 151135"/>
                    <a:gd name="connsiteX0" fmla="*/ 0 w 155969"/>
                    <a:gd name="connsiteY0" fmla="*/ 151135 h 151135"/>
                    <a:gd name="connsiteX1" fmla="*/ 155969 w 155969"/>
                    <a:gd name="connsiteY1" fmla="*/ 0 h 151135"/>
                    <a:gd name="connsiteX0" fmla="*/ 0 w 155969"/>
                    <a:gd name="connsiteY0" fmla="*/ 151135 h 151135"/>
                    <a:gd name="connsiteX1" fmla="*/ 155969 w 155969"/>
                    <a:gd name="connsiteY1" fmla="*/ 0 h 151135"/>
                  </a:gdLst>
                  <a:ahLst/>
                  <a:cxnLst>
                    <a:cxn ang="0">
                      <a:pos x="connsiteX0" y="connsiteY0"/>
                    </a:cxn>
                    <a:cxn ang="0">
                      <a:pos x="connsiteX1" y="connsiteY1"/>
                    </a:cxn>
                  </a:cxnLst>
                  <a:rect l="l" t="t" r="r" b="b"/>
                  <a:pathLst>
                    <a:path w="155969" h="151135">
                      <a:moveTo>
                        <a:pt x="0" y="151135"/>
                      </a:moveTo>
                      <a:cubicBezTo>
                        <a:pt x="67471" y="118307"/>
                        <a:pt x="120134" y="58477"/>
                        <a:pt x="155969" y="0"/>
                      </a:cubicBezTo>
                    </a:path>
                  </a:pathLst>
                </a:custGeom>
                <a:noFill/>
                <a:ln w="12700" cap="rnd">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33" name="Freeform: Shape 941">
                  <a:extLst>
                    <a:ext uri="{FF2B5EF4-FFF2-40B4-BE49-F238E27FC236}">
                      <a16:creationId xmlns:a16="http://schemas.microsoft.com/office/drawing/2014/main" id="{2BA03435-C999-4A6D-AA26-DDDEDEBE9CC8}"/>
                    </a:ext>
                  </a:extLst>
                </p:cNvPr>
                <p:cNvSpPr/>
                <p:nvPr/>
              </p:nvSpPr>
              <p:spPr bwMode="auto">
                <a:xfrm>
                  <a:off x="4642401" y="4363411"/>
                  <a:ext cx="179213" cy="831307"/>
                </a:xfrm>
                <a:custGeom>
                  <a:avLst/>
                  <a:gdLst>
                    <a:gd name="connsiteX0" fmla="*/ 0 w 100249"/>
                    <a:gd name="connsiteY0" fmla="*/ 421822 h 421822"/>
                    <a:gd name="connsiteX1" fmla="*/ 99332 w 100249"/>
                    <a:gd name="connsiteY1" fmla="*/ 201386 h 421822"/>
                    <a:gd name="connsiteX2" fmla="*/ 48985 w 100249"/>
                    <a:gd name="connsiteY2" fmla="*/ 0 h 421822"/>
                    <a:gd name="connsiteX0" fmla="*/ 0 w 48985"/>
                    <a:gd name="connsiteY0" fmla="*/ 421822 h 421822"/>
                    <a:gd name="connsiteX1" fmla="*/ 48985 w 48985"/>
                    <a:gd name="connsiteY1" fmla="*/ 0 h 421822"/>
                    <a:gd name="connsiteX0" fmla="*/ 0 w 52272"/>
                    <a:gd name="connsiteY0" fmla="*/ 421822 h 421822"/>
                    <a:gd name="connsiteX1" fmla="*/ 48985 w 52272"/>
                    <a:gd name="connsiteY1" fmla="*/ 0 h 421822"/>
                    <a:gd name="connsiteX0" fmla="*/ 0 w 89757"/>
                    <a:gd name="connsiteY0" fmla="*/ 421822 h 421822"/>
                    <a:gd name="connsiteX1" fmla="*/ 48985 w 89757"/>
                    <a:gd name="connsiteY1" fmla="*/ 0 h 421822"/>
                    <a:gd name="connsiteX0" fmla="*/ 0 w 90056"/>
                    <a:gd name="connsiteY0" fmla="*/ 421822 h 421822"/>
                    <a:gd name="connsiteX1" fmla="*/ 48985 w 90056"/>
                    <a:gd name="connsiteY1" fmla="*/ 0 h 421822"/>
                  </a:gdLst>
                  <a:ahLst/>
                  <a:cxnLst>
                    <a:cxn ang="0">
                      <a:pos x="connsiteX0" y="connsiteY0"/>
                    </a:cxn>
                    <a:cxn ang="0">
                      <a:pos x="connsiteX1" y="connsiteY1"/>
                    </a:cxn>
                  </a:cxnLst>
                  <a:rect l="l" t="t" r="r" b="b"/>
                  <a:pathLst>
                    <a:path w="90056" h="421822">
                      <a:moveTo>
                        <a:pt x="0" y="421822"/>
                      </a:moveTo>
                      <a:cubicBezTo>
                        <a:pt x="90175" y="294333"/>
                        <a:pt x="123598" y="206200"/>
                        <a:pt x="48985" y="0"/>
                      </a:cubicBezTo>
                    </a:path>
                  </a:pathLst>
                </a:custGeom>
                <a:noFill/>
                <a:ln w="12700" cap="rnd">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34" name="Freeform: Shape 942">
                  <a:extLst>
                    <a:ext uri="{FF2B5EF4-FFF2-40B4-BE49-F238E27FC236}">
                      <a16:creationId xmlns:a16="http://schemas.microsoft.com/office/drawing/2014/main" id="{707D87A1-3DA6-4509-8C5B-D3E84D8F9C0B}"/>
                    </a:ext>
                  </a:extLst>
                </p:cNvPr>
                <p:cNvSpPr/>
                <p:nvPr/>
              </p:nvSpPr>
              <p:spPr bwMode="auto">
                <a:xfrm>
                  <a:off x="4785632" y="4875193"/>
                  <a:ext cx="414582" cy="100715"/>
                </a:xfrm>
                <a:custGeom>
                  <a:avLst/>
                  <a:gdLst>
                    <a:gd name="connsiteX0" fmla="*/ 213632 w 213632"/>
                    <a:gd name="connsiteY0" fmla="*/ 0 h 55831"/>
                    <a:gd name="connsiteX1" fmla="*/ 84364 w 213632"/>
                    <a:gd name="connsiteY1" fmla="*/ 53067 h 55831"/>
                    <a:gd name="connsiteX2" fmla="*/ 0 w 213632"/>
                    <a:gd name="connsiteY2" fmla="*/ 43542 h 55831"/>
                    <a:gd name="connsiteX0" fmla="*/ 213632 w 213632"/>
                    <a:gd name="connsiteY0" fmla="*/ 0 h 43542"/>
                    <a:gd name="connsiteX1" fmla="*/ 0 w 213632"/>
                    <a:gd name="connsiteY1" fmla="*/ 43542 h 43542"/>
                    <a:gd name="connsiteX0" fmla="*/ 213632 w 213632"/>
                    <a:gd name="connsiteY0" fmla="*/ 0 h 48873"/>
                    <a:gd name="connsiteX1" fmla="*/ 0 w 213632"/>
                    <a:gd name="connsiteY1" fmla="*/ 43542 h 48873"/>
                    <a:gd name="connsiteX0" fmla="*/ 213632 w 213632"/>
                    <a:gd name="connsiteY0" fmla="*/ 0 h 51702"/>
                    <a:gd name="connsiteX1" fmla="*/ 0 w 213632"/>
                    <a:gd name="connsiteY1" fmla="*/ 43542 h 51702"/>
                    <a:gd name="connsiteX0" fmla="*/ 213632 w 213632"/>
                    <a:gd name="connsiteY0" fmla="*/ 0 h 50610"/>
                    <a:gd name="connsiteX1" fmla="*/ 0 w 213632"/>
                    <a:gd name="connsiteY1" fmla="*/ 43542 h 50610"/>
                  </a:gdLst>
                  <a:ahLst/>
                  <a:cxnLst>
                    <a:cxn ang="0">
                      <a:pos x="connsiteX0" y="connsiteY0"/>
                    </a:cxn>
                    <a:cxn ang="0">
                      <a:pos x="connsiteX1" y="connsiteY1"/>
                    </a:cxn>
                  </a:cxnLst>
                  <a:rect l="l" t="t" r="r" b="b"/>
                  <a:pathLst>
                    <a:path w="213632" h="50610">
                      <a:moveTo>
                        <a:pt x="213632" y="0"/>
                      </a:moveTo>
                      <a:cubicBezTo>
                        <a:pt x="168195" y="32976"/>
                        <a:pt x="91725" y="65268"/>
                        <a:pt x="0" y="43542"/>
                      </a:cubicBezTo>
                    </a:path>
                  </a:pathLst>
                </a:custGeom>
                <a:noFill/>
                <a:ln w="12700" cap="rnd">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35" name="Freeform: Shape 943">
                  <a:extLst>
                    <a:ext uri="{FF2B5EF4-FFF2-40B4-BE49-F238E27FC236}">
                      <a16:creationId xmlns:a16="http://schemas.microsoft.com/office/drawing/2014/main" id="{6BED5A1A-4531-4DC8-B7D0-A76230C1A803}"/>
                    </a:ext>
                  </a:extLst>
                </p:cNvPr>
                <p:cNvSpPr/>
                <p:nvPr/>
              </p:nvSpPr>
              <p:spPr bwMode="auto">
                <a:xfrm>
                  <a:off x="5311236" y="4363412"/>
                  <a:ext cx="1001900" cy="308046"/>
                </a:xfrm>
                <a:custGeom>
                  <a:avLst/>
                  <a:gdLst>
                    <a:gd name="connsiteX0" fmla="*/ 503464 w 503464"/>
                    <a:gd name="connsiteY0" fmla="*/ 106135 h 154882"/>
                    <a:gd name="connsiteX1" fmla="*/ 216354 w 503464"/>
                    <a:gd name="connsiteY1" fmla="*/ 149678 h 154882"/>
                    <a:gd name="connsiteX2" fmla="*/ 0 w 503464"/>
                    <a:gd name="connsiteY2" fmla="*/ 0 h 154882"/>
                    <a:gd name="connsiteX0" fmla="*/ 503464 w 503464"/>
                    <a:gd name="connsiteY0" fmla="*/ 106135 h 106135"/>
                    <a:gd name="connsiteX1" fmla="*/ 0 w 503464"/>
                    <a:gd name="connsiteY1" fmla="*/ 0 h 106135"/>
                    <a:gd name="connsiteX0" fmla="*/ 503464 w 503464"/>
                    <a:gd name="connsiteY0" fmla="*/ 106135 h 106135"/>
                    <a:gd name="connsiteX1" fmla="*/ 0 w 503464"/>
                    <a:gd name="connsiteY1" fmla="*/ 0 h 106135"/>
                    <a:gd name="connsiteX0" fmla="*/ 503464 w 503464"/>
                    <a:gd name="connsiteY0" fmla="*/ 106135 h 154796"/>
                    <a:gd name="connsiteX1" fmla="*/ 0 w 503464"/>
                    <a:gd name="connsiteY1" fmla="*/ 0 h 154796"/>
                  </a:gdLst>
                  <a:ahLst/>
                  <a:cxnLst>
                    <a:cxn ang="0">
                      <a:pos x="connsiteX0" y="connsiteY0"/>
                    </a:cxn>
                    <a:cxn ang="0">
                      <a:pos x="connsiteX1" y="connsiteY1"/>
                    </a:cxn>
                  </a:cxnLst>
                  <a:rect l="l" t="t" r="r" b="b"/>
                  <a:pathLst>
                    <a:path w="503464" h="154796">
                      <a:moveTo>
                        <a:pt x="503464" y="106135"/>
                      </a:moveTo>
                      <a:cubicBezTo>
                        <a:pt x="387609" y="195203"/>
                        <a:pt x="72093" y="163243"/>
                        <a:pt x="0" y="0"/>
                      </a:cubicBezTo>
                    </a:path>
                  </a:pathLst>
                </a:custGeom>
                <a:noFill/>
                <a:ln w="12700" cap="rnd">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36" name="Freeform: Shape 944">
                  <a:extLst>
                    <a:ext uri="{FF2B5EF4-FFF2-40B4-BE49-F238E27FC236}">
                      <a16:creationId xmlns:a16="http://schemas.microsoft.com/office/drawing/2014/main" id="{09D6AD53-53EF-4BFA-ABCA-A140643ED64A}"/>
                    </a:ext>
                  </a:extLst>
                </p:cNvPr>
                <p:cNvSpPr/>
                <p:nvPr/>
              </p:nvSpPr>
              <p:spPr bwMode="auto">
                <a:xfrm>
                  <a:off x="5863318" y="4671458"/>
                  <a:ext cx="349629" cy="604494"/>
                </a:xfrm>
                <a:custGeom>
                  <a:avLst/>
                  <a:gdLst>
                    <a:gd name="connsiteX0" fmla="*/ 187779 w 187779"/>
                    <a:gd name="connsiteY0" fmla="*/ 318407 h 318407"/>
                    <a:gd name="connsiteX1" fmla="*/ 99333 w 187779"/>
                    <a:gd name="connsiteY1" fmla="*/ 110218 h 318407"/>
                    <a:gd name="connsiteX2" fmla="*/ 0 w 187779"/>
                    <a:gd name="connsiteY2" fmla="*/ 0 h 318407"/>
                    <a:gd name="connsiteX0" fmla="*/ 187779 w 187779"/>
                    <a:gd name="connsiteY0" fmla="*/ 318407 h 318407"/>
                    <a:gd name="connsiteX1" fmla="*/ 0 w 187779"/>
                    <a:gd name="connsiteY1" fmla="*/ 0 h 318407"/>
                    <a:gd name="connsiteX0" fmla="*/ 187779 w 187779"/>
                    <a:gd name="connsiteY0" fmla="*/ 318407 h 318407"/>
                    <a:gd name="connsiteX1" fmla="*/ 0 w 187779"/>
                    <a:gd name="connsiteY1" fmla="*/ 0 h 318407"/>
                    <a:gd name="connsiteX0" fmla="*/ 187779 w 187779"/>
                    <a:gd name="connsiteY0" fmla="*/ 318407 h 318407"/>
                    <a:gd name="connsiteX1" fmla="*/ 0 w 187779"/>
                    <a:gd name="connsiteY1" fmla="*/ 0 h 318407"/>
                  </a:gdLst>
                  <a:ahLst/>
                  <a:cxnLst>
                    <a:cxn ang="0">
                      <a:pos x="connsiteX0" y="connsiteY0"/>
                    </a:cxn>
                    <a:cxn ang="0">
                      <a:pos x="connsiteX1" y="connsiteY1"/>
                    </a:cxn>
                  </a:cxnLst>
                  <a:rect l="l" t="t" r="r" b="b"/>
                  <a:pathLst>
                    <a:path w="187779" h="318407">
                      <a:moveTo>
                        <a:pt x="187779" y="318407"/>
                      </a:moveTo>
                      <a:cubicBezTo>
                        <a:pt x="179997" y="236640"/>
                        <a:pt x="132751" y="105419"/>
                        <a:pt x="0" y="0"/>
                      </a:cubicBezTo>
                    </a:path>
                  </a:pathLst>
                </a:custGeom>
                <a:noFill/>
                <a:ln w="12700" cap="rnd">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grpSp>
        </p:grpSp>
        <p:grpSp>
          <p:nvGrpSpPr>
            <p:cNvPr id="119" name="Group 118">
              <a:extLst>
                <a:ext uri="{FF2B5EF4-FFF2-40B4-BE49-F238E27FC236}">
                  <a16:creationId xmlns:a16="http://schemas.microsoft.com/office/drawing/2014/main" id="{AB4EFE08-DD3C-4F7F-A6F0-4DCE6E5A76EB}"/>
                </a:ext>
              </a:extLst>
            </p:cNvPr>
            <p:cNvGrpSpPr/>
            <p:nvPr/>
          </p:nvGrpSpPr>
          <p:grpSpPr>
            <a:xfrm>
              <a:off x="9721782" y="3922763"/>
              <a:ext cx="557917" cy="596697"/>
              <a:chOff x="9250363" y="2803525"/>
              <a:chExt cx="708025" cy="757238"/>
            </a:xfrm>
          </p:grpSpPr>
          <p:cxnSp>
            <p:nvCxnSpPr>
              <p:cNvPr id="120" name="Straight Connector 119">
                <a:extLst>
                  <a:ext uri="{FF2B5EF4-FFF2-40B4-BE49-F238E27FC236}">
                    <a16:creationId xmlns:a16="http://schemas.microsoft.com/office/drawing/2014/main" id="{19CA724B-4550-4C64-A1C6-A7159DE8D6E6}"/>
                  </a:ext>
                </a:extLst>
              </p:cNvPr>
              <p:cNvCxnSpPr>
                <a:cxnSpLocks/>
              </p:cNvCxnSpPr>
              <p:nvPr/>
            </p:nvCxnSpPr>
            <p:spPr>
              <a:xfrm>
                <a:off x="9250363" y="3409950"/>
                <a:ext cx="0" cy="150813"/>
              </a:xfrm>
              <a:prstGeom prst="line">
                <a:avLst/>
              </a:prstGeom>
              <a:ln w="12700">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95D544EF-A6F3-4208-B9A7-70D7E1817929}"/>
                  </a:ext>
                </a:extLst>
              </p:cNvPr>
              <p:cNvCxnSpPr>
                <a:cxnSpLocks/>
              </p:cNvCxnSpPr>
              <p:nvPr/>
            </p:nvCxnSpPr>
            <p:spPr>
              <a:xfrm>
                <a:off x="9427370" y="3257550"/>
                <a:ext cx="0" cy="303213"/>
              </a:xfrm>
              <a:prstGeom prst="line">
                <a:avLst/>
              </a:prstGeom>
              <a:ln w="12700">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8EA20162-C399-48C8-BEE4-4821332A8EA5}"/>
                  </a:ext>
                </a:extLst>
              </p:cNvPr>
              <p:cNvCxnSpPr>
                <a:cxnSpLocks/>
              </p:cNvCxnSpPr>
              <p:nvPr/>
            </p:nvCxnSpPr>
            <p:spPr>
              <a:xfrm>
                <a:off x="9604376" y="3106738"/>
                <a:ext cx="0" cy="454025"/>
              </a:xfrm>
              <a:prstGeom prst="line">
                <a:avLst/>
              </a:prstGeom>
              <a:ln w="12700">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0E87CDF2-60B8-433E-916E-2656995A0675}"/>
                  </a:ext>
                </a:extLst>
              </p:cNvPr>
              <p:cNvCxnSpPr>
                <a:cxnSpLocks/>
              </p:cNvCxnSpPr>
              <p:nvPr/>
            </p:nvCxnSpPr>
            <p:spPr>
              <a:xfrm>
                <a:off x="9781383" y="2954338"/>
                <a:ext cx="0" cy="606425"/>
              </a:xfrm>
              <a:prstGeom prst="line">
                <a:avLst/>
              </a:prstGeom>
              <a:ln w="12700">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606D328B-4DBA-4545-89A1-45FFC5B92987}"/>
                  </a:ext>
                </a:extLst>
              </p:cNvPr>
              <p:cNvCxnSpPr>
                <a:cxnSpLocks/>
              </p:cNvCxnSpPr>
              <p:nvPr/>
            </p:nvCxnSpPr>
            <p:spPr>
              <a:xfrm flipV="1">
                <a:off x="9958388" y="2803525"/>
                <a:ext cx="0" cy="757238"/>
              </a:xfrm>
              <a:prstGeom prst="line">
                <a:avLst/>
              </a:prstGeom>
              <a:ln w="12700">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137" name="Group 136">
            <a:extLst>
              <a:ext uri="{FF2B5EF4-FFF2-40B4-BE49-F238E27FC236}">
                <a16:creationId xmlns:a16="http://schemas.microsoft.com/office/drawing/2014/main" id="{0961354A-039F-4D70-B477-41504BEAC8FE}"/>
              </a:ext>
            </a:extLst>
          </p:cNvPr>
          <p:cNvGrpSpPr/>
          <p:nvPr/>
        </p:nvGrpSpPr>
        <p:grpSpPr>
          <a:xfrm>
            <a:off x="10572404" y="3023488"/>
            <a:ext cx="459647" cy="354813"/>
            <a:chOff x="1995052" y="4339012"/>
            <a:chExt cx="840681" cy="648942"/>
          </a:xfrm>
        </p:grpSpPr>
        <p:grpSp>
          <p:nvGrpSpPr>
            <p:cNvPr id="138" name="Group 137">
              <a:extLst>
                <a:ext uri="{FF2B5EF4-FFF2-40B4-BE49-F238E27FC236}">
                  <a16:creationId xmlns:a16="http://schemas.microsoft.com/office/drawing/2014/main" id="{67F52914-150F-4CAC-BE66-12A51EC6EDDC}"/>
                </a:ext>
              </a:extLst>
            </p:cNvPr>
            <p:cNvGrpSpPr/>
            <p:nvPr/>
          </p:nvGrpSpPr>
          <p:grpSpPr>
            <a:xfrm>
              <a:off x="2523833" y="4677320"/>
              <a:ext cx="311900" cy="310634"/>
              <a:chOff x="2774291" y="4335942"/>
              <a:chExt cx="311900" cy="310634"/>
            </a:xfrm>
          </p:grpSpPr>
          <p:sp>
            <p:nvSpPr>
              <p:cNvPr id="160" name="retail">
                <a:extLst>
                  <a:ext uri="{FF2B5EF4-FFF2-40B4-BE49-F238E27FC236}">
                    <a16:creationId xmlns:a16="http://schemas.microsoft.com/office/drawing/2014/main" id="{798AB8DD-FB29-4FA5-9356-4F47E7DC0864}"/>
                  </a:ext>
                </a:extLst>
              </p:cNvPr>
              <p:cNvSpPr>
                <a:spLocks noChangeAspect="1" noEditPoints="1"/>
              </p:cNvSpPr>
              <p:nvPr/>
            </p:nvSpPr>
            <p:spPr bwMode="auto">
              <a:xfrm>
                <a:off x="2848283" y="4369249"/>
                <a:ext cx="160131" cy="216360"/>
              </a:xfrm>
              <a:custGeom>
                <a:avLst/>
                <a:gdLst>
                  <a:gd name="T0" fmla="*/ 37 w 190"/>
                  <a:gd name="T1" fmla="*/ 105 h 259"/>
                  <a:gd name="T2" fmla="*/ 53 w 190"/>
                  <a:gd name="T3" fmla="*/ 89 h 259"/>
                  <a:gd name="T4" fmla="*/ 69 w 190"/>
                  <a:gd name="T5" fmla="*/ 105 h 259"/>
                  <a:gd name="T6" fmla="*/ 53 w 190"/>
                  <a:gd name="T7" fmla="*/ 121 h 259"/>
                  <a:gd name="T8" fmla="*/ 37 w 190"/>
                  <a:gd name="T9" fmla="*/ 105 h 259"/>
                  <a:gd name="T10" fmla="*/ 123 w 190"/>
                  <a:gd name="T11" fmla="*/ 105 h 259"/>
                  <a:gd name="T12" fmla="*/ 139 w 190"/>
                  <a:gd name="T13" fmla="*/ 121 h 259"/>
                  <a:gd name="T14" fmla="*/ 155 w 190"/>
                  <a:gd name="T15" fmla="*/ 105 h 259"/>
                  <a:gd name="T16" fmla="*/ 139 w 190"/>
                  <a:gd name="T17" fmla="*/ 89 h 259"/>
                  <a:gd name="T18" fmla="*/ 123 w 190"/>
                  <a:gd name="T19" fmla="*/ 105 h 259"/>
                  <a:gd name="T20" fmla="*/ 10 w 190"/>
                  <a:gd name="T21" fmla="*/ 74 h 259"/>
                  <a:gd name="T22" fmla="*/ 0 w 190"/>
                  <a:gd name="T23" fmla="*/ 259 h 259"/>
                  <a:gd name="T24" fmla="*/ 190 w 190"/>
                  <a:gd name="T25" fmla="*/ 259 h 259"/>
                  <a:gd name="T26" fmla="*/ 179 w 190"/>
                  <a:gd name="T27" fmla="*/ 74 h 259"/>
                  <a:gd name="T28" fmla="*/ 10 w 190"/>
                  <a:gd name="T29" fmla="*/ 74 h 259"/>
                  <a:gd name="T30" fmla="*/ 10 w 190"/>
                  <a:gd name="T31" fmla="*/ 74 h 259"/>
                  <a:gd name="T32" fmla="*/ 139 w 190"/>
                  <a:gd name="T33" fmla="*/ 89 h 259"/>
                  <a:gd name="T34" fmla="*/ 139 w 190"/>
                  <a:gd name="T35" fmla="*/ 35 h 259"/>
                  <a:gd name="T36" fmla="*/ 98 w 190"/>
                  <a:gd name="T37" fmla="*/ 0 h 259"/>
                  <a:gd name="T38" fmla="*/ 53 w 190"/>
                  <a:gd name="T39" fmla="*/ 34 h 259"/>
                  <a:gd name="T40" fmla="*/ 53 w 190"/>
                  <a:gd name="T41" fmla="*/ 89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0" h="259">
                    <a:moveTo>
                      <a:pt x="37" y="105"/>
                    </a:moveTo>
                    <a:cubicBezTo>
                      <a:pt x="37" y="96"/>
                      <a:pt x="44" y="89"/>
                      <a:pt x="53" y="89"/>
                    </a:cubicBezTo>
                    <a:cubicBezTo>
                      <a:pt x="61" y="89"/>
                      <a:pt x="69" y="96"/>
                      <a:pt x="69" y="105"/>
                    </a:cubicBezTo>
                    <a:cubicBezTo>
                      <a:pt x="69" y="114"/>
                      <a:pt x="61" y="121"/>
                      <a:pt x="53" y="121"/>
                    </a:cubicBezTo>
                    <a:cubicBezTo>
                      <a:pt x="44" y="121"/>
                      <a:pt x="37" y="114"/>
                      <a:pt x="37" y="105"/>
                    </a:cubicBezTo>
                    <a:close/>
                    <a:moveTo>
                      <a:pt x="123" y="105"/>
                    </a:moveTo>
                    <a:cubicBezTo>
                      <a:pt x="123" y="114"/>
                      <a:pt x="130" y="121"/>
                      <a:pt x="139" y="121"/>
                    </a:cubicBezTo>
                    <a:cubicBezTo>
                      <a:pt x="148" y="121"/>
                      <a:pt x="155" y="114"/>
                      <a:pt x="155" y="105"/>
                    </a:cubicBezTo>
                    <a:cubicBezTo>
                      <a:pt x="155" y="96"/>
                      <a:pt x="148" y="89"/>
                      <a:pt x="139" y="89"/>
                    </a:cubicBezTo>
                    <a:cubicBezTo>
                      <a:pt x="130" y="89"/>
                      <a:pt x="123" y="96"/>
                      <a:pt x="123" y="105"/>
                    </a:cubicBezTo>
                    <a:close/>
                    <a:moveTo>
                      <a:pt x="10" y="74"/>
                    </a:moveTo>
                    <a:cubicBezTo>
                      <a:pt x="0" y="259"/>
                      <a:pt x="0" y="259"/>
                      <a:pt x="0" y="259"/>
                    </a:cubicBezTo>
                    <a:cubicBezTo>
                      <a:pt x="190" y="259"/>
                      <a:pt x="190" y="259"/>
                      <a:pt x="190" y="259"/>
                    </a:cubicBezTo>
                    <a:cubicBezTo>
                      <a:pt x="179" y="74"/>
                      <a:pt x="179" y="74"/>
                      <a:pt x="179" y="74"/>
                    </a:cubicBezTo>
                    <a:cubicBezTo>
                      <a:pt x="10" y="74"/>
                      <a:pt x="10" y="74"/>
                      <a:pt x="10" y="74"/>
                    </a:cubicBezTo>
                    <a:cubicBezTo>
                      <a:pt x="10" y="74"/>
                      <a:pt x="10" y="74"/>
                      <a:pt x="10" y="74"/>
                    </a:cubicBezTo>
                    <a:close/>
                    <a:moveTo>
                      <a:pt x="139" y="89"/>
                    </a:moveTo>
                    <a:cubicBezTo>
                      <a:pt x="139" y="89"/>
                      <a:pt x="139" y="89"/>
                      <a:pt x="139" y="35"/>
                    </a:cubicBezTo>
                    <a:cubicBezTo>
                      <a:pt x="139" y="35"/>
                      <a:pt x="143" y="0"/>
                      <a:pt x="98" y="0"/>
                    </a:cubicBezTo>
                    <a:cubicBezTo>
                      <a:pt x="54" y="0"/>
                      <a:pt x="53" y="34"/>
                      <a:pt x="53" y="34"/>
                    </a:cubicBezTo>
                    <a:cubicBezTo>
                      <a:pt x="53" y="34"/>
                      <a:pt x="53" y="34"/>
                      <a:pt x="53" y="89"/>
                    </a:cubicBezTo>
                  </a:path>
                </a:pathLst>
              </a:custGeom>
              <a:noFill/>
              <a:ln w="127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gradFill>
                    <a:gsLst>
                      <a:gs pos="0">
                        <a:srgbClr val="505050"/>
                      </a:gs>
                      <a:gs pos="100000">
                        <a:srgbClr val="505050"/>
                      </a:gs>
                    </a:gsLst>
                  </a:gradFill>
                  <a:latin typeface="Segoe UI Semilight"/>
                </a:endParaRPr>
              </a:p>
            </p:txBody>
          </p:sp>
          <p:sp>
            <p:nvSpPr>
              <p:cNvPr id="161" name="Freeform 5">
                <a:extLst>
                  <a:ext uri="{FF2B5EF4-FFF2-40B4-BE49-F238E27FC236}">
                    <a16:creationId xmlns:a16="http://schemas.microsoft.com/office/drawing/2014/main" id="{4303BE8C-1B6D-44C6-A539-E3DF96064CE4}"/>
                  </a:ext>
                </a:extLst>
              </p:cNvPr>
              <p:cNvSpPr>
                <a:spLocks noEditPoints="1"/>
              </p:cNvSpPr>
              <p:nvPr/>
            </p:nvSpPr>
            <p:spPr bwMode="auto">
              <a:xfrm>
                <a:off x="2774291" y="4335942"/>
                <a:ext cx="311900" cy="310634"/>
              </a:xfrm>
              <a:prstGeom prst="ellipse">
                <a:avLst/>
              </a:prstGeom>
              <a:noFill/>
              <a:ln w="127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nvGrpSpPr>
            <p:cNvPr id="139" name="Group 138">
              <a:extLst>
                <a:ext uri="{FF2B5EF4-FFF2-40B4-BE49-F238E27FC236}">
                  <a16:creationId xmlns:a16="http://schemas.microsoft.com/office/drawing/2014/main" id="{C2DF9902-9E08-44F7-BBAE-51FD32A0E6A7}"/>
                </a:ext>
              </a:extLst>
            </p:cNvPr>
            <p:cNvGrpSpPr/>
            <p:nvPr/>
          </p:nvGrpSpPr>
          <p:grpSpPr>
            <a:xfrm>
              <a:off x="2258806" y="4339012"/>
              <a:ext cx="311900" cy="310634"/>
              <a:chOff x="2942046" y="731757"/>
              <a:chExt cx="951188" cy="947326"/>
            </a:xfrm>
          </p:grpSpPr>
          <p:sp>
            <p:nvSpPr>
              <p:cNvPr id="158" name="Freeform 5">
                <a:extLst>
                  <a:ext uri="{FF2B5EF4-FFF2-40B4-BE49-F238E27FC236}">
                    <a16:creationId xmlns:a16="http://schemas.microsoft.com/office/drawing/2014/main" id="{F4CAA398-EB93-430A-9B4C-5A6729388D6F}"/>
                  </a:ext>
                </a:extLst>
              </p:cNvPr>
              <p:cNvSpPr>
                <a:spLocks noEditPoints="1"/>
              </p:cNvSpPr>
              <p:nvPr/>
            </p:nvSpPr>
            <p:spPr bwMode="auto">
              <a:xfrm>
                <a:off x="3132366" y="942949"/>
                <a:ext cx="570548" cy="637481"/>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59" name="Freeform 5">
                <a:extLst>
                  <a:ext uri="{FF2B5EF4-FFF2-40B4-BE49-F238E27FC236}">
                    <a16:creationId xmlns:a16="http://schemas.microsoft.com/office/drawing/2014/main" id="{2F8AF130-8899-4D68-8D73-998CE9EFC0AB}"/>
                  </a:ext>
                </a:extLst>
              </p:cNvPr>
              <p:cNvSpPr>
                <a:spLocks noEditPoints="1"/>
              </p:cNvSpPr>
              <p:nvPr/>
            </p:nvSpPr>
            <p:spPr bwMode="auto">
              <a:xfrm>
                <a:off x="2942046" y="731757"/>
                <a:ext cx="951188" cy="947326"/>
              </a:xfrm>
              <a:prstGeom prst="ellipse">
                <a:avLst/>
              </a:prstGeom>
              <a:noFill/>
              <a:ln w="127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cxnSp>
          <p:nvCxnSpPr>
            <p:cNvPr id="140" name="Straight Connector 139">
              <a:extLst>
                <a:ext uri="{FF2B5EF4-FFF2-40B4-BE49-F238E27FC236}">
                  <a16:creationId xmlns:a16="http://schemas.microsoft.com/office/drawing/2014/main" id="{FCD9270A-5DFA-40A4-8D38-45ABA08793B6}"/>
                </a:ext>
              </a:extLst>
            </p:cNvPr>
            <p:cNvCxnSpPr>
              <a:cxnSpLocks/>
              <a:stCxn id="161" idx="1"/>
              <a:endCxn id="159" idx="5"/>
            </p:cNvCxnSpPr>
            <p:nvPr/>
          </p:nvCxnSpPr>
          <p:spPr>
            <a:xfrm flipH="1" flipV="1">
              <a:off x="2525029" y="4604155"/>
              <a:ext cx="44481" cy="118656"/>
            </a:xfrm>
            <a:prstGeom prst="line">
              <a:avLst/>
            </a:prstGeom>
            <a:ln w="12700">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592195EE-36CE-4524-9216-04639CA3A3DA}"/>
                </a:ext>
              </a:extLst>
            </p:cNvPr>
            <p:cNvCxnSpPr>
              <a:cxnSpLocks/>
              <a:stCxn id="159" idx="3"/>
              <a:endCxn id="157" idx="7"/>
            </p:cNvCxnSpPr>
            <p:nvPr/>
          </p:nvCxnSpPr>
          <p:spPr>
            <a:xfrm flipH="1">
              <a:off x="2260189" y="4604155"/>
              <a:ext cx="44294" cy="118664"/>
            </a:xfrm>
            <a:prstGeom prst="line">
              <a:avLst/>
            </a:prstGeom>
            <a:ln w="12700">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42" name="Group 141">
              <a:extLst>
                <a:ext uri="{FF2B5EF4-FFF2-40B4-BE49-F238E27FC236}">
                  <a16:creationId xmlns:a16="http://schemas.microsoft.com/office/drawing/2014/main" id="{057FD151-B6F9-4A12-9E09-58F27DD0E140}"/>
                </a:ext>
              </a:extLst>
            </p:cNvPr>
            <p:cNvGrpSpPr/>
            <p:nvPr/>
          </p:nvGrpSpPr>
          <p:grpSpPr>
            <a:xfrm>
              <a:off x="1995052" y="4677329"/>
              <a:ext cx="310627" cy="310625"/>
              <a:chOff x="5857874" y="904874"/>
              <a:chExt cx="1641475" cy="1641475"/>
            </a:xfrm>
          </p:grpSpPr>
          <p:sp>
            <p:nvSpPr>
              <p:cNvPr id="144" name="Freeform 1060">
                <a:extLst>
                  <a:ext uri="{FF2B5EF4-FFF2-40B4-BE49-F238E27FC236}">
                    <a16:creationId xmlns:a16="http://schemas.microsoft.com/office/drawing/2014/main" id="{5B96EABC-F949-465F-BEF6-3ACD6B23DC6B}"/>
                  </a:ext>
                </a:extLst>
              </p:cNvPr>
              <p:cNvSpPr/>
              <p:nvPr/>
            </p:nvSpPr>
            <p:spPr bwMode="auto">
              <a:xfrm>
                <a:off x="6676005" y="942721"/>
                <a:ext cx="222195" cy="363595"/>
              </a:xfrm>
              <a:custGeom>
                <a:avLst/>
                <a:gdLst>
                  <a:gd name="connsiteX0" fmla="*/ 104154 w 222195"/>
                  <a:gd name="connsiteY0" fmla="*/ 0 h 363595"/>
                  <a:gd name="connsiteX1" fmla="*/ 222195 w 222195"/>
                  <a:gd name="connsiteY1" fmla="*/ 111875 h 363595"/>
                  <a:gd name="connsiteX2" fmla="*/ 222195 w 222195"/>
                  <a:gd name="connsiteY2" fmla="*/ 244727 h 363595"/>
                  <a:gd name="connsiteX3" fmla="*/ 104154 w 222195"/>
                  <a:gd name="connsiteY3" fmla="*/ 363595 h 363595"/>
                  <a:gd name="connsiteX4" fmla="*/ 0 w 222195"/>
                  <a:gd name="connsiteY4" fmla="*/ 244727 h 363595"/>
                  <a:gd name="connsiteX5" fmla="*/ 0 w 222195"/>
                  <a:gd name="connsiteY5" fmla="*/ 111875 h 363595"/>
                  <a:gd name="connsiteX6" fmla="*/ 104154 w 222195"/>
                  <a:gd name="connsiteY6" fmla="*/ 0 h 363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2195" h="363595">
                    <a:moveTo>
                      <a:pt x="104154" y="0"/>
                    </a:moveTo>
                    <a:cubicBezTo>
                      <a:pt x="173590" y="0"/>
                      <a:pt x="222195" y="48946"/>
                      <a:pt x="222195" y="111875"/>
                    </a:cubicBezTo>
                    <a:cubicBezTo>
                      <a:pt x="222195" y="111875"/>
                      <a:pt x="222195" y="111875"/>
                      <a:pt x="222195" y="244727"/>
                    </a:cubicBezTo>
                    <a:cubicBezTo>
                      <a:pt x="222195" y="300665"/>
                      <a:pt x="173590" y="363595"/>
                      <a:pt x="104154" y="363595"/>
                    </a:cubicBezTo>
                    <a:cubicBezTo>
                      <a:pt x="48605" y="363595"/>
                      <a:pt x="0" y="300665"/>
                      <a:pt x="0" y="244727"/>
                    </a:cubicBezTo>
                    <a:cubicBezTo>
                      <a:pt x="0" y="244727"/>
                      <a:pt x="0" y="244727"/>
                      <a:pt x="0" y="111875"/>
                    </a:cubicBezTo>
                    <a:cubicBezTo>
                      <a:pt x="0" y="48946"/>
                      <a:pt x="48605" y="0"/>
                      <a:pt x="104154" y="0"/>
                    </a:cubicBezTo>
                    <a:close/>
                  </a:path>
                </a:pathLst>
              </a:custGeom>
              <a:noFill/>
              <a:ln w="12700">
                <a:solidFill>
                  <a:srgbClr val="00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45" name="Freeform 1061">
                <a:extLst>
                  <a:ext uri="{FF2B5EF4-FFF2-40B4-BE49-F238E27FC236}">
                    <a16:creationId xmlns:a16="http://schemas.microsoft.com/office/drawing/2014/main" id="{9079549D-5871-461C-A32C-DD109B8F46D6}"/>
                  </a:ext>
                </a:extLst>
              </p:cNvPr>
              <p:cNvSpPr/>
              <p:nvPr/>
            </p:nvSpPr>
            <p:spPr bwMode="auto">
              <a:xfrm>
                <a:off x="6019393" y="1033883"/>
                <a:ext cx="222320" cy="272432"/>
              </a:xfrm>
              <a:custGeom>
                <a:avLst/>
                <a:gdLst>
                  <a:gd name="connsiteX0" fmla="*/ 217753 w 222320"/>
                  <a:gd name="connsiteY0" fmla="*/ 0 h 272432"/>
                  <a:gd name="connsiteX1" fmla="*/ 222320 w 222320"/>
                  <a:gd name="connsiteY1" fmla="*/ 20712 h 272432"/>
                  <a:gd name="connsiteX2" fmla="*/ 222320 w 222320"/>
                  <a:gd name="connsiteY2" fmla="*/ 153564 h 272432"/>
                  <a:gd name="connsiteX3" fmla="*/ 103647 w 222320"/>
                  <a:gd name="connsiteY3" fmla="*/ 272432 h 272432"/>
                  <a:gd name="connsiteX4" fmla="*/ 18133 w 222320"/>
                  <a:gd name="connsiteY4" fmla="*/ 233975 h 272432"/>
                  <a:gd name="connsiteX5" fmla="*/ 0 w 222320"/>
                  <a:gd name="connsiteY5" fmla="*/ 205596 h 272432"/>
                  <a:gd name="connsiteX6" fmla="*/ 79423 w 222320"/>
                  <a:gd name="connsiteY6" fmla="*/ 109335 h 272432"/>
                  <a:gd name="connsiteX7" fmla="*/ 200757 w 222320"/>
                  <a:gd name="connsiteY7" fmla="*/ 9225 h 272432"/>
                  <a:gd name="connsiteX8" fmla="*/ 217753 w 222320"/>
                  <a:gd name="connsiteY8" fmla="*/ 0 h 272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2320" h="272432">
                    <a:moveTo>
                      <a:pt x="217753" y="0"/>
                    </a:moveTo>
                    <a:lnTo>
                      <a:pt x="222320" y="20712"/>
                    </a:lnTo>
                    <a:cubicBezTo>
                      <a:pt x="222320" y="20712"/>
                      <a:pt x="222320" y="20712"/>
                      <a:pt x="222320" y="153564"/>
                    </a:cubicBezTo>
                    <a:cubicBezTo>
                      <a:pt x="222320" y="209502"/>
                      <a:pt x="166474" y="272432"/>
                      <a:pt x="103647" y="272432"/>
                    </a:cubicBezTo>
                    <a:cubicBezTo>
                      <a:pt x="68744" y="272432"/>
                      <a:pt x="39075" y="256700"/>
                      <a:pt x="18133" y="233975"/>
                    </a:cubicBezTo>
                    <a:lnTo>
                      <a:pt x="0" y="205596"/>
                    </a:lnTo>
                    <a:lnTo>
                      <a:pt x="79423" y="109335"/>
                    </a:lnTo>
                    <a:cubicBezTo>
                      <a:pt x="116513" y="72244"/>
                      <a:pt x="157141" y="38691"/>
                      <a:pt x="200757" y="9225"/>
                    </a:cubicBezTo>
                    <a:lnTo>
                      <a:pt x="217753" y="0"/>
                    </a:lnTo>
                    <a:close/>
                  </a:path>
                </a:pathLst>
              </a:custGeom>
              <a:noFill/>
              <a:ln w="12700">
                <a:solidFill>
                  <a:srgbClr val="00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46" name="Freeform 1062">
                <a:extLst>
                  <a:ext uri="{FF2B5EF4-FFF2-40B4-BE49-F238E27FC236}">
                    <a16:creationId xmlns:a16="http://schemas.microsoft.com/office/drawing/2014/main" id="{34C8DB53-C798-4AC3-B0CC-DC37F1552EC4}"/>
                  </a:ext>
                </a:extLst>
              </p:cNvPr>
              <p:cNvSpPr/>
              <p:nvPr/>
            </p:nvSpPr>
            <p:spPr bwMode="auto">
              <a:xfrm>
                <a:off x="5858690" y="1558812"/>
                <a:ext cx="160825" cy="358544"/>
              </a:xfrm>
              <a:custGeom>
                <a:avLst/>
                <a:gdLst>
                  <a:gd name="connsiteX0" fmla="*/ 44678 w 160825"/>
                  <a:gd name="connsiteY0" fmla="*/ 0 h 358544"/>
                  <a:gd name="connsiteX1" fmla="*/ 160825 w 160825"/>
                  <a:gd name="connsiteY1" fmla="*/ 110321 h 358544"/>
                  <a:gd name="connsiteX2" fmla="*/ 160825 w 160825"/>
                  <a:gd name="connsiteY2" fmla="*/ 241328 h 358544"/>
                  <a:gd name="connsiteX3" fmla="*/ 44678 w 160825"/>
                  <a:gd name="connsiteY3" fmla="*/ 358544 h 358544"/>
                  <a:gd name="connsiteX4" fmla="*/ 22817 w 160825"/>
                  <a:gd name="connsiteY4" fmla="*/ 353309 h 358544"/>
                  <a:gd name="connsiteX5" fmla="*/ 16656 w 160825"/>
                  <a:gd name="connsiteY5" fmla="*/ 329348 h 358544"/>
                  <a:gd name="connsiteX6" fmla="*/ 0 w 160825"/>
                  <a:gd name="connsiteY6" fmla="*/ 164121 h 358544"/>
                  <a:gd name="connsiteX7" fmla="*/ 4233 w 160825"/>
                  <a:gd name="connsiteY7" fmla="*/ 80297 h 358544"/>
                  <a:gd name="connsiteX8" fmla="*/ 15632 w 160825"/>
                  <a:gd name="connsiteY8" fmla="*/ 5607 h 358544"/>
                  <a:gd name="connsiteX9" fmla="*/ 44678 w 160825"/>
                  <a:gd name="connsiteY9" fmla="*/ 0 h 358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0825" h="358544">
                    <a:moveTo>
                      <a:pt x="44678" y="0"/>
                    </a:moveTo>
                    <a:cubicBezTo>
                      <a:pt x="113000" y="0"/>
                      <a:pt x="160825" y="48266"/>
                      <a:pt x="160825" y="110321"/>
                    </a:cubicBezTo>
                    <a:cubicBezTo>
                      <a:pt x="160825" y="110321"/>
                      <a:pt x="160825" y="110321"/>
                      <a:pt x="160825" y="241328"/>
                    </a:cubicBezTo>
                    <a:cubicBezTo>
                      <a:pt x="160825" y="296488"/>
                      <a:pt x="113000" y="358544"/>
                      <a:pt x="44678" y="358544"/>
                    </a:cubicBezTo>
                    <a:lnTo>
                      <a:pt x="22817" y="353309"/>
                    </a:lnTo>
                    <a:lnTo>
                      <a:pt x="16656" y="329348"/>
                    </a:lnTo>
                    <a:cubicBezTo>
                      <a:pt x="5735" y="275978"/>
                      <a:pt x="0" y="220719"/>
                      <a:pt x="0" y="164121"/>
                    </a:cubicBezTo>
                    <a:cubicBezTo>
                      <a:pt x="0" y="135822"/>
                      <a:pt x="1434" y="107858"/>
                      <a:pt x="4233" y="80297"/>
                    </a:cubicBezTo>
                    <a:lnTo>
                      <a:pt x="15632" y="5607"/>
                    </a:lnTo>
                    <a:lnTo>
                      <a:pt x="44678" y="0"/>
                    </a:lnTo>
                    <a:close/>
                  </a:path>
                </a:pathLst>
              </a:custGeom>
              <a:noFill/>
              <a:ln w="12700">
                <a:solidFill>
                  <a:srgbClr val="00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47" name="Freeform 1063">
                <a:extLst>
                  <a:ext uri="{FF2B5EF4-FFF2-40B4-BE49-F238E27FC236}">
                    <a16:creationId xmlns:a16="http://schemas.microsoft.com/office/drawing/2014/main" id="{F7288459-2728-4B1E-B8FA-C4047FA6230C}"/>
                  </a:ext>
                </a:extLst>
              </p:cNvPr>
              <p:cNvSpPr/>
              <p:nvPr/>
            </p:nvSpPr>
            <p:spPr bwMode="auto">
              <a:xfrm>
                <a:off x="6458858" y="1558812"/>
                <a:ext cx="227247" cy="358544"/>
              </a:xfrm>
              <a:custGeom>
                <a:avLst/>
                <a:gdLst>
                  <a:gd name="connsiteX0" fmla="*/ 110181 w 227247"/>
                  <a:gd name="connsiteY0" fmla="*/ 0 h 358544"/>
                  <a:gd name="connsiteX1" fmla="*/ 227247 w 227247"/>
                  <a:gd name="connsiteY1" fmla="*/ 110321 h 358544"/>
                  <a:gd name="connsiteX2" fmla="*/ 227247 w 227247"/>
                  <a:gd name="connsiteY2" fmla="*/ 241328 h 358544"/>
                  <a:gd name="connsiteX3" fmla="*/ 110181 w 227247"/>
                  <a:gd name="connsiteY3" fmla="*/ 358544 h 358544"/>
                  <a:gd name="connsiteX4" fmla="*/ 0 w 227247"/>
                  <a:gd name="connsiteY4" fmla="*/ 241328 h 358544"/>
                  <a:gd name="connsiteX5" fmla="*/ 0 w 227247"/>
                  <a:gd name="connsiteY5" fmla="*/ 110321 h 358544"/>
                  <a:gd name="connsiteX6" fmla="*/ 110181 w 227247"/>
                  <a:gd name="connsiteY6" fmla="*/ 0 h 358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7247" h="358544">
                    <a:moveTo>
                      <a:pt x="110181" y="0"/>
                    </a:moveTo>
                    <a:cubicBezTo>
                      <a:pt x="172157" y="0"/>
                      <a:pt x="227247" y="48266"/>
                      <a:pt x="227247" y="110321"/>
                    </a:cubicBezTo>
                    <a:cubicBezTo>
                      <a:pt x="227247" y="110321"/>
                      <a:pt x="227247" y="110321"/>
                      <a:pt x="227247" y="241328"/>
                    </a:cubicBezTo>
                    <a:cubicBezTo>
                      <a:pt x="227247" y="296488"/>
                      <a:pt x="172157" y="358544"/>
                      <a:pt x="110181" y="358544"/>
                    </a:cubicBezTo>
                    <a:cubicBezTo>
                      <a:pt x="48204" y="358544"/>
                      <a:pt x="0" y="296488"/>
                      <a:pt x="0" y="241328"/>
                    </a:cubicBezTo>
                    <a:cubicBezTo>
                      <a:pt x="0" y="241328"/>
                      <a:pt x="0" y="241328"/>
                      <a:pt x="0" y="110321"/>
                    </a:cubicBezTo>
                    <a:cubicBezTo>
                      <a:pt x="0" y="48266"/>
                      <a:pt x="48204" y="0"/>
                      <a:pt x="110181" y="0"/>
                    </a:cubicBezTo>
                    <a:close/>
                  </a:path>
                </a:pathLst>
              </a:custGeom>
              <a:noFill/>
              <a:ln w="12700">
                <a:solidFill>
                  <a:srgbClr val="00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48" name="Freeform 1064">
                <a:extLst>
                  <a:ext uri="{FF2B5EF4-FFF2-40B4-BE49-F238E27FC236}">
                    <a16:creationId xmlns:a16="http://schemas.microsoft.com/office/drawing/2014/main" id="{5EEA952B-E135-41FC-8083-64BA84B20438}"/>
                  </a:ext>
                </a:extLst>
              </p:cNvPr>
              <p:cNvSpPr/>
              <p:nvPr/>
            </p:nvSpPr>
            <p:spPr bwMode="auto">
              <a:xfrm>
                <a:off x="7120399" y="1558812"/>
                <a:ext cx="227247" cy="358544"/>
              </a:xfrm>
              <a:custGeom>
                <a:avLst/>
                <a:gdLst>
                  <a:gd name="connsiteX0" fmla="*/ 110181 w 227247"/>
                  <a:gd name="connsiteY0" fmla="*/ 0 h 358544"/>
                  <a:gd name="connsiteX1" fmla="*/ 227247 w 227247"/>
                  <a:gd name="connsiteY1" fmla="*/ 110321 h 358544"/>
                  <a:gd name="connsiteX2" fmla="*/ 227247 w 227247"/>
                  <a:gd name="connsiteY2" fmla="*/ 241328 h 358544"/>
                  <a:gd name="connsiteX3" fmla="*/ 110181 w 227247"/>
                  <a:gd name="connsiteY3" fmla="*/ 358544 h 358544"/>
                  <a:gd name="connsiteX4" fmla="*/ 0 w 227247"/>
                  <a:gd name="connsiteY4" fmla="*/ 241328 h 358544"/>
                  <a:gd name="connsiteX5" fmla="*/ 0 w 227247"/>
                  <a:gd name="connsiteY5" fmla="*/ 110321 h 358544"/>
                  <a:gd name="connsiteX6" fmla="*/ 110181 w 227247"/>
                  <a:gd name="connsiteY6" fmla="*/ 0 h 358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7247" h="358544">
                    <a:moveTo>
                      <a:pt x="110181" y="0"/>
                    </a:moveTo>
                    <a:cubicBezTo>
                      <a:pt x="172157" y="0"/>
                      <a:pt x="227247" y="48266"/>
                      <a:pt x="227247" y="110321"/>
                    </a:cubicBezTo>
                    <a:cubicBezTo>
                      <a:pt x="227247" y="110321"/>
                      <a:pt x="227247" y="110321"/>
                      <a:pt x="227247" y="241328"/>
                    </a:cubicBezTo>
                    <a:cubicBezTo>
                      <a:pt x="227247" y="296488"/>
                      <a:pt x="172157" y="358544"/>
                      <a:pt x="110181" y="358544"/>
                    </a:cubicBezTo>
                    <a:cubicBezTo>
                      <a:pt x="48204" y="358544"/>
                      <a:pt x="0" y="296488"/>
                      <a:pt x="0" y="241328"/>
                    </a:cubicBezTo>
                    <a:cubicBezTo>
                      <a:pt x="0" y="241328"/>
                      <a:pt x="0" y="241328"/>
                      <a:pt x="0" y="110321"/>
                    </a:cubicBezTo>
                    <a:cubicBezTo>
                      <a:pt x="0" y="48266"/>
                      <a:pt x="48204" y="0"/>
                      <a:pt x="110181" y="0"/>
                    </a:cubicBezTo>
                    <a:close/>
                  </a:path>
                </a:pathLst>
              </a:custGeom>
              <a:noFill/>
              <a:ln w="12700">
                <a:solidFill>
                  <a:srgbClr val="00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49" name="Freeform 1065">
                <a:extLst>
                  <a:ext uri="{FF2B5EF4-FFF2-40B4-BE49-F238E27FC236}">
                    <a16:creationId xmlns:a16="http://schemas.microsoft.com/office/drawing/2014/main" id="{80FAA37D-60C4-4367-B246-4469D2D3641D}"/>
                  </a:ext>
                </a:extLst>
              </p:cNvPr>
              <p:cNvSpPr/>
              <p:nvPr/>
            </p:nvSpPr>
            <p:spPr bwMode="auto">
              <a:xfrm>
                <a:off x="6018357" y="2139552"/>
                <a:ext cx="223356" cy="271929"/>
              </a:xfrm>
              <a:custGeom>
                <a:avLst/>
                <a:gdLst>
                  <a:gd name="connsiteX0" fmla="*/ 104683 w 223356"/>
                  <a:gd name="connsiteY0" fmla="*/ 0 h 271929"/>
                  <a:gd name="connsiteX1" fmla="*/ 223356 w 223356"/>
                  <a:gd name="connsiteY1" fmla="*/ 118868 h 271929"/>
                  <a:gd name="connsiteX2" fmla="*/ 223356 w 223356"/>
                  <a:gd name="connsiteY2" fmla="*/ 244728 h 271929"/>
                  <a:gd name="connsiteX3" fmla="*/ 217863 w 223356"/>
                  <a:gd name="connsiteY3" fmla="*/ 271929 h 271929"/>
                  <a:gd name="connsiteX4" fmla="*/ 201793 w 223356"/>
                  <a:gd name="connsiteY4" fmla="*/ 263207 h 271929"/>
                  <a:gd name="connsiteX5" fmla="*/ 80459 w 223356"/>
                  <a:gd name="connsiteY5" fmla="*/ 163097 h 271929"/>
                  <a:gd name="connsiteX6" fmla="*/ 0 w 223356"/>
                  <a:gd name="connsiteY6" fmla="*/ 65579 h 271929"/>
                  <a:gd name="connsiteX7" fmla="*/ 19169 w 223356"/>
                  <a:gd name="connsiteY7" fmla="*/ 35835 h 271929"/>
                  <a:gd name="connsiteX8" fmla="*/ 104683 w 223356"/>
                  <a:gd name="connsiteY8" fmla="*/ 0 h 271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356" h="271929">
                    <a:moveTo>
                      <a:pt x="104683" y="0"/>
                    </a:moveTo>
                    <a:cubicBezTo>
                      <a:pt x="167510" y="0"/>
                      <a:pt x="223356" y="55938"/>
                      <a:pt x="223356" y="118868"/>
                    </a:cubicBezTo>
                    <a:cubicBezTo>
                      <a:pt x="223356" y="118868"/>
                      <a:pt x="223356" y="118868"/>
                      <a:pt x="223356" y="244728"/>
                    </a:cubicBezTo>
                    <a:lnTo>
                      <a:pt x="217863" y="271929"/>
                    </a:lnTo>
                    <a:lnTo>
                      <a:pt x="201793" y="263207"/>
                    </a:lnTo>
                    <a:cubicBezTo>
                      <a:pt x="158177" y="233741"/>
                      <a:pt x="117549" y="200188"/>
                      <a:pt x="80459" y="163097"/>
                    </a:cubicBezTo>
                    <a:lnTo>
                      <a:pt x="0" y="65579"/>
                    </a:lnTo>
                    <a:lnTo>
                      <a:pt x="19169" y="35835"/>
                    </a:lnTo>
                    <a:cubicBezTo>
                      <a:pt x="40111" y="13985"/>
                      <a:pt x="69780" y="0"/>
                      <a:pt x="104683" y="0"/>
                    </a:cubicBezTo>
                    <a:close/>
                  </a:path>
                </a:pathLst>
              </a:custGeom>
              <a:noFill/>
              <a:ln w="12700">
                <a:solidFill>
                  <a:srgbClr val="00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50" name="Freeform 1066">
                <a:extLst>
                  <a:ext uri="{FF2B5EF4-FFF2-40B4-BE49-F238E27FC236}">
                    <a16:creationId xmlns:a16="http://schemas.microsoft.com/office/drawing/2014/main" id="{EF7655D7-97D3-499C-8C2E-110EC57E2FCF}"/>
                  </a:ext>
                </a:extLst>
              </p:cNvPr>
              <p:cNvSpPr/>
              <p:nvPr/>
            </p:nvSpPr>
            <p:spPr bwMode="auto">
              <a:xfrm>
                <a:off x="6676005" y="2139552"/>
                <a:ext cx="222195" cy="363595"/>
              </a:xfrm>
              <a:custGeom>
                <a:avLst/>
                <a:gdLst>
                  <a:gd name="connsiteX0" fmla="*/ 104154 w 222195"/>
                  <a:gd name="connsiteY0" fmla="*/ 0 h 363595"/>
                  <a:gd name="connsiteX1" fmla="*/ 222195 w 222195"/>
                  <a:gd name="connsiteY1" fmla="*/ 118868 h 363595"/>
                  <a:gd name="connsiteX2" fmla="*/ 222195 w 222195"/>
                  <a:gd name="connsiteY2" fmla="*/ 244728 h 363595"/>
                  <a:gd name="connsiteX3" fmla="*/ 104154 w 222195"/>
                  <a:gd name="connsiteY3" fmla="*/ 363595 h 363595"/>
                  <a:gd name="connsiteX4" fmla="*/ 0 w 222195"/>
                  <a:gd name="connsiteY4" fmla="*/ 244728 h 363595"/>
                  <a:gd name="connsiteX5" fmla="*/ 0 w 222195"/>
                  <a:gd name="connsiteY5" fmla="*/ 118868 h 363595"/>
                  <a:gd name="connsiteX6" fmla="*/ 104154 w 222195"/>
                  <a:gd name="connsiteY6" fmla="*/ 0 h 363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2195" h="363595">
                    <a:moveTo>
                      <a:pt x="104154" y="0"/>
                    </a:moveTo>
                    <a:cubicBezTo>
                      <a:pt x="173590" y="0"/>
                      <a:pt x="222195" y="55938"/>
                      <a:pt x="222195" y="118868"/>
                    </a:cubicBezTo>
                    <a:cubicBezTo>
                      <a:pt x="222195" y="118868"/>
                      <a:pt x="222195" y="118868"/>
                      <a:pt x="222195" y="244728"/>
                    </a:cubicBezTo>
                    <a:cubicBezTo>
                      <a:pt x="222195" y="314650"/>
                      <a:pt x="173590" y="363595"/>
                      <a:pt x="104154" y="363595"/>
                    </a:cubicBezTo>
                    <a:cubicBezTo>
                      <a:pt x="48605" y="363595"/>
                      <a:pt x="0" y="314650"/>
                      <a:pt x="0" y="244728"/>
                    </a:cubicBezTo>
                    <a:cubicBezTo>
                      <a:pt x="0" y="244728"/>
                      <a:pt x="0" y="244728"/>
                      <a:pt x="0" y="118868"/>
                    </a:cubicBezTo>
                    <a:cubicBezTo>
                      <a:pt x="0" y="55938"/>
                      <a:pt x="48605" y="0"/>
                      <a:pt x="104154" y="0"/>
                    </a:cubicBezTo>
                    <a:close/>
                  </a:path>
                </a:pathLst>
              </a:custGeom>
              <a:noFill/>
              <a:ln w="12700">
                <a:solidFill>
                  <a:srgbClr val="00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51" name="Freeform 22">
                <a:extLst>
                  <a:ext uri="{FF2B5EF4-FFF2-40B4-BE49-F238E27FC236}">
                    <a16:creationId xmlns:a16="http://schemas.microsoft.com/office/drawing/2014/main" id="{9F1AC913-FE41-4EDB-8BA4-3DD9DFB6C104}"/>
                  </a:ext>
                </a:extLst>
              </p:cNvPr>
              <p:cNvSpPr>
                <a:spLocks/>
              </p:cNvSpPr>
              <p:nvPr/>
            </p:nvSpPr>
            <p:spPr bwMode="auto">
              <a:xfrm>
                <a:off x="6458858" y="942720"/>
                <a:ext cx="0" cy="358544"/>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noFill/>
              <a:ln w="127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2" name="Freeform 23">
                <a:extLst>
                  <a:ext uri="{FF2B5EF4-FFF2-40B4-BE49-F238E27FC236}">
                    <a16:creationId xmlns:a16="http://schemas.microsoft.com/office/drawing/2014/main" id="{EB0248B2-46CE-4C96-BDFB-69646044522A}"/>
                  </a:ext>
                </a:extLst>
              </p:cNvPr>
              <p:cNvSpPr>
                <a:spLocks/>
              </p:cNvSpPr>
              <p:nvPr/>
            </p:nvSpPr>
            <p:spPr bwMode="auto">
              <a:xfrm>
                <a:off x="7125480" y="1035050"/>
                <a:ext cx="46845" cy="266214"/>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noFill/>
              <a:ln w="127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3" name="Freeform 28">
                <a:extLst>
                  <a:ext uri="{FF2B5EF4-FFF2-40B4-BE49-F238E27FC236}">
                    <a16:creationId xmlns:a16="http://schemas.microsoft.com/office/drawing/2014/main" id="{B5349460-7993-47F6-A592-599D29D52757}"/>
                  </a:ext>
                </a:extLst>
              </p:cNvPr>
              <p:cNvSpPr>
                <a:spLocks/>
              </p:cNvSpPr>
              <p:nvPr/>
            </p:nvSpPr>
            <p:spPr bwMode="auto">
              <a:xfrm>
                <a:off x="6458858" y="2139551"/>
                <a:ext cx="0" cy="363595"/>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127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4" name="Freeform 29">
                <a:extLst>
                  <a:ext uri="{FF2B5EF4-FFF2-40B4-BE49-F238E27FC236}">
                    <a16:creationId xmlns:a16="http://schemas.microsoft.com/office/drawing/2014/main" id="{BA114A02-EF03-46D6-A041-039DF4095B06}"/>
                  </a:ext>
                </a:extLst>
              </p:cNvPr>
              <p:cNvSpPr>
                <a:spLocks/>
              </p:cNvSpPr>
              <p:nvPr/>
            </p:nvSpPr>
            <p:spPr bwMode="auto">
              <a:xfrm>
                <a:off x="7120398" y="2139552"/>
                <a:ext cx="118601" cy="276624"/>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127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5" name="Freeform 33">
                <a:extLst>
                  <a:ext uri="{FF2B5EF4-FFF2-40B4-BE49-F238E27FC236}">
                    <a16:creationId xmlns:a16="http://schemas.microsoft.com/office/drawing/2014/main" id="{63FA4971-1080-4DC0-B322-D83ADCAFAB52}"/>
                  </a:ext>
                </a:extLst>
              </p:cNvPr>
              <p:cNvSpPr>
                <a:spLocks/>
              </p:cNvSpPr>
              <p:nvPr/>
            </p:nvSpPr>
            <p:spPr bwMode="auto">
              <a:xfrm>
                <a:off x="6241713" y="1558812"/>
                <a:ext cx="0" cy="343396"/>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27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6" name="Freeform 34">
                <a:extLst>
                  <a:ext uri="{FF2B5EF4-FFF2-40B4-BE49-F238E27FC236}">
                    <a16:creationId xmlns:a16="http://schemas.microsoft.com/office/drawing/2014/main" id="{1C5ED166-16DB-4C39-BF92-70498B3854AF}"/>
                  </a:ext>
                </a:extLst>
              </p:cNvPr>
              <p:cNvSpPr>
                <a:spLocks/>
              </p:cNvSpPr>
              <p:nvPr/>
            </p:nvSpPr>
            <p:spPr bwMode="auto">
              <a:xfrm>
                <a:off x="6898203" y="1558812"/>
                <a:ext cx="0" cy="343396"/>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27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7" name="Oval 156">
                <a:extLst>
                  <a:ext uri="{FF2B5EF4-FFF2-40B4-BE49-F238E27FC236}">
                    <a16:creationId xmlns:a16="http://schemas.microsoft.com/office/drawing/2014/main" id="{5AB55002-1C8E-4369-8B1A-DA3DDE6C3F50}"/>
                  </a:ext>
                </a:extLst>
              </p:cNvPr>
              <p:cNvSpPr/>
              <p:nvPr/>
            </p:nvSpPr>
            <p:spPr bwMode="auto">
              <a:xfrm>
                <a:off x="5857874" y="904874"/>
                <a:ext cx="1641475" cy="1641475"/>
              </a:xfrm>
              <a:prstGeom prst="ellipse">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cxnSp>
          <p:nvCxnSpPr>
            <p:cNvPr id="143" name="Straight Connector 142">
              <a:extLst>
                <a:ext uri="{FF2B5EF4-FFF2-40B4-BE49-F238E27FC236}">
                  <a16:creationId xmlns:a16="http://schemas.microsoft.com/office/drawing/2014/main" id="{C8BE34D8-E7BE-47D6-A654-F887DD09B8D6}"/>
                </a:ext>
              </a:extLst>
            </p:cNvPr>
            <p:cNvCxnSpPr>
              <a:cxnSpLocks/>
              <a:stCxn id="161" idx="2"/>
              <a:endCxn id="157" idx="6"/>
            </p:cNvCxnSpPr>
            <p:nvPr/>
          </p:nvCxnSpPr>
          <p:spPr>
            <a:xfrm flipH="1">
              <a:off x="2305679" y="4832637"/>
              <a:ext cx="218154" cy="5"/>
            </a:xfrm>
            <a:prstGeom prst="line">
              <a:avLst/>
            </a:prstGeom>
            <a:ln w="12700">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62" name="Group 161">
            <a:extLst>
              <a:ext uri="{FF2B5EF4-FFF2-40B4-BE49-F238E27FC236}">
                <a16:creationId xmlns:a16="http://schemas.microsoft.com/office/drawing/2014/main" id="{02A9D30D-CDA1-4054-B69E-4D5E0606C8F6}"/>
              </a:ext>
            </a:extLst>
          </p:cNvPr>
          <p:cNvGrpSpPr/>
          <p:nvPr/>
        </p:nvGrpSpPr>
        <p:grpSpPr>
          <a:xfrm>
            <a:off x="1199735" y="3036842"/>
            <a:ext cx="373479" cy="328105"/>
            <a:chOff x="5058585" y="1578863"/>
            <a:chExt cx="677585" cy="595264"/>
          </a:xfrm>
        </p:grpSpPr>
        <p:sp>
          <p:nvSpPr>
            <p:cNvPr id="163" name="people_3">
              <a:extLst>
                <a:ext uri="{FF2B5EF4-FFF2-40B4-BE49-F238E27FC236}">
                  <a16:creationId xmlns:a16="http://schemas.microsoft.com/office/drawing/2014/main" id="{BF4E4A55-20BC-481E-BFB3-91B458185810}"/>
                </a:ext>
              </a:extLst>
            </p:cNvPr>
            <p:cNvSpPr>
              <a:spLocks noChangeAspect="1" noEditPoints="1"/>
            </p:cNvSpPr>
            <p:nvPr/>
          </p:nvSpPr>
          <p:spPr bwMode="auto">
            <a:xfrm>
              <a:off x="5058585" y="1663636"/>
              <a:ext cx="506440" cy="510491"/>
            </a:xfrm>
            <a:custGeom>
              <a:avLst/>
              <a:gdLst>
                <a:gd name="T0" fmla="*/ 346 w 346"/>
                <a:gd name="T1" fmla="*/ 265 h 348"/>
                <a:gd name="T2" fmla="*/ 346 w 346"/>
                <a:gd name="T3" fmla="*/ 348 h 348"/>
                <a:gd name="T4" fmla="*/ 263 w 346"/>
                <a:gd name="T5" fmla="*/ 348 h 348"/>
                <a:gd name="T6" fmla="*/ 346 w 346"/>
                <a:gd name="T7" fmla="*/ 83 h 348"/>
                <a:gd name="T8" fmla="*/ 346 w 346"/>
                <a:gd name="T9" fmla="*/ 0 h 348"/>
                <a:gd name="T10" fmla="*/ 263 w 346"/>
                <a:gd name="T11" fmla="*/ 0 h 348"/>
                <a:gd name="T12" fmla="*/ 83 w 346"/>
                <a:gd name="T13" fmla="*/ 0 h 348"/>
                <a:gd name="T14" fmla="*/ 0 w 346"/>
                <a:gd name="T15" fmla="*/ 0 h 348"/>
                <a:gd name="T16" fmla="*/ 0 w 346"/>
                <a:gd name="T17" fmla="*/ 83 h 348"/>
                <a:gd name="T18" fmla="*/ 0 w 346"/>
                <a:gd name="T19" fmla="*/ 265 h 348"/>
                <a:gd name="T20" fmla="*/ 0 w 346"/>
                <a:gd name="T21" fmla="*/ 348 h 348"/>
                <a:gd name="T22" fmla="*/ 83 w 346"/>
                <a:gd name="T23" fmla="*/ 348 h 348"/>
                <a:gd name="T24" fmla="*/ 173 w 346"/>
                <a:gd name="T25" fmla="*/ 184 h 348"/>
                <a:gd name="T26" fmla="*/ 229 w 346"/>
                <a:gd name="T27" fmla="*/ 129 h 348"/>
                <a:gd name="T28" fmla="*/ 173 w 346"/>
                <a:gd name="T29" fmla="*/ 73 h 348"/>
                <a:gd name="T30" fmla="*/ 117 w 346"/>
                <a:gd name="T31" fmla="*/ 129 h 348"/>
                <a:gd name="T32" fmla="*/ 173 w 346"/>
                <a:gd name="T33" fmla="*/ 184 h 348"/>
                <a:gd name="T34" fmla="*/ 262 w 346"/>
                <a:gd name="T35" fmla="*/ 275 h 348"/>
                <a:gd name="T36" fmla="*/ 172 w 346"/>
                <a:gd name="T37" fmla="*/ 184 h 348"/>
                <a:gd name="T38" fmla="*/ 82 w 346"/>
                <a:gd name="T39" fmla="*/ 275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46" h="348">
                  <a:moveTo>
                    <a:pt x="346" y="265"/>
                  </a:moveTo>
                  <a:cubicBezTo>
                    <a:pt x="346" y="348"/>
                    <a:pt x="346" y="348"/>
                    <a:pt x="346" y="348"/>
                  </a:cubicBezTo>
                  <a:cubicBezTo>
                    <a:pt x="263" y="348"/>
                    <a:pt x="263" y="348"/>
                    <a:pt x="263" y="348"/>
                  </a:cubicBezTo>
                  <a:moveTo>
                    <a:pt x="346" y="83"/>
                  </a:moveTo>
                  <a:cubicBezTo>
                    <a:pt x="346" y="0"/>
                    <a:pt x="346" y="0"/>
                    <a:pt x="346" y="0"/>
                  </a:cubicBezTo>
                  <a:cubicBezTo>
                    <a:pt x="263" y="0"/>
                    <a:pt x="263" y="0"/>
                    <a:pt x="263" y="0"/>
                  </a:cubicBezTo>
                  <a:moveTo>
                    <a:pt x="83" y="0"/>
                  </a:moveTo>
                  <a:cubicBezTo>
                    <a:pt x="0" y="0"/>
                    <a:pt x="0" y="0"/>
                    <a:pt x="0" y="0"/>
                  </a:cubicBezTo>
                  <a:cubicBezTo>
                    <a:pt x="0" y="83"/>
                    <a:pt x="0" y="83"/>
                    <a:pt x="0" y="83"/>
                  </a:cubicBezTo>
                  <a:moveTo>
                    <a:pt x="0" y="265"/>
                  </a:moveTo>
                  <a:cubicBezTo>
                    <a:pt x="0" y="348"/>
                    <a:pt x="0" y="348"/>
                    <a:pt x="0" y="348"/>
                  </a:cubicBezTo>
                  <a:cubicBezTo>
                    <a:pt x="83" y="348"/>
                    <a:pt x="83" y="348"/>
                    <a:pt x="83" y="348"/>
                  </a:cubicBezTo>
                  <a:moveTo>
                    <a:pt x="173" y="184"/>
                  </a:moveTo>
                  <a:cubicBezTo>
                    <a:pt x="204" y="184"/>
                    <a:pt x="229" y="159"/>
                    <a:pt x="229" y="129"/>
                  </a:cubicBezTo>
                  <a:cubicBezTo>
                    <a:pt x="229" y="98"/>
                    <a:pt x="204" y="73"/>
                    <a:pt x="173" y="73"/>
                  </a:cubicBezTo>
                  <a:cubicBezTo>
                    <a:pt x="142" y="73"/>
                    <a:pt x="117" y="98"/>
                    <a:pt x="117" y="129"/>
                  </a:cubicBezTo>
                  <a:cubicBezTo>
                    <a:pt x="117" y="159"/>
                    <a:pt x="142" y="184"/>
                    <a:pt x="173" y="184"/>
                  </a:cubicBezTo>
                  <a:close/>
                  <a:moveTo>
                    <a:pt x="262" y="275"/>
                  </a:moveTo>
                  <a:cubicBezTo>
                    <a:pt x="262" y="225"/>
                    <a:pt x="222" y="184"/>
                    <a:pt x="172" y="184"/>
                  </a:cubicBezTo>
                  <a:cubicBezTo>
                    <a:pt x="122" y="184"/>
                    <a:pt x="82" y="225"/>
                    <a:pt x="82" y="275"/>
                  </a:cubicBezTo>
                </a:path>
              </a:pathLst>
            </a:custGeom>
            <a:noFill/>
            <a:ln w="127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nvGrpSpPr>
            <p:cNvPr id="164" name="Group 163">
              <a:extLst>
                <a:ext uri="{FF2B5EF4-FFF2-40B4-BE49-F238E27FC236}">
                  <a16:creationId xmlns:a16="http://schemas.microsoft.com/office/drawing/2014/main" id="{AEEFD524-47FE-443E-BC24-C25BDC3A82CB}"/>
                </a:ext>
              </a:extLst>
            </p:cNvPr>
            <p:cNvGrpSpPr/>
            <p:nvPr/>
          </p:nvGrpSpPr>
          <p:grpSpPr>
            <a:xfrm rot="13500000">
              <a:off x="5480253" y="1492491"/>
              <a:ext cx="169545" cy="342289"/>
              <a:chOff x="4575512" y="427612"/>
              <a:chExt cx="484632" cy="978408"/>
            </a:xfrm>
            <a:solidFill>
              <a:schemeClr val="bg1"/>
            </a:solidFill>
          </p:grpSpPr>
          <p:sp>
            <p:nvSpPr>
              <p:cNvPr id="165" name="Arrow: Pentagon 164">
                <a:extLst>
                  <a:ext uri="{FF2B5EF4-FFF2-40B4-BE49-F238E27FC236}">
                    <a16:creationId xmlns:a16="http://schemas.microsoft.com/office/drawing/2014/main" id="{34446684-9CAC-4463-9EC4-FD7BEC376416}"/>
                  </a:ext>
                </a:extLst>
              </p:cNvPr>
              <p:cNvSpPr/>
              <p:nvPr/>
            </p:nvSpPr>
            <p:spPr bwMode="auto">
              <a:xfrm rot="16200000">
                <a:off x="4328624" y="674500"/>
                <a:ext cx="978408" cy="484632"/>
              </a:xfrm>
              <a:prstGeom prst="homePlate">
                <a:avLst/>
              </a:prstGeom>
              <a:grpFill/>
              <a:ln w="12700" cap="rnd">
                <a:solidFill>
                  <a:srgbClr val="000000"/>
                </a:solidFill>
                <a:miter lim="800000"/>
                <a:headEnd/>
                <a:tailEnd/>
              </a:ln>
              <a:effectLst/>
              <a:extLst/>
            </p:spPr>
            <p:txBody>
              <a:bodyPr wrap="none" rtlCol="0" anchor="ct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cxnSp>
            <p:nvCxnSpPr>
              <p:cNvPr id="166" name="Straight Connector 165">
                <a:extLst>
                  <a:ext uri="{FF2B5EF4-FFF2-40B4-BE49-F238E27FC236}">
                    <a16:creationId xmlns:a16="http://schemas.microsoft.com/office/drawing/2014/main" id="{E79124D2-5916-4BDA-AE8B-CD6B9638A039}"/>
                  </a:ext>
                </a:extLst>
              </p:cNvPr>
              <p:cNvCxnSpPr/>
              <p:nvPr/>
            </p:nvCxnSpPr>
            <p:spPr>
              <a:xfrm>
                <a:off x="4705445" y="542382"/>
                <a:ext cx="224766" cy="0"/>
              </a:xfrm>
              <a:prstGeom prst="line">
                <a:avLst/>
              </a:prstGeom>
              <a:grpFill/>
              <a:ln w="12700">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17803728-2450-46CE-8FBB-4C3BE65401A8}"/>
                  </a:ext>
                </a:extLst>
              </p:cNvPr>
              <p:cNvCxnSpPr>
                <a:cxnSpLocks/>
              </p:cNvCxnSpPr>
              <p:nvPr/>
            </p:nvCxnSpPr>
            <p:spPr>
              <a:xfrm>
                <a:off x="4575512" y="669433"/>
                <a:ext cx="484632" cy="0"/>
              </a:xfrm>
              <a:prstGeom prst="line">
                <a:avLst/>
              </a:prstGeom>
              <a:grpFill/>
              <a:ln w="12700">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7026369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7"/>
                                        </p:tgtEl>
                                        <p:attrNameLst>
                                          <p:attrName>style.visibility</p:attrName>
                                        </p:attrNameLst>
                                      </p:cBhvr>
                                      <p:to>
                                        <p:strVal val="visible"/>
                                      </p:to>
                                    </p:set>
                                    <p:animEffect transition="in" filter="fade">
                                      <p:cBhvr>
                                        <p:cTn id="7" dur="500"/>
                                        <p:tgtEl>
                                          <p:spTgt spid="107"/>
                                        </p:tgtEl>
                                      </p:cBhvr>
                                    </p:animEffect>
                                  </p:childTnLst>
                                </p:cTn>
                              </p:par>
                              <p:par>
                                <p:cTn id="8" presetID="10" presetClass="entr" presetSubtype="0" fill="hold" nodeType="withEffect">
                                  <p:stCondLst>
                                    <p:cond delay="0"/>
                                  </p:stCondLst>
                                  <p:childTnLst>
                                    <p:set>
                                      <p:cBhvr>
                                        <p:cTn id="9" dur="1" fill="hold">
                                          <p:stCondLst>
                                            <p:cond delay="0"/>
                                          </p:stCondLst>
                                        </p:cTn>
                                        <p:tgtEl>
                                          <p:spTgt spid="172"/>
                                        </p:tgtEl>
                                        <p:attrNameLst>
                                          <p:attrName>style.visibility</p:attrName>
                                        </p:attrNameLst>
                                      </p:cBhvr>
                                      <p:to>
                                        <p:strVal val="visible"/>
                                      </p:to>
                                    </p:set>
                                    <p:animEffect transition="in" filter="fade">
                                      <p:cBhvr>
                                        <p:cTn id="10" dur="500"/>
                                        <p:tgtEl>
                                          <p:spTgt spid="17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77"/>
                                        </p:tgtEl>
                                        <p:attrNameLst>
                                          <p:attrName>style.visibility</p:attrName>
                                        </p:attrNameLst>
                                      </p:cBhvr>
                                      <p:to>
                                        <p:strVal val="visible"/>
                                      </p:to>
                                    </p:set>
                                    <p:animEffect transition="in" filter="fade">
                                      <p:cBhvr>
                                        <p:cTn id="13" dur="500"/>
                                        <p:tgtEl>
                                          <p:spTgt spid="17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82"/>
                                        </p:tgtEl>
                                        <p:attrNameLst>
                                          <p:attrName>style.visibility</p:attrName>
                                        </p:attrNameLst>
                                      </p:cBhvr>
                                      <p:to>
                                        <p:strVal val="visible"/>
                                      </p:to>
                                    </p:set>
                                    <p:animEffect transition="in" filter="fade">
                                      <p:cBhvr>
                                        <p:cTn id="16" dur="500"/>
                                        <p:tgtEl>
                                          <p:spTgt spid="18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7">
                                            <p:txEl>
                                              <p:pRg st="0" end="0"/>
                                            </p:txEl>
                                          </p:spTgt>
                                        </p:tgtEl>
                                        <p:attrNameLst>
                                          <p:attrName>style.visibility</p:attrName>
                                        </p:attrNameLst>
                                      </p:cBhvr>
                                      <p:to>
                                        <p:strVal val="visible"/>
                                      </p:to>
                                    </p:set>
                                    <p:animEffect transition="in" filter="fade">
                                      <p:cBhvr>
                                        <p:cTn id="19" dur="500"/>
                                        <p:tgtEl>
                                          <p:spTgt spid="7">
                                            <p:txEl>
                                              <p:pRg st="0" end="0"/>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777">
                                            <p:txEl>
                                              <p:pRg st="0" end="0"/>
                                            </p:txEl>
                                          </p:spTgt>
                                        </p:tgtEl>
                                        <p:attrNameLst>
                                          <p:attrName>style.visibility</p:attrName>
                                        </p:attrNameLst>
                                      </p:cBhvr>
                                      <p:to>
                                        <p:strVal val="visible"/>
                                      </p:to>
                                    </p:set>
                                    <p:animEffect transition="in" filter="fade">
                                      <p:cBhvr>
                                        <p:cTn id="22" dur="500"/>
                                        <p:tgtEl>
                                          <p:spTgt spid="777">
                                            <p:txEl>
                                              <p:pRg st="0" end="0"/>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708"/>
                                        </p:tgtEl>
                                        <p:attrNameLst>
                                          <p:attrName>style.visibility</p:attrName>
                                        </p:attrNameLst>
                                      </p:cBhvr>
                                      <p:to>
                                        <p:strVal val="visible"/>
                                      </p:to>
                                    </p:set>
                                    <p:animEffect transition="in" filter="fade">
                                      <p:cBhvr>
                                        <p:cTn id="25" dur="500"/>
                                        <p:tgtEl>
                                          <p:spTgt spid="70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712"/>
                                        </p:tgtEl>
                                        <p:attrNameLst>
                                          <p:attrName>style.visibility</p:attrName>
                                        </p:attrNameLst>
                                      </p:cBhvr>
                                      <p:to>
                                        <p:strVal val="visible"/>
                                      </p:to>
                                    </p:set>
                                    <p:animEffect transition="in" filter="fade">
                                      <p:cBhvr>
                                        <p:cTn id="28" dur="500"/>
                                        <p:tgtEl>
                                          <p:spTgt spid="71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7">
                                            <p:txEl>
                                              <p:pRg st="0" end="0"/>
                                            </p:txEl>
                                          </p:spTgt>
                                        </p:tgtEl>
                                        <p:attrNameLst>
                                          <p:attrName>style.visibility</p:attrName>
                                        </p:attrNameLst>
                                      </p:cBhvr>
                                      <p:to>
                                        <p:strVal val="visible"/>
                                      </p:to>
                                    </p:set>
                                    <p:animEffect transition="in" filter="fade">
                                      <p:cBhvr>
                                        <p:cTn id="31" dur="500"/>
                                        <p:tgtEl>
                                          <p:spTgt spid="27">
                                            <p:txEl>
                                              <p:pRg st="0" end="0"/>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162"/>
                                        </p:tgtEl>
                                        <p:attrNameLst>
                                          <p:attrName>style.visibility</p:attrName>
                                        </p:attrNameLst>
                                      </p:cBhvr>
                                      <p:to>
                                        <p:strVal val="visible"/>
                                      </p:to>
                                    </p:set>
                                    <p:animEffect transition="in" filter="fade">
                                      <p:cBhvr>
                                        <p:cTn id="34" dur="500"/>
                                        <p:tgtEl>
                                          <p:spTgt spid="162"/>
                                        </p:tgtEl>
                                      </p:cBhvr>
                                    </p:animEffect>
                                  </p:childTnLst>
                                </p:cTn>
                              </p:par>
                            </p:childTnLst>
                          </p:cTn>
                        </p:par>
                      </p:childTnLst>
                    </p:cTn>
                  </p:par>
                  <p:par>
                    <p:cTn id="35" fill="hold">
                      <p:stCondLst>
                        <p:cond delay="indefinite"/>
                      </p:stCondLst>
                      <p:childTnLst>
                        <p:par>
                          <p:cTn id="36" fill="hold">
                            <p:stCondLst>
                              <p:cond delay="0"/>
                            </p:stCondLst>
                            <p:childTnLst>
                              <p:par>
                                <p:cTn id="37" presetID="9" presetClass="emph" presetSubtype="0" grpId="1" nodeType="clickEffect">
                                  <p:stCondLst>
                                    <p:cond delay="0"/>
                                  </p:stCondLst>
                                  <p:childTnLst>
                                    <p:set>
                                      <p:cBhvr>
                                        <p:cTn id="38" dur="indefinite"/>
                                        <p:tgtEl>
                                          <p:spTgt spid="107"/>
                                        </p:tgtEl>
                                        <p:attrNameLst>
                                          <p:attrName>style.opacity</p:attrName>
                                        </p:attrNameLst>
                                      </p:cBhvr>
                                      <p:to>
                                        <p:strVal val="0.1"/>
                                      </p:to>
                                    </p:set>
                                    <p:animEffect filter="image" prLst="opacity: 0.1">
                                      <p:cBhvr rctx="IE">
                                        <p:cTn id="39" dur="indefinite"/>
                                        <p:tgtEl>
                                          <p:spTgt spid="107"/>
                                        </p:tgtEl>
                                      </p:cBhvr>
                                    </p:animEffect>
                                  </p:childTnLst>
                                </p:cTn>
                              </p:par>
                              <p:par>
                                <p:cTn id="40" presetID="9" presetClass="emph" presetSubtype="0" nodeType="withEffect">
                                  <p:stCondLst>
                                    <p:cond delay="0"/>
                                  </p:stCondLst>
                                  <p:childTnLst>
                                    <p:set>
                                      <p:cBhvr>
                                        <p:cTn id="41" dur="indefinite"/>
                                        <p:tgtEl>
                                          <p:spTgt spid="172"/>
                                        </p:tgtEl>
                                        <p:attrNameLst>
                                          <p:attrName>style.opacity</p:attrName>
                                        </p:attrNameLst>
                                      </p:cBhvr>
                                      <p:to>
                                        <p:strVal val="0.1"/>
                                      </p:to>
                                    </p:set>
                                    <p:animEffect filter="image" prLst="opacity: 0.1">
                                      <p:cBhvr rctx="IE">
                                        <p:cTn id="42" dur="indefinite"/>
                                        <p:tgtEl>
                                          <p:spTgt spid="172"/>
                                        </p:tgtEl>
                                      </p:cBhvr>
                                    </p:animEffect>
                                  </p:childTnLst>
                                </p:cTn>
                              </p:par>
                              <p:par>
                                <p:cTn id="43" presetID="9" presetClass="emph" presetSubtype="0" grpId="1" nodeType="withEffect">
                                  <p:stCondLst>
                                    <p:cond delay="0"/>
                                  </p:stCondLst>
                                  <p:childTnLst>
                                    <p:set>
                                      <p:cBhvr>
                                        <p:cTn id="44" dur="indefinite"/>
                                        <p:tgtEl>
                                          <p:spTgt spid="177"/>
                                        </p:tgtEl>
                                        <p:attrNameLst>
                                          <p:attrName>style.opacity</p:attrName>
                                        </p:attrNameLst>
                                      </p:cBhvr>
                                      <p:to>
                                        <p:strVal val="0.1"/>
                                      </p:to>
                                    </p:set>
                                    <p:animEffect filter="image" prLst="opacity: 0.1">
                                      <p:cBhvr rctx="IE">
                                        <p:cTn id="45" dur="indefinite"/>
                                        <p:tgtEl>
                                          <p:spTgt spid="177"/>
                                        </p:tgtEl>
                                      </p:cBhvr>
                                    </p:animEffect>
                                  </p:childTnLst>
                                </p:cTn>
                              </p:par>
                              <p:par>
                                <p:cTn id="46" presetID="9" presetClass="emph" presetSubtype="0" grpId="1" nodeType="withEffect">
                                  <p:stCondLst>
                                    <p:cond delay="0"/>
                                  </p:stCondLst>
                                  <p:childTnLst>
                                    <p:set>
                                      <p:cBhvr>
                                        <p:cTn id="47" dur="indefinite"/>
                                        <p:tgtEl>
                                          <p:spTgt spid="182"/>
                                        </p:tgtEl>
                                        <p:attrNameLst>
                                          <p:attrName>style.opacity</p:attrName>
                                        </p:attrNameLst>
                                      </p:cBhvr>
                                      <p:to>
                                        <p:strVal val="0.1"/>
                                      </p:to>
                                    </p:set>
                                    <p:animEffect filter="image" prLst="opacity: 0.1">
                                      <p:cBhvr rctx="IE">
                                        <p:cTn id="48" dur="indefinite"/>
                                        <p:tgtEl>
                                          <p:spTgt spid="182"/>
                                        </p:tgtEl>
                                      </p:cBhvr>
                                    </p:animEffect>
                                  </p:childTnLst>
                                </p:cTn>
                              </p:par>
                              <p:par>
                                <p:cTn id="49" presetID="9" presetClass="emph" presetSubtype="0" grpId="1" nodeType="withEffect">
                                  <p:stCondLst>
                                    <p:cond delay="0"/>
                                  </p:stCondLst>
                                  <p:childTnLst>
                                    <p:set>
                                      <p:cBhvr>
                                        <p:cTn id="50" dur="indefinite"/>
                                        <p:tgtEl>
                                          <p:spTgt spid="7">
                                            <p:txEl>
                                              <p:pRg st="0" end="0"/>
                                            </p:txEl>
                                          </p:spTgt>
                                        </p:tgtEl>
                                        <p:attrNameLst>
                                          <p:attrName>style.opacity</p:attrName>
                                        </p:attrNameLst>
                                      </p:cBhvr>
                                      <p:to>
                                        <p:strVal val="0.1"/>
                                      </p:to>
                                    </p:set>
                                    <p:animEffect filter="image" prLst="opacity: 0.1">
                                      <p:cBhvr rctx="IE">
                                        <p:cTn id="51" dur="indefinite"/>
                                        <p:tgtEl>
                                          <p:spTgt spid="7">
                                            <p:txEl>
                                              <p:pRg st="0" end="0"/>
                                            </p:txEl>
                                          </p:spTgt>
                                        </p:tgtEl>
                                      </p:cBhvr>
                                    </p:animEffect>
                                  </p:childTnLst>
                                </p:cTn>
                              </p:par>
                              <p:par>
                                <p:cTn id="52" presetID="9" presetClass="emph" presetSubtype="0" grpId="1" nodeType="withEffect">
                                  <p:stCondLst>
                                    <p:cond delay="0"/>
                                  </p:stCondLst>
                                  <p:childTnLst>
                                    <p:set>
                                      <p:cBhvr>
                                        <p:cTn id="53" dur="indefinite"/>
                                        <p:tgtEl>
                                          <p:spTgt spid="777">
                                            <p:txEl>
                                              <p:pRg st="0" end="0"/>
                                            </p:txEl>
                                          </p:spTgt>
                                        </p:tgtEl>
                                        <p:attrNameLst>
                                          <p:attrName>style.opacity</p:attrName>
                                        </p:attrNameLst>
                                      </p:cBhvr>
                                      <p:to>
                                        <p:strVal val="0.1"/>
                                      </p:to>
                                    </p:set>
                                    <p:animEffect filter="image" prLst="opacity: 0.1">
                                      <p:cBhvr rctx="IE">
                                        <p:cTn id="54" dur="indefinite"/>
                                        <p:tgtEl>
                                          <p:spTgt spid="777">
                                            <p:txEl>
                                              <p:pRg st="0" end="0"/>
                                            </p:txEl>
                                          </p:spTgt>
                                        </p:tgtEl>
                                      </p:cBhvr>
                                    </p:animEffect>
                                  </p:childTnLst>
                                </p:cTn>
                              </p:par>
                              <p:par>
                                <p:cTn id="55" presetID="9" presetClass="emph" presetSubtype="0" grpId="1" nodeType="withEffect">
                                  <p:stCondLst>
                                    <p:cond delay="0"/>
                                  </p:stCondLst>
                                  <p:childTnLst>
                                    <p:set>
                                      <p:cBhvr>
                                        <p:cTn id="56" dur="indefinite"/>
                                        <p:tgtEl>
                                          <p:spTgt spid="708"/>
                                        </p:tgtEl>
                                        <p:attrNameLst>
                                          <p:attrName>style.opacity</p:attrName>
                                        </p:attrNameLst>
                                      </p:cBhvr>
                                      <p:to>
                                        <p:strVal val="0.1"/>
                                      </p:to>
                                    </p:set>
                                    <p:animEffect filter="image" prLst="opacity: 0.1">
                                      <p:cBhvr rctx="IE">
                                        <p:cTn id="57" dur="indefinite"/>
                                        <p:tgtEl>
                                          <p:spTgt spid="708"/>
                                        </p:tgtEl>
                                      </p:cBhvr>
                                    </p:animEffect>
                                  </p:childTnLst>
                                </p:cTn>
                              </p:par>
                              <p:par>
                                <p:cTn id="58" presetID="9" presetClass="emph" presetSubtype="0" grpId="1" nodeType="withEffect">
                                  <p:stCondLst>
                                    <p:cond delay="0"/>
                                  </p:stCondLst>
                                  <p:childTnLst>
                                    <p:set>
                                      <p:cBhvr>
                                        <p:cTn id="59" dur="indefinite"/>
                                        <p:tgtEl>
                                          <p:spTgt spid="712"/>
                                        </p:tgtEl>
                                        <p:attrNameLst>
                                          <p:attrName>style.opacity</p:attrName>
                                        </p:attrNameLst>
                                      </p:cBhvr>
                                      <p:to>
                                        <p:strVal val="0.1"/>
                                      </p:to>
                                    </p:set>
                                    <p:animEffect filter="image" prLst="opacity: 0.1">
                                      <p:cBhvr rctx="IE">
                                        <p:cTn id="60" dur="indefinite"/>
                                        <p:tgtEl>
                                          <p:spTgt spid="712"/>
                                        </p:tgtEl>
                                      </p:cBhvr>
                                    </p:animEffect>
                                  </p:childTnLst>
                                </p:cTn>
                              </p:par>
                              <p:par>
                                <p:cTn id="61" presetID="9" presetClass="emph" presetSubtype="0" grpId="1" nodeType="withEffect">
                                  <p:stCondLst>
                                    <p:cond delay="0"/>
                                  </p:stCondLst>
                                  <p:childTnLst>
                                    <p:set>
                                      <p:cBhvr>
                                        <p:cTn id="62" dur="indefinite"/>
                                        <p:tgtEl>
                                          <p:spTgt spid="27">
                                            <p:txEl>
                                              <p:pRg st="0" end="0"/>
                                            </p:txEl>
                                          </p:spTgt>
                                        </p:tgtEl>
                                        <p:attrNameLst>
                                          <p:attrName>style.opacity</p:attrName>
                                        </p:attrNameLst>
                                      </p:cBhvr>
                                      <p:to>
                                        <p:strVal val="0.1"/>
                                      </p:to>
                                    </p:set>
                                    <p:animEffect filter="image" prLst="opacity: 0.1">
                                      <p:cBhvr rctx="IE">
                                        <p:cTn id="63" dur="indefinite"/>
                                        <p:tgtEl>
                                          <p:spTgt spid="27">
                                            <p:txEl>
                                              <p:pRg st="0" end="0"/>
                                            </p:txEl>
                                          </p:spTgt>
                                        </p:tgtEl>
                                      </p:cBhvr>
                                    </p:animEffect>
                                  </p:childTnLst>
                                </p:cTn>
                              </p:par>
                              <p:par>
                                <p:cTn id="64" presetID="9" presetClass="emph" presetSubtype="0" nodeType="withEffect">
                                  <p:stCondLst>
                                    <p:cond delay="0"/>
                                  </p:stCondLst>
                                  <p:childTnLst>
                                    <p:set>
                                      <p:cBhvr>
                                        <p:cTn id="65" dur="indefinite"/>
                                        <p:tgtEl>
                                          <p:spTgt spid="162"/>
                                        </p:tgtEl>
                                        <p:attrNameLst>
                                          <p:attrName>style.opacity</p:attrName>
                                        </p:attrNameLst>
                                      </p:cBhvr>
                                      <p:to>
                                        <p:strVal val="0.1"/>
                                      </p:to>
                                    </p:set>
                                    <p:animEffect filter="image" prLst="opacity: 0.1">
                                      <p:cBhvr rctx="IE">
                                        <p:cTn id="66" dur="indefinite"/>
                                        <p:tgtEl>
                                          <p:spTgt spid="162"/>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168"/>
                                        </p:tgtEl>
                                        <p:attrNameLst>
                                          <p:attrName>style.visibility</p:attrName>
                                        </p:attrNameLst>
                                      </p:cBhvr>
                                      <p:to>
                                        <p:strVal val="visible"/>
                                      </p:to>
                                    </p:set>
                                    <p:animEffect transition="in" filter="fade">
                                      <p:cBhvr>
                                        <p:cTn id="69" dur="500"/>
                                        <p:tgtEl>
                                          <p:spTgt spid="168"/>
                                        </p:tgtEl>
                                      </p:cBhvr>
                                    </p:animEffect>
                                  </p:childTnLst>
                                </p:cTn>
                              </p:par>
                              <p:par>
                                <p:cTn id="70" presetID="10" presetClass="entr" presetSubtype="0" fill="hold" nodeType="withEffect">
                                  <p:stCondLst>
                                    <p:cond delay="0"/>
                                  </p:stCondLst>
                                  <p:childTnLst>
                                    <p:set>
                                      <p:cBhvr>
                                        <p:cTn id="71" dur="1" fill="hold">
                                          <p:stCondLst>
                                            <p:cond delay="0"/>
                                          </p:stCondLst>
                                        </p:cTn>
                                        <p:tgtEl>
                                          <p:spTgt spid="173"/>
                                        </p:tgtEl>
                                        <p:attrNameLst>
                                          <p:attrName>style.visibility</p:attrName>
                                        </p:attrNameLst>
                                      </p:cBhvr>
                                      <p:to>
                                        <p:strVal val="visible"/>
                                      </p:to>
                                    </p:set>
                                    <p:animEffect transition="in" filter="fade">
                                      <p:cBhvr>
                                        <p:cTn id="72" dur="500"/>
                                        <p:tgtEl>
                                          <p:spTgt spid="173"/>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178"/>
                                        </p:tgtEl>
                                        <p:attrNameLst>
                                          <p:attrName>style.visibility</p:attrName>
                                        </p:attrNameLst>
                                      </p:cBhvr>
                                      <p:to>
                                        <p:strVal val="visible"/>
                                      </p:to>
                                    </p:set>
                                    <p:animEffect transition="in" filter="fade">
                                      <p:cBhvr>
                                        <p:cTn id="75" dur="500"/>
                                        <p:tgtEl>
                                          <p:spTgt spid="178"/>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183"/>
                                        </p:tgtEl>
                                        <p:attrNameLst>
                                          <p:attrName>style.visibility</p:attrName>
                                        </p:attrNameLst>
                                      </p:cBhvr>
                                      <p:to>
                                        <p:strVal val="visible"/>
                                      </p:to>
                                    </p:set>
                                    <p:animEffect transition="in" filter="fade">
                                      <p:cBhvr>
                                        <p:cTn id="78" dur="500"/>
                                        <p:tgtEl>
                                          <p:spTgt spid="183"/>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8">
                                            <p:txEl>
                                              <p:pRg st="0" end="0"/>
                                            </p:txEl>
                                          </p:spTgt>
                                        </p:tgtEl>
                                        <p:attrNameLst>
                                          <p:attrName>style.visibility</p:attrName>
                                        </p:attrNameLst>
                                      </p:cBhvr>
                                      <p:to>
                                        <p:strVal val="visible"/>
                                      </p:to>
                                    </p:set>
                                    <p:animEffect transition="in" filter="fade">
                                      <p:cBhvr>
                                        <p:cTn id="81" dur="500"/>
                                        <p:tgtEl>
                                          <p:spTgt spid="8">
                                            <p:txEl>
                                              <p:pRg st="0" end="0"/>
                                            </p:txEl>
                                          </p:spTgt>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778">
                                            <p:txEl>
                                              <p:pRg st="0" end="0"/>
                                            </p:txEl>
                                          </p:spTgt>
                                        </p:tgtEl>
                                        <p:attrNameLst>
                                          <p:attrName>style.visibility</p:attrName>
                                        </p:attrNameLst>
                                      </p:cBhvr>
                                      <p:to>
                                        <p:strVal val="visible"/>
                                      </p:to>
                                    </p:set>
                                    <p:animEffect transition="in" filter="fade">
                                      <p:cBhvr>
                                        <p:cTn id="84" dur="500"/>
                                        <p:tgtEl>
                                          <p:spTgt spid="778">
                                            <p:txEl>
                                              <p:pRg st="0" end="0"/>
                                            </p:txEl>
                                          </p:spTgt>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709"/>
                                        </p:tgtEl>
                                        <p:attrNameLst>
                                          <p:attrName>style.visibility</p:attrName>
                                        </p:attrNameLst>
                                      </p:cBhvr>
                                      <p:to>
                                        <p:strVal val="visible"/>
                                      </p:to>
                                    </p:set>
                                    <p:animEffect transition="in" filter="fade">
                                      <p:cBhvr>
                                        <p:cTn id="87" dur="500"/>
                                        <p:tgtEl>
                                          <p:spTgt spid="709"/>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713"/>
                                        </p:tgtEl>
                                        <p:attrNameLst>
                                          <p:attrName>style.visibility</p:attrName>
                                        </p:attrNameLst>
                                      </p:cBhvr>
                                      <p:to>
                                        <p:strVal val="visible"/>
                                      </p:to>
                                    </p:set>
                                    <p:animEffect transition="in" filter="fade">
                                      <p:cBhvr>
                                        <p:cTn id="90" dur="500"/>
                                        <p:tgtEl>
                                          <p:spTgt spid="713"/>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28">
                                            <p:txEl>
                                              <p:pRg st="0" end="0"/>
                                            </p:txEl>
                                          </p:spTgt>
                                        </p:tgtEl>
                                        <p:attrNameLst>
                                          <p:attrName>style.visibility</p:attrName>
                                        </p:attrNameLst>
                                      </p:cBhvr>
                                      <p:to>
                                        <p:strVal val="visible"/>
                                      </p:to>
                                    </p:set>
                                    <p:animEffect transition="in" filter="fade">
                                      <p:cBhvr>
                                        <p:cTn id="93" dur="500"/>
                                        <p:tgtEl>
                                          <p:spTgt spid="28">
                                            <p:txEl>
                                              <p:pRg st="0" end="0"/>
                                            </p:txEl>
                                          </p:spTgt>
                                        </p:tgtEl>
                                      </p:cBhvr>
                                    </p:animEffect>
                                  </p:childTnLst>
                                </p:cTn>
                              </p:par>
                              <p:par>
                                <p:cTn id="94" presetID="10" presetClass="entr" presetSubtype="0" fill="hold" nodeType="withEffect">
                                  <p:stCondLst>
                                    <p:cond delay="0"/>
                                  </p:stCondLst>
                                  <p:childTnLst>
                                    <p:set>
                                      <p:cBhvr>
                                        <p:cTn id="95" dur="1" fill="hold">
                                          <p:stCondLst>
                                            <p:cond delay="0"/>
                                          </p:stCondLst>
                                        </p:cTn>
                                        <p:tgtEl>
                                          <p:spTgt spid="114"/>
                                        </p:tgtEl>
                                        <p:attrNameLst>
                                          <p:attrName>style.visibility</p:attrName>
                                        </p:attrNameLst>
                                      </p:cBhvr>
                                      <p:to>
                                        <p:strVal val="visible"/>
                                      </p:to>
                                    </p:set>
                                    <p:animEffect transition="in" filter="fade">
                                      <p:cBhvr>
                                        <p:cTn id="96" dur="500"/>
                                        <p:tgtEl>
                                          <p:spTgt spid="114"/>
                                        </p:tgtEl>
                                      </p:cBhvr>
                                    </p:animEffect>
                                  </p:childTnLst>
                                </p:cTn>
                              </p:par>
                            </p:childTnLst>
                          </p:cTn>
                        </p:par>
                      </p:childTnLst>
                    </p:cTn>
                  </p:par>
                  <p:par>
                    <p:cTn id="97" fill="hold">
                      <p:stCondLst>
                        <p:cond delay="indefinite"/>
                      </p:stCondLst>
                      <p:childTnLst>
                        <p:par>
                          <p:cTn id="98" fill="hold">
                            <p:stCondLst>
                              <p:cond delay="0"/>
                            </p:stCondLst>
                            <p:childTnLst>
                              <p:par>
                                <p:cTn id="99" presetID="9" presetClass="emph" presetSubtype="0" grpId="1" nodeType="clickEffect">
                                  <p:stCondLst>
                                    <p:cond delay="0"/>
                                  </p:stCondLst>
                                  <p:childTnLst>
                                    <p:set>
                                      <p:cBhvr>
                                        <p:cTn id="100" dur="indefinite"/>
                                        <p:tgtEl>
                                          <p:spTgt spid="168"/>
                                        </p:tgtEl>
                                        <p:attrNameLst>
                                          <p:attrName>style.opacity</p:attrName>
                                        </p:attrNameLst>
                                      </p:cBhvr>
                                      <p:to>
                                        <p:strVal val="0.1"/>
                                      </p:to>
                                    </p:set>
                                    <p:animEffect filter="image" prLst="opacity: 0.1">
                                      <p:cBhvr rctx="IE">
                                        <p:cTn id="101" dur="indefinite"/>
                                        <p:tgtEl>
                                          <p:spTgt spid="168"/>
                                        </p:tgtEl>
                                      </p:cBhvr>
                                    </p:animEffect>
                                  </p:childTnLst>
                                </p:cTn>
                              </p:par>
                              <p:par>
                                <p:cTn id="102" presetID="9" presetClass="emph" presetSubtype="0" nodeType="withEffect">
                                  <p:stCondLst>
                                    <p:cond delay="0"/>
                                  </p:stCondLst>
                                  <p:childTnLst>
                                    <p:set>
                                      <p:cBhvr>
                                        <p:cTn id="103" dur="indefinite"/>
                                        <p:tgtEl>
                                          <p:spTgt spid="173"/>
                                        </p:tgtEl>
                                        <p:attrNameLst>
                                          <p:attrName>style.opacity</p:attrName>
                                        </p:attrNameLst>
                                      </p:cBhvr>
                                      <p:to>
                                        <p:strVal val="0.1"/>
                                      </p:to>
                                    </p:set>
                                    <p:animEffect filter="image" prLst="opacity: 0.1">
                                      <p:cBhvr rctx="IE">
                                        <p:cTn id="104" dur="indefinite"/>
                                        <p:tgtEl>
                                          <p:spTgt spid="173"/>
                                        </p:tgtEl>
                                      </p:cBhvr>
                                    </p:animEffect>
                                  </p:childTnLst>
                                </p:cTn>
                              </p:par>
                              <p:par>
                                <p:cTn id="105" presetID="9" presetClass="emph" presetSubtype="0" grpId="1" nodeType="withEffect">
                                  <p:stCondLst>
                                    <p:cond delay="0"/>
                                  </p:stCondLst>
                                  <p:childTnLst>
                                    <p:set>
                                      <p:cBhvr>
                                        <p:cTn id="106" dur="indefinite"/>
                                        <p:tgtEl>
                                          <p:spTgt spid="178"/>
                                        </p:tgtEl>
                                        <p:attrNameLst>
                                          <p:attrName>style.opacity</p:attrName>
                                        </p:attrNameLst>
                                      </p:cBhvr>
                                      <p:to>
                                        <p:strVal val="0.1"/>
                                      </p:to>
                                    </p:set>
                                    <p:animEffect filter="image" prLst="opacity: 0.1">
                                      <p:cBhvr rctx="IE">
                                        <p:cTn id="107" dur="indefinite"/>
                                        <p:tgtEl>
                                          <p:spTgt spid="178"/>
                                        </p:tgtEl>
                                      </p:cBhvr>
                                    </p:animEffect>
                                  </p:childTnLst>
                                </p:cTn>
                              </p:par>
                              <p:par>
                                <p:cTn id="108" presetID="9" presetClass="emph" presetSubtype="0" grpId="1" nodeType="withEffect">
                                  <p:stCondLst>
                                    <p:cond delay="0"/>
                                  </p:stCondLst>
                                  <p:childTnLst>
                                    <p:set>
                                      <p:cBhvr>
                                        <p:cTn id="109" dur="indefinite"/>
                                        <p:tgtEl>
                                          <p:spTgt spid="183"/>
                                        </p:tgtEl>
                                        <p:attrNameLst>
                                          <p:attrName>style.opacity</p:attrName>
                                        </p:attrNameLst>
                                      </p:cBhvr>
                                      <p:to>
                                        <p:strVal val="0.1"/>
                                      </p:to>
                                    </p:set>
                                    <p:animEffect filter="image" prLst="opacity: 0.1">
                                      <p:cBhvr rctx="IE">
                                        <p:cTn id="110" dur="indefinite"/>
                                        <p:tgtEl>
                                          <p:spTgt spid="183"/>
                                        </p:tgtEl>
                                      </p:cBhvr>
                                    </p:animEffect>
                                  </p:childTnLst>
                                </p:cTn>
                              </p:par>
                              <p:par>
                                <p:cTn id="111" presetID="9" presetClass="emph" presetSubtype="0" grpId="1" nodeType="withEffect">
                                  <p:stCondLst>
                                    <p:cond delay="0"/>
                                  </p:stCondLst>
                                  <p:childTnLst>
                                    <p:set>
                                      <p:cBhvr>
                                        <p:cTn id="112" dur="indefinite"/>
                                        <p:tgtEl>
                                          <p:spTgt spid="8">
                                            <p:txEl>
                                              <p:pRg st="0" end="0"/>
                                            </p:txEl>
                                          </p:spTgt>
                                        </p:tgtEl>
                                        <p:attrNameLst>
                                          <p:attrName>style.opacity</p:attrName>
                                        </p:attrNameLst>
                                      </p:cBhvr>
                                      <p:to>
                                        <p:strVal val="0.1"/>
                                      </p:to>
                                    </p:set>
                                    <p:animEffect filter="image" prLst="opacity: 0.1">
                                      <p:cBhvr rctx="IE">
                                        <p:cTn id="113" dur="indefinite"/>
                                        <p:tgtEl>
                                          <p:spTgt spid="8">
                                            <p:txEl>
                                              <p:pRg st="0" end="0"/>
                                            </p:txEl>
                                          </p:spTgt>
                                        </p:tgtEl>
                                      </p:cBhvr>
                                    </p:animEffect>
                                  </p:childTnLst>
                                </p:cTn>
                              </p:par>
                              <p:par>
                                <p:cTn id="114" presetID="9" presetClass="emph" presetSubtype="0" grpId="1" nodeType="withEffect">
                                  <p:stCondLst>
                                    <p:cond delay="0"/>
                                  </p:stCondLst>
                                  <p:childTnLst>
                                    <p:set>
                                      <p:cBhvr>
                                        <p:cTn id="115" dur="indefinite"/>
                                        <p:tgtEl>
                                          <p:spTgt spid="778">
                                            <p:txEl>
                                              <p:pRg st="0" end="0"/>
                                            </p:txEl>
                                          </p:spTgt>
                                        </p:tgtEl>
                                        <p:attrNameLst>
                                          <p:attrName>style.opacity</p:attrName>
                                        </p:attrNameLst>
                                      </p:cBhvr>
                                      <p:to>
                                        <p:strVal val="0.1"/>
                                      </p:to>
                                    </p:set>
                                    <p:animEffect filter="image" prLst="opacity: 0.1">
                                      <p:cBhvr rctx="IE">
                                        <p:cTn id="116" dur="indefinite"/>
                                        <p:tgtEl>
                                          <p:spTgt spid="778">
                                            <p:txEl>
                                              <p:pRg st="0" end="0"/>
                                            </p:txEl>
                                          </p:spTgt>
                                        </p:tgtEl>
                                      </p:cBhvr>
                                    </p:animEffect>
                                  </p:childTnLst>
                                </p:cTn>
                              </p:par>
                              <p:par>
                                <p:cTn id="117" presetID="9" presetClass="emph" presetSubtype="0" grpId="1" nodeType="withEffect">
                                  <p:stCondLst>
                                    <p:cond delay="0"/>
                                  </p:stCondLst>
                                  <p:childTnLst>
                                    <p:set>
                                      <p:cBhvr>
                                        <p:cTn id="118" dur="indefinite"/>
                                        <p:tgtEl>
                                          <p:spTgt spid="709"/>
                                        </p:tgtEl>
                                        <p:attrNameLst>
                                          <p:attrName>style.opacity</p:attrName>
                                        </p:attrNameLst>
                                      </p:cBhvr>
                                      <p:to>
                                        <p:strVal val="0.1"/>
                                      </p:to>
                                    </p:set>
                                    <p:animEffect filter="image" prLst="opacity: 0.1">
                                      <p:cBhvr rctx="IE">
                                        <p:cTn id="119" dur="indefinite"/>
                                        <p:tgtEl>
                                          <p:spTgt spid="709"/>
                                        </p:tgtEl>
                                      </p:cBhvr>
                                    </p:animEffect>
                                  </p:childTnLst>
                                </p:cTn>
                              </p:par>
                              <p:par>
                                <p:cTn id="120" presetID="9" presetClass="emph" presetSubtype="0" grpId="1" nodeType="withEffect">
                                  <p:stCondLst>
                                    <p:cond delay="0"/>
                                  </p:stCondLst>
                                  <p:childTnLst>
                                    <p:set>
                                      <p:cBhvr>
                                        <p:cTn id="121" dur="indefinite"/>
                                        <p:tgtEl>
                                          <p:spTgt spid="713"/>
                                        </p:tgtEl>
                                        <p:attrNameLst>
                                          <p:attrName>style.opacity</p:attrName>
                                        </p:attrNameLst>
                                      </p:cBhvr>
                                      <p:to>
                                        <p:strVal val="0.1"/>
                                      </p:to>
                                    </p:set>
                                    <p:animEffect filter="image" prLst="opacity: 0.1">
                                      <p:cBhvr rctx="IE">
                                        <p:cTn id="122" dur="indefinite"/>
                                        <p:tgtEl>
                                          <p:spTgt spid="713"/>
                                        </p:tgtEl>
                                      </p:cBhvr>
                                    </p:animEffect>
                                  </p:childTnLst>
                                </p:cTn>
                              </p:par>
                              <p:par>
                                <p:cTn id="123" presetID="9" presetClass="emph" presetSubtype="0" grpId="1" nodeType="withEffect">
                                  <p:stCondLst>
                                    <p:cond delay="0"/>
                                  </p:stCondLst>
                                  <p:childTnLst>
                                    <p:set>
                                      <p:cBhvr>
                                        <p:cTn id="124" dur="indefinite"/>
                                        <p:tgtEl>
                                          <p:spTgt spid="28">
                                            <p:txEl>
                                              <p:pRg st="0" end="0"/>
                                            </p:txEl>
                                          </p:spTgt>
                                        </p:tgtEl>
                                        <p:attrNameLst>
                                          <p:attrName>style.opacity</p:attrName>
                                        </p:attrNameLst>
                                      </p:cBhvr>
                                      <p:to>
                                        <p:strVal val="0.1"/>
                                      </p:to>
                                    </p:set>
                                    <p:animEffect filter="image" prLst="opacity: 0.1">
                                      <p:cBhvr rctx="IE">
                                        <p:cTn id="125" dur="indefinite"/>
                                        <p:tgtEl>
                                          <p:spTgt spid="28">
                                            <p:txEl>
                                              <p:pRg st="0" end="0"/>
                                            </p:txEl>
                                          </p:spTgt>
                                        </p:tgtEl>
                                      </p:cBhvr>
                                    </p:animEffect>
                                  </p:childTnLst>
                                </p:cTn>
                              </p:par>
                              <p:par>
                                <p:cTn id="126" presetID="9" presetClass="emph" presetSubtype="0" nodeType="withEffect">
                                  <p:stCondLst>
                                    <p:cond delay="0"/>
                                  </p:stCondLst>
                                  <p:childTnLst>
                                    <p:set>
                                      <p:cBhvr>
                                        <p:cTn id="127" dur="indefinite"/>
                                        <p:tgtEl>
                                          <p:spTgt spid="114"/>
                                        </p:tgtEl>
                                        <p:attrNameLst>
                                          <p:attrName>style.opacity</p:attrName>
                                        </p:attrNameLst>
                                      </p:cBhvr>
                                      <p:to>
                                        <p:strVal val="0.1"/>
                                      </p:to>
                                    </p:set>
                                    <p:animEffect filter="image" prLst="opacity: 0.1">
                                      <p:cBhvr rctx="IE">
                                        <p:cTn id="128" dur="indefinite"/>
                                        <p:tgtEl>
                                          <p:spTgt spid="114"/>
                                        </p:tgtEl>
                                      </p:cBhvr>
                                    </p:animEffect>
                                  </p:childTnLst>
                                </p:cTn>
                              </p:par>
                              <p:par>
                                <p:cTn id="129" presetID="10" presetClass="entr" presetSubtype="0" fill="hold" grpId="0" nodeType="withEffect">
                                  <p:stCondLst>
                                    <p:cond delay="0"/>
                                  </p:stCondLst>
                                  <p:childTnLst>
                                    <p:set>
                                      <p:cBhvr>
                                        <p:cTn id="130" dur="1" fill="hold">
                                          <p:stCondLst>
                                            <p:cond delay="0"/>
                                          </p:stCondLst>
                                        </p:cTn>
                                        <p:tgtEl>
                                          <p:spTgt spid="169"/>
                                        </p:tgtEl>
                                        <p:attrNameLst>
                                          <p:attrName>style.visibility</p:attrName>
                                        </p:attrNameLst>
                                      </p:cBhvr>
                                      <p:to>
                                        <p:strVal val="visible"/>
                                      </p:to>
                                    </p:set>
                                    <p:animEffect transition="in" filter="fade">
                                      <p:cBhvr>
                                        <p:cTn id="131" dur="500"/>
                                        <p:tgtEl>
                                          <p:spTgt spid="169"/>
                                        </p:tgtEl>
                                      </p:cBhvr>
                                    </p:animEffect>
                                  </p:childTnLst>
                                </p:cTn>
                              </p:par>
                              <p:par>
                                <p:cTn id="132" presetID="10" presetClass="entr" presetSubtype="0" fill="hold" nodeType="withEffect">
                                  <p:stCondLst>
                                    <p:cond delay="0"/>
                                  </p:stCondLst>
                                  <p:childTnLst>
                                    <p:set>
                                      <p:cBhvr>
                                        <p:cTn id="133" dur="1" fill="hold">
                                          <p:stCondLst>
                                            <p:cond delay="0"/>
                                          </p:stCondLst>
                                        </p:cTn>
                                        <p:tgtEl>
                                          <p:spTgt spid="174"/>
                                        </p:tgtEl>
                                        <p:attrNameLst>
                                          <p:attrName>style.visibility</p:attrName>
                                        </p:attrNameLst>
                                      </p:cBhvr>
                                      <p:to>
                                        <p:strVal val="visible"/>
                                      </p:to>
                                    </p:set>
                                    <p:animEffect transition="in" filter="fade">
                                      <p:cBhvr>
                                        <p:cTn id="134" dur="500"/>
                                        <p:tgtEl>
                                          <p:spTgt spid="174"/>
                                        </p:tgtEl>
                                      </p:cBhvr>
                                    </p:animEffect>
                                  </p:childTnLst>
                                </p:cTn>
                              </p:par>
                              <p:par>
                                <p:cTn id="135" presetID="10" presetClass="entr" presetSubtype="0" fill="hold" grpId="0" nodeType="withEffect">
                                  <p:stCondLst>
                                    <p:cond delay="0"/>
                                  </p:stCondLst>
                                  <p:childTnLst>
                                    <p:set>
                                      <p:cBhvr>
                                        <p:cTn id="136" dur="1" fill="hold">
                                          <p:stCondLst>
                                            <p:cond delay="0"/>
                                          </p:stCondLst>
                                        </p:cTn>
                                        <p:tgtEl>
                                          <p:spTgt spid="179"/>
                                        </p:tgtEl>
                                        <p:attrNameLst>
                                          <p:attrName>style.visibility</p:attrName>
                                        </p:attrNameLst>
                                      </p:cBhvr>
                                      <p:to>
                                        <p:strVal val="visible"/>
                                      </p:to>
                                    </p:set>
                                    <p:animEffect transition="in" filter="fade">
                                      <p:cBhvr>
                                        <p:cTn id="137" dur="500"/>
                                        <p:tgtEl>
                                          <p:spTgt spid="179"/>
                                        </p:tgtEl>
                                      </p:cBhvr>
                                    </p:animEffect>
                                  </p:childTnLst>
                                </p:cTn>
                              </p:par>
                              <p:par>
                                <p:cTn id="138" presetID="10" presetClass="entr" presetSubtype="0" fill="hold" grpId="0" nodeType="withEffect">
                                  <p:stCondLst>
                                    <p:cond delay="0"/>
                                  </p:stCondLst>
                                  <p:childTnLst>
                                    <p:set>
                                      <p:cBhvr>
                                        <p:cTn id="139" dur="1" fill="hold">
                                          <p:stCondLst>
                                            <p:cond delay="0"/>
                                          </p:stCondLst>
                                        </p:cTn>
                                        <p:tgtEl>
                                          <p:spTgt spid="184"/>
                                        </p:tgtEl>
                                        <p:attrNameLst>
                                          <p:attrName>style.visibility</p:attrName>
                                        </p:attrNameLst>
                                      </p:cBhvr>
                                      <p:to>
                                        <p:strVal val="visible"/>
                                      </p:to>
                                    </p:set>
                                    <p:animEffect transition="in" filter="fade">
                                      <p:cBhvr>
                                        <p:cTn id="140" dur="500"/>
                                        <p:tgtEl>
                                          <p:spTgt spid="184"/>
                                        </p:tgtEl>
                                      </p:cBhvr>
                                    </p:animEffect>
                                  </p:childTnLst>
                                </p:cTn>
                              </p:par>
                              <p:par>
                                <p:cTn id="141" presetID="10" presetClass="entr" presetSubtype="0" fill="hold" grpId="0" nodeType="withEffect">
                                  <p:stCondLst>
                                    <p:cond delay="0"/>
                                  </p:stCondLst>
                                  <p:childTnLst>
                                    <p:set>
                                      <p:cBhvr>
                                        <p:cTn id="142" dur="1" fill="hold">
                                          <p:stCondLst>
                                            <p:cond delay="0"/>
                                          </p:stCondLst>
                                        </p:cTn>
                                        <p:tgtEl>
                                          <p:spTgt spid="9">
                                            <p:txEl>
                                              <p:pRg st="0" end="0"/>
                                            </p:txEl>
                                          </p:spTgt>
                                        </p:tgtEl>
                                        <p:attrNameLst>
                                          <p:attrName>style.visibility</p:attrName>
                                        </p:attrNameLst>
                                      </p:cBhvr>
                                      <p:to>
                                        <p:strVal val="visible"/>
                                      </p:to>
                                    </p:set>
                                    <p:animEffect transition="in" filter="fade">
                                      <p:cBhvr>
                                        <p:cTn id="143" dur="500"/>
                                        <p:tgtEl>
                                          <p:spTgt spid="9">
                                            <p:txEl>
                                              <p:pRg st="0" end="0"/>
                                            </p:txEl>
                                          </p:spTgt>
                                        </p:tgtEl>
                                      </p:cBhvr>
                                    </p:animEffect>
                                  </p:childTnLst>
                                </p:cTn>
                              </p:par>
                              <p:par>
                                <p:cTn id="144" presetID="10" presetClass="entr" presetSubtype="0" fill="hold" grpId="0" nodeType="withEffect">
                                  <p:stCondLst>
                                    <p:cond delay="0"/>
                                  </p:stCondLst>
                                  <p:childTnLst>
                                    <p:set>
                                      <p:cBhvr>
                                        <p:cTn id="145" dur="1" fill="hold">
                                          <p:stCondLst>
                                            <p:cond delay="0"/>
                                          </p:stCondLst>
                                        </p:cTn>
                                        <p:tgtEl>
                                          <p:spTgt spid="779">
                                            <p:txEl>
                                              <p:pRg st="0" end="0"/>
                                            </p:txEl>
                                          </p:spTgt>
                                        </p:tgtEl>
                                        <p:attrNameLst>
                                          <p:attrName>style.visibility</p:attrName>
                                        </p:attrNameLst>
                                      </p:cBhvr>
                                      <p:to>
                                        <p:strVal val="visible"/>
                                      </p:to>
                                    </p:set>
                                    <p:animEffect transition="in" filter="fade">
                                      <p:cBhvr>
                                        <p:cTn id="146" dur="500"/>
                                        <p:tgtEl>
                                          <p:spTgt spid="779">
                                            <p:txEl>
                                              <p:pRg st="0" end="0"/>
                                            </p:txEl>
                                          </p:spTgt>
                                        </p:tgtEl>
                                      </p:cBhvr>
                                    </p:animEffect>
                                  </p:childTnLst>
                                </p:cTn>
                              </p:par>
                              <p:par>
                                <p:cTn id="147" presetID="10" presetClass="entr" presetSubtype="0" fill="hold" grpId="0" nodeType="withEffect">
                                  <p:stCondLst>
                                    <p:cond delay="0"/>
                                  </p:stCondLst>
                                  <p:childTnLst>
                                    <p:set>
                                      <p:cBhvr>
                                        <p:cTn id="148" dur="1" fill="hold">
                                          <p:stCondLst>
                                            <p:cond delay="0"/>
                                          </p:stCondLst>
                                        </p:cTn>
                                        <p:tgtEl>
                                          <p:spTgt spid="714"/>
                                        </p:tgtEl>
                                        <p:attrNameLst>
                                          <p:attrName>style.visibility</p:attrName>
                                        </p:attrNameLst>
                                      </p:cBhvr>
                                      <p:to>
                                        <p:strVal val="visible"/>
                                      </p:to>
                                    </p:set>
                                    <p:animEffect transition="in" filter="fade">
                                      <p:cBhvr>
                                        <p:cTn id="149" dur="500"/>
                                        <p:tgtEl>
                                          <p:spTgt spid="714"/>
                                        </p:tgtEl>
                                      </p:cBhvr>
                                    </p:animEffect>
                                  </p:childTnLst>
                                </p:cTn>
                              </p:par>
                              <p:par>
                                <p:cTn id="150" presetID="10" presetClass="entr" presetSubtype="0" fill="hold" grpId="0" nodeType="withEffect">
                                  <p:stCondLst>
                                    <p:cond delay="0"/>
                                  </p:stCondLst>
                                  <p:childTnLst>
                                    <p:set>
                                      <p:cBhvr>
                                        <p:cTn id="151" dur="1" fill="hold">
                                          <p:stCondLst>
                                            <p:cond delay="0"/>
                                          </p:stCondLst>
                                        </p:cTn>
                                        <p:tgtEl>
                                          <p:spTgt spid="717"/>
                                        </p:tgtEl>
                                        <p:attrNameLst>
                                          <p:attrName>style.visibility</p:attrName>
                                        </p:attrNameLst>
                                      </p:cBhvr>
                                      <p:to>
                                        <p:strVal val="visible"/>
                                      </p:to>
                                    </p:set>
                                    <p:animEffect transition="in" filter="fade">
                                      <p:cBhvr>
                                        <p:cTn id="152" dur="500"/>
                                        <p:tgtEl>
                                          <p:spTgt spid="717"/>
                                        </p:tgtEl>
                                      </p:cBhvr>
                                    </p:animEffect>
                                  </p:childTnLst>
                                </p:cTn>
                              </p:par>
                              <p:par>
                                <p:cTn id="153" presetID="10" presetClass="entr" presetSubtype="0" fill="hold" grpId="0" nodeType="withEffect">
                                  <p:stCondLst>
                                    <p:cond delay="0"/>
                                  </p:stCondLst>
                                  <p:childTnLst>
                                    <p:set>
                                      <p:cBhvr>
                                        <p:cTn id="154" dur="1" fill="hold">
                                          <p:stCondLst>
                                            <p:cond delay="0"/>
                                          </p:stCondLst>
                                        </p:cTn>
                                        <p:tgtEl>
                                          <p:spTgt spid="718">
                                            <p:txEl>
                                              <p:pRg st="0" end="0"/>
                                            </p:txEl>
                                          </p:spTgt>
                                        </p:tgtEl>
                                        <p:attrNameLst>
                                          <p:attrName>style.visibility</p:attrName>
                                        </p:attrNameLst>
                                      </p:cBhvr>
                                      <p:to>
                                        <p:strVal val="visible"/>
                                      </p:to>
                                    </p:set>
                                    <p:animEffect transition="in" filter="fade">
                                      <p:cBhvr>
                                        <p:cTn id="155" dur="500"/>
                                        <p:tgtEl>
                                          <p:spTgt spid="718">
                                            <p:txEl>
                                              <p:pRg st="0" end="0"/>
                                            </p:txEl>
                                          </p:spTgt>
                                        </p:tgtEl>
                                      </p:cBhvr>
                                    </p:animEffect>
                                  </p:childTnLst>
                                </p:cTn>
                              </p:par>
                              <p:par>
                                <p:cTn id="156" presetID="10" presetClass="entr" presetSubtype="0" fill="hold" nodeType="withEffect">
                                  <p:stCondLst>
                                    <p:cond delay="0"/>
                                  </p:stCondLst>
                                  <p:childTnLst>
                                    <p:set>
                                      <p:cBhvr>
                                        <p:cTn id="157" dur="1" fill="hold">
                                          <p:stCondLst>
                                            <p:cond delay="0"/>
                                          </p:stCondLst>
                                        </p:cTn>
                                        <p:tgtEl>
                                          <p:spTgt spid="97"/>
                                        </p:tgtEl>
                                        <p:attrNameLst>
                                          <p:attrName>style.visibility</p:attrName>
                                        </p:attrNameLst>
                                      </p:cBhvr>
                                      <p:to>
                                        <p:strVal val="visible"/>
                                      </p:to>
                                    </p:set>
                                    <p:animEffect transition="in" filter="fade">
                                      <p:cBhvr>
                                        <p:cTn id="158" dur="500"/>
                                        <p:tgtEl>
                                          <p:spTgt spid="97"/>
                                        </p:tgtEl>
                                      </p:cBhvr>
                                    </p:animEffect>
                                  </p:childTnLst>
                                </p:cTn>
                              </p:par>
                            </p:childTnLst>
                          </p:cTn>
                        </p:par>
                      </p:childTnLst>
                    </p:cTn>
                  </p:par>
                  <p:par>
                    <p:cTn id="159" fill="hold">
                      <p:stCondLst>
                        <p:cond delay="indefinite"/>
                      </p:stCondLst>
                      <p:childTnLst>
                        <p:par>
                          <p:cTn id="160" fill="hold">
                            <p:stCondLst>
                              <p:cond delay="0"/>
                            </p:stCondLst>
                            <p:childTnLst>
                              <p:par>
                                <p:cTn id="161" presetID="9" presetClass="emph" presetSubtype="0" grpId="1" nodeType="clickEffect">
                                  <p:stCondLst>
                                    <p:cond delay="0"/>
                                  </p:stCondLst>
                                  <p:childTnLst>
                                    <p:set>
                                      <p:cBhvr>
                                        <p:cTn id="162" dur="indefinite"/>
                                        <p:tgtEl>
                                          <p:spTgt spid="169"/>
                                        </p:tgtEl>
                                        <p:attrNameLst>
                                          <p:attrName>style.opacity</p:attrName>
                                        </p:attrNameLst>
                                      </p:cBhvr>
                                      <p:to>
                                        <p:strVal val="0.1"/>
                                      </p:to>
                                    </p:set>
                                    <p:animEffect filter="image" prLst="opacity: 0.1">
                                      <p:cBhvr rctx="IE">
                                        <p:cTn id="163" dur="indefinite"/>
                                        <p:tgtEl>
                                          <p:spTgt spid="169"/>
                                        </p:tgtEl>
                                      </p:cBhvr>
                                    </p:animEffect>
                                  </p:childTnLst>
                                </p:cTn>
                              </p:par>
                              <p:par>
                                <p:cTn id="164" presetID="9" presetClass="emph" presetSubtype="0" nodeType="withEffect">
                                  <p:stCondLst>
                                    <p:cond delay="0"/>
                                  </p:stCondLst>
                                  <p:childTnLst>
                                    <p:set>
                                      <p:cBhvr>
                                        <p:cTn id="165" dur="indefinite"/>
                                        <p:tgtEl>
                                          <p:spTgt spid="174"/>
                                        </p:tgtEl>
                                        <p:attrNameLst>
                                          <p:attrName>style.opacity</p:attrName>
                                        </p:attrNameLst>
                                      </p:cBhvr>
                                      <p:to>
                                        <p:strVal val="0.1"/>
                                      </p:to>
                                    </p:set>
                                    <p:animEffect filter="image" prLst="opacity: 0.1">
                                      <p:cBhvr rctx="IE">
                                        <p:cTn id="166" dur="indefinite"/>
                                        <p:tgtEl>
                                          <p:spTgt spid="174"/>
                                        </p:tgtEl>
                                      </p:cBhvr>
                                    </p:animEffect>
                                  </p:childTnLst>
                                </p:cTn>
                              </p:par>
                              <p:par>
                                <p:cTn id="167" presetID="9" presetClass="emph" presetSubtype="0" grpId="1" nodeType="withEffect">
                                  <p:stCondLst>
                                    <p:cond delay="0"/>
                                  </p:stCondLst>
                                  <p:childTnLst>
                                    <p:set>
                                      <p:cBhvr>
                                        <p:cTn id="168" dur="indefinite"/>
                                        <p:tgtEl>
                                          <p:spTgt spid="179"/>
                                        </p:tgtEl>
                                        <p:attrNameLst>
                                          <p:attrName>style.opacity</p:attrName>
                                        </p:attrNameLst>
                                      </p:cBhvr>
                                      <p:to>
                                        <p:strVal val="0.1"/>
                                      </p:to>
                                    </p:set>
                                    <p:animEffect filter="image" prLst="opacity: 0.1">
                                      <p:cBhvr rctx="IE">
                                        <p:cTn id="169" dur="indefinite"/>
                                        <p:tgtEl>
                                          <p:spTgt spid="179"/>
                                        </p:tgtEl>
                                      </p:cBhvr>
                                    </p:animEffect>
                                  </p:childTnLst>
                                </p:cTn>
                              </p:par>
                              <p:par>
                                <p:cTn id="170" presetID="9" presetClass="emph" presetSubtype="0" grpId="1" nodeType="withEffect">
                                  <p:stCondLst>
                                    <p:cond delay="0"/>
                                  </p:stCondLst>
                                  <p:childTnLst>
                                    <p:set>
                                      <p:cBhvr>
                                        <p:cTn id="171" dur="indefinite"/>
                                        <p:tgtEl>
                                          <p:spTgt spid="184"/>
                                        </p:tgtEl>
                                        <p:attrNameLst>
                                          <p:attrName>style.opacity</p:attrName>
                                        </p:attrNameLst>
                                      </p:cBhvr>
                                      <p:to>
                                        <p:strVal val="0.1"/>
                                      </p:to>
                                    </p:set>
                                    <p:animEffect filter="image" prLst="opacity: 0.1">
                                      <p:cBhvr rctx="IE">
                                        <p:cTn id="172" dur="indefinite"/>
                                        <p:tgtEl>
                                          <p:spTgt spid="184"/>
                                        </p:tgtEl>
                                      </p:cBhvr>
                                    </p:animEffect>
                                  </p:childTnLst>
                                </p:cTn>
                              </p:par>
                              <p:par>
                                <p:cTn id="173" presetID="9" presetClass="emph" presetSubtype="0" grpId="1" nodeType="withEffect">
                                  <p:stCondLst>
                                    <p:cond delay="0"/>
                                  </p:stCondLst>
                                  <p:childTnLst>
                                    <p:set>
                                      <p:cBhvr>
                                        <p:cTn id="174" dur="indefinite"/>
                                        <p:tgtEl>
                                          <p:spTgt spid="9">
                                            <p:txEl>
                                              <p:pRg st="0" end="0"/>
                                            </p:txEl>
                                          </p:spTgt>
                                        </p:tgtEl>
                                        <p:attrNameLst>
                                          <p:attrName>style.opacity</p:attrName>
                                        </p:attrNameLst>
                                      </p:cBhvr>
                                      <p:to>
                                        <p:strVal val="0.1"/>
                                      </p:to>
                                    </p:set>
                                    <p:animEffect filter="image" prLst="opacity: 0.1">
                                      <p:cBhvr rctx="IE">
                                        <p:cTn id="175" dur="indefinite"/>
                                        <p:tgtEl>
                                          <p:spTgt spid="9">
                                            <p:txEl>
                                              <p:pRg st="0" end="0"/>
                                            </p:txEl>
                                          </p:spTgt>
                                        </p:tgtEl>
                                      </p:cBhvr>
                                    </p:animEffect>
                                  </p:childTnLst>
                                </p:cTn>
                              </p:par>
                              <p:par>
                                <p:cTn id="176" presetID="9" presetClass="emph" presetSubtype="0" grpId="1" nodeType="withEffect">
                                  <p:stCondLst>
                                    <p:cond delay="0"/>
                                  </p:stCondLst>
                                  <p:childTnLst>
                                    <p:set>
                                      <p:cBhvr>
                                        <p:cTn id="177" dur="indefinite"/>
                                        <p:tgtEl>
                                          <p:spTgt spid="779">
                                            <p:txEl>
                                              <p:pRg st="0" end="0"/>
                                            </p:txEl>
                                          </p:spTgt>
                                        </p:tgtEl>
                                        <p:attrNameLst>
                                          <p:attrName>style.opacity</p:attrName>
                                        </p:attrNameLst>
                                      </p:cBhvr>
                                      <p:to>
                                        <p:strVal val="0.1"/>
                                      </p:to>
                                    </p:set>
                                    <p:animEffect filter="image" prLst="opacity: 0.1">
                                      <p:cBhvr rctx="IE">
                                        <p:cTn id="178" dur="indefinite"/>
                                        <p:tgtEl>
                                          <p:spTgt spid="779">
                                            <p:txEl>
                                              <p:pRg st="0" end="0"/>
                                            </p:txEl>
                                          </p:spTgt>
                                        </p:tgtEl>
                                      </p:cBhvr>
                                    </p:animEffect>
                                  </p:childTnLst>
                                </p:cTn>
                              </p:par>
                              <p:par>
                                <p:cTn id="179" presetID="9" presetClass="emph" presetSubtype="0" grpId="1" nodeType="withEffect">
                                  <p:stCondLst>
                                    <p:cond delay="0"/>
                                  </p:stCondLst>
                                  <p:childTnLst>
                                    <p:set>
                                      <p:cBhvr>
                                        <p:cTn id="180" dur="indefinite"/>
                                        <p:tgtEl>
                                          <p:spTgt spid="714"/>
                                        </p:tgtEl>
                                        <p:attrNameLst>
                                          <p:attrName>style.opacity</p:attrName>
                                        </p:attrNameLst>
                                      </p:cBhvr>
                                      <p:to>
                                        <p:strVal val="0.1"/>
                                      </p:to>
                                    </p:set>
                                    <p:animEffect filter="image" prLst="opacity: 0.1">
                                      <p:cBhvr rctx="IE">
                                        <p:cTn id="181" dur="indefinite"/>
                                        <p:tgtEl>
                                          <p:spTgt spid="714"/>
                                        </p:tgtEl>
                                      </p:cBhvr>
                                    </p:animEffect>
                                  </p:childTnLst>
                                </p:cTn>
                              </p:par>
                              <p:par>
                                <p:cTn id="182" presetID="9" presetClass="emph" presetSubtype="0" grpId="1" nodeType="withEffect">
                                  <p:stCondLst>
                                    <p:cond delay="0"/>
                                  </p:stCondLst>
                                  <p:childTnLst>
                                    <p:set>
                                      <p:cBhvr>
                                        <p:cTn id="183" dur="indefinite"/>
                                        <p:tgtEl>
                                          <p:spTgt spid="717"/>
                                        </p:tgtEl>
                                        <p:attrNameLst>
                                          <p:attrName>style.opacity</p:attrName>
                                        </p:attrNameLst>
                                      </p:cBhvr>
                                      <p:to>
                                        <p:strVal val="0.1"/>
                                      </p:to>
                                    </p:set>
                                    <p:animEffect filter="image" prLst="opacity: 0.1">
                                      <p:cBhvr rctx="IE">
                                        <p:cTn id="184" dur="indefinite"/>
                                        <p:tgtEl>
                                          <p:spTgt spid="717"/>
                                        </p:tgtEl>
                                      </p:cBhvr>
                                    </p:animEffect>
                                  </p:childTnLst>
                                </p:cTn>
                              </p:par>
                              <p:par>
                                <p:cTn id="185" presetID="9" presetClass="emph" presetSubtype="0" grpId="1" nodeType="withEffect">
                                  <p:stCondLst>
                                    <p:cond delay="0"/>
                                  </p:stCondLst>
                                  <p:childTnLst>
                                    <p:set>
                                      <p:cBhvr>
                                        <p:cTn id="186" dur="indefinite"/>
                                        <p:tgtEl>
                                          <p:spTgt spid="718">
                                            <p:txEl>
                                              <p:pRg st="0" end="0"/>
                                            </p:txEl>
                                          </p:spTgt>
                                        </p:tgtEl>
                                        <p:attrNameLst>
                                          <p:attrName>style.opacity</p:attrName>
                                        </p:attrNameLst>
                                      </p:cBhvr>
                                      <p:to>
                                        <p:strVal val="0.1"/>
                                      </p:to>
                                    </p:set>
                                    <p:animEffect filter="image" prLst="opacity: 0.1">
                                      <p:cBhvr rctx="IE">
                                        <p:cTn id="187" dur="indefinite"/>
                                        <p:tgtEl>
                                          <p:spTgt spid="718">
                                            <p:txEl>
                                              <p:pRg st="0" end="0"/>
                                            </p:txEl>
                                          </p:spTgt>
                                        </p:tgtEl>
                                      </p:cBhvr>
                                    </p:animEffect>
                                  </p:childTnLst>
                                </p:cTn>
                              </p:par>
                              <p:par>
                                <p:cTn id="188" presetID="9" presetClass="emph" presetSubtype="0" nodeType="withEffect">
                                  <p:stCondLst>
                                    <p:cond delay="0"/>
                                  </p:stCondLst>
                                  <p:childTnLst>
                                    <p:set>
                                      <p:cBhvr>
                                        <p:cTn id="189" dur="indefinite"/>
                                        <p:tgtEl>
                                          <p:spTgt spid="97"/>
                                        </p:tgtEl>
                                        <p:attrNameLst>
                                          <p:attrName>style.opacity</p:attrName>
                                        </p:attrNameLst>
                                      </p:cBhvr>
                                      <p:to>
                                        <p:strVal val="0.1"/>
                                      </p:to>
                                    </p:set>
                                    <p:animEffect filter="image" prLst="opacity: 0.1">
                                      <p:cBhvr rctx="IE">
                                        <p:cTn id="190" dur="indefinite"/>
                                        <p:tgtEl>
                                          <p:spTgt spid="97"/>
                                        </p:tgtEl>
                                      </p:cBhvr>
                                    </p:animEffect>
                                  </p:childTnLst>
                                </p:cTn>
                              </p:par>
                              <p:par>
                                <p:cTn id="191" presetID="10" presetClass="entr" presetSubtype="0" fill="hold" grpId="0" nodeType="withEffect">
                                  <p:stCondLst>
                                    <p:cond delay="0"/>
                                  </p:stCondLst>
                                  <p:childTnLst>
                                    <p:set>
                                      <p:cBhvr>
                                        <p:cTn id="192" dur="1" fill="hold">
                                          <p:stCondLst>
                                            <p:cond delay="0"/>
                                          </p:stCondLst>
                                        </p:cTn>
                                        <p:tgtEl>
                                          <p:spTgt spid="170"/>
                                        </p:tgtEl>
                                        <p:attrNameLst>
                                          <p:attrName>style.visibility</p:attrName>
                                        </p:attrNameLst>
                                      </p:cBhvr>
                                      <p:to>
                                        <p:strVal val="visible"/>
                                      </p:to>
                                    </p:set>
                                    <p:animEffect transition="in" filter="fade">
                                      <p:cBhvr>
                                        <p:cTn id="193" dur="500"/>
                                        <p:tgtEl>
                                          <p:spTgt spid="170"/>
                                        </p:tgtEl>
                                      </p:cBhvr>
                                    </p:animEffect>
                                  </p:childTnLst>
                                </p:cTn>
                              </p:par>
                              <p:par>
                                <p:cTn id="194" presetID="10" presetClass="entr" presetSubtype="0" fill="hold" nodeType="withEffect">
                                  <p:stCondLst>
                                    <p:cond delay="0"/>
                                  </p:stCondLst>
                                  <p:childTnLst>
                                    <p:set>
                                      <p:cBhvr>
                                        <p:cTn id="195" dur="1" fill="hold">
                                          <p:stCondLst>
                                            <p:cond delay="0"/>
                                          </p:stCondLst>
                                        </p:cTn>
                                        <p:tgtEl>
                                          <p:spTgt spid="175"/>
                                        </p:tgtEl>
                                        <p:attrNameLst>
                                          <p:attrName>style.visibility</p:attrName>
                                        </p:attrNameLst>
                                      </p:cBhvr>
                                      <p:to>
                                        <p:strVal val="visible"/>
                                      </p:to>
                                    </p:set>
                                    <p:animEffect transition="in" filter="fade">
                                      <p:cBhvr>
                                        <p:cTn id="196" dur="500"/>
                                        <p:tgtEl>
                                          <p:spTgt spid="175"/>
                                        </p:tgtEl>
                                      </p:cBhvr>
                                    </p:animEffect>
                                  </p:childTnLst>
                                </p:cTn>
                              </p:par>
                              <p:par>
                                <p:cTn id="197" presetID="10" presetClass="entr" presetSubtype="0" fill="hold" grpId="0" nodeType="withEffect">
                                  <p:stCondLst>
                                    <p:cond delay="0"/>
                                  </p:stCondLst>
                                  <p:childTnLst>
                                    <p:set>
                                      <p:cBhvr>
                                        <p:cTn id="198" dur="1" fill="hold">
                                          <p:stCondLst>
                                            <p:cond delay="0"/>
                                          </p:stCondLst>
                                        </p:cTn>
                                        <p:tgtEl>
                                          <p:spTgt spid="180"/>
                                        </p:tgtEl>
                                        <p:attrNameLst>
                                          <p:attrName>style.visibility</p:attrName>
                                        </p:attrNameLst>
                                      </p:cBhvr>
                                      <p:to>
                                        <p:strVal val="visible"/>
                                      </p:to>
                                    </p:set>
                                    <p:animEffect transition="in" filter="fade">
                                      <p:cBhvr>
                                        <p:cTn id="199" dur="500"/>
                                        <p:tgtEl>
                                          <p:spTgt spid="180"/>
                                        </p:tgtEl>
                                      </p:cBhvr>
                                    </p:animEffect>
                                  </p:childTnLst>
                                </p:cTn>
                              </p:par>
                              <p:par>
                                <p:cTn id="200" presetID="10" presetClass="entr" presetSubtype="0" fill="hold" grpId="0" nodeType="withEffect">
                                  <p:stCondLst>
                                    <p:cond delay="0"/>
                                  </p:stCondLst>
                                  <p:childTnLst>
                                    <p:set>
                                      <p:cBhvr>
                                        <p:cTn id="201" dur="1" fill="hold">
                                          <p:stCondLst>
                                            <p:cond delay="0"/>
                                          </p:stCondLst>
                                        </p:cTn>
                                        <p:tgtEl>
                                          <p:spTgt spid="185"/>
                                        </p:tgtEl>
                                        <p:attrNameLst>
                                          <p:attrName>style.visibility</p:attrName>
                                        </p:attrNameLst>
                                      </p:cBhvr>
                                      <p:to>
                                        <p:strVal val="visible"/>
                                      </p:to>
                                    </p:set>
                                    <p:animEffect transition="in" filter="fade">
                                      <p:cBhvr>
                                        <p:cTn id="202" dur="500"/>
                                        <p:tgtEl>
                                          <p:spTgt spid="185"/>
                                        </p:tgtEl>
                                      </p:cBhvr>
                                    </p:animEffect>
                                  </p:childTnLst>
                                </p:cTn>
                              </p:par>
                              <p:par>
                                <p:cTn id="203" presetID="10" presetClass="entr" presetSubtype="0" fill="hold" grpId="0" nodeType="withEffect">
                                  <p:stCondLst>
                                    <p:cond delay="0"/>
                                  </p:stCondLst>
                                  <p:childTnLst>
                                    <p:set>
                                      <p:cBhvr>
                                        <p:cTn id="204" dur="1" fill="hold">
                                          <p:stCondLst>
                                            <p:cond delay="0"/>
                                          </p:stCondLst>
                                        </p:cTn>
                                        <p:tgtEl>
                                          <p:spTgt spid="10">
                                            <p:txEl>
                                              <p:pRg st="0" end="0"/>
                                            </p:txEl>
                                          </p:spTgt>
                                        </p:tgtEl>
                                        <p:attrNameLst>
                                          <p:attrName>style.visibility</p:attrName>
                                        </p:attrNameLst>
                                      </p:cBhvr>
                                      <p:to>
                                        <p:strVal val="visible"/>
                                      </p:to>
                                    </p:set>
                                    <p:animEffect transition="in" filter="fade">
                                      <p:cBhvr>
                                        <p:cTn id="205" dur="500"/>
                                        <p:tgtEl>
                                          <p:spTgt spid="10">
                                            <p:txEl>
                                              <p:pRg st="0" end="0"/>
                                            </p:txEl>
                                          </p:spTgt>
                                        </p:tgtEl>
                                      </p:cBhvr>
                                    </p:animEffect>
                                  </p:childTnLst>
                                </p:cTn>
                              </p:par>
                              <p:par>
                                <p:cTn id="206" presetID="10" presetClass="entr" presetSubtype="0" fill="hold" grpId="0" nodeType="withEffect">
                                  <p:stCondLst>
                                    <p:cond delay="0"/>
                                  </p:stCondLst>
                                  <p:childTnLst>
                                    <p:set>
                                      <p:cBhvr>
                                        <p:cTn id="207" dur="1" fill="hold">
                                          <p:stCondLst>
                                            <p:cond delay="0"/>
                                          </p:stCondLst>
                                        </p:cTn>
                                        <p:tgtEl>
                                          <p:spTgt spid="780">
                                            <p:txEl>
                                              <p:pRg st="0" end="0"/>
                                            </p:txEl>
                                          </p:spTgt>
                                        </p:tgtEl>
                                        <p:attrNameLst>
                                          <p:attrName>style.visibility</p:attrName>
                                        </p:attrNameLst>
                                      </p:cBhvr>
                                      <p:to>
                                        <p:strVal val="visible"/>
                                      </p:to>
                                    </p:set>
                                    <p:animEffect transition="in" filter="fade">
                                      <p:cBhvr>
                                        <p:cTn id="208" dur="500"/>
                                        <p:tgtEl>
                                          <p:spTgt spid="780">
                                            <p:txEl>
                                              <p:pRg st="0" end="0"/>
                                            </p:txEl>
                                          </p:spTgt>
                                        </p:tgtEl>
                                      </p:cBhvr>
                                    </p:animEffect>
                                  </p:childTnLst>
                                </p:cTn>
                              </p:par>
                              <p:par>
                                <p:cTn id="209" presetID="10" presetClass="entr" presetSubtype="0" fill="hold" grpId="0" nodeType="withEffect">
                                  <p:stCondLst>
                                    <p:cond delay="0"/>
                                  </p:stCondLst>
                                  <p:childTnLst>
                                    <p:set>
                                      <p:cBhvr>
                                        <p:cTn id="210" dur="1" fill="hold">
                                          <p:stCondLst>
                                            <p:cond delay="0"/>
                                          </p:stCondLst>
                                        </p:cTn>
                                        <p:tgtEl>
                                          <p:spTgt spid="710"/>
                                        </p:tgtEl>
                                        <p:attrNameLst>
                                          <p:attrName>style.visibility</p:attrName>
                                        </p:attrNameLst>
                                      </p:cBhvr>
                                      <p:to>
                                        <p:strVal val="visible"/>
                                      </p:to>
                                    </p:set>
                                    <p:animEffect transition="in" filter="fade">
                                      <p:cBhvr>
                                        <p:cTn id="211" dur="500"/>
                                        <p:tgtEl>
                                          <p:spTgt spid="710"/>
                                        </p:tgtEl>
                                      </p:cBhvr>
                                    </p:animEffect>
                                  </p:childTnLst>
                                </p:cTn>
                              </p:par>
                              <p:par>
                                <p:cTn id="212" presetID="10" presetClass="entr" presetSubtype="0" fill="hold" grpId="0" nodeType="withEffect">
                                  <p:stCondLst>
                                    <p:cond delay="0"/>
                                  </p:stCondLst>
                                  <p:childTnLst>
                                    <p:set>
                                      <p:cBhvr>
                                        <p:cTn id="213" dur="1" fill="hold">
                                          <p:stCondLst>
                                            <p:cond delay="0"/>
                                          </p:stCondLst>
                                        </p:cTn>
                                        <p:tgtEl>
                                          <p:spTgt spid="715"/>
                                        </p:tgtEl>
                                        <p:attrNameLst>
                                          <p:attrName>style.visibility</p:attrName>
                                        </p:attrNameLst>
                                      </p:cBhvr>
                                      <p:to>
                                        <p:strVal val="visible"/>
                                      </p:to>
                                    </p:set>
                                    <p:animEffect transition="in" filter="fade">
                                      <p:cBhvr>
                                        <p:cTn id="214" dur="500"/>
                                        <p:tgtEl>
                                          <p:spTgt spid="715"/>
                                        </p:tgtEl>
                                      </p:cBhvr>
                                    </p:animEffect>
                                  </p:childTnLst>
                                </p:cTn>
                              </p:par>
                              <p:par>
                                <p:cTn id="215" presetID="10" presetClass="entr" presetSubtype="0" fill="hold" grpId="0" nodeType="withEffect">
                                  <p:stCondLst>
                                    <p:cond delay="0"/>
                                  </p:stCondLst>
                                  <p:childTnLst>
                                    <p:set>
                                      <p:cBhvr>
                                        <p:cTn id="216" dur="1" fill="hold">
                                          <p:stCondLst>
                                            <p:cond delay="0"/>
                                          </p:stCondLst>
                                        </p:cTn>
                                        <p:tgtEl>
                                          <p:spTgt spid="30">
                                            <p:txEl>
                                              <p:pRg st="0" end="0"/>
                                            </p:txEl>
                                          </p:spTgt>
                                        </p:tgtEl>
                                        <p:attrNameLst>
                                          <p:attrName>style.visibility</p:attrName>
                                        </p:attrNameLst>
                                      </p:cBhvr>
                                      <p:to>
                                        <p:strVal val="visible"/>
                                      </p:to>
                                    </p:set>
                                    <p:animEffect transition="in" filter="fade">
                                      <p:cBhvr>
                                        <p:cTn id="217" dur="500"/>
                                        <p:tgtEl>
                                          <p:spTgt spid="30">
                                            <p:txEl>
                                              <p:pRg st="0" end="0"/>
                                            </p:txEl>
                                          </p:spTgt>
                                        </p:tgtEl>
                                      </p:cBhvr>
                                    </p:animEffect>
                                  </p:childTnLst>
                                </p:cTn>
                              </p:par>
                              <p:par>
                                <p:cTn id="218" presetID="10" presetClass="entr" presetSubtype="0" fill="hold" nodeType="withEffect">
                                  <p:stCondLst>
                                    <p:cond delay="0"/>
                                  </p:stCondLst>
                                  <p:childTnLst>
                                    <p:set>
                                      <p:cBhvr>
                                        <p:cTn id="219" dur="1" fill="hold">
                                          <p:stCondLst>
                                            <p:cond delay="0"/>
                                          </p:stCondLst>
                                        </p:cTn>
                                        <p:tgtEl>
                                          <p:spTgt spid="117"/>
                                        </p:tgtEl>
                                        <p:attrNameLst>
                                          <p:attrName>style.visibility</p:attrName>
                                        </p:attrNameLst>
                                      </p:cBhvr>
                                      <p:to>
                                        <p:strVal val="visible"/>
                                      </p:to>
                                    </p:set>
                                    <p:animEffect transition="in" filter="fade">
                                      <p:cBhvr>
                                        <p:cTn id="220" dur="500"/>
                                        <p:tgtEl>
                                          <p:spTgt spid="117"/>
                                        </p:tgtEl>
                                      </p:cBhvr>
                                    </p:animEffect>
                                  </p:childTnLst>
                                </p:cTn>
                              </p:par>
                            </p:childTnLst>
                          </p:cTn>
                        </p:par>
                      </p:childTnLst>
                    </p:cTn>
                  </p:par>
                  <p:par>
                    <p:cTn id="221" fill="hold">
                      <p:stCondLst>
                        <p:cond delay="indefinite"/>
                      </p:stCondLst>
                      <p:childTnLst>
                        <p:par>
                          <p:cTn id="222" fill="hold">
                            <p:stCondLst>
                              <p:cond delay="0"/>
                            </p:stCondLst>
                            <p:childTnLst>
                              <p:par>
                                <p:cTn id="223" presetID="9" presetClass="emph" presetSubtype="0" grpId="1" nodeType="clickEffect">
                                  <p:stCondLst>
                                    <p:cond delay="0"/>
                                  </p:stCondLst>
                                  <p:childTnLst>
                                    <p:set>
                                      <p:cBhvr>
                                        <p:cTn id="224" dur="indefinite"/>
                                        <p:tgtEl>
                                          <p:spTgt spid="170"/>
                                        </p:tgtEl>
                                        <p:attrNameLst>
                                          <p:attrName>style.opacity</p:attrName>
                                        </p:attrNameLst>
                                      </p:cBhvr>
                                      <p:to>
                                        <p:strVal val="0.1"/>
                                      </p:to>
                                    </p:set>
                                    <p:animEffect filter="image" prLst="opacity: 0.1">
                                      <p:cBhvr rctx="IE">
                                        <p:cTn id="225" dur="indefinite"/>
                                        <p:tgtEl>
                                          <p:spTgt spid="170"/>
                                        </p:tgtEl>
                                      </p:cBhvr>
                                    </p:animEffect>
                                  </p:childTnLst>
                                </p:cTn>
                              </p:par>
                              <p:par>
                                <p:cTn id="226" presetID="9" presetClass="emph" presetSubtype="0" nodeType="withEffect">
                                  <p:stCondLst>
                                    <p:cond delay="0"/>
                                  </p:stCondLst>
                                  <p:childTnLst>
                                    <p:set>
                                      <p:cBhvr>
                                        <p:cTn id="227" dur="indefinite"/>
                                        <p:tgtEl>
                                          <p:spTgt spid="175"/>
                                        </p:tgtEl>
                                        <p:attrNameLst>
                                          <p:attrName>style.opacity</p:attrName>
                                        </p:attrNameLst>
                                      </p:cBhvr>
                                      <p:to>
                                        <p:strVal val="0.1"/>
                                      </p:to>
                                    </p:set>
                                    <p:animEffect filter="image" prLst="opacity: 0.1">
                                      <p:cBhvr rctx="IE">
                                        <p:cTn id="228" dur="indefinite"/>
                                        <p:tgtEl>
                                          <p:spTgt spid="175"/>
                                        </p:tgtEl>
                                      </p:cBhvr>
                                    </p:animEffect>
                                  </p:childTnLst>
                                </p:cTn>
                              </p:par>
                              <p:par>
                                <p:cTn id="229" presetID="9" presetClass="emph" presetSubtype="0" grpId="1" nodeType="withEffect">
                                  <p:stCondLst>
                                    <p:cond delay="0"/>
                                  </p:stCondLst>
                                  <p:childTnLst>
                                    <p:set>
                                      <p:cBhvr>
                                        <p:cTn id="230" dur="indefinite"/>
                                        <p:tgtEl>
                                          <p:spTgt spid="180"/>
                                        </p:tgtEl>
                                        <p:attrNameLst>
                                          <p:attrName>style.opacity</p:attrName>
                                        </p:attrNameLst>
                                      </p:cBhvr>
                                      <p:to>
                                        <p:strVal val="0.1"/>
                                      </p:to>
                                    </p:set>
                                    <p:animEffect filter="image" prLst="opacity: 0.1">
                                      <p:cBhvr rctx="IE">
                                        <p:cTn id="231" dur="indefinite"/>
                                        <p:tgtEl>
                                          <p:spTgt spid="180"/>
                                        </p:tgtEl>
                                      </p:cBhvr>
                                    </p:animEffect>
                                  </p:childTnLst>
                                </p:cTn>
                              </p:par>
                              <p:par>
                                <p:cTn id="232" presetID="9" presetClass="emph" presetSubtype="0" grpId="1" nodeType="withEffect">
                                  <p:stCondLst>
                                    <p:cond delay="0"/>
                                  </p:stCondLst>
                                  <p:childTnLst>
                                    <p:set>
                                      <p:cBhvr>
                                        <p:cTn id="233" dur="indefinite"/>
                                        <p:tgtEl>
                                          <p:spTgt spid="185"/>
                                        </p:tgtEl>
                                        <p:attrNameLst>
                                          <p:attrName>style.opacity</p:attrName>
                                        </p:attrNameLst>
                                      </p:cBhvr>
                                      <p:to>
                                        <p:strVal val="0.1"/>
                                      </p:to>
                                    </p:set>
                                    <p:animEffect filter="image" prLst="opacity: 0.1">
                                      <p:cBhvr rctx="IE">
                                        <p:cTn id="234" dur="indefinite"/>
                                        <p:tgtEl>
                                          <p:spTgt spid="185"/>
                                        </p:tgtEl>
                                      </p:cBhvr>
                                    </p:animEffect>
                                  </p:childTnLst>
                                </p:cTn>
                              </p:par>
                              <p:par>
                                <p:cTn id="235" presetID="9" presetClass="emph" presetSubtype="0" grpId="1" nodeType="withEffect">
                                  <p:stCondLst>
                                    <p:cond delay="0"/>
                                  </p:stCondLst>
                                  <p:childTnLst>
                                    <p:set>
                                      <p:cBhvr>
                                        <p:cTn id="236" dur="indefinite"/>
                                        <p:tgtEl>
                                          <p:spTgt spid="10">
                                            <p:txEl>
                                              <p:pRg st="0" end="0"/>
                                            </p:txEl>
                                          </p:spTgt>
                                        </p:tgtEl>
                                        <p:attrNameLst>
                                          <p:attrName>style.opacity</p:attrName>
                                        </p:attrNameLst>
                                      </p:cBhvr>
                                      <p:to>
                                        <p:strVal val="0.1"/>
                                      </p:to>
                                    </p:set>
                                    <p:animEffect filter="image" prLst="opacity: 0.1">
                                      <p:cBhvr rctx="IE">
                                        <p:cTn id="237" dur="indefinite"/>
                                        <p:tgtEl>
                                          <p:spTgt spid="10">
                                            <p:txEl>
                                              <p:pRg st="0" end="0"/>
                                            </p:txEl>
                                          </p:spTgt>
                                        </p:tgtEl>
                                      </p:cBhvr>
                                    </p:animEffect>
                                  </p:childTnLst>
                                </p:cTn>
                              </p:par>
                              <p:par>
                                <p:cTn id="238" presetID="9" presetClass="emph" presetSubtype="0" grpId="1" nodeType="withEffect">
                                  <p:stCondLst>
                                    <p:cond delay="0"/>
                                  </p:stCondLst>
                                  <p:childTnLst>
                                    <p:set>
                                      <p:cBhvr>
                                        <p:cTn id="239" dur="indefinite"/>
                                        <p:tgtEl>
                                          <p:spTgt spid="780">
                                            <p:txEl>
                                              <p:pRg st="0" end="0"/>
                                            </p:txEl>
                                          </p:spTgt>
                                        </p:tgtEl>
                                        <p:attrNameLst>
                                          <p:attrName>style.opacity</p:attrName>
                                        </p:attrNameLst>
                                      </p:cBhvr>
                                      <p:to>
                                        <p:strVal val="0.1"/>
                                      </p:to>
                                    </p:set>
                                    <p:animEffect filter="image" prLst="opacity: 0.1">
                                      <p:cBhvr rctx="IE">
                                        <p:cTn id="240" dur="indefinite"/>
                                        <p:tgtEl>
                                          <p:spTgt spid="780">
                                            <p:txEl>
                                              <p:pRg st="0" end="0"/>
                                            </p:txEl>
                                          </p:spTgt>
                                        </p:tgtEl>
                                      </p:cBhvr>
                                    </p:animEffect>
                                  </p:childTnLst>
                                </p:cTn>
                              </p:par>
                              <p:par>
                                <p:cTn id="241" presetID="9" presetClass="emph" presetSubtype="0" grpId="1" nodeType="withEffect">
                                  <p:stCondLst>
                                    <p:cond delay="0"/>
                                  </p:stCondLst>
                                  <p:childTnLst>
                                    <p:set>
                                      <p:cBhvr>
                                        <p:cTn id="242" dur="indefinite"/>
                                        <p:tgtEl>
                                          <p:spTgt spid="710"/>
                                        </p:tgtEl>
                                        <p:attrNameLst>
                                          <p:attrName>style.opacity</p:attrName>
                                        </p:attrNameLst>
                                      </p:cBhvr>
                                      <p:to>
                                        <p:strVal val="0.1"/>
                                      </p:to>
                                    </p:set>
                                    <p:animEffect filter="image" prLst="opacity: 0.1">
                                      <p:cBhvr rctx="IE">
                                        <p:cTn id="243" dur="indefinite"/>
                                        <p:tgtEl>
                                          <p:spTgt spid="710"/>
                                        </p:tgtEl>
                                      </p:cBhvr>
                                    </p:animEffect>
                                  </p:childTnLst>
                                </p:cTn>
                              </p:par>
                              <p:par>
                                <p:cTn id="244" presetID="9" presetClass="emph" presetSubtype="0" grpId="1" nodeType="withEffect">
                                  <p:stCondLst>
                                    <p:cond delay="0"/>
                                  </p:stCondLst>
                                  <p:childTnLst>
                                    <p:set>
                                      <p:cBhvr>
                                        <p:cTn id="245" dur="indefinite"/>
                                        <p:tgtEl>
                                          <p:spTgt spid="715"/>
                                        </p:tgtEl>
                                        <p:attrNameLst>
                                          <p:attrName>style.opacity</p:attrName>
                                        </p:attrNameLst>
                                      </p:cBhvr>
                                      <p:to>
                                        <p:strVal val="0.1"/>
                                      </p:to>
                                    </p:set>
                                    <p:animEffect filter="image" prLst="opacity: 0.1">
                                      <p:cBhvr rctx="IE">
                                        <p:cTn id="246" dur="indefinite"/>
                                        <p:tgtEl>
                                          <p:spTgt spid="715"/>
                                        </p:tgtEl>
                                      </p:cBhvr>
                                    </p:animEffect>
                                  </p:childTnLst>
                                </p:cTn>
                              </p:par>
                              <p:par>
                                <p:cTn id="247" presetID="9" presetClass="emph" presetSubtype="0" grpId="1" nodeType="withEffect">
                                  <p:stCondLst>
                                    <p:cond delay="0"/>
                                  </p:stCondLst>
                                  <p:childTnLst>
                                    <p:set>
                                      <p:cBhvr>
                                        <p:cTn id="248" dur="indefinite"/>
                                        <p:tgtEl>
                                          <p:spTgt spid="30">
                                            <p:txEl>
                                              <p:pRg st="0" end="0"/>
                                            </p:txEl>
                                          </p:spTgt>
                                        </p:tgtEl>
                                        <p:attrNameLst>
                                          <p:attrName>style.opacity</p:attrName>
                                        </p:attrNameLst>
                                      </p:cBhvr>
                                      <p:to>
                                        <p:strVal val="0.1"/>
                                      </p:to>
                                    </p:set>
                                    <p:animEffect filter="image" prLst="opacity: 0.1">
                                      <p:cBhvr rctx="IE">
                                        <p:cTn id="249" dur="indefinite"/>
                                        <p:tgtEl>
                                          <p:spTgt spid="30">
                                            <p:txEl>
                                              <p:pRg st="0" end="0"/>
                                            </p:txEl>
                                          </p:spTgt>
                                        </p:tgtEl>
                                      </p:cBhvr>
                                    </p:animEffect>
                                  </p:childTnLst>
                                </p:cTn>
                              </p:par>
                              <p:par>
                                <p:cTn id="250" presetID="9" presetClass="emph" presetSubtype="0" nodeType="withEffect">
                                  <p:stCondLst>
                                    <p:cond delay="0"/>
                                  </p:stCondLst>
                                  <p:childTnLst>
                                    <p:set>
                                      <p:cBhvr>
                                        <p:cTn id="251" dur="indefinite"/>
                                        <p:tgtEl>
                                          <p:spTgt spid="117"/>
                                        </p:tgtEl>
                                        <p:attrNameLst>
                                          <p:attrName>style.opacity</p:attrName>
                                        </p:attrNameLst>
                                      </p:cBhvr>
                                      <p:to>
                                        <p:strVal val="0.1"/>
                                      </p:to>
                                    </p:set>
                                    <p:animEffect filter="image" prLst="opacity: 0.1">
                                      <p:cBhvr rctx="IE">
                                        <p:cTn id="252" dur="indefinite"/>
                                        <p:tgtEl>
                                          <p:spTgt spid="117"/>
                                        </p:tgtEl>
                                      </p:cBhvr>
                                    </p:animEffect>
                                  </p:childTnLst>
                                </p:cTn>
                              </p:par>
                              <p:par>
                                <p:cTn id="253" presetID="10" presetClass="entr" presetSubtype="0" fill="hold" grpId="0" nodeType="withEffect">
                                  <p:stCondLst>
                                    <p:cond delay="0"/>
                                  </p:stCondLst>
                                  <p:childTnLst>
                                    <p:set>
                                      <p:cBhvr>
                                        <p:cTn id="254" dur="1" fill="hold">
                                          <p:stCondLst>
                                            <p:cond delay="0"/>
                                          </p:stCondLst>
                                        </p:cTn>
                                        <p:tgtEl>
                                          <p:spTgt spid="171"/>
                                        </p:tgtEl>
                                        <p:attrNameLst>
                                          <p:attrName>style.visibility</p:attrName>
                                        </p:attrNameLst>
                                      </p:cBhvr>
                                      <p:to>
                                        <p:strVal val="visible"/>
                                      </p:to>
                                    </p:set>
                                    <p:animEffect transition="in" filter="fade">
                                      <p:cBhvr>
                                        <p:cTn id="255" dur="500"/>
                                        <p:tgtEl>
                                          <p:spTgt spid="171"/>
                                        </p:tgtEl>
                                      </p:cBhvr>
                                    </p:animEffect>
                                  </p:childTnLst>
                                </p:cTn>
                              </p:par>
                              <p:par>
                                <p:cTn id="256" presetID="10" presetClass="entr" presetSubtype="0" fill="hold" nodeType="withEffect">
                                  <p:stCondLst>
                                    <p:cond delay="0"/>
                                  </p:stCondLst>
                                  <p:childTnLst>
                                    <p:set>
                                      <p:cBhvr>
                                        <p:cTn id="257" dur="1" fill="hold">
                                          <p:stCondLst>
                                            <p:cond delay="0"/>
                                          </p:stCondLst>
                                        </p:cTn>
                                        <p:tgtEl>
                                          <p:spTgt spid="176"/>
                                        </p:tgtEl>
                                        <p:attrNameLst>
                                          <p:attrName>style.visibility</p:attrName>
                                        </p:attrNameLst>
                                      </p:cBhvr>
                                      <p:to>
                                        <p:strVal val="visible"/>
                                      </p:to>
                                    </p:set>
                                    <p:animEffect transition="in" filter="fade">
                                      <p:cBhvr>
                                        <p:cTn id="258" dur="500"/>
                                        <p:tgtEl>
                                          <p:spTgt spid="176"/>
                                        </p:tgtEl>
                                      </p:cBhvr>
                                    </p:animEffect>
                                  </p:childTnLst>
                                </p:cTn>
                              </p:par>
                              <p:par>
                                <p:cTn id="259" presetID="10" presetClass="entr" presetSubtype="0" fill="hold" grpId="0" nodeType="withEffect">
                                  <p:stCondLst>
                                    <p:cond delay="0"/>
                                  </p:stCondLst>
                                  <p:childTnLst>
                                    <p:set>
                                      <p:cBhvr>
                                        <p:cTn id="260" dur="1" fill="hold">
                                          <p:stCondLst>
                                            <p:cond delay="0"/>
                                          </p:stCondLst>
                                        </p:cTn>
                                        <p:tgtEl>
                                          <p:spTgt spid="181"/>
                                        </p:tgtEl>
                                        <p:attrNameLst>
                                          <p:attrName>style.visibility</p:attrName>
                                        </p:attrNameLst>
                                      </p:cBhvr>
                                      <p:to>
                                        <p:strVal val="visible"/>
                                      </p:to>
                                    </p:set>
                                    <p:animEffect transition="in" filter="fade">
                                      <p:cBhvr>
                                        <p:cTn id="261" dur="500"/>
                                        <p:tgtEl>
                                          <p:spTgt spid="181"/>
                                        </p:tgtEl>
                                      </p:cBhvr>
                                    </p:animEffect>
                                  </p:childTnLst>
                                </p:cTn>
                              </p:par>
                              <p:par>
                                <p:cTn id="262" presetID="10" presetClass="entr" presetSubtype="0" fill="hold" grpId="0" nodeType="withEffect">
                                  <p:stCondLst>
                                    <p:cond delay="0"/>
                                  </p:stCondLst>
                                  <p:childTnLst>
                                    <p:set>
                                      <p:cBhvr>
                                        <p:cTn id="263" dur="1" fill="hold">
                                          <p:stCondLst>
                                            <p:cond delay="0"/>
                                          </p:stCondLst>
                                        </p:cTn>
                                        <p:tgtEl>
                                          <p:spTgt spid="186"/>
                                        </p:tgtEl>
                                        <p:attrNameLst>
                                          <p:attrName>style.visibility</p:attrName>
                                        </p:attrNameLst>
                                      </p:cBhvr>
                                      <p:to>
                                        <p:strVal val="visible"/>
                                      </p:to>
                                    </p:set>
                                    <p:animEffect transition="in" filter="fade">
                                      <p:cBhvr>
                                        <p:cTn id="264" dur="500"/>
                                        <p:tgtEl>
                                          <p:spTgt spid="186"/>
                                        </p:tgtEl>
                                      </p:cBhvr>
                                    </p:animEffect>
                                  </p:childTnLst>
                                </p:cTn>
                              </p:par>
                              <p:par>
                                <p:cTn id="265" presetID="10" presetClass="entr" presetSubtype="0" fill="hold" grpId="0" nodeType="withEffect">
                                  <p:stCondLst>
                                    <p:cond delay="0"/>
                                  </p:stCondLst>
                                  <p:childTnLst>
                                    <p:set>
                                      <p:cBhvr>
                                        <p:cTn id="266" dur="1" fill="hold">
                                          <p:stCondLst>
                                            <p:cond delay="0"/>
                                          </p:stCondLst>
                                        </p:cTn>
                                        <p:tgtEl>
                                          <p:spTgt spid="11">
                                            <p:txEl>
                                              <p:pRg st="0" end="0"/>
                                            </p:txEl>
                                          </p:spTgt>
                                        </p:tgtEl>
                                        <p:attrNameLst>
                                          <p:attrName>style.visibility</p:attrName>
                                        </p:attrNameLst>
                                      </p:cBhvr>
                                      <p:to>
                                        <p:strVal val="visible"/>
                                      </p:to>
                                    </p:set>
                                    <p:animEffect transition="in" filter="fade">
                                      <p:cBhvr>
                                        <p:cTn id="267" dur="500"/>
                                        <p:tgtEl>
                                          <p:spTgt spid="11">
                                            <p:txEl>
                                              <p:pRg st="0" end="0"/>
                                            </p:txEl>
                                          </p:spTgt>
                                        </p:tgtEl>
                                      </p:cBhvr>
                                    </p:animEffect>
                                  </p:childTnLst>
                                </p:cTn>
                              </p:par>
                              <p:par>
                                <p:cTn id="268" presetID="10" presetClass="entr" presetSubtype="0" fill="hold" grpId="0" nodeType="withEffect">
                                  <p:stCondLst>
                                    <p:cond delay="0"/>
                                  </p:stCondLst>
                                  <p:childTnLst>
                                    <p:set>
                                      <p:cBhvr>
                                        <p:cTn id="269" dur="1" fill="hold">
                                          <p:stCondLst>
                                            <p:cond delay="0"/>
                                          </p:stCondLst>
                                        </p:cTn>
                                        <p:tgtEl>
                                          <p:spTgt spid="781">
                                            <p:txEl>
                                              <p:pRg st="0" end="0"/>
                                            </p:txEl>
                                          </p:spTgt>
                                        </p:tgtEl>
                                        <p:attrNameLst>
                                          <p:attrName>style.visibility</p:attrName>
                                        </p:attrNameLst>
                                      </p:cBhvr>
                                      <p:to>
                                        <p:strVal val="visible"/>
                                      </p:to>
                                    </p:set>
                                    <p:animEffect transition="in" filter="fade">
                                      <p:cBhvr>
                                        <p:cTn id="270" dur="500"/>
                                        <p:tgtEl>
                                          <p:spTgt spid="781">
                                            <p:txEl>
                                              <p:pRg st="0" end="0"/>
                                            </p:txEl>
                                          </p:spTgt>
                                        </p:tgtEl>
                                      </p:cBhvr>
                                    </p:animEffect>
                                  </p:childTnLst>
                                </p:cTn>
                              </p:par>
                              <p:par>
                                <p:cTn id="271" presetID="10" presetClass="entr" presetSubtype="0" fill="hold" grpId="0" nodeType="withEffect">
                                  <p:stCondLst>
                                    <p:cond delay="0"/>
                                  </p:stCondLst>
                                  <p:childTnLst>
                                    <p:set>
                                      <p:cBhvr>
                                        <p:cTn id="272" dur="1" fill="hold">
                                          <p:stCondLst>
                                            <p:cond delay="0"/>
                                          </p:stCondLst>
                                        </p:cTn>
                                        <p:tgtEl>
                                          <p:spTgt spid="711"/>
                                        </p:tgtEl>
                                        <p:attrNameLst>
                                          <p:attrName>style.visibility</p:attrName>
                                        </p:attrNameLst>
                                      </p:cBhvr>
                                      <p:to>
                                        <p:strVal val="visible"/>
                                      </p:to>
                                    </p:set>
                                    <p:animEffect transition="in" filter="fade">
                                      <p:cBhvr>
                                        <p:cTn id="273" dur="500"/>
                                        <p:tgtEl>
                                          <p:spTgt spid="711"/>
                                        </p:tgtEl>
                                      </p:cBhvr>
                                    </p:animEffect>
                                  </p:childTnLst>
                                </p:cTn>
                              </p:par>
                              <p:par>
                                <p:cTn id="274" presetID="10" presetClass="entr" presetSubtype="0" fill="hold" grpId="0" nodeType="withEffect">
                                  <p:stCondLst>
                                    <p:cond delay="0"/>
                                  </p:stCondLst>
                                  <p:childTnLst>
                                    <p:set>
                                      <p:cBhvr>
                                        <p:cTn id="275" dur="1" fill="hold">
                                          <p:stCondLst>
                                            <p:cond delay="0"/>
                                          </p:stCondLst>
                                        </p:cTn>
                                        <p:tgtEl>
                                          <p:spTgt spid="716"/>
                                        </p:tgtEl>
                                        <p:attrNameLst>
                                          <p:attrName>style.visibility</p:attrName>
                                        </p:attrNameLst>
                                      </p:cBhvr>
                                      <p:to>
                                        <p:strVal val="visible"/>
                                      </p:to>
                                    </p:set>
                                    <p:animEffect transition="in" filter="fade">
                                      <p:cBhvr>
                                        <p:cTn id="276" dur="500"/>
                                        <p:tgtEl>
                                          <p:spTgt spid="716"/>
                                        </p:tgtEl>
                                      </p:cBhvr>
                                    </p:animEffect>
                                  </p:childTnLst>
                                </p:cTn>
                              </p:par>
                              <p:par>
                                <p:cTn id="277" presetID="10" presetClass="entr" presetSubtype="0" fill="hold" grpId="0" nodeType="withEffect">
                                  <p:stCondLst>
                                    <p:cond delay="0"/>
                                  </p:stCondLst>
                                  <p:childTnLst>
                                    <p:set>
                                      <p:cBhvr>
                                        <p:cTn id="278" dur="1" fill="hold">
                                          <p:stCondLst>
                                            <p:cond delay="0"/>
                                          </p:stCondLst>
                                        </p:cTn>
                                        <p:tgtEl>
                                          <p:spTgt spid="31">
                                            <p:txEl>
                                              <p:pRg st="0" end="0"/>
                                            </p:txEl>
                                          </p:spTgt>
                                        </p:tgtEl>
                                        <p:attrNameLst>
                                          <p:attrName>style.visibility</p:attrName>
                                        </p:attrNameLst>
                                      </p:cBhvr>
                                      <p:to>
                                        <p:strVal val="visible"/>
                                      </p:to>
                                    </p:set>
                                    <p:animEffect transition="in" filter="fade">
                                      <p:cBhvr>
                                        <p:cTn id="279" dur="500"/>
                                        <p:tgtEl>
                                          <p:spTgt spid="31">
                                            <p:txEl>
                                              <p:pRg st="0" end="0"/>
                                            </p:txEl>
                                          </p:spTgt>
                                        </p:tgtEl>
                                      </p:cBhvr>
                                    </p:animEffect>
                                  </p:childTnLst>
                                </p:cTn>
                              </p:par>
                              <p:par>
                                <p:cTn id="280" presetID="10" presetClass="entr" presetSubtype="0" fill="hold" nodeType="withEffect">
                                  <p:stCondLst>
                                    <p:cond delay="0"/>
                                  </p:stCondLst>
                                  <p:childTnLst>
                                    <p:set>
                                      <p:cBhvr>
                                        <p:cTn id="281" dur="1" fill="hold">
                                          <p:stCondLst>
                                            <p:cond delay="0"/>
                                          </p:stCondLst>
                                        </p:cTn>
                                        <p:tgtEl>
                                          <p:spTgt spid="137"/>
                                        </p:tgtEl>
                                        <p:attrNameLst>
                                          <p:attrName>style.visibility</p:attrName>
                                        </p:attrNameLst>
                                      </p:cBhvr>
                                      <p:to>
                                        <p:strVal val="visible"/>
                                      </p:to>
                                    </p:set>
                                    <p:animEffect transition="in" filter="fade">
                                      <p:cBhvr>
                                        <p:cTn id="282" dur="500"/>
                                        <p:tgtEl>
                                          <p:spTgt spid="137"/>
                                        </p:tgtEl>
                                      </p:cBhvr>
                                    </p:animEffect>
                                  </p:childTnLst>
                                </p:cTn>
                              </p:par>
                            </p:childTnLst>
                          </p:cTn>
                        </p:par>
                      </p:childTnLst>
                    </p:cTn>
                  </p:par>
                  <p:par>
                    <p:cTn id="283" fill="hold">
                      <p:stCondLst>
                        <p:cond delay="indefinite"/>
                      </p:stCondLst>
                      <p:childTnLst>
                        <p:par>
                          <p:cTn id="284" fill="hold">
                            <p:stCondLst>
                              <p:cond delay="0"/>
                            </p:stCondLst>
                            <p:childTnLst>
                              <p:par>
                                <p:cTn id="285" presetID="9" presetClass="emph" presetSubtype="0" grpId="2" nodeType="clickEffect">
                                  <p:stCondLst>
                                    <p:cond delay="0"/>
                                  </p:stCondLst>
                                  <p:childTnLst>
                                    <p:set>
                                      <p:cBhvr>
                                        <p:cTn id="286" dur="indefinite"/>
                                        <p:tgtEl>
                                          <p:spTgt spid="107"/>
                                        </p:tgtEl>
                                        <p:attrNameLst>
                                          <p:attrName>style.opacity</p:attrName>
                                        </p:attrNameLst>
                                      </p:cBhvr>
                                      <p:to>
                                        <p:strVal val="1"/>
                                      </p:to>
                                    </p:set>
                                    <p:animEffect filter="image" prLst="opacity: 1">
                                      <p:cBhvr rctx="IE">
                                        <p:cTn id="287" dur="indefinite"/>
                                        <p:tgtEl>
                                          <p:spTgt spid="107"/>
                                        </p:tgtEl>
                                      </p:cBhvr>
                                    </p:animEffect>
                                  </p:childTnLst>
                                </p:cTn>
                              </p:par>
                              <p:par>
                                <p:cTn id="288" presetID="9" presetClass="emph" presetSubtype="0" grpId="2" nodeType="withEffect">
                                  <p:stCondLst>
                                    <p:cond delay="0"/>
                                  </p:stCondLst>
                                  <p:childTnLst>
                                    <p:set>
                                      <p:cBhvr>
                                        <p:cTn id="289" dur="indefinite"/>
                                        <p:tgtEl>
                                          <p:spTgt spid="168"/>
                                        </p:tgtEl>
                                        <p:attrNameLst>
                                          <p:attrName>style.opacity</p:attrName>
                                        </p:attrNameLst>
                                      </p:cBhvr>
                                      <p:to>
                                        <p:strVal val="1"/>
                                      </p:to>
                                    </p:set>
                                    <p:animEffect filter="image" prLst="opacity: 1">
                                      <p:cBhvr rctx="IE">
                                        <p:cTn id="290" dur="indefinite"/>
                                        <p:tgtEl>
                                          <p:spTgt spid="168"/>
                                        </p:tgtEl>
                                      </p:cBhvr>
                                    </p:animEffect>
                                  </p:childTnLst>
                                </p:cTn>
                              </p:par>
                              <p:par>
                                <p:cTn id="291" presetID="9" presetClass="emph" presetSubtype="0" grpId="2" nodeType="withEffect">
                                  <p:stCondLst>
                                    <p:cond delay="0"/>
                                  </p:stCondLst>
                                  <p:childTnLst>
                                    <p:set>
                                      <p:cBhvr>
                                        <p:cTn id="292" dur="indefinite"/>
                                        <p:tgtEl>
                                          <p:spTgt spid="169"/>
                                        </p:tgtEl>
                                        <p:attrNameLst>
                                          <p:attrName>style.opacity</p:attrName>
                                        </p:attrNameLst>
                                      </p:cBhvr>
                                      <p:to>
                                        <p:strVal val="1"/>
                                      </p:to>
                                    </p:set>
                                    <p:animEffect filter="image" prLst="opacity: 1">
                                      <p:cBhvr rctx="IE">
                                        <p:cTn id="293" dur="indefinite"/>
                                        <p:tgtEl>
                                          <p:spTgt spid="169"/>
                                        </p:tgtEl>
                                      </p:cBhvr>
                                    </p:animEffect>
                                  </p:childTnLst>
                                </p:cTn>
                              </p:par>
                              <p:par>
                                <p:cTn id="294" presetID="9" presetClass="emph" presetSubtype="0" grpId="2" nodeType="withEffect">
                                  <p:stCondLst>
                                    <p:cond delay="0"/>
                                  </p:stCondLst>
                                  <p:childTnLst>
                                    <p:set>
                                      <p:cBhvr>
                                        <p:cTn id="295" dur="indefinite"/>
                                        <p:tgtEl>
                                          <p:spTgt spid="170"/>
                                        </p:tgtEl>
                                        <p:attrNameLst>
                                          <p:attrName>style.opacity</p:attrName>
                                        </p:attrNameLst>
                                      </p:cBhvr>
                                      <p:to>
                                        <p:strVal val="1"/>
                                      </p:to>
                                    </p:set>
                                    <p:animEffect filter="image" prLst="opacity: 1">
                                      <p:cBhvr rctx="IE">
                                        <p:cTn id="296" dur="indefinite"/>
                                        <p:tgtEl>
                                          <p:spTgt spid="170"/>
                                        </p:tgtEl>
                                      </p:cBhvr>
                                    </p:animEffect>
                                  </p:childTnLst>
                                </p:cTn>
                              </p:par>
                              <p:par>
                                <p:cTn id="297" presetID="9" presetClass="emph" presetSubtype="0" nodeType="withEffect">
                                  <p:stCondLst>
                                    <p:cond delay="0"/>
                                  </p:stCondLst>
                                  <p:childTnLst>
                                    <p:set>
                                      <p:cBhvr>
                                        <p:cTn id="298" dur="indefinite"/>
                                        <p:tgtEl>
                                          <p:spTgt spid="172"/>
                                        </p:tgtEl>
                                        <p:attrNameLst>
                                          <p:attrName>style.opacity</p:attrName>
                                        </p:attrNameLst>
                                      </p:cBhvr>
                                      <p:to>
                                        <p:strVal val="1"/>
                                      </p:to>
                                    </p:set>
                                    <p:animEffect filter="image" prLst="opacity: 1">
                                      <p:cBhvr rctx="IE">
                                        <p:cTn id="299" dur="indefinite"/>
                                        <p:tgtEl>
                                          <p:spTgt spid="172"/>
                                        </p:tgtEl>
                                      </p:cBhvr>
                                    </p:animEffect>
                                  </p:childTnLst>
                                </p:cTn>
                              </p:par>
                              <p:par>
                                <p:cTn id="300" presetID="9" presetClass="emph" presetSubtype="0" nodeType="withEffect">
                                  <p:stCondLst>
                                    <p:cond delay="0"/>
                                  </p:stCondLst>
                                  <p:childTnLst>
                                    <p:set>
                                      <p:cBhvr>
                                        <p:cTn id="301" dur="indefinite"/>
                                        <p:tgtEl>
                                          <p:spTgt spid="173"/>
                                        </p:tgtEl>
                                        <p:attrNameLst>
                                          <p:attrName>style.opacity</p:attrName>
                                        </p:attrNameLst>
                                      </p:cBhvr>
                                      <p:to>
                                        <p:strVal val="1"/>
                                      </p:to>
                                    </p:set>
                                    <p:animEffect filter="image" prLst="opacity: 1">
                                      <p:cBhvr rctx="IE">
                                        <p:cTn id="302" dur="indefinite"/>
                                        <p:tgtEl>
                                          <p:spTgt spid="173"/>
                                        </p:tgtEl>
                                      </p:cBhvr>
                                    </p:animEffect>
                                  </p:childTnLst>
                                </p:cTn>
                              </p:par>
                              <p:par>
                                <p:cTn id="303" presetID="9" presetClass="emph" presetSubtype="0" nodeType="withEffect">
                                  <p:stCondLst>
                                    <p:cond delay="0"/>
                                  </p:stCondLst>
                                  <p:childTnLst>
                                    <p:set>
                                      <p:cBhvr>
                                        <p:cTn id="304" dur="indefinite"/>
                                        <p:tgtEl>
                                          <p:spTgt spid="174"/>
                                        </p:tgtEl>
                                        <p:attrNameLst>
                                          <p:attrName>style.opacity</p:attrName>
                                        </p:attrNameLst>
                                      </p:cBhvr>
                                      <p:to>
                                        <p:strVal val="1"/>
                                      </p:to>
                                    </p:set>
                                    <p:animEffect filter="image" prLst="opacity: 1">
                                      <p:cBhvr rctx="IE">
                                        <p:cTn id="305" dur="indefinite"/>
                                        <p:tgtEl>
                                          <p:spTgt spid="174"/>
                                        </p:tgtEl>
                                      </p:cBhvr>
                                    </p:animEffect>
                                  </p:childTnLst>
                                </p:cTn>
                              </p:par>
                              <p:par>
                                <p:cTn id="306" presetID="9" presetClass="emph" presetSubtype="0" nodeType="withEffect">
                                  <p:stCondLst>
                                    <p:cond delay="0"/>
                                  </p:stCondLst>
                                  <p:childTnLst>
                                    <p:set>
                                      <p:cBhvr>
                                        <p:cTn id="307" dur="indefinite"/>
                                        <p:tgtEl>
                                          <p:spTgt spid="175"/>
                                        </p:tgtEl>
                                        <p:attrNameLst>
                                          <p:attrName>style.opacity</p:attrName>
                                        </p:attrNameLst>
                                      </p:cBhvr>
                                      <p:to>
                                        <p:strVal val="1"/>
                                      </p:to>
                                    </p:set>
                                    <p:animEffect filter="image" prLst="opacity: 1">
                                      <p:cBhvr rctx="IE">
                                        <p:cTn id="308" dur="indefinite"/>
                                        <p:tgtEl>
                                          <p:spTgt spid="175"/>
                                        </p:tgtEl>
                                      </p:cBhvr>
                                    </p:animEffect>
                                  </p:childTnLst>
                                </p:cTn>
                              </p:par>
                              <p:par>
                                <p:cTn id="309" presetID="9" presetClass="emph" presetSubtype="0" grpId="2" nodeType="withEffect">
                                  <p:stCondLst>
                                    <p:cond delay="0"/>
                                  </p:stCondLst>
                                  <p:childTnLst>
                                    <p:set>
                                      <p:cBhvr>
                                        <p:cTn id="310" dur="indefinite"/>
                                        <p:tgtEl>
                                          <p:spTgt spid="177"/>
                                        </p:tgtEl>
                                        <p:attrNameLst>
                                          <p:attrName>style.opacity</p:attrName>
                                        </p:attrNameLst>
                                      </p:cBhvr>
                                      <p:to>
                                        <p:strVal val="1"/>
                                      </p:to>
                                    </p:set>
                                    <p:animEffect filter="image" prLst="opacity: 1">
                                      <p:cBhvr rctx="IE">
                                        <p:cTn id="311" dur="indefinite"/>
                                        <p:tgtEl>
                                          <p:spTgt spid="177"/>
                                        </p:tgtEl>
                                      </p:cBhvr>
                                    </p:animEffect>
                                  </p:childTnLst>
                                </p:cTn>
                              </p:par>
                              <p:par>
                                <p:cTn id="312" presetID="9" presetClass="emph" presetSubtype="0" grpId="2" nodeType="withEffect">
                                  <p:stCondLst>
                                    <p:cond delay="0"/>
                                  </p:stCondLst>
                                  <p:childTnLst>
                                    <p:set>
                                      <p:cBhvr>
                                        <p:cTn id="313" dur="indefinite"/>
                                        <p:tgtEl>
                                          <p:spTgt spid="178"/>
                                        </p:tgtEl>
                                        <p:attrNameLst>
                                          <p:attrName>style.opacity</p:attrName>
                                        </p:attrNameLst>
                                      </p:cBhvr>
                                      <p:to>
                                        <p:strVal val="1"/>
                                      </p:to>
                                    </p:set>
                                    <p:animEffect filter="image" prLst="opacity: 1">
                                      <p:cBhvr rctx="IE">
                                        <p:cTn id="314" dur="indefinite"/>
                                        <p:tgtEl>
                                          <p:spTgt spid="178"/>
                                        </p:tgtEl>
                                      </p:cBhvr>
                                    </p:animEffect>
                                  </p:childTnLst>
                                </p:cTn>
                              </p:par>
                              <p:par>
                                <p:cTn id="315" presetID="9" presetClass="emph" presetSubtype="0" grpId="2" nodeType="withEffect">
                                  <p:stCondLst>
                                    <p:cond delay="0"/>
                                  </p:stCondLst>
                                  <p:childTnLst>
                                    <p:set>
                                      <p:cBhvr>
                                        <p:cTn id="316" dur="indefinite"/>
                                        <p:tgtEl>
                                          <p:spTgt spid="179"/>
                                        </p:tgtEl>
                                        <p:attrNameLst>
                                          <p:attrName>style.opacity</p:attrName>
                                        </p:attrNameLst>
                                      </p:cBhvr>
                                      <p:to>
                                        <p:strVal val="1"/>
                                      </p:to>
                                    </p:set>
                                    <p:animEffect filter="image" prLst="opacity: 1">
                                      <p:cBhvr rctx="IE">
                                        <p:cTn id="317" dur="indefinite"/>
                                        <p:tgtEl>
                                          <p:spTgt spid="179"/>
                                        </p:tgtEl>
                                      </p:cBhvr>
                                    </p:animEffect>
                                  </p:childTnLst>
                                </p:cTn>
                              </p:par>
                              <p:par>
                                <p:cTn id="318" presetID="9" presetClass="emph" presetSubtype="0" grpId="2" nodeType="withEffect">
                                  <p:stCondLst>
                                    <p:cond delay="0"/>
                                  </p:stCondLst>
                                  <p:childTnLst>
                                    <p:set>
                                      <p:cBhvr>
                                        <p:cTn id="319" dur="indefinite"/>
                                        <p:tgtEl>
                                          <p:spTgt spid="180"/>
                                        </p:tgtEl>
                                        <p:attrNameLst>
                                          <p:attrName>style.opacity</p:attrName>
                                        </p:attrNameLst>
                                      </p:cBhvr>
                                      <p:to>
                                        <p:strVal val="1"/>
                                      </p:to>
                                    </p:set>
                                    <p:animEffect filter="image" prLst="opacity: 1">
                                      <p:cBhvr rctx="IE">
                                        <p:cTn id="320" dur="indefinite"/>
                                        <p:tgtEl>
                                          <p:spTgt spid="180"/>
                                        </p:tgtEl>
                                      </p:cBhvr>
                                    </p:animEffect>
                                  </p:childTnLst>
                                </p:cTn>
                              </p:par>
                              <p:par>
                                <p:cTn id="321" presetID="9" presetClass="emph" presetSubtype="0" grpId="2" nodeType="withEffect">
                                  <p:stCondLst>
                                    <p:cond delay="0"/>
                                  </p:stCondLst>
                                  <p:childTnLst>
                                    <p:set>
                                      <p:cBhvr>
                                        <p:cTn id="322" dur="indefinite"/>
                                        <p:tgtEl>
                                          <p:spTgt spid="182"/>
                                        </p:tgtEl>
                                        <p:attrNameLst>
                                          <p:attrName>style.opacity</p:attrName>
                                        </p:attrNameLst>
                                      </p:cBhvr>
                                      <p:to>
                                        <p:strVal val="1"/>
                                      </p:to>
                                    </p:set>
                                    <p:animEffect filter="image" prLst="opacity: 1">
                                      <p:cBhvr rctx="IE">
                                        <p:cTn id="323" dur="indefinite"/>
                                        <p:tgtEl>
                                          <p:spTgt spid="182"/>
                                        </p:tgtEl>
                                      </p:cBhvr>
                                    </p:animEffect>
                                  </p:childTnLst>
                                </p:cTn>
                              </p:par>
                              <p:par>
                                <p:cTn id="324" presetID="9" presetClass="emph" presetSubtype="0" grpId="2" nodeType="withEffect">
                                  <p:stCondLst>
                                    <p:cond delay="0"/>
                                  </p:stCondLst>
                                  <p:childTnLst>
                                    <p:set>
                                      <p:cBhvr>
                                        <p:cTn id="325" dur="indefinite"/>
                                        <p:tgtEl>
                                          <p:spTgt spid="183"/>
                                        </p:tgtEl>
                                        <p:attrNameLst>
                                          <p:attrName>style.opacity</p:attrName>
                                        </p:attrNameLst>
                                      </p:cBhvr>
                                      <p:to>
                                        <p:strVal val="1"/>
                                      </p:to>
                                    </p:set>
                                    <p:animEffect filter="image" prLst="opacity: 1">
                                      <p:cBhvr rctx="IE">
                                        <p:cTn id="326" dur="indefinite"/>
                                        <p:tgtEl>
                                          <p:spTgt spid="183"/>
                                        </p:tgtEl>
                                      </p:cBhvr>
                                    </p:animEffect>
                                  </p:childTnLst>
                                </p:cTn>
                              </p:par>
                              <p:par>
                                <p:cTn id="327" presetID="9" presetClass="emph" presetSubtype="0" grpId="2" nodeType="withEffect">
                                  <p:stCondLst>
                                    <p:cond delay="0"/>
                                  </p:stCondLst>
                                  <p:childTnLst>
                                    <p:set>
                                      <p:cBhvr>
                                        <p:cTn id="328" dur="indefinite"/>
                                        <p:tgtEl>
                                          <p:spTgt spid="184"/>
                                        </p:tgtEl>
                                        <p:attrNameLst>
                                          <p:attrName>style.opacity</p:attrName>
                                        </p:attrNameLst>
                                      </p:cBhvr>
                                      <p:to>
                                        <p:strVal val="1"/>
                                      </p:to>
                                    </p:set>
                                    <p:animEffect filter="image" prLst="opacity: 1">
                                      <p:cBhvr rctx="IE">
                                        <p:cTn id="329" dur="indefinite"/>
                                        <p:tgtEl>
                                          <p:spTgt spid="184"/>
                                        </p:tgtEl>
                                      </p:cBhvr>
                                    </p:animEffect>
                                  </p:childTnLst>
                                </p:cTn>
                              </p:par>
                              <p:par>
                                <p:cTn id="330" presetID="9" presetClass="emph" presetSubtype="0" grpId="2" nodeType="withEffect">
                                  <p:stCondLst>
                                    <p:cond delay="0"/>
                                  </p:stCondLst>
                                  <p:childTnLst>
                                    <p:set>
                                      <p:cBhvr>
                                        <p:cTn id="331" dur="indefinite"/>
                                        <p:tgtEl>
                                          <p:spTgt spid="185"/>
                                        </p:tgtEl>
                                        <p:attrNameLst>
                                          <p:attrName>style.opacity</p:attrName>
                                        </p:attrNameLst>
                                      </p:cBhvr>
                                      <p:to>
                                        <p:strVal val="1"/>
                                      </p:to>
                                    </p:set>
                                    <p:animEffect filter="image" prLst="opacity: 1">
                                      <p:cBhvr rctx="IE">
                                        <p:cTn id="332" dur="indefinite"/>
                                        <p:tgtEl>
                                          <p:spTgt spid="185"/>
                                        </p:tgtEl>
                                      </p:cBhvr>
                                    </p:animEffect>
                                  </p:childTnLst>
                                </p:cTn>
                              </p:par>
                              <p:par>
                                <p:cTn id="333" presetID="9" presetClass="emph" presetSubtype="0" grpId="2" nodeType="withEffect">
                                  <p:stCondLst>
                                    <p:cond delay="0"/>
                                  </p:stCondLst>
                                  <p:childTnLst>
                                    <p:set>
                                      <p:cBhvr>
                                        <p:cTn id="334" dur="indefinite"/>
                                        <p:tgtEl>
                                          <p:spTgt spid="7">
                                            <p:txEl>
                                              <p:pRg st="0" end="0"/>
                                            </p:txEl>
                                          </p:spTgt>
                                        </p:tgtEl>
                                        <p:attrNameLst>
                                          <p:attrName>style.opacity</p:attrName>
                                        </p:attrNameLst>
                                      </p:cBhvr>
                                      <p:to>
                                        <p:strVal val="1"/>
                                      </p:to>
                                    </p:set>
                                    <p:animEffect filter="image" prLst="opacity: 1">
                                      <p:cBhvr rctx="IE">
                                        <p:cTn id="335" dur="indefinite"/>
                                        <p:tgtEl>
                                          <p:spTgt spid="7">
                                            <p:txEl>
                                              <p:pRg st="0" end="0"/>
                                            </p:txEl>
                                          </p:spTgt>
                                        </p:tgtEl>
                                      </p:cBhvr>
                                    </p:animEffect>
                                  </p:childTnLst>
                                </p:cTn>
                              </p:par>
                              <p:par>
                                <p:cTn id="336" presetID="9" presetClass="emph" presetSubtype="0" grpId="2" nodeType="withEffect">
                                  <p:stCondLst>
                                    <p:cond delay="0"/>
                                  </p:stCondLst>
                                  <p:childTnLst>
                                    <p:set>
                                      <p:cBhvr>
                                        <p:cTn id="337" dur="indefinite"/>
                                        <p:tgtEl>
                                          <p:spTgt spid="8">
                                            <p:txEl>
                                              <p:pRg st="0" end="0"/>
                                            </p:txEl>
                                          </p:spTgt>
                                        </p:tgtEl>
                                        <p:attrNameLst>
                                          <p:attrName>style.opacity</p:attrName>
                                        </p:attrNameLst>
                                      </p:cBhvr>
                                      <p:to>
                                        <p:strVal val="1"/>
                                      </p:to>
                                    </p:set>
                                    <p:animEffect filter="image" prLst="opacity: 1">
                                      <p:cBhvr rctx="IE">
                                        <p:cTn id="338" dur="indefinite"/>
                                        <p:tgtEl>
                                          <p:spTgt spid="8">
                                            <p:txEl>
                                              <p:pRg st="0" end="0"/>
                                            </p:txEl>
                                          </p:spTgt>
                                        </p:tgtEl>
                                      </p:cBhvr>
                                    </p:animEffect>
                                  </p:childTnLst>
                                </p:cTn>
                              </p:par>
                              <p:par>
                                <p:cTn id="339" presetID="9" presetClass="emph" presetSubtype="0" grpId="2" nodeType="withEffect">
                                  <p:stCondLst>
                                    <p:cond delay="0"/>
                                  </p:stCondLst>
                                  <p:childTnLst>
                                    <p:set>
                                      <p:cBhvr>
                                        <p:cTn id="340" dur="indefinite"/>
                                        <p:tgtEl>
                                          <p:spTgt spid="9">
                                            <p:txEl>
                                              <p:pRg st="0" end="0"/>
                                            </p:txEl>
                                          </p:spTgt>
                                        </p:tgtEl>
                                        <p:attrNameLst>
                                          <p:attrName>style.opacity</p:attrName>
                                        </p:attrNameLst>
                                      </p:cBhvr>
                                      <p:to>
                                        <p:strVal val="1"/>
                                      </p:to>
                                    </p:set>
                                    <p:animEffect filter="image" prLst="opacity: 1">
                                      <p:cBhvr rctx="IE">
                                        <p:cTn id="341" dur="indefinite"/>
                                        <p:tgtEl>
                                          <p:spTgt spid="9">
                                            <p:txEl>
                                              <p:pRg st="0" end="0"/>
                                            </p:txEl>
                                          </p:spTgt>
                                        </p:tgtEl>
                                      </p:cBhvr>
                                    </p:animEffect>
                                  </p:childTnLst>
                                </p:cTn>
                              </p:par>
                              <p:par>
                                <p:cTn id="342" presetID="9" presetClass="emph" presetSubtype="0" grpId="2" nodeType="withEffect">
                                  <p:stCondLst>
                                    <p:cond delay="0"/>
                                  </p:stCondLst>
                                  <p:childTnLst>
                                    <p:set>
                                      <p:cBhvr>
                                        <p:cTn id="343" dur="indefinite"/>
                                        <p:tgtEl>
                                          <p:spTgt spid="10">
                                            <p:txEl>
                                              <p:pRg st="0" end="0"/>
                                            </p:txEl>
                                          </p:spTgt>
                                        </p:tgtEl>
                                        <p:attrNameLst>
                                          <p:attrName>style.opacity</p:attrName>
                                        </p:attrNameLst>
                                      </p:cBhvr>
                                      <p:to>
                                        <p:strVal val="1"/>
                                      </p:to>
                                    </p:set>
                                    <p:animEffect filter="image" prLst="opacity: 1">
                                      <p:cBhvr rctx="IE">
                                        <p:cTn id="344" dur="indefinite"/>
                                        <p:tgtEl>
                                          <p:spTgt spid="10">
                                            <p:txEl>
                                              <p:pRg st="0" end="0"/>
                                            </p:txEl>
                                          </p:spTgt>
                                        </p:tgtEl>
                                      </p:cBhvr>
                                    </p:animEffect>
                                  </p:childTnLst>
                                </p:cTn>
                              </p:par>
                              <p:par>
                                <p:cTn id="345" presetID="9" presetClass="emph" presetSubtype="0" grpId="2" nodeType="withEffect">
                                  <p:stCondLst>
                                    <p:cond delay="0"/>
                                  </p:stCondLst>
                                  <p:childTnLst>
                                    <p:set>
                                      <p:cBhvr>
                                        <p:cTn id="346" dur="indefinite"/>
                                        <p:tgtEl>
                                          <p:spTgt spid="777">
                                            <p:txEl>
                                              <p:pRg st="0" end="0"/>
                                            </p:txEl>
                                          </p:spTgt>
                                        </p:tgtEl>
                                        <p:attrNameLst>
                                          <p:attrName>style.opacity</p:attrName>
                                        </p:attrNameLst>
                                      </p:cBhvr>
                                      <p:to>
                                        <p:strVal val="1"/>
                                      </p:to>
                                    </p:set>
                                    <p:animEffect filter="image" prLst="opacity: 1">
                                      <p:cBhvr rctx="IE">
                                        <p:cTn id="347" dur="indefinite"/>
                                        <p:tgtEl>
                                          <p:spTgt spid="777">
                                            <p:txEl>
                                              <p:pRg st="0" end="0"/>
                                            </p:txEl>
                                          </p:spTgt>
                                        </p:tgtEl>
                                      </p:cBhvr>
                                    </p:animEffect>
                                  </p:childTnLst>
                                </p:cTn>
                              </p:par>
                              <p:par>
                                <p:cTn id="348" presetID="9" presetClass="emph" presetSubtype="0" grpId="2" nodeType="withEffect">
                                  <p:stCondLst>
                                    <p:cond delay="0"/>
                                  </p:stCondLst>
                                  <p:childTnLst>
                                    <p:set>
                                      <p:cBhvr>
                                        <p:cTn id="349" dur="indefinite"/>
                                        <p:tgtEl>
                                          <p:spTgt spid="778">
                                            <p:txEl>
                                              <p:pRg st="0" end="0"/>
                                            </p:txEl>
                                          </p:spTgt>
                                        </p:tgtEl>
                                        <p:attrNameLst>
                                          <p:attrName>style.opacity</p:attrName>
                                        </p:attrNameLst>
                                      </p:cBhvr>
                                      <p:to>
                                        <p:strVal val="1"/>
                                      </p:to>
                                    </p:set>
                                    <p:animEffect filter="image" prLst="opacity: 1">
                                      <p:cBhvr rctx="IE">
                                        <p:cTn id="350" dur="indefinite"/>
                                        <p:tgtEl>
                                          <p:spTgt spid="778">
                                            <p:txEl>
                                              <p:pRg st="0" end="0"/>
                                            </p:txEl>
                                          </p:spTgt>
                                        </p:tgtEl>
                                      </p:cBhvr>
                                    </p:animEffect>
                                  </p:childTnLst>
                                </p:cTn>
                              </p:par>
                              <p:par>
                                <p:cTn id="351" presetID="9" presetClass="emph" presetSubtype="0" grpId="2" nodeType="withEffect">
                                  <p:stCondLst>
                                    <p:cond delay="0"/>
                                  </p:stCondLst>
                                  <p:childTnLst>
                                    <p:set>
                                      <p:cBhvr>
                                        <p:cTn id="352" dur="indefinite"/>
                                        <p:tgtEl>
                                          <p:spTgt spid="779">
                                            <p:txEl>
                                              <p:pRg st="0" end="0"/>
                                            </p:txEl>
                                          </p:spTgt>
                                        </p:tgtEl>
                                        <p:attrNameLst>
                                          <p:attrName>style.opacity</p:attrName>
                                        </p:attrNameLst>
                                      </p:cBhvr>
                                      <p:to>
                                        <p:strVal val="1"/>
                                      </p:to>
                                    </p:set>
                                    <p:animEffect filter="image" prLst="opacity: 1">
                                      <p:cBhvr rctx="IE">
                                        <p:cTn id="353" dur="indefinite"/>
                                        <p:tgtEl>
                                          <p:spTgt spid="779">
                                            <p:txEl>
                                              <p:pRg st="0" end="0"/>
                                            </p:txEl>
                                          </p:spTgt>
                                        </p:tgtEl>
                                      </p:cBhvr>
                                    </p:animEffect>
                                  </p:childTnLst>
                                </p:cTn>
                              </p:par>
                              <p:par>
                                <p:cTn id="354" presetID="9" presetClass="emph" presetSubtype="0" grpId="2" nodeType="withEffect">
                                  <p:stCondLst>
                                    <p:cond delay="0"/>
                                  </p:stCondLst>
                                  <p:childTnLst>
                                    <p:set>
                                      <p:cBhvr>
                                        <p:cTn id="355" dur="indefinite"/>
                                        <p:tgtEl>
                                          <p:spTgt spid="780">
                                            <p:txEl>
                                              <p:pRg st="0" end="0"/>
                                            </p:txEl>
                                          </p:spTgt>
                                        </p:tgtEl>
                                        <p:attrNameLst>
                                          <p:attrName>style.opacity</p:attrName>
                                        </p:attrNameLst>
                                      </p:cBhvr>
                                      <p:to>
                                        <p:strVal val="1"/>
                                      </p:to>
                                    </p:set>
                                    <p:animEffect filter="image" prLst="opacity: 1">
                                      <p:cBhvr rctx="IE">
                                        <p:cTn id="356" dur="indefinite"/>
                                        <p:tgtEl>
                                          <p:spTgt spid="780">
                                            <p:txEl>
                                              <p:pRg st="0" end="0"/>
                                            </p:txEl>
                                          </p:spTgt>
                                        </p:tgtEl>
                                      </p:cBhvr>
                                    </p:animEffect>
                                  </p:childTnLst>
                                </p:cTn>
                              </p:par>
                              <p:par>
                                <p:cTn id="357" presetID="9" presetClass="emph" presetSubtype="0" grpId="2" nodeType="withEffect">
                                  <p:stCondLst>
                                    <p:cond delay="0"/>
                                  </p:stCondLst>
                                  <p:childTnLst>
                                    <p:set>
                                      <p:cBhvr>
                                        <p:cTn id="358" dur="indefinite"/>
                                        <p:tgtEl>
                                          <p:spTgt spid="708"/>
                                        </p:tgtEl>
                                        <p:attrNameLst>
                                          <p:attrName>style.opacity</p:attrName>
                                        </p:attrNameLst>
                                      </p:cBhvr>
                                      <p:to>
                                        <p:strVal val="1"/>
                                      </p:to>
                                    </p:set>
                                    <p:animEffect filter="image" prLst="opacity: 1">
                                      <p:cBhvr rctx="IE">
                                        <p:cTn id="359" dur="indefinite"/>
                                        <p:tgtEl>
                                          <p:spTgt spid="708"/>
                                        </p:tgtEl>
                                      </p:cBhvr>
                                    </p:animEffect>
                                  </p:childTnLst>
                                </p:cTn>
                              </p:par>
                              <p:par>
                                <p:cTn id="360" presetID="9" presetClass="emph" presetSubtype="0" grpId="2" nodeType="withEffect">
                                  <p:stCondLst>
                                    <p:cond delay="0"/>
                                  </p:stCondLst>
                                  <p:childTnLst>
                                    <p:set>
                                      <p:cBhvr>
                                        <p:cTn id="361" dur="indefinite"/>
                                        <p:tgtEl>
                                          <p:spTgt spid="709"/>
                                        </p:tgtEl>
                                        <p:attrNameLst>
                                          <p:attrName>style.opacity</p:attrName>
                                        </p:attrNameLst>
                                      </p:cBhvr>
                                      <p:to>
                                        <p:strVal val="1"/>
                                      </p:to>
                                    </p:set>
                                    <p:animEffect filter="image" prLst="opacity: 1">
                                      <p:cBhvr rctx="IE">
                                        <p:cTn id="362" dur="indefinite"/>
                                        <p:tgtEl>
                                          <p:spTgt spid="709"/>
                                        </p:tgtEl>
                                      </p:cBhvr>
                                    </p:animEffect>
                                  </p:childTnLst>
                                </p:cTn>
                              </p:par>
                              <p:par>
                                <p:cTn id="363" presetID="9" presetClass="emph" presetSubtype="0" grpId="2" nodeType="withEffect">
                                  <p:stCondLst>
                                    <p:cond delay="0"/>
                                  </p:stCondLst>
                                  <p:childTnLst>
                                    <p:set>
                                      <p:cBhvr>
                                        <p:cTn id="364" dur="indefinite"/>
                                        <p:tgtEl>
                                          <p:spTgt spid="710"/>
                                        </p:tgtEl>
                                        <p:attrNameLst>
                                          <p:attrName>style.opacity</p:attrName>
                                        </p:attrNameLst>
                                      </p:cBhvr>
                                      <p:to>
                                        <p:strVal val="1"/>
                                      </p:to>
                                    </p:set>
                                    <p:animEffect filter="image" prLst="opacity: 1">
                                      <p:cBhvr rctx="IE">
                                        <p:cTn id="365" dur="indefinite"/>
                                        <p:tgtEl>
                                          <p:spTgt spid="710"/>
                                        </p:tgtEl>
                                      </p:cBhvr>
                                    </p:animEffect>
                                  </p:childTnLst>
                                </p:cTn>
                              </p:par>
                              <p:par>
                                <p:cTn id="366" presetID="9" presetClass="emph" presetSubtype="0" grpId="2" nodeType="withEffect">
                                  <p:stCondLst>
                                    <p:cond delay="0"/>
                                  </p:stCondLst>
                                  <p:childTnLst>
                                    <p:set>
                                      <p:cBhvr>
                                        <p:cTn id="367" dur="indefinite"/>
                                        <p:tgtEl>
                                          <p:spTgt spid="712"/>
                                        </p:tgtEl>
                                        <p:attrNameLst>
                                          <p:attrName>style.opacity</p:attrName>
                                        </p:attrNameLst>
                                      </p:cBhvr>
                                      <p:to>
                                        <p:strVal val="1"/>
                                      </p:to>
                                    </p:set>
                                    <p:animEffect filter="image" prLst="opacity: 1">
                                      <p:cBhvr rctx="IE">
                                        <p:cTn id="368" dur="indefinite"/>
                                        <p:tgtEl>
                                          <p:spTgt spid="712"/>
                                        </p:tgtEl>
                                      </p:cBhvr>
                                    </p:animEffect>
                                  </p:childTnLst>
                                </p:cTn>
                              </p:par>
                              <p:par>
                                <p:cTn id="369" presetID="9" presetClass="emph" presetSubtype="0" grpId="2" nodeType="withEffect">
                                  <p:stCondLst>
                                    <p:cond delay="0"/>
                                  </p:stCondLst>
                                  <p:childTnLst>
                                    <p:set>
                                      <p:cBhvr>
                                        <p:cTn id="370" dur="indefinite"/>
                                        <p:tgtEl>
                                          <p:spTgt spid="713"/>
                                        </p:tgtEl>
                                        <p:attrNameLst>
                                          <p:attrName>style.opacity</p:attrName>
                                        </p:attrNameLst>
                                      </p:cBhvr>
                                      <p:to>
                                        <p:strVal val="1"/>
                                      </p:to>
                                    </p:set>
                                    <p:animEffect filter="image" prLst="opacity: 1">
                                      <p:cBhvr rctx="IE">
                                        <p:cTn id="371" dur="indefinite"/>
                                        <p:tgtEl>
                                          <p:spTgt spid="713"/>
                                        </p:tgtEl>
                                      </p:cBhvr>
                                    </p:animEffect>
                                  </p:childTnLst>
                                </p:cTn>
                              </p:par>
                              <p:par>
                                <p:cTn id="372" presetID="9" presetClass="emph" presetSubtype="0" grpId="2" nodeType="withEffect">
                                  <p:stCondLst>
                                    <p:cond delay="0"/>
                                  </p:stCondLst>
                                  <p:childTnLst>
                                    <p:set>
                                      <p:cBhvr>
                                        <p:cTn id="373" dur="indefinite"/>
                                        <p:tgtEl>
                                          <p:spTgt spid="714"/>
                                        </p:tgtEl>
                                        <p:attrNameLst>
                                          <p:attrName>style.opacity</p:attrName>
                                        </p:attrNameLst>
                                      </p:cBhvr>
                                      <p:to>
                                        <p:strVal val="1"/>
                                      </p:to>
                                    </p:set>
                                    <p:animEffect filter="image" prLst="opacity: 1">
                                      <p:cBhvr rctx="IE">
                                        <p:cTn id="374" dur="indefinite"/>
                                        <p:tgtEl>
                                          <p:spTgt spid="714"/>
                                        </p:tgtEl>
                                      </p:cBhvr>
                                    </p:animEffect>
                                  </p:childTnLst>
                                </p:cTn>
                              </p:par>
                              <p:par>
                                <p:cTn id="375" presetID="9" presetClass="emph" presetSubtype="0" grpId="2" nodeType="withEffect">
                                  <p:stCondLst>
                                    <p:cond delay="0"/>
                                  </p:stCondLst>
                                  <p:childTnLst>
                                    <p:set>
                                      <p:cBhvr>
                                        <p:cTn id="376" dur="indefinite"/>
                                        <p:tgtEl>
                                          <p:spTgt spid="715"/>
                                        </p:tgtEl>
                                        <p:attrNameLst>
                                          <p:attrName>style.opacity</p:attrName>
                                        </p:attrNameLst>
                                      </p:cBhvr>
                                      <p:to>
                                        <p:strVal val="1"/>
                                      </p:to>
                                    </p:set>
                                    <p:animEffect filter="image" prLst="opacity: 1">
                                      <p:cBhvr rctx="IE">
                                        <p:cTn id="377" dur="indefinite"/>
                                        <p:tgtEl>
                                          <p:spTgt spid="715"/>
                                        </p:tgtEl>
                                      </p:cBhvr>
                                    </p:animEffect>
                                  </p:childTnLst>
                                </p:cTn>
                              </p:par>
                              <p:par>
                                <p:cTn id="378" presetID="9" presetClass="emph" presetSubtype="0" grpId="2" nodeType="withEffect">
                                  <p:stCondLst>
                                    <p:cond delay="0"/>
                                  </p:stCondLst>
                                  <p:childTnLst>
                                    <p:set>
                                      <p:cBhvr>
                                        <p:cTn id="379" dur="indefinite"/>
                                        <p:tgtEl>
                                          <p:spTgt spid="717"/>
                                        </p:tgtEl>
                                        <p:attrNameLst>
                                          <p:attrName>style.opacity</p:attrName>
                                        </p:attrNameLst>
                                      </p:cBhvr>
                                      <p:to>
                                        <p:strVal val="1"/>
                                      </p:to>
                                    </p:set>
                                    <p:animEffect filter="image" prLst="opacity: 1">
                                      <p:cBhvr rctx="IE">
                                        <p:cTn id="380" dur="indefinite"/>
                                        <p:tgtEl>
                                          <p:spTgt spid="717"/>
                                        </p:tgtEl>
                                      </p:cBhvr>
                                    </p:animEffect>
                                  </p:childTnLst>
                                </p:cTn>
                              </p:par>
                              <p:par>
                                <p:cTn id="381" presetID="9" presetClass="emph" presetSubtype="0" grpId="2" nodeType="withEffect">
                                  <p:stCondLst>
                                    <p:cond delay="0"/>
                                  </p:stCondLst>
                                  <p:childTnLst>
                                    <p:set>
                                      <p:cBhvr>
                                        <p:cTn id="382" dur="indefinite"/>
                                        <p:tgtEl>
                                          <p:spTgt spid="27">
                                            <p:txEl>
                                              <p:pRg st="0" end="0"/>
                                            </p:txEl>
                                          </p:spTgt>
                                        </p:tgtEl>
                                        <p:attrNameLst>
                                          <p:attrName>style.opacity</p:attrName>
                                        </p:attrNameLst>
                                      </p:cBhvr>
                                      <p:to>
                                        <p:strVal val="1"/>
                                      </p:to>
                                    </p:set>
                                    <p:animEffect filter="image" prLst="opacity: 1">
                                      <p:cBhvr rctx="IE">
                                        <p:cTn id="383" dur="indefinite"/>
                                        <p:tgtEl>
                                          <p:spTgt spid="27">
                                            <p:txEl>
                                              <p:pRg st="0" end="0"/>
                                            </p:txEl>
                                          </p:spTgt>
                                        </p:tgtEl>
                                      </p:cBhvr>
                                    </p:animEffect>
                                  </p:childTnLst>
                                </p:cTn>
                              </p:par>
                              <p:par>
                                <p:cTn id="384" presetID="9" presetClass="emph" presetSubtype="0" grpId="2" nodeType="withEffect">
                                  <p:stCondLst>
                                    <p:cond delay="0"/>
                                  </p:stCondLst>
                                  <p:childTnLst>
                                    <p:set>
                                      <p:cBhvr>
                                        <p:cTn id="385" dur="indefinite"/>
                                        <p:tgtEl>
                                          <p:spTgt spid="28">
                                            <p:txEl>
                                              <p:pRg st="0" end="0"/>
                                            </p:txEl>
                                          </p:spTgt>
                                        </p:tgtEl>
                                        <p:attrNameLst>
                                          <p:attrName>style.opacity</p:attrName>
                                        </p:attrNameLst>
                                      </p:cBhvr>
                                      <p:to>
                                        <p:strVal val="1"/>
                                      </p:to>
                                    </p:set>
                                    <p:animEffect filter="image" prLst="opacity: 1">
                                      <p:cBhvr rctx="IE">
                                        <p:cTn id="386" dur="indefinite"/>
                                        <p:tgtEl>
                                          <p:spTgt spid="28">
                                            <p:txEl>
                                              <p:pRg st="0" end="0"/>
                                            </p:txEl>
                                          </p:spTgt>
                                        </p:tgtEl>
                                      </p:cBhvr>
                                    </p:animEffect>
                                  </p:childTnLst>
                                </p:cTn>
                              </p:par>
                              <p:par>
                                <p:cTn id="387" presetID="9" presetClass="emph" presetSubtype="0" grpId="2" nodeType="withEffect">
                                  <p:stCondLst>
                                    <p:cond delay="0"/>
                                  </p:stCondLst>
                                  <p:childTnLst>
                                    <p:set>
                                      <p:cBhvr>
                                        <p:cTn id="388" dur="indefinite"/>
                                        <p:tgtEl>
                                          <p:spTgt spid="718">
                                            <p:txEl>
                                              <p:pRg st="0" end="0"/>
                                            </p:txEl>
                                          </p:spTgt>
                                        </p:tgtEl>
                                        <p:attrNameLst>
                                          <p:attrName>style.opacity</p:attrName>
                                        </p:attrNameLst>
                                      </p:cBhvr>
                                      <p:to>
                                        <p:strVal val="1"/>
                                      </p:to>
                                    </p:set>
                                    <p:animEffect filter="image" prLst="opacity: 1">
                                      <p:cBhvr rctx="IE">
                                        <p:cTn id="389" dur="indefinite"/>
                                        <p:tgtEl>
                                          <p:spTgt spid="718">
                                            <p:txEl>
                                              <p:pRg st="0" end="0"/>
                                            </p:txEl>
                                          </p:spTgt>
                                        </p:tgtEl>
                                      </p:cBhvr>
                                    </p:animEffect>
                                  </p:childTnLst>
                                </p:cTn>
                              </p:par>
                              <p:par>
                                <p:cTn id="390" presetID="9" presetClass="emph" presetSubtype="0" grpId="2" nodeType="withEffect">
                                  <p:stCondLst>
                                    <p:cond delay="0"/>
                                  </p:stCondLst>
                                  <p:childTnLst>
                                    <p:set>
                                      <p:cBhvr>
                                        <p:cTn id="391" dur="indefinite"/>
                                        <p:tgtEl>
                                          <p:spTgt spid="30">
                                            <p:txEl>
                                              <p:pRg st="0" end="0"/>
                                            </p:txEl>
                                          </p:spTgt>
                                        </p:tgtEl>
                                        <p:attrNameLst>
                                          <p:attrName>style.opacity</p:attrName>
                                        </p:attrNameLst>
                                      </p:cBhvr>
                                      <p:to>
                                        <p:strVal val="1"/>
                                      </p:to>
                                    </p:set>
                                    <p:animEffect filter="image" prLst="opacity: 1">
                                      <p:cBhvr rctx="IE">
                                        <p:cTn id="392" dur="indefinite"/>
                                        <p:tgtEl>
                                          <p:spTgt spid="30">
                                            <p:txEl>
                                              <p:pRg st="0" end="0"/>
                                            </p:txEl>
                                          </p:spTgt>
                                        </p:tgtEl>
                                      </p:cBhvr>
                                    </p:animEffect>
                                  </p:childTnLst>
                                </p:cTn>
                              </p:par>
                              <p:par>
                                <p:cTn id="393" presetID="9" presetClass="emph" presetSubtype="0" nodeType="withEffect">
                                  <p:stCondLst>
                                    <p:cond delay="0"/>
                                  </p:stCondLst>
                                  <p:childTnLst>
                                    <p:set>
                                      <p:cBhvr>
                                        <p:cTn id="394" dur="indefinite"/>
                                        <p:tgtEl>
                                          <p:spTgt spid="97"/>
                                        </p:tgtEl>
                                        <p:attrNameLst>
                                          <p:attrName>style.opacity</p:attrName>
                                        </p:attrNameLst>
                                      </p:cBhvr>
                                      <p:to>
                                        <p:strVal val="1"/>
                                      </p:to>
                                    </p:set>
                                    <p:animEffect filter="image" prLst="opacity: 1">
                                      <p:cBhvr rctx="IE">
                                        <p:cTn id="395" dur="indefinite"/>
                                        <p:tgtEl>
                                          <p:spTgt spid="97"/>
                                        </p:tgtEl>
                                      </p:cBhvr>
                                    </p:animEffect>
                                  </p:childTnLst>
                                </p:cTn>
                              </p:par>
                              <p:par>
                                <p:cTn id="396" presetID="9" presetClass="emph" presetSubtype="0" nodeType="withEffect">
                                  <p:stCondLst>
                                    <p:cond delay="0"/>
                                  </p:stCondLst>
                                  <p:childTnLst>
                                    <p:set>
                                      <p:cBhvr>
                                        <p:cTn id="397" dur="indefinite"/>
                                        <p:tgtEl>
                                          <p:spTgt spid="114"/>
                                        </p:tgtEl>
                                        <p:attrNameLst>
                                          <p:attrName>style.opacity</p:attrName>
                                        </p:attrNameLst>
                                      </p:cBhvr>
                                      <p:to>
                                        <p:strVal val="1"/>
                                      </p:to>
                                    </p:set>
                                    <p:animEffect filter="image" prLst="opacity: 1">
                                      <p:cBhvr rctx="IE">
                                        <p:cTn id="398" dur="indefinite"/>
                                        <p:tgtEl>
                                          <p:spTgt spid="114"/>
                                        </p:tgtEl>
                                      </p:cBhvr>
                                    </p:animEffect>
                                  </p:childTnLst>
                                </p:cTn>
                              </p:par>
                              <p:par>
                                <p:cTn id="399" presetID="9" presetClass="emph" presetSubtype="0" nodeType="withEffect">
                                  <p:stCondLst>
                                    <p:cond delay="0"/>
                                  </p:stCondLst>
                                  <p:childTnLst>
                                    <p:set>
                                      <p:cBhvr>
                                        <p:cTn id="400" dur="indefinite"/>
                                        <p:tgtEl>
                                          <p:spTgt spid="117"/>
                                        </p:tgtEl>
                                        <p:attrNameLst>
                                          <p:attrName>style.opacity</p:attrName>
                                        </p:attrNameLst>
                                      </p:cBhvr>
                                      <p:to>
                                        <p:strVal val="1"/>
                                      </p:to>
                                    </p:set>
                                    <p:animEffect filter="image" prLst="opacity: 1">
                                      <p:cBhvr rctx="IE">
                                        <p:cTn id="401" dur="indefinite"/>
                                        <p:tgtEl>
                                          <p:spTgt spid="117"/>
                                        </p:tgtEl>
                                      </p:cBhvr>
                                    </p:animEffect>
                                  </p:childTnLst>
                                </p:cTn>
                              </p:par>
                              <p:par>
                                <p:cTn id="402" presetID="9" presetClass="emph" presetSubtype="0" nodeType="withEffect">
                                  <p:stCondLst>
                                    <p:cond delay="0"/>
                                  </p:stCondLst>
                                  <p:childTnLst>
                                    <p:set>
                                      <p:cBhvr>
                                        <p:cTn id="403" dur="indefinite"/>
                                        <p:tgtEl>
                                          <p:spTgt spid="162"/>
                                        </p:tgtEl>
                                        <p:attrNameLst>
                                          <p:attrName>style.opacity</p:attrName>
                                        </p:attrNameLst>
                                      </p:cBhvr>
                                      <p:to>
                                        <p:strVal val="1"/>
                                      </p:to>
                                    </p:set>
                                    <p:animEffect filter="image" prLst="opacity: 1">
                                      <p:cBhvr rctx="IE">
                                        <p:cTn id="404" dur="indefinite"/>
                                        <p:tgtEl>
                                          <p:spTgt spid="1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 grpId="0" animBg="1"/>
      <p:bldP spid="107" grpId="1" animBg="1"/>
      <p:bldP spid="107" grpId="2" animBg="1"/>
      <p:bldP spid="168" grpId="0" animBg="1"/>
      <p:bldP spid="168" grpId="1" animBg="1"/>
      <p:bldP spid="168" grpId="2" animBg="1"/>
      <p:bldP spid="169" grpId="0" animBg="1"/>
      <p:bldP spid="169" grpId="1" animBg="1"/>
      <p:bldP spid="169" grpId="2" animBg="1"/>
      <p:bldP spid="170" grpId="0" animBg="1"/>
      <p:bldP spid="170" grpId="1" animBg="1"/>
      <p:bldP spid="170" grpId="2" animBg="1"/>
      <p:bldP spid="171" grpId="0" animBg="1"/>
      <p:bldP spid="177" grpId="0" animBg="1"/>
      <p:bldP spid="177" grpId="1" animBg="1"/>
      <p:bldP spid="177" grpId="2" animBg="1"/>
      <p:bldP spid="178" grpId="0" animBg="1"/>
      <p:bldP spid="178" grpId="1" animBg="1"/>
      <p:bldP spid="178" grpId="2" animBg="1"/>
      <p:bldP spid="179" grpId="0" animBg="1"/>
      <p:bldP spid="179" grpId="1" animBg="1"/>
      <p:bldP spid="179" grpId="2" animBg="1"/>
      <p:bldP spid="180" grpId="0" animBg="1"/>
      <p:bldP spid="180" grpId="1" animBg="1"/>
      <p:bldP spid="180" grpId="2" animBg="1"/>
      <p:bldP spid="181" grpId="0" animBg="1"/>
      <p:bldP spid="182" grpId="0" animBg="1"/>
      <p:bldP spid="182" grpId="1" animBg="1"/>
      <p:bldP spid="182" grpId="2" animBg="1"/>
      <p:bldP spid="183" grpId="0" animBg="1"/>
      <p:bldP spid="183" grpId="1" animBg="1"/>
      <p:bldP spid="183" grpId="2" animBg="1"/>
      <p:bldP spid="184" grpId="0" animBg="1"/>
      <p:bldP spid="184" grpId="1" animBg="1"/>
      <p:bldP spid="184" grpId="2" animBg="1"/>
      <p:bldP spid="185" grpId="0" animBg="1"/>
      <p:bldP spid="185" grpId="1" animBg="1"/>
      <p:bldP spid="185" grpId="2" animBg="1"/>
      <p:bldP spid="186" grpId="0" animBg="1"/>
      <p:bldP spid="7" grpId="0" build="p"/>
      <p:bldP spid="7" grpId="1" build="p"/>
      <p:bldP spid="7" grpId="2" build="p"/>
      <p:bldP spid="8" grpId="0" build="p"/>
      <p:bldP spid="8" grpId="1" build="p"/>
      <p:bldP spid="8" grpId="2" build="p"/>
      <p:bldP spid="9" grpId="0" build="p"/>
      <p:bldP spid="9" grpId="1" build="p"/>
      <p:bldP spid="9" grpId="2" build="p"/>
      <p:bldP spid="10" grpId="0" build="p"/>
      <p:bldP spid="10" grpId="1" build="p"/>
      <p:bldP spid="10" grpId="2" build="p"/>
      <p:bldP spid="11" grpId="0" build="p"/>
      <p:bldP spid="777" grpId="0" build="p"/>
      <p:bldP spid="777" grpId="1" build="p"/>
      <p:bldP spid="777" grpId="2" build="p"/>
      <p:bldP spid="778" grpId="0" build="p"/>
      <p:bldP spid="778" grpId="1" build="p"/>
      <p:bldP spid="778" grpId="2" build="p"/>
      <p:bldP spid="779" grpId="0" build="p"/>
      <p:bldP spid="779" grpId="1" build="p"/>
      <p:bldP spid="779" grpId="2" build="p"/>
      <p:bldP spid="780" grpId="0" build="p"/>
      <p:bldP spid="780" grpId="1" build="p"/>
      <p:bldP spid="780" grpId="2" build="p"/>
      <p:bldP spid="781" grpId="0" build="p"/>
      <p:bldP spid="708" grpId="0"/>
      <p:bldP spid="708" grpId="1"/>
      <p:bldP spid="708" grpId="2"/>
      <p:bldP spid="709" grpId="0"/>
      <p:bldP spid="709" grpId="1"/>
      <p:bldP spid="709" grpId="2"/>
      <p:bldP spid="710" grpId="0"/>
      <p:bldP spid="710" grpId="1"/>
      <p:bldP spid="710" grpId="2"/>
      <p:bldP spid="711" grpId="0"/>
      <p:bldP spid="712" grpId="0"/>
      <p:bldP spid="712" grpId="1"/>
      <p:bldP spid="712" grpId="2"/>
      <p:bldP spid="713" grpId="0"/>
      <p:bldP spid="713" grpId="1"/>
      <p:bldP spid="713" grpId="2"/>
      <p:bldP spid="714" grpId="0"/>
      <p:bldP spid="714" grpId="1"/>
      <p:bldP spid="714" grpId="2"/>
      <p:bldP spid="715" grpId="0"/>
      <p:bldP spid="715" grpId="1"/>
      <p:bldP spid="715" grpId="2"/>
      <p:bldP spid="716" grpId="0"/>
      <p:bldP spid="717" grpId="0"/>
      <p:bldP spid="717" grpId="1"/>
      <p:bldP spid="717" grpId="2"/>
      <p:bldP spid="27" grpId="0" build="p"/>
      <p:bldP spid="27" grpId="1" build="p"/>
      <p:bldP spid="27" grpId="2" build="p"/>
      <p:bldP spid="28" grpId="0" build="p"/>
      <p:bldP spid="28" grpId="1" build="p"/>
      <p:bldP spid="28" grpId="2" build="p"/>
      <p:bldP spid="718" grpId="0" build="p"/>
      <p:bldP spid="718" grpId="1" build="p"/>
      <p:bldP spid="718" grpId="2" build="p"/>
      <p:bldP spid="30" grpId="0" build="p"/>
      <p:bldP spid="30" grpId="1" build="p"/>
      <p:bldP spid="30" grpId="2" build="p"/>
      <p:bldP spid="31"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37"/>
        <p:cNvGrpSpPr/>
        <p:nvPr/>
      </p:nvGrpSpPr>
      <p:grpSpPr>
        <a:xfrm>
          <a:off x="0" y="0"/>
          <a:ext cx="0" cy="0"/>
          <a:chOff x="0" y="0"/>
          <a:chExt cx="0" cy="0"/>
        </a:xfrm>
      </p:grpSpPr>
      <p:sp>
        <p:nvSpPr>
          <p:cNvPr id="79" name="Rectangle 78">
            <a:extLst>
              <a:ext uri="{FF2B5EF4-FFF2-40B4-BE49-F238E27FC236}">
                <a16:creationId xmlns:a16="http://schemas.microsoft.com/office/drawing/2014/main" id="{2A52BD39-665C-A744-9009-0E0337D753D6}"/>
              </a:ext>
            </a:extLst>
          </p:cNvPr>
          <p:cNvSpPr/>
          <p:nvPr/>
        </p:nvSpPr>
        <p:spPr bwMode="auto">
          <a:xfrm>
            <a:off x="394937" y="1048487"/>
            <a:ext cx="2000815" cy="5477347"/>
          </a:xfrm>
          <a:prstGeom prst="rect">
            <a:avLst/>
          </a:prstGeom>
          <a:noFill/>
          <a:ln w="12700" cap="rnd">
            <a:solidFill>
              <a:srgbClr val="0078D7"/>
            </a:solidFill>
            <a:miter lim="800000"/>
            <a:headEnd/>
            <a:tailEnd/>
          </a:ln>
          <a:effectLst/>
          <a:extLst/>
        </p:spPr>
        <p:txBody>
          <a:bodyPr wrap="none" rtlCol="0" anchor="ct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80" name="Rectangle 79">
            <a:extLst>
              <a:ext uri="{FF2B5EF4-FFF2-40B4-BE49-F238E27FC236}">
                <a16:creationId xmlns:a16="http://schemas.microsoft.com/office/drawing/2014/main" id="{EAB0ABCE-4902-924E-82A3-44AB413C7A7F}"/>
              </a:ext>
            </a:extLst>
          </p:cNvPr>
          <p:cNvSpPr/>
          <p:nvPr/>
        </p:nvSpPr>
        <p:spPr bwMode="auto">
          <a:xfrm>
            <a:off x="2743710" y="1048487"/>
            <a:ext cx="2000815" cy="5477347"/>
          </a:xfrm>
          <a:prstGeom prst="rect">
            <a:avLst/>
          </a:prstGeom>
          <a:noFill/>
          <a:ln w="12700" cap="rnd">
            <a:solidFill>
              <a:srgbClr val="0078D7"/>
            </a:solidFill>
            <a:miter lim="800000"/>
            <a:headEnd/>
            <a:tailEnd/>
          </a:ln>
          <a:effectLst/>
          <a:extLst/>
        </p:spPr>
        <p:txBody>
          <a:bodyPr wrap="none" rtlCol="0" anchor="ct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81" name="Rectangle 80">
            <a:extLst>
              <a:ext uri="{FF2B5EF4-FFF2-40B4-BE49-F238E27FC236}">
                <a16:creationId xmlns:a16="http://schemas.microsoft.com/office/drawing/2014/main" id="{4C0DABF2-4B9E-1245-9BF9-5E33E9419A24}"/>
              </a:ext>
            </a:extLst>
          </p:cNvPr>
          <p:cNvSpPr/>
          <p:nvPr/>
        </p:nvSpPr>
        <p:spPr bwMode="auto">
          <a:xfrm>
            <a:off x="5094911" y="1048487"/>
            <a:ext cx="2000815" cy="5477347"/>
          </a:xfrm>
          <a:prstGeom prst="rect">
            <a:avLst/>
          </a:prstGeom>
          <a:noFill/>
          <a:ln w="12700" cap="rnd">
            <a:solidFill>
              <a:srgbClr val="0078D7"/>
            </a:solidFill>
            <a:miter lim="800000"/>
            <a:headEnd/>
            <a:tailEnd/>
          </a:ln>
          <a:effectLst/>
          <a:extLst/>
        </p:spPr>
        <p:txBody>
          <a:bodyPr wrap="none" rtlCol="0" anchor="ct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82" name="Rectangle 81">
            <a:extLst>
              <a:ext uri="{FF2B5EF4-FFF2-40B4-BE49-F238E27FC236}">
                <a16:creationId xmlns:a16="http://schemas.microsoft.com/office/drawing/2014/main" id="{1C2CA6AE-E62A-1F41-B495-7A99D3A4CE31}"/>
              </a:ext>
            </a:extLst>
          </p:cNvPr>
          <p:cNvSpPr/>
          <p:nvPr/>
        </p:nvSpPr>
        <p:spPr bwMode="auto">
          <a:xfrm>
            <a:off x="7446114" y="1048487"/>
            <a:ext cx="2000815" cy="5477347"/>
          </a:xfrm>
          <a:prstGeom prst="rect">
            <a:avLst/>
          </a:prstGeom>
          <a:noFill/>
          <a:ln w="12700" cap="rnd">
            <a:solidFill>
              <a:srgbClr val="0078D7"/>
            </a:solidFill>
            <a:miter lim="800000"/>
            <a:headEnd/>
            <a:tailEnd/>
          </a:ln>
          <a:effectLst/>
          <a:extLst/>
        </p:spPr>
        <p:txBody>
          <a:bodyPr wrap="none" rtlCol="0" anchor="ct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83" name="Rectangle 82">
            <a:extLst>
              <a:ext uri="{FF2B5EF4-FFF2-40B4-BE49-F238E27FC236}">
                <a16:creationId xmlns:a16="http://schemas.microsoft.com/office/drawing/2014/main" id="{37A8CA58-C8AE-B940-AF3C-D110322C85F7}"/>
              </a:ext>
            </a:extLst>
          </p:cNvPr>
          <p:cNvSpPr/>
          <p:nvPr/>
        </p:nvSpPr>
        <p:spPr bwMode="auto">
          <a:xfrm>
            <a:off x="9802187" y="1048487"/>
            <a:ext cx="2000815" cy="5477347"/>
          </a:xfrm>
          <a:prstGeom prst="rect">
            <a:avLst/>
          </a:prstGeom>
          <a:noFill/>
          <a:ln w="12700" cap="rnd">
            <a:solidFill>
              <a:srgbClr val="0078D7"/>
            </a:solidFill>
            <a:miter lim="800000"/>
            <a:headEnd/>
            <a:tailEnd/>
          </a:ln>
          <a:effectLst/>
          <a:extLst/>
        </p:spPr>
        <p:txBody>
          <a:bodyPr wrap="none" rtlCol="0" anchor="ct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cxnSp>
        <p:nvCxnSpPr>
          <p:cNvPr id="84" name="Shape 770">
            <a:extLst>
              <a:ext uri="{FF2B5EF4-FFF2-40B4-BE49-F238E27FC236}">
                <a16:creationId xmlns:a16="http://schemas.microsoft.com/office/drawing/2014/main" id="{B0860E74-1339-854C-8B40-416747E6880C}"/>
              </a:ext>
            </a:extLst>
          </p:cNvPr>
          <p:cNvCxnSpPr/>
          <p:nvPr/>
        </p:nvCxnSpPr>
        <p:spPr>
          <a:xfrm>
            <a:off x="396903" y="1545493"/>
            <a:ext cx="1996882" cy="0"/>
          </a:xfrm>
          <a:prstGeom prst="straightConnector1">
            <a:avLst/>
          </a:prstGeom>
          <a:noFill/>
          <a:ln w="12700" cap="flat" cmpd="sng">
            <a:solidFill>
              <a:srgbClr val="0078D7"/>
            </a:solidFill>
            <a:prstDash val="solid"/>
            <a:round/>
            <a:headEnd type="none" w="lg" len="lg"/>
            <a:tailEnd type="none" w="lg" len="lg"/>
          </a:ln>
        </p:spPr>
      </p:cxnSp>
      <p:cxnSp>
        <p:nvCxnSpPr>
          <p:cNvPr id="85" name="Shape 770">
            <a:extLst>
              <a:ext uri="{FF2B5EF4-FFF2-40B4-BE49-F238E27FC236}">
                <a16:creationId xmlns:a16="http://schemas.microsoft.com/office/drawing/2014/main" id="{F1DE2F4A-8A5D-D54B-B542-73ECDB70E920}"/>
              </a:ext>
            </a:extLst>
          </p:cNvPr>
          <p:cNvCxnSpPr/>
          <p:nvPr/>
        </p:nvCxnSpPr>
        <p:spPr>
          <a:xfrm>
            <a:off x="2745676" y="1545493"/>
            <a:ext cx="1996882" cy="0"/>
          </a:xfrm>
          <a:prstGeom prst="straightConnector1">
            <a:avLst/>
          </a:prstGeom>
          <a:noFill/>
          <a:ln w="12700" cap="flat" cmpd="sng">
            <a:solidFill>
              <a:srgbClr val="0078D7"/>
            </a:solidFill>
            <a:prstDash val="solid"/>
            <a:round/>
            <a:headEnd type="none" w="lg" len="lg"/>
            <a:tailEnd type="none" w="lg" len="lg"/>
          </a:ln>
        </p:spPr>
      </p:cxnSp>
      <p:cxnSp>
        <p:nvCxnSpPr>
          <p:cNvPr id="86" name="Shape 770">
            <a:extLst>
              <a:ext uri="{FF2B5EF4-FFF2-40B4-BE49-F238E27FC236}">
                <a16:creationId xmlns:a16="http://schemas.microsoft.com/office/drawing/2014/main" id="{EE6FEE9B-6CBD-2948-B3C6-23F43BE47985}"/>
              </a:ext>
            </a:extLst>
          </p:cNvPr>
          <p:cNvCxnSpPr/>
          <p:nvPr/>
        </p:nvCxnSpPr>
        <p:spPr>
          <a:xfrm>
            <a:off x="5096877" y="1545493"/>
            <a:ext cx="1996882" cy="0"/>
          </a:xfrm>
          <a:prstGeom prst="straightConnector1">
            <a:avLst/>
          </a:prstGeom>
          <a:noFill/>
          <a:ln w="12700" cap="flat" cmpd="sng">
            <a:solidFill>
              <a:srgbClr val="0078D7"/>
            </a:solidFill>
            <a:prstDash val="solid"/>
            <a:round/>
            <a:headEnd type="none" w="lg" len="lg"/>
            <a:tailEnd type="none" w="lg" len="lg"/>
          </a:ln>
        </p:spPr>
      </p:cxnSp>
      <p:cxnSp>
        <p:nvCxnSpPr>
          <p:cNvPr id="87" name="Shape 770">
            <a:extLst>
              <a:ext uri="{FF2B5EF4-FFF2-40B4-BE49-F238E27FC236}">
                <a16:creationId xmlns:a16="http://schemas.microsoft.com/office/drawing/2014/main" id="{F51CC611-1F45-CE43-9506-63A8B7A7A51D}"/>
              </a:ext>
            </a:extLst>
          </p:cNvPr>
          <p:cNvCxnSpPr/>
          <p:nvPr/>
        </p:nvCxnSpPr>
        <p:spPr>
          <a:xfrm>
            <a:off x="7448080" y="1545493"/>
            <a:ext cx="1996882" cy="0"/>
          </a:xfrm>
          <a:prstGeom prst="straightConnector1">
            <a:avLst/>
          </a:prstGeom>
          <a:noFill/>
          <a:ln w="12700" cap="flat" cmpd="sng">
            <a:solidFill>
              <a:srgbClr val="0078D7"/>
            </a:solidFill>
            <a:prstDash val="solid"/>
            <a:round/>
            <a:headEnd type="none" w="lg" len="lg"/>
            <a:tailEnd type="none" w="lg" len="lg"/>
          </a:ln>
        </p:spPr>
      </p:cxnSp>
      <p:cxnSp>
        <p:nvCxnSpPr>
          <p:cNvPr id="104" name="Shape 770">
            <a:extLst>
              <a:ext uri="{FF2B5EF4-FFF2-40B4-BE49-F238E27FC236}">
                <a16:creationId xmlns:a16="http://schemas.microsoft.com/office/drawing/2014/main" id="{ABF3938A-7E3B-3D4A-96FF-78DD4389EEB1}"/>
              </a:ext>
            </a:extLst>
          </p:cNvPr>
          <p:cNvCxnSpPr/>
          <p:nvPr/>
        </p:nvCxnSpPr>
        <p:spPr>
          <a:xfrm>
            <a:off x="9804153" y="1545493"/>
            <a:ext cx="1996882" cy="0"/>
          </a:xfrm>
          <a:prstGeom prst="straightConnector1">
            <a:avLst/>
          </a:prstGeom>
          <a:noFill/>
          <a:ln w="12700" cap="flat" cmpd="sng">
            <a:solidFill>
              <a:srgbClr val="0078D7"/>
            </a:solidFill>
            <a:prstDash val="solid"/>
            <a:round/>
            <a:headEnd type="none" w="lg" len="lg"/>
            <a:tailEnd type="none" w="lg" len="lg"/>
          </a:ln>
        </p:spPr>
      </p:cxnSp>
      <p:sp>
        <p:nvSpPr>
          <p:cNvPr id="105" name="Freeform 3">
            <a:extLst>
              <a:ext uri="{FF2B5EF4-FFF2-40B4-BE49-F238E27FC236}">
                <a16:creationId xmlns:a16="http://schemas.microsoft.com/office/drawing/2014/main" id="{80037B9A-B1B2-4A45-9F26-80ABEA685F78}"/>
              </a:ext>
            </a:extLst>
          </p:cNvPr>
          <p:cNvSpPr/>
          <p:nvPr/>
        </p:nvSpPr>
        <p:spPr bwMode="auto">
          <a:xfrm rot="10800000">
            <a:off x="398566" y="2723459"/>
            <a:ext cx="1993557" cy="140045"/>
          </a:xfrm>
          <a:custGeom>
            <a:avLst/>
            <a:gdLst>
              <a:gd name="connsiteX0" fmla="*/ 0 w 914400"/>
              <a:gd name="connsiteY0" fmla="*/ 453081 h 461319"/>
              <a:gd name="connsiteX1" fmla="*/ 453081 w 914400"/>
              <a:gd name="connsiteY1" fmla="*/ 0 h 461319"/>
              <a:gd name="connsiteX2" fmla="*/ 914400 w 914400"/>
              <a:gd name="connsiteY2" fmla="*/ 461319 h 461319"/>
            </a:gdLst>
            <a:ahLst/>
            <a:cxnLst>
              <a:cxn ang="0">
                <a:pos x="connsiteX0" y="connsiteY0"/>
              </a:cxn>
              <a:cxn ang="0">
                <a:pos x="connsiteX1" y="connsiteY1"/>
              </a:cxn>
              <a:cxn ang="0">
                <a:pos x="connsiteX2" y="connsiteY2"/>
              </a:cxn>
            </a:cxnLst>
            <a:rect l="l" t="t" r="r" b="b"/>
            <a:pathLst>
              <a:path w="914400" h="461319">
                <a:moveTo>
                  <a:pt x="0" y="453081"/>
                </a:moveTo>
                <a:lnTo>
                  <a:pt x="453081" y="0"/>
                </a:lnTo>
                <a:lnTo>
                  <a:pt x="914400" y="461319"/>
                </a:lnTo>
              </a:path>
            </a:pathLst>
          </a:custGeom>
          <a:noFill/>
          <a:ln w="12700" cap="rnd">
            <a:solidFill>
              <a:srgbClr val="0078D7"/>
            </a:solidFill>
            <a:miter lim="800000"/>
            <a:headEnd/>
            <a:tailEnd/>
          </a:ln>
          <a:effectLst/>
          <a:extLst/>
        </p:spPr>
        <p:txBody>
          <a:bodyPr rtlCol="0" anchor="ctr"/>
          <a:lstStyle/>
          <a:p>
            <a:pPr algn="ctr"/>
            <a:endParaRPr lang="en-US"/>
          </a:p>
        </p:txBody>
      </p:sp>
      <p:sp>
        <p:nvSpPr>
          <p:cNvPr id="106" name="Freeform 177">
            <a:extLst>
              <a:ext uri="{FF2B5EF4-FFF2-40B4-BE49-F238E27FC236}">
                <a16:creationId xmlns:a16="http://schemas.microsoft.com/office/drawing/2014/main" id="{0A05246F-68CF-3E46-9681-E77F237AC6BC}"/>
              </a:ext>
            </a:extLst>
          </p:cNvPr>
          <p:cNvSpPr/>
          <p:nvPr/>
        </p:nvSpPr>
        <p:spPr bwMode="auto">
          <a:xfrm rot="10800000">
            <a:off x="2747339" y="2723459"/>
            <a:ext cx="1993557" cy="140045"/>
          </a:xfrm>
          <a:custGeom>
            <a:avLst/>
            <a:gdLst>
              <a:gd name="connsiteX0" fmla="*/ 0 w 914400"/>
              <a:gd name="connsiteY0" fmla="*/ 453081 h 461319"/>
              <a:gd name="connsiteX1" fmla="*/ 453081 w 914400"/>
              <a:gd name="connsiteY1" fmla="*/ 0 h 461319"/>
              <a:gd name="connsiteX2" fmla="*/ 914400 w 914400"/>
              <a:gd name="connsiteY2" fmla="*/ 461319 h 461319"/>
            </a:gdLst>
            <a:ahLst/>
            <a:cxnLst>
              <a:cxn ang="0">
                <a:pos x="connsiteX0" y="connsiteY0"/>
              </a:cxn>
              <a:cxn ang="0">
                <a:pos x="connsiteX1" y="connsiteY1"/>
              </a:cxn>
              <a:cxn ang="0">
                <a:pos x="connsiteX2" y="connsiteY2"/>
              </a:cxn>
            </a:cxnLst>
            <a:rect l="l" t="t" r="r" b="b"/>
            <a:pathLst>
              <a:path w="914400" h="461319">
                <a:moveTo>
                  <a:pt x="0" y="453081"/>
                </a:moveTo>
                <a:lnTo>
                  <a:pt x="453081" y="0"/>
                </a:lnTo>
                <a:lnTo>
                  <a:pt x="914400" y="461319"/>
                </a:lnTo>
              </a:path>
            </a:pathLst>
          </a:custGeom>
          <a:noFill/>
          <a:ln w="12700" cap="rnd">
            <a:solidFill>
              <a:srgbClr val="0078D7"/>
            </a:solidFill>
            <a:miter lim="800000"/>
            <a:headEnd/>
            <a:tailEnd/>
          </a:ln>
          <a:effectLst/>
          <a:extLst/>
        </p:spPr>
        <p:txBody>
          <a:bodyPr rtlCol="0" anchor="ctr"/>
          <a:lstStyle/>
          <a:p>
            <a:pPr algn="ctr"/>
            <a:endParaRPr lang="en-US"/>
          </a:p>
        </p:txBody>
      </p:sp>
      <p:sp>
        <p:nvSpPr>
          <p:cNvPr id="107" name="Freeform 179">
            <a:extLst>
              <a:ext uri="{FF2B5EF4-FFF2-40B4-BE49-F238E27FC236}">
                <a16:creationId xmlns:a16="http://schemas.microsoft.com/office/drawing/2014/main" id="{1CC777FD-E912-054A-8AF5-C9492F30EC8C}"/>
              </a:ext>
            </a:extLst>
          </p:cNvPr>
          <p:cNvSpPr/>
          <p:nvPr/>
        </p:nvSpPr>
        <p:spPr bwMode="auto">
          <a:xfrm rot="10800000">
            <a:off x="5098540" y="2723460"/>
            <a:ext cx="1993557" cy="140045"/>
          </a:xfrm>
          <a:custGeom>
            <a:avLst/>
            <a:gdLst>
              <a:gd name="connsiteX0" fmla="*/ 0 w 914400"/>
              <a:gd name="connsiteY0" fmla="*/ 453081 h 461319"/>
              <a:gd name="connsiteX1" fmla="*/ 453081 w 914400"/>
              <a:gd name="connsiteY1" fmla="*/ 0 h 461319"/>
              <a:gd name="connsiteX2" fmla="*/ 914400 w 914400"/>
              <a:gd name="connsiteY2" fmla="*/ 461319 h 461319"/>
            </a:gdLst>
            <a:ahLst/>
            <a:cxnLst>
              <a:cxn ang="0">
                <a:pos x="connsiteX0" y="connsiteY0"/>
              </a:cxn>
              <a:cxn ang="0">
                <a:pos x="connsiteX1" y="connsiteY1"/>
              </a:cxn>
              <a:cxn ang="0">
                <a:pos x="connsiteX2" y="connsiteY2"/>
              </a:cxn>
            </a:cxnLst>
            <a:rect l="l" t="t" r="r" b="b"/>
            <a:pathLst>
              <a:path w="914400" h="461319">
                <a:moveTo>
                  <a:pt x="0" y="453081"/>
                </a:moveTo>
                <a:lnTo>
                  <a:pt x="453081" y="0"/>
                </a:lnTo>
                <a:lnTo>
                  <a:pt x="914400" y="461319"/>
                </a:lnTo>
              </a:path>
            </a:pathLst>
          </a:custGeom>
          <a:noFill/>
          <a:ln w="12700" cap="rnd">
            <a:solidFill>
              <a:srgbClr val="0078D7"/>
            </a:solidFill>
            <a:miter lim="800000"/>
            <a:headEnd/>
            <a:tailEnd/>
          </a:ln>
          <a:effectLst/>
          <a:extLst/>
        </p:spPr>
        <p:txBody>
          <a:bodyPr rtlCol="0" anchor="ctr"/>
          <a:lstStyle/>
          <a:p>
            <a:pPr algn="ctr"/>
            <a:endParaRPr lang="en-US"/>
          </a:p>
        </p:txBody>
      </p:sp>
      <p:sp>
        <p:nvSpPr>
          <p:cNvPr id="109" name="Freeform 181">
            <a:extLst>
              <a:ext uri="{FF2B5EF4-FFF2-40B4-BE49-F238E27FC236}">
                <a16:creationId xmlns:a16="http://schemas.microsoft.com/office/drawing/2014/main" id="{7EA25624-EC22-7744-A8FC-53F140F73586}"/>
              </a:ext>
            </a:extLst>
          </p:cNvPr>
          <p:cNvSpPr/>
          <p:nvPr/>
        </p:nvSpPr>
        <p:spPr bwMode="auto">
          <a:xfrm rot="10800000">
            <a:off x="7449743" y="2723459"/>
            <a:ext cx="1993557" cy="140045"/>
          </a:xfrm>
          <a:custGeom>
            <a:avLst/>
            <a:gdLst>
              <a:gd name="connsiteX0" fmla="*/ 0 w 914400"/>
              <a:gd name="connsiteY0" fmla="*/ 453081 h 461319"/>
              <a:gd name="connsiteX1" fmla="*/ 453081 w 914400"/>
              <a:gd name="connsiteY1" fmla="*/ 0 h 461319"/>
              <a:gd name="connsiteX2" fmla="*/ 914400 w 914400"/>
              <a:gd name="connsiteY2" fmla="*/ 461319 h 461319"/>
            </a:gdLst>
            <a:ahLst/>
            <a:cxnLst>
              <a:cxn ang="0">
                <a:pos x="connsiteX0" y="connsiteY0"/>
              </a:cxn>
              <a:cxn ang="0">
                <a:pos x="connsiteX1" y="connsiteY1"/>
              </a:cxn>
              <a:cxn ang="0">
                <a:pos x="connsiteX2" y="connsiteY2"/>
              </a:cxn>
            </a:cxnLst>
            <a:rect l="l" t="t" r="r" b="b"/>
            <a:pathLst>
              <a:path w="914400" h="461319">
                <a:moveTo>
                  <a:pt x="0" y="453081"/>
                </a:moveTo>
                <a:lnTo>
                  <a:pt x="453081" y="0"/>
                </a:lnTo>
                <a:lnTo>
                  <a:pt x="914400" y="461319"/>
                </a:lnTo>
              </a:path>
            </a:pathLst>
          </a:custGeom>
          <a:noFill/>
          <a:ln w="12700" cap="rnd">
            <a:solidFill>
              <a:srgbClr val="0078D7"/>
            </a:solidFill>
            <a:miter lim="800000"/>
            <a:headEnd/>
            <a:tailEnd/>
          </a:ln>
          <a:effectLst/>
          <a:extLst/>
        </p:spPr>
        <p:txBody>
          <a:bodyPr rtlCol="0" anchor="ctr"/>
          <a:lstStyle/>
          <a:p>
            <a:pPr algn="ctr"/>
            <a:endParaRPr lang="en-US"/>
          </a:p>
        </p:txBody>
      </p:sp>
      <p:sp>
        <p:nvSpPr>
          <p:cNvPr id="110" name="Freeform 183">
            <a:extLst>
              <a:ext uri="{FF2B5EF4-FFF2-40B4-BE49-F238E27FC236}">
                <a16:creationId xmlns:a16="http://schemas.microsoft.com/office/drawing/2014/main" id="{684B713B-09B5-5A46-B786-FC06B6F9DBB2}"/>
              </a:ext>
            </a:extLst>
          </p:cNvPr>
          <p:cNvSpPr/>
          <p:nvPr/>
        </p:nvSpPr>
        <p:spPr bwMode="auto">
          <a:xfrm rot="10800000">
            <a:off x="9805816" y="2723460"/>
            <a:ext cx="1993557" cy="140045"/>
          </a:xfrm>
          <a:custGeom>
            <a:avLst/>
            <a:gdLst>
              <a:gd name="connsiteX0" fmla="*/ 0 w 914400"/>
              <a:gd name="connsiteY0" fmla="*/ 453081 h 461319"/>
              <a:gd name="connsiteX1" fmla="*/ 453081 w 914400"/>
              <a:gd name="connsiteY1" fmla="*/ 0 h 461319"/>
              <a:gd name="connsiteX2" fmla="*/ 914400 w 914400"/>
              <a:gd name="connsiteY2" fmla="*/ 461319 h 461319"/>
            </a:gdLst>
            <a:ahLst/>
            <a:cxnLst>
              <a:cxn ang="0">
                <a:pos x="connsiteX0" y="connsiteY0"/>
              </a:cxn>
              <a:cxn ang="0">
                <a:pos x="connsiteX1" y="connsiteY1"/>
              </a:cxn>
              <a:cxn ang="0">
                <a:pos x="connsiteX2" y="connsiteY2"/>
              </a:cxn>
            </a:cxnLst>
            <a:rect l="l" t="t" r="r" b="b"/>
            <a:pathLst>
              <a:path w="914400" h="461319">
                <a:moveTo>
                  <a:pt x="0" y="453081"/>
                </a:moveTo>
                <a:lnTo>
                  <a:pt x="453081" y="0"/>
                </a:lnTo>
                <a:lnTo>
                  <a:pt x="914400" y="461319"/>
                </a:lnTo>
              </a:path>
            </a:pathLst>
          </a:custGeom>
          <a:noFill/>
          <a:ln w="12700" cap="rnd">
            <a:solidFill>
              <a:srgbClr val="0078D7"/>
            </a:solidFill>
            <a:miter lim="800000"/>
            <a:headEnd/>
            <a:tailEnd/>
          </a:ln>
          <a:effectLst/>
          <a:extLst/>
        </p:spPr>
        <p:txBody>
          <a:bodyPr rtlCol="0" anchor="ctr"/>
          <a:lstStyle/>
          <a:p>
            <a:pPr algn="ctr"/>
            <a:endParaRPr lang="en-US"/>
          </a:p>
        </p:txBody>
      </p:sp>
      <p:sp>
        <p:nvSpPr>
          <p:cNvPr id="111" name="Freeform: Shape 57">
            <a:extLst>
              <a:ext uri="{FF2B5EF4-FFF2-40B4-BE49-F238E27FC236}">
                <a16:creationId xmlns:a16="http://schemas.microsoft.com/office/drawing/2014/main" id="{2D366C86-54A0-DB48-863A-286487B9906C}"/>
              </a:ext>
            </a:extLst>
          </p:cNvPr>
          <p:cNvSpPr/>
          <p:nvPr/>
        </p:nvSpPr>
        <p:spPr bwMode="auto">
          <a:xfrm>
            <a:off x="394937" y="5500999"/>
            <a:ext cx="2000815" cy="1032215"/>
          </a:xfrm>
          <a:custGeom>
            <a:avLst/>
            <a:gdLst>
              <a:gd name="connsiteX0" fmla="*/ 0 w 2000815"/>
              <a:gd name="connsiteY0" fmla="*/ 0 h 1032215"/>
              <a:gd name="connsiteX1" fmla="*/ 1002670 w 2000815"/>
              <a:gd name="connsiteY1" fmla="*/ 136493 h 1032215"/>
              <a:gd name="connsiteX2" fmla="*/ 2000815 w 2000815"/>
              <a:gd name="connsiteY2" fmla="*/ 616 h 1032215"/>
              <a:gd name="connsiteX3" fmla="*/ 2000815 w 2000815"/>
              <a:gd name="connsiteY3" fmla="*/ 1032215 h 1032215"/>
              <a:gd name="connsiteX4" fmla="*/ 0 w 2000815"/>
              <a:gd name="connsiteY4" fmla="*/ 1032215 h 1032215"/>
              <a:gd name="connsiteX5" fmla="*/ 0 w 2000815"/>
              <a:gd name="connsiteY5" fmla="*/ 0 h 1032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00815" h="1032215">
                <a:moveTo>
                  <a:pt x="0" y="0"/>
                </a:moveTo>
                <a:lnTo>
                  <a:pt x="1002670" y="136493"/>
                </a:lnTo>
                <a:lnTo>
                  <a:pt x="2000815" y="616"/>
                </a:lnTo>
                <a:lnTo>
                  <a:pt x="2000815" y="1032215"/>
                </a:lnTo>
                <a:lnTo>
                  <a:pt x="0" y="1032215"/>
                </a:lnTo>
                <a:lnTo>
                  <a:pt x="0" y="0"/>
                </a:lnTo>
                <a:close/>
              </a:path>
            </a:pathLst>
          </a:custGeom>
          <a:solidFill>
            <a:srgbClr val="0078D7"/>
          </a:solidFill>
          <a:ln w="12700" cap="rnd">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12" name="Freeform: Shape 56">
            <a:extLst>
              <a:ext uri="{FF2B5EF4-FFF2-40B4-BE49-F238E27FC236}">
                <a16:creationId xmlns:a16="http://schemas.microsoft.com/office/drawing/2014/main" id="{03FD486C-C836-AA43-9028-E2BB18B84316}"/>
              </a:ext>
            </a:extLst>
          </p:cNvPr>
          <p:cNvSpPr/>
          <p:nvPr/>
        </p:nvSpPr>
        <p:spPr bwMode="auto">
          <a:xfrm>
            <a:off x="2743710" y="5500999"/>
            <a:ext cx="2000815" cy="1032215"/>
          </a:xfrm>
          <a:custGeom>
            <a:avLst/>
            <a:gdLst>
              <a:gd name="connsiteX0" fmla="*/ 0 w 2000815"/>
              <a:gd name="connsiteY0" fmla="*/ 0 h 1032215"/>
              <a:gd name="connsiteX1" fmla="*/ 1002670 w 2000815"/>
              <a:gd name="connsiteY1" fmla="*/ 136493 h 1032215"/>
              <a:gd name="connsiteX2" fmla="*/ 2000815 w 2000815"/>
              <a:gd name="connsiteY2" fmla="*/ 616 h 1032215"/>
              <a:gd name="connsiteX3" fmla="*/ 2000815 w 2000815"/>
              <a:gd name="connsiteY3" fmla="*/ 1032215 h 1032215"/>
              <a:gd name="connsiteX4" fmla="*/ 0 w 2000815"/>
              <a:gd name="connsiteY4" fmla="*/ 1032215 h 1032215"/>
              <a:gd name="connsiteX5" fmla="*/ 0 w 2000815"/>
              <a:gd name="connsiteY5" fmla="*/ 0 h 1032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00815" h="1032215">
                <a:moveTo>
                  <a:pt x="0" y="0"/>
                </a:moveTo>
                <a:lnTo>
                  <a:pt x="1002670" y="136493"/>
                </a:lnTo>
                <a:lnTo>
                  <a:pt x="2000815" y="616"/>
                </a:lnTo>
                <a:lnTo>
                  <a:pt x="2000815" y="1032215"/>
                </a:lnTo>
                <a:lnTo>
                  <a:pt x="0" y="1032215"/>
                </a:lnTo>
                <a:lnTo>
                  <a:pt x="0" y="0"/>
                </a:lnTo>
                <a:close/>
              </a:path>
            </a:pathLst>
          </a:custGeom>
          <a:solidFill>
            <a:srgbClr val="0078D7"/>
          </a:solidFill>
          <a:ln w="12700" cap="rnd">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13" name="Freeform: Shape 55">
            <a:extLst>
              <a:ext uri="{FF2B5EF4-FFF2-40B4-BE49-F238E27FC236}">
                <a16:creationId xmlns:a16="http://schemas.microsoft.com/office/drawing/2014/main" id="{375CED6A-3AF9-B243-9834-927A6F4A854A}"/>
              </a:ext>
            </a:extLst>
          </p:cNvPr>
          <p:cNvSpPr/>
          <p:nvPr/>
        </p:nvSpPr>
        <p:spPr bwMode="auto">
          <a:xfrm>
            <a:off x="5094911" y="5500999"/>
            <a:ext cx="2000815" cy="1032215"/>
          </a:xfrm>
          <a:custGeom>
            <a:avLst/>
            <a:gdLst>
              <a:gd name="connsiteX0" fmla="*/ 0 w 2000815"/>
              <a:gd name="connsiteY0" fmla="*/ 0 h 1032215"/>
              <a:gd name="connsiteX1" fmla="*/ 1002670 w 2000815"/>
              <a:gd name="connsiteY1" fmla="*/ 136493 h 1032215"/>
              <a:gd name="connsiteX2" fmla="*/ 2000815 w 2000815"/>
              <a:gd name="connsiteY2" fmla="*/ 616 h 1032215"/>
              <a:gd name="connsiteX3" fmla="*/ 2000815 w 2000815"/>
              <a:gd name="connsiteY3" fmla="*/ 1032215 h 1032215"/>
              <a:gd name="connsiteX4" fmla="*/ 0 w 2000815"/>
              <a:gd name="connsiteY4" fmla="*/ 1032215 h 1032215"/>
              <a:gd name="connsiteX5" fmla="*/ 0 w 2000815"/>
              <a:gd name="connsiteY5" fmla="*/ 0 h 1032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00815" h="1032215">
                <a:moveTo>
                  <a:pt x="0" y="0"/>
                </a:moveTo>
                <a:lnTo>
                  <a:pt x="1002670" y="136493"/>
                </a:lnTo>
                <a:lnTo>
                  <a:pt x="2000815" y="616"/>
                </a:lnTo>
                <a:lnTo>
                  <a:pt x="2000815" y="1032215"/>
                </a:lnTo>
                <a:lnTo>
                  <a:pt x="0" y="1032215"/>
                </a:lnTo>
                <a:lnTo>
                  <a:pt x="0" y="0"/>
                </a:lnTo>
                <a:close/>
              </a:path>
            </a:pathLst>
          </a:custGeom>
          <a:solidFill>
            <a:srgbClr val="0078D7"/>
          </a:solidFill>
          <a:ln w="12700" cap="rnd">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14" name="Freeform: Shape 54">
            <a:extLst>
              <a:ext uri="{FF2B5EF4-FFF2-40B4-BE49-F238E27FC236}">
                <a16:creationId xmlns:a16="http://schemas.microsoft.com/office/drawing/2014/main" id="{9DEA033C-BF87-0541-A84A-2C6C4E87B84F}"/>
              </a:ext>
            </a:extLst>
          </p:cNvPr>
          <p:cNvSpPr/>
          <p:nvPr/>
        </p:nvSpPr>
        <p:spPr bwMode="auto">
          <a:xfrm>
            <a:off x="7446114" y="5500999"/>
            <a:ext cx="2000815" cy="1032215"/>
          </a:xfrm>
          <a:custGeom>
            <a:avLst/>
            <a:gdLst>
              <a:gd name="connsiteX0" fmla="*/ 0 w 2000815"/>
              <a:gd name="connsiteY0" fmla="*/ 0 h 1032215"/>
              <a:gd name="connsiteX1" fmla="*/ 1002670 w 2000815"/>
              <a:gd name="connsiteY1" fmla="*/ 136493 h 1032215"/>
              <a:gd name="connsiteX2" fmla="*/ 2000815 w 2000815"/>
              <a:gd name="connsiteY2" fmla="*/ 616 h 1032215"/>
              <a:gd name="connsiteX3" fmla="*/ 2000815 w 2000815"/>
              <a:gd name="connsiteY3" fmla="*/ 1032215 h 1032215"/>
              <a:gd name="connsiteX4" fmla="*/ 0 w 2000815"/>
              <a:gd name="connsiteY4" fmla="*/ 1032215 h 1032215"/>
              <a:gd name="connsiteX5" fmla="*/ 0 w 2000815"/>
              <a:gd name="connsiteY5" fmla="*/ 0 h 1032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00815" h="1032215">
                <a:moveTo>
                  <a:pt x="0" y="0"/>
                </a:moveTo>
                <a:lnTo>
                  <a:pt x="1002670" y="136493"/>
                </a:lnTo>
                <a:lnTo>
                  <a:pt x="2000815" y="616"/>
                </a:lnTo>
                <a:lnTo>
                  <a:pt x="2000815" y="1032215"/>
                </a:lnTo>
                <a:lnTo>
                  <a:pt x="0" y="1032215"/>
                </a:lnTo>
                <a:lnTo>
                  <a:pt x="0" y="0"/>
                </a:lnTo>
                <a:close/>
              </a:path>
            </a:pathLst>
          </a:custGeom>
          <a:solidFill>
            <a:srgbClr val="0078D7"/>
          </a:solidFill>
          <a:ln w="12700" cap="rnd">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16" name="Freeform: Shape 53">
            <a:extLst>
              <a:ext uri="{FF2B5EF4-FFF2-40B4-BE49-F238E27FC236}">
                <a16:creationId xmlns:a16="http://schemas.microsoft.com/office/drawing/2014/main" id="{7D91D30A-47E0-4A44-8F82-0DF41D60916A}"/>
              </a:ext>
            </a:extLst>
          </p:cNvPr>
          <p:cNvSpPr/>
          <p:nvPr/>
        </p:nvSpPr>
        <p:spPr bwMode="auto">
          <a:xfrm>
            <a:off x="9802187" y="5500999"/>
            <a:ext cx="2000815" cy="1032215"/>
          </a:xfrm>
          <a:custGeom>
            <a:avLst/>
            <a:gdLst>
              <a:gd name="connsiteX0" fmla="*/ 0 w 2000815"/>
              <a:gd name="connsiteY0" fmla="*/ 0 h 1032215"/>
              <a:gd name="connsiteX1" fmla="*/ 1002670 w 2000815"/>
              <a:gd name="connsiteY1" fmla="*/ 136493 h 1032215"/>
              <a:gd name="connsiteX2" fmla="*/ 2000815 w 2000815"/>
              <a:gd name="connsiteY2" fmla="*/ 616 h 1032215"/>
              <a:gd name="connsiteX3" fmla="*/ 2000815 w 2000815"/>
              <a:gd name="connsiteY3" fmla="*/ 1032215 h 1032215"/>
              <a:gd name="connsiteX4" fmla="*/ 0 w 2000815"/>
              <a:gd name="connsiteY4" fmla="*/ 1032215 h 1032215"/>
              <a:gd name="connsiteX5" fmla="*/ 0 w 2000815"/>
              <a:gd name="connsiteY5" fmla="*/ 0 h 1032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00815" h="1032215">
                <a:moveTo>
                  <a:pt x="0" y="0"/>
                </a:moveTo>
                <a:lnTo>
                  <a:pt x="1002670" y="136493"/>
                </a:lnTo>
                <a:lnTo>
                  <a:pt x="2000815" y="616"/>
                </a:lnTo>
                <a:lnTo>
                  <a:pt x="2000815" y="1032215"/>
                </a:lnTo>
                <a:lnTo>
                  <a:pt x="0" y="1032215"/>
                </a:lnTo>
                <a:lnTo>
                  <a:pt x="0" y="0"/>
                </a:lnTo>
                <a:close/>
              </a:path>
            </a:pathLst>
          </a:custGeom>
          <a:solidFill>
            <a:srgbClr val="0078D7"/>
          </a:solidFill>
          <a:ln w="12700" cap="rnd">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38" name="Shape 738"/>
          <p:cNvSpPr txBox="1">
            <a:spLocks noGrp="1"/>
          </p:cNvSpPr>
          <p:nvPr>
            <p:ph type="title"/>
          </p:nvPr>
        </p:nvSpPr>
        <p:spPr/>
        <p:txBody>
          <a:bodyPr/>
          <a:lstStyle/>
          <a:p>
            <a:r>
              <a:rPr lang="en-US">
                <a:sym typeface="Source Sans Pro"/>
              </a:rPr>
              <a:t>RETAIL</a:t>
            </a:r>
            <a:endParaRPr lang="en-US" dirty="0">
              <a:sym typeface="Source Sans Pro"/>
            </a:endParaRPr>
          </a:p>
        </p:txBody>
      </p:sp>
      <p:sp>
        <p:nvSpPr>
          <p:cNvPr id="18" name="Text Placeholder 17">
            <a:extLst>
              <a:ext uri="{FF2B5EF4-FFF2-40B4-BE49-F238E27FC236}">
                <a16:creationId xmlns:a16="http://schemas.microsoft.com/office/drawing/2014/main" id="{AABF3801-3E34-4A3B-8099-852EEA20645F}"/>
              </a:ext>
            </a:extLst>
          </p:cNvPr>
          <p:cNvSpPr>
            <a:spLocks noGrp="1"/>
          </p:cNvSpPr>
          <p:nvPr>
            <p:ph type="body" sz="quarter" idx="12"/>
          </p:nvPr>
        </p:nvSpPr>
        <p:spPr/>
        <p:txBody>
          <a:bodyPr/>
          <a:lstStyle/>
          <a:p>
            <a:r>
              <a:rPr lang="en-US">
                <a:sym typeface="Source Sans Pro"/>
              </a:rPr>
              <a:t>Next best and personalized offers</a:t>
            </a:r>
            <a:endParaRPr lang="en-US" dirty="0">
              <a:sym typeface="Source Sans Pro"/>
            </a:endParaRPr>
          </a:p>
        </p:txBody>
      </p:sp>
      <p:sp>
        <p:nvSpPr>
          <p:cNvPr id="19" name="Text Placeholder 18">
            <a:extLst>
              <a:ext uri="{FF2B5EF4-FFF2-40B4-BE49-F238E27FC236}">
                <a16:creationId xmlns:a16="http://schemas.microsoft.com/office/drawing/2014/main" id="{4463F5FE-DD48-4822-AB51-D4C67BAC6593}"/>
              </a:ext>
            </a:extLst>
          </p:cNvPr>
          <p:cNvSpPr>
            <a:spLocks noGrp="1"/>
          </p:cNvSpPr>
          <p:nvPr>
            <p:ph type="body" sz="quarter" idx="13"/>
          </p:nvPr>
        </p:nvSpPr>
        <p:spPr/>
        <p:txBody>
          <a:bodyPr/>
          <a:lstStyle/>
          <a:p>
            <a:r>
              <a:rPr lang="en-US">
                <a:sym typeface="Source Sans Pro"/>
              </a:rPr>
              <a:t>Store design and ergonomics</a:t>
            </a:r>
            <a:endParaRPr lang="en-US" dirty="0">
              <a:sym typeface="Source Sans Pro"/>
            </a:endParaRPr>
          </a:p>
        </p:txBody>
      </p:sp>
      <p:sp>
        <p:nvSpPr>
          <p:cNvPr id="20" name="Text Placeholder 19">
            <a:extLst>
              <a:ext uri="{FF2B5EF4-FFF2-40B4-BE49-F238E27FC236}">
                <a16:creationId xmlns:a16="http://schemas.microsoft.com/office/drawing/2014/main" id="{E6FD0ADA-8BF7-43AC-8A51-CAC9A2428609}"/>
              </a:ext>
            </a:extLst>
          </p:cNvPr>
          <p:cNvSpPr>
            <a:spLocks noGrp="1"/>
          </p:cNvSpPr>
          <p:nvPr>
            <p:ph type="body" sz="quarter" idx="14"/>
          </p:nvPr>
        </p:nvSpPr>
        <p:spPr>
          <a:xfrm>
            <a:off x="5024863" y="3530518"/>
            <a:ext cx="2142056" cy="480131"/>
          </a:xfrm>
        </p:spPr>
        <p:txBody>
          <a:bodyPr/>
          <a:lstStyle/>
          <a:p>
            <a:r>
              <a:rPr lang="en-US" dirty="0">
                <a:sym typeface="Source Sans Pro"/>
              </a:rPr>
              <a:t>Data-driven stock, </a:t>
            </a:r>
            <a:br>
              <a:rPr lang="en-US" dirty="0">
                <a:sym typeface="Source Sans Pro"/>
              </a:rPr>
            </a:br>
            <a:r>
              <a:rPr lang="en-US" dirty="0">
                <a:sym typeface="Source Sans Pro"/>
              </a:rPr>
              <a:t>inventory, ordering</a:t>
            </a:r>
          </a:p>
        </p:txBody>
      </p:sp>
      <p:sp>
        <p:nvSpPr>
          <p:cNvPr id="21" name="Text Placeholder 20">
            <a:extLst>
              <a:ext uri="{FF2B5EF4-FFF2-40B4-BE49-F238E27FC236}">
                <a16:creationId xmlns:a16="http://schemas.microsoft.com/office/drawing/2014/main" id="{74F56FF7-51F4-4573-8667-FD03CBEEB5B4}"/>
              </a:ext>
            </a:extLst>
          </p:cNvPr>
          <p:cNvSpPr>
            <a:spLocks noGrp="1"/>
          </p:cNvSpPr>
          <p:nvPr>
            <p:ph type="body" sz="quarter" idx="15"/>
          </p:nvPr>
        </p:nvSpPr>
        <p:spPr/>
        <p:txBody>
          <a:bodyPr/>
          <a:lstStyle/>
          <a:p>
            <a:r>
              <a:rPr lang="en-US" dirty="0">
                <a:sym typeface="Source Sans Pro"/>
              </a:rPr>
              <a:t>Assortment optimization</a:t>
            </a:r>
          </a:p>
        </p:txBody>
      </p:sp>
      <p:sp>
        <p:nvSpPr>
          <p:cNvPr id="22" name="Text Placeholder 21">
            <a:extLst>
              <a:ext uri="{FF2B5EF4-FFF2-40B4-BE49-F238E27FC236}">
                <a16:creationId xmlns:a16="http://schemas.microsoft.com/office/drawing/2014/main" id="{F02BDAEB-1FC3-4C1F-AC80-697B9CBCE4D4}"/>
              </a:ext>
            </a:extLst>
          </p:cNvPr>
          <p:cNvSpPr>
            <a:spLocks noGrp="1"/>
          </p:cNvSpPr>
          <p:nvPr>
            <p:ph type="body" sz="quarter" idx="16"/>
          </p:nvPr>
        </p:nvSpPr>
        <p:spPr/>
        <p:txBody>
          <a:bodyPr/>
          <a:lstStyle/>
          <a:p>
            <a:r>
              <a:rPr lang="en-US" dirty="0">
                <a:sym typeface="Source Sans Pro"/>
              </a:rPr>
              <a:t>Real-time pricing optimization</a:t>
            </a:r>
          </a:p>
        </p:txBody>
      </p:sp>
      <p:sp>
        <p:nvSpPr>
          <p:cNvPr id="52" name="Text Placeholder 51">
            <a:extLst>
              <a:ext uri="{FF2B5EF4-FFF2-40B4-BE49-F238E27FC236}">
                <a16:creationId xmlns:a16="http://schemas.microsoft.com/office/drawing/2014/main" id="{2E387BA0-76E2-4B90-8654-28424F28B765}"/>
              </a:ext>
            </a:extLst>
          </p:cNvPr>
          <p:cNvSpPr>
            <a:spLocks noGrp="1"/>
          </p:cNvSpPr>
          <p:nvPr>
            <p:ph type="body" sz="quarter" idx="22"/>
          </p:nvPr>
        </p:nvSpPr>
        <p:spPr>
          <a:xfrm>
            <a:off x="461105" y="5766309"/>
            <a:ext cx="1851471" cy="674031"/>
          </a:xfrm>
        </p:spPr>
        <p:txBody>
          <a:bodyPr/>
          <a:lstStyle/>
          <a:p>
            <a:r>
              <a:rPr lang="en-US" dirty="0">
                <a:sym typeface="Source Sans Pro"/>
              </a:rPr>
              <a:t>Faster innovation</a:t>
            </a:r>
            <a:br>
              <a:rPr lang="en-US" dirty="0">
                <a:sym typeface="Source Sans Pro"/>
              </a:rPr>
            </a:br>
            <a:r>
              <a:rPr lang="en-US" dirty="0">
                <a:sym typeface="Source Sans Pro"/>
              </a:rPr>
              <a:t>for customer experience</a:t>
            </a:r>
          </a:p>
        </p:txBody>
      </p:sp>
      <p:sp>
        <p:nvSpPr>
          <p:cNvPr id="53" name="Text Placeholder 52">
            <a:extLst>
              <a:ext uri="{FF2B5EF4-FFF2-40B4-BE49-F238E27FC236}">
                <a16:creationId xmlns:a16="http://schemas.microsoft.com/office/drawing/2014/main" id="{74A7C9DC-CE62-4957-A9EA-A3FFA8D362B1}"/>
              </a:ext>
            </a:extLst>
          </p:cNvPr>
          <p:cNvSpPr>
            <a:spLocks noGrp="1"/>
          </p:cNvSpPr>
          <p:nvPr>
            <p:ph type="body" sz="quarter" idx="23"/>
          </p:nvPr>
        </p:nvSpPr>
        <p:spPr>
          <a:xfrm>
            <a:off x="2815630" y="6154108"/>
            <a:ext cx="1851471" cy="286232"/>
          </a:xfrm>
        </p:spPr>
        <p:txBody>
          <a:bodyPr/>
          <a:lstStyle/>
          <a:p>
            <a:r>
              <a:rPr lang="en-US" dirty="0">
                <a:sym typeface="Source Sans Pro"/>
              </a:rPr>
              <a:t>Improved consumer outcomes and increased revenue</a:t>
            </a:r>
          </a:p>
        </p:txBody>
      </p:sp>
      <p:sp>
        <p:nvSpPr>
          <p:cNvPr id="54" name="Text Placeholder 53">
            <a:extLst>
              <a:ext uri="{FF2B5EF4-FFF2-40B4-BE49-F238E27FC236}">
                <a16:creationId xmlns:a16="http://schemas.microsoft.com/office/drawing/2014/main" id="{54246E45-77FA-4322-8553-3D3863A3888D}"/>
              </a:ext>
            </a:extLst>
          </p:cNvPr>
          <p:cNvSpPr>
            <a:spLocks noGrp="1"/>
          </p:cNvSpPr>
          <p:nvPr>
            <p:ph type="body" sz="quarter" idx="24"/>
          </p:nvPr>
        </p:nvSpPr>
        <p:spPr>
          <a:xfrm>
            <a:off x="5088467" y="5572410"/>
            <a:ext cx="2006600" cy="867930"/>
          </a:xfrm>
        </p:spPr>
        <p:txBody>
          <a:bodyPr/>
          <a:lstStyle/>
          <a:p>
            <a:r>
              <a:rPr lang="en-US" dirty="0">
                <a:sym typeface="Source Sans Pro"/>
              </a:rPr>
              <a:t>Omni-channel shopping experience with machine learning</a:t>
            </a:r>
          </a:p>
        </p:txBody>
      </p:sp>
      <p:sp>
        <p:nvSpPr>
          <p:cNvPr id="55" name="Text Placeholder 54">
            <a:extLst>
              <a:ext uri="{FF2B5EF4-FFF2-40B4-BE49-F238E27FC236}">
                <a16:creationId xmlns:a16="http://schemas.microsoft.com/office/drawing/2014/main" id="{F849FDEF-FC4C-4C5D-B488-5EAA008B202A}"/>
              </a:ext>
            </a:extLst>
          </p:cNvPr>
          <p:cNvSpPr>
            <a:spLocks noGrp="1"/>
          </p:cNvSpPr>
          <p:nvPr>
            <p:ph type="body" sz="quarter" idx="25"/>
          </p:nvPr>
        </p:nvSpPr>
        <p:spPr>
          <a:xfrm>
            <a:off x="7524680" y="5766309"/>
            <a:ext cx="1851471" cy="674031"/>
          </a:xfrm>
        </p:spPr>
        <p:txBody>
          <a:bodyPr/>
          <a:lstStyle/>
          <a:p>
            <a:r>
              <a:rPr lang="en-US" dirty="0">
                <a:sym typeface="Source Sans Pro"/>
              </a:rPr>
              <a:t>Predictive</a:t>
            </a:r>
            <a:br>
              <a:rPr lang="en-US" dirty="0">
                <a:sym typeface="Source Sans Pro"/>
              </a:rPr>
            </a:br>
            <a:r>
              <a:rPr lang="en-US" dirty="0">
                <a:sym typeface="Source Sans Pro"/>
              </a:rPr>
              <a:t>analytics</a:t>
            </a:r>
            <a:br>
              <a:rPr lang="en-US" dirty="0">
                <a:sym typeface="Source Sans Pro"/>
              </a:rPr>
            </a:br>
            <a:r>
              <a:rPr lang="en-US" dirty="0">
                <a:sym typeface="Source Sans Pro"/>
              </a:rPr>
              <a:t>transforms growth</a:t>
            </a:r>
          </a:p>
        </p:txBody>
      </p:sp>
      <p:sp>
        <p:nvSpPr>
          <p:cNvPr id="56" name="Text Placeholder 55">
            <a:extLst>
              <a:ext uri="{FF2B5EF4-FFF2-40B4-BE49-F238E27FC236}">
                <a16:creationId xmlns:a16="http://schemas.microsoft.com/office/drawing/2014/main" id="{C46ED123-4F73-479C-834A-5025F45E096D}"/>
              </a:ext>
            </a:extLst>
          </p:cNvPr>
          <p:cNvSpPr>
            <a:spLocks noGrp="1"/>
          </p:cNvSpPr>
          <p:nvPr>
            <p:ph type="body" sz="quarter" idx="26"/>
          </p:nvPr>
        </p:nvSpPr>
        <p:spPr>
          <a:xfrm>
            <a:off x="9879205" y="6154108"/>
            <a:ext cx="1851471" cy="286232"/>
          </a:xfrm>
        </p:spPr>
        <p:txBody>
          <a:bodyPr/>
          <a:lstStyle/>
          <a:p>
            <a:r>
              <a:rPr lang="en-US">
                <a:sym typeface="Source Sans Pro"/>
              </a:rPr>
              <a:t>Improved consumer engagement with machine learning</a:t>
            </a:r>
            <a:endParaRPr lang="en-US" dirty="0">
              <a:sym typeface="Source Sans Pro"/>
            </a:endParaRPr>
          </a:p>
        </p:txBody>
      </p:sp>
      <p:sp>
        <p:nvSpPr>
          <p:cNvPr id="10" name="Text Placeholder 9">
            <a:extLst>
              <a:ext uri="{FF2B5EF4-FFF2-40B4-BE49-F238E27FC236}">
                <a16:creationId xmlns:a16="http://schemas.microsoft.com/office/drawing/2014/main" id="{29B9DC51-5109-408A-976D-7BE5DB799C93}"/>
              </a:ext>
            </a:extLst>
          </p:cNvPr>
          <p:cNvSpPr>
            <a:spLocks noGrp="1"/>
          </p:cNvSpPr>
          <p:nvPr>
            <p:ph type="body" sz="quarter" idx="27"/>
          </p:nvPr>
        </p:nvSpPr>
        <p:spPr/>
        <p:txBody>
          <a:bodyPr/>
          <a:lstStyle/>
          <a:p>
            <a:r>
              <a:rPr lang="en-US">
                <a:sym typeface="Source Sans Pro"/>
              </a:rPr>
              <a:t>Customer profiles</a:t>
            </a:r>
          </a:p>
          <a:p>
            <a:r>
              <a:rPr lang="en-US">
                <a:sym typeface="Source Sans Pro"/>
              </a:rPr>
              <a:t>Shopping history</a:t>
            </a:r>
          </a:p>
          <a:p>
            <a:r>
              <a:rPr lang="en-US">
                <a:sym typeface="Source Sans Pro"/>
              </a:rPr>
              <a:t>Online activity</a:t>
            </a:r>
          </a:p>
          <a:p>
            <a:r>
              <a:rPr lang="en-US">
                <a:sym typeface="Source Sans Pro"/>
              </a:rPr>
              <a:t>Social network analysis </a:t>
            </a:r>
            <a:endParaRPr lang="en-US" dirty="0">
              <a:sym typeface="Source Sans Pro"/>
            </a:endParaRPr>
          </a:p>
        </p:txBody>
      </p:sp>
      <p:sp>
        <p:nvSpPr>
          <p:cNvPr id="12" name="Text Placeholder 11">
            <a:extLst>
              <a:ext uri="{FF2B5EF4-FFF2-40B4-BE49-F238E27FC236}">
                <a16:creationId xmlns:a16="http://schemas.microsoft.com/office/drawing/2014/main" id="{5EC73785-0836-4E55-8F56-32B0E7B5EC06}"/>
              </a:ext>
            </a:extLst>
          </p:cNvPr>
          <p:cNvSpPr>
            <a:spLocks noGrp="1"/>
          </p:cNvSpPr>
          <p:nvPr>
            <p:ph type="body" sz="quarter" idx="28"/>
          </p:nvPr>
        </p:nvSpPr>
        <p:spPr/>
        <p:txBody>
          <a:bodyPr/>
          <a:lstStyle/>
          <a:p>
            <a:r>
              <a:rPr lang="en-US">
                <a:sym typeface="Source Sans Pro"/>
              </a:rPr>
              <a:t>Shopping history</a:t>
            </a:r>
          </a:p>
          <a:p>
            <a:r>
              <a:rPr lang="en-US">
                <a:sym typeface="Source Sans Pro"/>
              </a:rPr>
              <a:t>Online activity</a:t>
            </a:r>
          </a:p>
          <a:p>
            <a:r>
              <a:rPr lang="en-US">
                <a:sym typeface="Source Sans Pro"/>
              </a:rPr>
              <a:t>Floor plans</a:t>
            </a:r>
          </a:p>
          <a:p>
            <a:r>
              <a:rPr lang="en-US">
                <a:sym typeface="Source Sans Pro"/>
              </a:rPr>
              <a:t>App data</a:t>
            </a:r>
            <a:endParaRPr lang="en-US" dirty="0">
              <a:sym typeface="Source Sans Pro"/>
            </a:endParaRPr>
          </a:p>
        </p:txBody>
      </p:sp>
      <p:sp>
        <p:nvSpPr>
          <p:cNvPr id="13" name="Text Placeholder 12">
            <a:extLst>
              <a:ext uri="{FF2B5EF4-FFF2-40B4-BE49-F238E27FC236}">
                <a16:creationId xmlns:a16="http://schemas.microsoft.com/office/drawing/2014/main" id="{22D3CDEA-46D7-4FFF-985C-90A4477E9350}"/>
              </a:ext>
            </a:extLst>
          </p:cNvPr>
          <p:cNvSpPr>
            <a:spLocks noGrp="1"/>
          </p:cNvSpPr>
          <p:nvPr>
            <p:ph type="body" sz="quarter" idx="30"/>
          </p:nvPr>
        </p:nvSpPr>
        <p:spPr/>
        <p:txBody>
          <a:bodyPr/>
          <a:lstStyle/>
          <a:p>
            <a:r>
              <a:rPr lang="en-US">
                <a:sym typeface="Source Sans Pro"/>
              </a:rPr>
              <a:t>Demographics</a:t>
            </a:r>
          </a:p>
          <a:p>
            <a:r>
              <a:rPr lang="en-US">
                <a:sym typeface="Source Sans Pro"/>
              </a:rPr>
              <a:t>Buyer perception</a:t>
            </a:r>
          </a:p>
          <a:p>
            <a:r>
              <a:rPr lang="en-US">
                <a:sym typeface="Source Sans Pro"/>
              </a:rPr>
              <a:t>Consumer research</a:t>
            </a:r>
          </a:p>
          <a:p>
            <a:r>
              <a:rPr lang="en-US">
                <a:sym typeface="Source Sans Pro"/>
              </a:rPr>
              <a:t>Market/competitive analysis</a:t>
            </a:r>
            <a:endParaRPr lang="en-US" dirty="0">
              <a:sym typeface="Source Sans Pro"/>
            </a:endParaRPr>
          </a:p>
        </p:txBody>
      </p:sp>
      <p:sp>
        <p:nvSpPr>
          <p:cNvPr id="14" name="Text Placeholder 13">
            <a:extLst>
              <a:ext uri="{FF2B5EF4-FFF2-40B4-BE49-F238E27FC236}">
                <a16:creationId xmlns:a16="http://schemas.microsoft.com/office/drawing/2014/main" id="{344AAE3E-7478-48F3-86DB-84F78D36E595}"/>
              </a:ext>
            </a:extLst>
          </p:cNvPr>
          <p:cNvSpPr>
            <a:spLocks noGrp="1"/>
          </p:cNvSpPr>
          <p:nvPr>
            <p:ph type="body" sz="quarter" idx="31"/>
          </p:nvPr>
        </p:nvSpPr>
        <p:spPr/>
        <p:txBody>
          <a:bodyPr/>
          <a:lstStyle/>
          <a:p>
            <a:r>
              <a:rPr lang="en-US">
                <a:sym typeface="Source Sans Pro"/>
              </a:rPr>
              <a:t>Historical sales data</a:t>
            </a:r>
          </a:p>
          <a:p>
            <a:r>
              <a:rPr lang="en-US">
                <a:sym typeface="Source Sans Pro"/>
              </a:rPr>
              <a:t>Price scheduling</a:t>
            </a:r>
          </a:p>
          <a:p>
            <a:r>
              <a:rPr lang="en-US">
                <a:sym typeface="Source Sans Pro"/>
              </a:rPr>
              <a:t>Segment level price changes </a:t>
            </a:r>
            <a:endParaRPr lang="en-US" dirty="0">
              <a:sym typeface="Source Sans Pro"/>
            </a:endParaRPr>
          </a:p>
        </p:txBody>
      </p:sp>
      <p:sp>
        <p:nvSpPr>
          <p:cNvPr id="15" name="Text Placeholder 14">
            <a:extLst>
              <a:ext uri="{FF2B5EF4-FFF2-40B4-BE49-F238E27FC236}">
                <a16:creationId xmlns:a16="http://schemas.microsoft.com/office/drawing/2014/main" id="{A4B38820-B6A3-4824-9228-2A76A761F441}"/>
              </a:ext>
            </a:extLst>
          </p:cNvPr>
          <p:cNvSpPr>
            <a:spLocks noGrp="1"/>
          </p:cNvSpPr>
          <p:nvPr>
            <p:ph type="body" sz="quarter" idx="36"/>
          </p:nvPr>
        </p:nvSpPr>
        <p:spPr/>
        <p:txBody>
          <a:bodyPr/>
          <a:lstStyle/>
          <a:p>
            <a:r>
              <a:rPr lang="en-US">
                <a:sym typeface="Source Sans Pro Light"/>
              </a:rPr>
              <a:t>Customer 360/consumer personalization</a:t>
            </a:r>
          </a:p>
          <a:p>
            <a:r>
              <a:rPr lang="en-US">
                <a:sym typeface="Source Sans Pro Light"/>
              </a:rPr>
              <a:t>Right product, promotion, at right time</a:t>
            </a:r>
          </a:p>
          <a:p>
            <a:r>
              <a:rPr lang="en-US">
                <a:sym typeface="Source Sans Pro Light"/>
              </a:rPr>
              <a:t>Multi-channel promotion</a:t>
            </a:r>
            <a:endParaRPr lang="en-US" dirty="0">
              <a:sym typeface="Source Sans Pro Light"/>
            </a:endParaRPr>
          </a:p>
        </p:txBody>
      </p:sp>
      <p:sp>
        <p:nvSpPr>
          <p:cNvPr id="16" name="Text Placeholder 15">
            <a:extLst>
              <a:ext uri="{FF2B5EF4-FFF2-40B4-BE49-F238E27FC236}">
                <a16:creationId xmlns:a16="http://schemas.microsoft.com/office/drawing/2014/main" id="{97B5097E-3A72-44DE-A573-0C5DF3281FBA}"/>
              </a:ext>
            </a:extLst>
          </p:cNvPr>
          <p:cNvSpPr>
            <a:spLocks noGrp="1"/>
          </p:cNvSpPr>
          <p:nvPr>
            <p:ph type="body" sz="quarter" idx="37"/>
          </p:nvPr>
        </p:nvSpPr>
        <p:spPr/>
        <p:txBody>
          <a:bodyPr/>
          <a:lstStyle/>
          <a:p>
            <a:r>
              <a:rPr lang="en-US">
                <a:sym typeface="Source Sans Pro Light"/>
              </a:rPr>
              <a:t>Path to purchase</a:t>
            </a:r>
          </a:p>
          <a:p>
            <a:r>
              <a:rPr lang="en-US">
                <a:sym typeface="Source Sans Pro Light"/>
              </a:rPr>
              <a:t>In-store experience</a:t>
            </a:r>
          </a:p>
          <a:p>
            <a:r>
              <a:rPr lang="en-US">
                <a:sym typeface="Source Sans Pro Light"/>
              </a:rPr>
              <a:t>Workforce and manpower optimization</a:t>
            </a:r>
            <a:endParaRPr lang="en-US" dirty="0">
              <a:sym typeface="Source Sans Pro Light"/>
            </a:endParaRPr>
          </a:p>
        </p:txBody>
      </p:sp>
      <p:sp>
        <p:nvSpPr>
          <p:cNvPr id="17" name="Text Placeholder 16">
            <a:extLst>
              <a:ext uri="{FF2B5EF4-FFF2-40B4-BE49-F238E27FC236}">
                <a16:creationId xmlns:a16="http://schemas.microsoft.com/office/drawing/2014/main" id="{8A0254BC-C95C-4517-91F4-1C48E714B6BA}"/>
              </a:ext>
            </a:extLst>
          </p:cNvPr>
          <p:cNvSpPr>
            <a:spLocks noGrp="1"/>
          </p:cNvSpPr>
          <p:nvPr>
            <p:ph type="body" sz="quarter" idx="38"/>
          </p:nvPr>
        </p:nvSpPr>
        <p:spPr/>
        <p:txBody>
          <a:bodyPr/>
          <a:lstStyle/>
          <a:p>
            <a:r>
              <a:rPr lang="en-US">
                <a:sym typeface="Source Sans Pro Light"/>
              </a:rPr>
              <a:t>Predict inventory positions and distribution</a:t>
            </a:r>
          </a:p>
          <a:p>
            <a:r>
              <a:rPr lang="en-US">
                <a:sym typeface="Source Sans Pro Light"/>
              </a:rPr>
              <a:t>Fraud detection </a:t>
            </a:r>
          </a:p>
          <a:p>
            <a:r>
              <a:rPr lang="en-US">
                <a:sym typeface="Source Sans Pro Light"/>
              </a:rPr>
              <a:t>Market basket analysis</a:t>
            </a:r>
            <a:endParaRPr lang="en-US" dirty="0">
              <a:sym typeface="Source Sans Pro Light"/>
            </a:endParaRPr>
          </a:p>
        </p:txBody>
      </p:sp>
      <p:sp>
        <p:nvSpPr>
          <p:cNvPr id="23" name="Text Placeholder 22">
            <a:extLst>
              <a:ext uri="{FF2B5EF4-FFF2-40B4-BE49-F238E27FC236}">
                <a16:creationId xmlns:a16="http://schemas.microsoft.com/office/drawing/2014/main" id="{6A2610C8-684B-4BCD-B0C7-1530D02AFC58}"/>
              </a:ext>
            </a:extLst>
          </p:cNvPr>
          <p:cNvSpPr>
            <a:spLocks noGrp="1"/>
          </p:cNvSpPr>
          <p:nvPr>
            <p:ph type="body" sz="quarter" idx="39"/>
          </p:nvPr>
        </p:nvSpPr>
        <p:spPr/>
        <p:txBody>
          <a:bodyPr/>
          <a:lstStyle/>
          <a:p>
            <a:r>
              <a:rPr lang="en-US">
                <a:sym typeface="Source Sans Pro Light"/>
              </a:rPr>
              <a:t>Economic modelling</a:t>
            </a:r>
          </a:p>
          <a:p>
            <a:r>
              <a:rPr lang="en-US">
                <a:sym typeface="Source Sans Pro Light"/>
              </a:rPr>
              <a:t>Optimization for foot traffic, Online interactions</a:t>
            </a:r>
          </a:p>
          <a:p>
            <a:r>
              <a:rPr lang="en-US">
                <a:sym typeface="Source Sans Pro Light"/>
              </a:rPr>
              <a:t>Flat and declining categories</a:t>
            </a:r>
            <a:endParaRPr lang="en-US" dirty="0">
              <a:sym typeface="Source Sans Pro Light"/>
            </a:endParaRPr>
          </a:p>
        </p:txBody>
      </p:sp>
      <p:sp>
        <p:nvSpPr>
          <p:cNvPr id="24" name="Text Placeholder 23">
            <a:extLst>
              <a:ext uri="{FF2B5EF4-FFF2-40B4-BE49-F238E27FC236}">
                <a16:creationId xmlns:a16="http://schemas.microsoft.com/office/drawing/2014/main" id="{A8E57B91-405F-4EFB-9B6B-7BD7BB26345F}"/>
              </a:ext>
            </a:extLst>
          </p:cNvPr>
          <p:cNvSpPr>
            <a:spLocks noGrp="1"/>
          </p:cNvSpPr>
          <p:nvPr>
            <p:ph type="body" sz="quarter" idx="40"/>
          </p:nvPr>
        </p:nvSpPr>
        <p:spPr/>
        <p:txBody>
          <a:bodyPr/>
          <a:lstStyle/>
          <a:p>
            <a:r>
              <a:rPr lang="en-US">
                <a:sym typeface="Source Sans Pro Light"/>
              </a:rPr>
              <a:t>Demand-elasticity</a:t>
            </a:r>
          </a:p>
          <a:p>
            <a:r>
              <a:rPr lang="en-US">
                <a:sym typeface="Source Sans Pro Light"/>
              </a:rPr>
              <a:t>Personal pricing schemes</a:t>
            </a:r>
          </a:p>
          <a:p>
            <a:r>
              <a:rPr lang="en-US">
                <a:sym typeface="Source Sans Pro Light"/>
              </a:rPr>
              <a:t>Promotion events</a:t>
            </a:r>
          </a:p>
          <a:p>
            <a:r>
              <a:rPr lang="en-US">
                <a:sym typeface="Source Sans Pro Light"/>
              </a:rPr>
              <a:t>Multi-channel engagement</a:t>
            </a:r>
            <a:endParaRPr lang="en-US" dirty="0">
              <a:sym typeface="Source Sans Pro Light"/>
            </a:endParaRPr>
          </a:p>
        </p:txBody>
      </p:sp>
      <p:sp>
        <p:nvSpPr>
          <p:cNvPr id="25" name="Text Placeholder 24">
            <a:extLst>
              <a:ext uri="{FF2B5EF4-FFF2-40B4-BE49-F238E27FC236}">
                <a16:creationId xmlns:a16="http://schemas.microsoft.com/office/drawing/2014/main" id="{9EDAEC18-93D0-4A9F-98A9-186257F59A47}"/>
              </a:ext>
            </a:extLst>
          </p:cNvPr>
          <p:cNvSpPr>
            <a:spLocks noGrp="1"/>
          </p:cNvSpPr>
          <p:nvPr>
            <p:ph type="body" sz="quarter" idx="41"/>
          </p:nvPr>
        </p:nvSpPr>
        <p:spPr/>
        <p:txBody>
          <a:bodyPr/>
          <a:lstStyle/>
          <a:p>
            <a:r>
              <a:rPr lang="en-US" dirty="0">
                <a:sym typeface="Source Sans Pro"/>
              </a:rPr>
              <a:t>Demand plans</a:t>
            </a:r>
          </a:p>
          <a:p>
            <a:r>
              <a:rPr lang="en-US" dirty="0">
                <a:sym typeface="Source Sans Pro"/>
              </a:rPr>
              <a:t>Forecasts</a:t>
            </a:r>
          </a:p>
          <a:p>
            <a:r>
              <a:rPr lang="en-US" dirty="0">
                <a:sym typeface="Source Sans Pro"/>
              </a:rPr>
              <a:t>Sales history</a:t>
            </a:r>
          </a:p>
          <a:p>
            <a:r>
              <a:rPr lang="en-US" dirty="0">
                <a:sym typeface="Source Sans Pro"/>
              </a:rPr>
              <a:t>Trends</a:t>
            </a:r>
          </a:p>
          <a:p>
            <a:r>
              <a:rPr lang="en-US" dirty="0">
                <a:sym typeface="Source Sans Pro"/>
              </a:rPr>
              <a:t>Local events/weather patterns</a:t>
            </a:r>
          </a:p>
        </p:txBody>
      </p:sp>
      <p:sp>
        <p:nvSpPr>
          <p:cNvPr id="26" name="Text Placeholder 25">
            <a:extLst>
              <a:ext uri="{FF2B5EF4-FFF2-40B4-BE49-F238E27FC236}">
                <a16:creationId xmlns:a16="http://schemas.microsoft.com/office/drawing/2014/main" id="{F82D8561-719A-4C78-A703-B2CBA83B0CEA}"/>
              </a:ext>
            </a:extLst>
          </p:cNvPr>
          <p:cNvSpPr>
            <a:spLocks noGrp="1"/>
          </p:cNvSpPr>
          <p:nvPr>
            <p:ph type="body" sz="quarter" idx="42"/>
          </p:nvPr>
        </p:nvSpPr>
        <p:spPr>
          <a:xfrm>
            <a:off x="460375" y="1118054"/>
            <a:ext cx="1852201" cy="369332"/>
          </a:xfrm>
        </p:spPr>
        <p:txBody>
          <a:bodyPr/>
          <a:lstStyle/>
          <a:p>
            <a:r>
              <a:rPr lang="en-US" dirty="0">
                <a:sym typeface="Source Sans Pro"/>
              </a:rPr>
              <a:t>Recommendation</a:t>
            </a:r>
            <a:br>
              <a:rPr lang="en-US" dirty="0">
                <a:sym typeface="Source Sans Pro"/>
              </a:rPr>
            </a:br>
            <a:r>
              <a:rPr lang="en-US" dirty="0">
                <a:sym typeface="Source Sans Pro"/>
              </a:rPr>
              <a:t>engine</a:t>
            </a:r>
          </a:p>
        </p:txBody>
      </p:sp>
      <p:sp>
        <p:nvSpPr>
          <p:cNvPr id="27" name="Text Placeholder 26">
            <a:extLst>
              <a:ext uri="{FF2B5EF4-FFF2-40B4-BE49-F238E27FC236}">
                <a16:creationId xmlns:a16="http://schemas.microsoft.com/office/drawing/2014/main" id="{079849FD-DD3A-4A2B-A90F-2A3BDEB6BFEC}"/>
              </a:ext>
            </a:extLst>
          </p:cNvPr>
          <p:cNvSpPr>
            <a:spLocks noGrp="1"/>
          </p:cNvSpPr>
          <p:nvPr>
            <p:ph type="body" sz="quarter" idx="43"/>
          </p:nvPr>
        </p:nvSpPr>
        <p:spPr/>
        <p:txBody>
          <a:bodyPr/>
          <a:lstStyle/>
          <a:p>
            <a:r>
              <a:rPr lang="en-US">
                <a:sym typeface="Source Sans Pro"/>
              </a:rPr>
              <a:t>Effective customer engagement</a:t>
            </a:r>
            <a:endParaRPr lang="en-US" dirty="0">
              <a:sym typeface="Source Sans Pro"/>
            </a:endParaRPr>
          </a:p>
        </p:txBody>
      </p:sp>
      <p:sp>
        <p:nvSpPr>
          <p:cNvPr id="28" name="Text Placeholder 27">
            <a:extLst>
              <a:ext uri="{FF2B5EF4-FFF2-40B4-BE49-F238E27FC236}">
                <a16:creationId xmlns:a16="http://schemas.microsoft.com/office/drawing/2014/main" id="{23B11030-641D-4EE4-A3A5-4B1B811B633F}"/>
              </a:ext>
            </a:extLst>
          </p:cNvPr>
          <p:cNvSpPr>
            <a:spLocks noGrp="1"/>
          </p:cNvSpPr>
          <p:nvPr>
            <p:ph type="body" sz="quarter" idx="44"/>
          </p:nvPr>
        </p:nvSpPr>
        <p:spPr>
          <a:xfrm>
            <a:off x="5170155" y="1118054"/>
            <a:ext cx="1852201" cy="369332"/>
          </a:xfrm>
        </p:spPr>
        <p:txBody>
          <a:bodyPr/>
          <a:lstStyle/>
          <a:p>
            <a:r>
              <a:rPr lang="en-US" dirty="0">
                <a:sym typeface="Source Sans Pro"/>
              </a:rPr>
              <a:t>Inventory</a:t>
            </a:r>
            <a:br>
              <a:rPr lang="en-US" dirty="0">
                <a:sym typeface="Source Sans Pro"/>
              </a:rPr>
            </a:br>
            <a:r>
              <a:rPr lang="en-US" dirty="0">
                <a:sym typeface="Source Sans Pro"/>
              </a:rPr>
              <a:t>optimization</a:t>
            </a:r>
          </a:p>
        </p:txBody>
      </p:sp>
      <p:sp>
        <p:nvSpPr>
          <p:cNvPr id="29" name="Text Placeholder 28">
            <a:extLst>
              <a:ext uri="{FF2B5EF4-FFF2-40B4-BE49-F238E27FC236}">
                <a16:creationId xmlns:a16="http://schemas.microsoft.com/office/drawing/2014/main" id="{F10D46F9-C268-4562-BCC9-0E3A1F6A8C78}"/>
              </a:ext>
            </a:extLst>
          </p:cNvPr>
          <p:cNvSpPr>
            <a:spLocks noGrp="1"/>
          </p:cNvSpPr>
          <p:nvPr>
            <p:ph type="body" sz="quarter" idx="45"/>
          </p:nvPr>
        </p:nvSpPr>
        <p:spPr>
          <a:xfrm>
            <a:off x="7520626" y="1118054"/>
            <a:ext cx="1852201" cy="369332"/>
          </a:xfrm>
        </p:spPr>
        <p:txBody>
          <a:bodyPr/>
          <a:lstStyle/>
          <a:p>
            <a:r>
              <a:rPr lang="en-US" dirty="0">
                <a:sym typeface="Source Sans Pro"/>
              </a:rPr>
              <a:t>Inventory</a:t>
            </a:r>
            <a:br>
              <a:rPr lang="en-US" dirty="0">
                <a:sym typeface="Source Sans Pro"/>
              </a:rPr>
            </a:br>
            <a:r>
              <a:rPr lang="en-US" dirty="0">
                <a:sym typeface="Source Sans Pro"/>
              </a:rPr>
              <a:t>allocation</a:t>
            </a:r>
          </a:p>
        </p:txBody>
      </p:sp>
      <p:sp>
        <p:nvSpPr>
          <p:cNvPr id="30" name="Text Placeholder 29">
            <a:extLst>
              <a:ext uri="{FF2B5EF4-FFF2-40B4-BE49-F238E27FC236}">
                <a16:creationId xmlns:a16="http://schemas.microsoft.com/office/drawing/2014/main" id="{872AE9D4-539C-4317-8423-69A65993887E}"/>
              </a:ext>
            </a:extLst>
          </p:cNvPr>
          <p:cNvSpPr>
            <a:spLocks noGrp="1"/>
          </p:cNvSpPr>
          <p:nvPr>
            <p:ph type="body" sz="quarter" idx="46"/>
          </p:nvPr>
        </p:nvSpPr>
        <p:spPr>
          <a:xfrm>
            <a:off x="9876128" y="1118054"/>
            <a:ext cx="1852201" cy="369332"/>
          </a:xfrm>
        </p:spPr>
        <p:txBody>
          <a:bodyPr/>
          <a:lstStyle/>
          <a:p>
            <a:r>
              <a:rPr lang="en-US" dirty="0">
                <a:sym typeface="Source Sans Pro"/>
              </a:rPr>
              <a:t>Consumer</a:t>
            </a:r>
            <a:br>
              <a:rPr lang="en-US" dirty="0">
                <a:sym typeface="Source Sans Pro"/>
              </a:rPr>
            </a:br>
            <a:r>
              <a:rPr lang="en-US" dirty="0">
                <a:sym typeface="Source Sans Pro"/>
              </a:rPr>
              <a:t>engagement</a:t>
            </a:r>
          </a:p>
        </p:txBody>
      </p:sp>
      <p:sp>
        <p:nvSpPr>
          <p:cNvPr id="741" name="Shape 741"/>
          <p:cNvSpPr/>
          <p:nvPr/>
        </p:nvSpPr>
        <p:spPr>
          <a:xfrm>
            <a:off x="314961" y="4726653"/>
            <a:ext cx="2240280" cy="605200"/>
          </a:xfrm>
          <a:prstGeom prst="rect">
            <a:avLst/>
          </a:prstGeom>
          <a:noFill/>
          <a:ln>
            <a:noFill/>
          </a:ln>
        </p:spPr>
        <p:txBody>
          <a:bodyPr lIns="91440" tIns="45720" rIns="91440" bIns="45720" anchor="t" anchorCtr="0">
            <a:noAutofit/>
          </a:bodyPr>
          <a:lstStyle/>
          <a:p>
            <a:pPr algn="ctr">
              <a:buClr>
                <a:schemeClr val="dk1"/>
              </a:buClr>
              <a:buSzPct val="25000"/>
            </a:pPr>
            <a:endParaRPr lang="en-US" sz="1600" dirty="0">
              <a:solidFill>
                <a:srgbClr val="0278D7"/>
              </a:solidFill>
              <a:latin typeface="Segoe UI Semilight" panose="020B0402040204020203" pitchFamily="34" charset="0"/>
              <a:ea typeface="Source Sans Pro"/>
              <a:cs typeface="Segoe UI Semilight" panose="020B0402040204020203" pitchFamily="34" charset="0"/>
              <a:sym typeface="Source Sans Pro"/>
            </a:endParaRPr>
          </a:p>
        </p:txBody>
      </p:sp>
      <p:sp>
        <p:nvSpPr>
          <p:cNvPr id="746" name="Shape 746"/>
          <p:cNvSpPr/>
          <p:nvPr/>
        </p:nvSpPr>
        <p:spPr>
          <a:xfrm>
            <a:off x="2668851" y="4726653"/>
            <a:ext cx="2240280" cy="605200"/>
          </a:xfrm>
          <a:prstGeom prst="rect">
            <a:avLst/>
          </a:prstGeom>
          <a:noFill/>
          <a:ln>
            <a:noFill/>
          </a:ln>
        </p:spPr>
        <p:txBody>
          <a:bodyPr lIns="91440" tIns="45720" rIns="91440" bIns="45720" anchor="t" anchorCtr="0">
            <a:noAutofit/>
          </a:bodyPr>
          <a:lstStyle/>
          <a:p>
            <a:pPr algn="ctr">
              <a:buClr>
                <a:schemeClr val="dk1"/>
              </a:buClr>
              <a:buSzPct val="25000"/>
            </a:pPr>
            <a:endParaRPr lang="en-US" sz="1600" dirty="0">
              <a:solidFill>
                <a:srgbClr val="0278D7"/>
              </a:solidFill>
              <a:latin typeface="Segoe UI Semilight" panose="020B0402040204020203" pitchFamily="34" charset="0"/>
              <a:ea typeface="Source Sans Pro"/>
              <a:cs typeface="Segoe UI Semilight" panose="020B0402040204020203" pitchFamily="34" charset="0"/>
              <a:sym typeface="Source Sans Pro"/>
            </a:endParaRPr>
          </a:p>
        </p:txBody>
      </p:sp>
      <p:sp>
        <p:nvSpPr>
          <p:cNvPr id="750" name="Shape 750"/>
          <p:cNvSpPr/>
          <p:nvPr/>
        </p:nvSpPr>
        <p:spPr>
          <a:xfrm>
            <a:off x="7376631" y="4726653"/>
            <a:ext cx="2240280" cy="607600"/>
          </a:xfrm>
          <a:prstGeom prst="rect">
            <a:avLst/>
          </a:prstGeom>
          <a:noFill/>
          <a:ln>
            <a:noFill/>
          </a:ln>
        </p:spPr>
        <p:txBody>
          <a:bodyPr lIns="91440" tIns="45720" rIns="91440" bIns="45720" anchor="t" anchorCtr="0">
            <a:noAutofit/>
          </a:bodyPr>
          <a:lstStyle/>
          <a:p>
            <a:pPr algn="ctr">
              <a:buClr>
                <a:schemeClr val="dk1"/>
              </a:buClr>
              <a:buSzPct val="25000"/>
            </a:pPr>
            <a:endParaRPr lang="en-US" sz="1600" dirty="0">
              <a:solidFill>
                <a:srgbClr val="0278D7"/>
              </a:solidFill>
              <a:latin typeface="Segoe UI Semilight" panose="020B0402040204020203" pitchFamily="34" charset="0"/>
              <a:ea typeface="Source Sans Pro"/>
              <a:cs typeface="Segoe UI Semilight" panose="020B0402040204020203" pitchFamily="34" charset="0"/>
              <a:sym typeface="Source Sans Pro"/>
            </a:endParaRPr>
          </a:p>
        </p:txBody>
      </p:sp>
      <p:sp>
        <p:nvSpPr>
          <p:cNvPr id="756" name="Shape 756"/>
          <p:cNvSpPr/>
          <p:nvPr/>
        </p:nvSpPr>
        <p:spPr>
          <a:xfrm>
            <a:off x="9730521" y="4736292"/>
            <a:ext cx="2240280" cy="607600"/>
          </a:xfrm>
          <a:prstGeom prst="rect">
            <a:avLst/>
          </a:prstGeom>
          <a:noFill/>
          <a:ln>
            <a:noFill/>
          </a:ln>
        </p:spPr>
        <p:txBody>
          <a:bodyPr lIns="91440" tIns="45720" rIns="91440" bIns="45720" anchor="t" anchorCtr="0">
            <a:noAutofit/>
          </a:bodyPr>
          <a:lstStyle/>
          <a:p>
            <a:pPr algn="ctr">
              <a:buClr>
                <a:schemeClr val="dk1"/>
              </a:buClr>
              <a:buSzPct val="25000"/>
            </a:pPr>
            <a:endParaRPr lang="en-US" sz="1600" dirty="0">
              <a:solidFill>
                <a:srgbClr val="0278D7"/>
              </a:solidFill>
              <a:latin typeface="Segoe UI Semilight" panose="020B0402040204020203" pitchFamily="34" charset="0"/>
              <a:ea typeface="Source Sans Pro"/>
              <a:cs typeface="Segoe UI Semilight" panose="020B0402040204020203" pitchFamily="34" charset="0"/>
              <a:sym typeface="Source Sans Pro"/>
            </a:endParaRPr>
          </a:p>
        </p:txBody>
      </p:sp>
      <p:sp>
        <p:nvSpPr>
          <p:cNvPr id="760" name="Shape 760"/>
          <p:cNvSpPr/>
          <p:nvPr/>
        </p:nvSpPr>
        <p:spPr>
          <a:xfrm>
            <a:off x="5022741" y="4726653"/>
            <a:ext cx="2240280" cy="607600"/>
          </a:xfrm>
          <a:prstGeom prst="rect">
            <a:avLst/>
          </a:prstGeom>
          <a:noFill/>
          <a:ln>
            <a:noFill/>
          </a:ln>
        </p:spPr>
        <p:txBody>
          <a:bodyPr lIns="91440" tIns="45720" rIns="91440" bIns="45720" anchor="t" anchorCtr="0">
            <a:noAutofit/>
          </a:bodyPr>
          <a:lstStyle/>
          <a:p>
            <a:pPr algn="ctr">
              <a:buClr>
                <a:schemeClr val="dk1"/>
              </a:buClr>
              <a:buSzPct val="25000"/>
            </a:pPr>
            <a:endParaRPr lang="en-US" sz="1600" dirty="0">
              <a:solidFill>
                <a:srgbClr val="0278D7"/>
              </a:solidFill>
              <a:latin typeface="Segoe UI Semilight" panose="020B0402040204020203" pitchFamily="34" charset="0"/>
              <a:ea typeface="Source Sans Pro"/>
              <a:cs typeface="Segoe UI Semilight" panose="020B0402040204020203" pitchFamily="34" charset="0"/>
              <a:sym typeface="Source Sans Pro"/>
            </a:endParaRPr>
          </a:p>
        </p:txBody>
      </p:sp>
      <p:grpSp>
        <p:nvGrpSpPr>
          <p:cNvPr id="88" name="Group 87">
            <a:extLst>
              <a:ext uri="{FF2B5EF4-FFF2-40B4-BE49-F238E27FC236}">
                <a16:creationId xmlns:a16="http://schemas.microsoft.com/office/drawing/2014/main" id="{DDEB747E-B700-4F85-AB51-C491181F9E89}"/>
              </a:ext>
            </a:extLst>
          </p:cNvPr>
          <p:cNvGrpSpPr/>
          <p:nvPr/>
        </p:nvGrpSpPr>
        <p:grpSpPr>
          <a:xfrm>
            <a:off x="5926400" y="3032125"/>
            <a:ext cx="338979" cy="314766"/>
            <a:chOff x="4292428" y="1117548"/>
            <a:chExt cx="732328" cy="680018"/>
          </a:xfrm>
        </p:grpSpPr>
        <p:sp>
          <p:nvSpPr>
            <p:cNvPr id="89" name="Freeform 13">
              <a:extLst>
                <a:ext uri="{FF2B5EF4-FFF2-40B4-BE49-F238E27FC236}">
                  <a16:creationId xmlns:a16="http://schemas.microsoft.com/office/drawing/2014/main" id="{1823EE74-A71A-4F48-87BE-4FC2985A3214}"/>
                </a:ext>
              </a:extLst>
            </p:cNvPr>
            <p:cNvSpPr>
              <a:spLocks noEditPoints="1"/>
            </p:cNvSpPr>
            <p:nvPr/>
          </p:nvSpPr>
          <p:spPr bwMode="auto">
            <a:xfrm>
              <a:off x="4292428" y="1117548"/>
              <a:ext cx="732328" cy="680018"/>
            </a:xfrm>
            <a:custGeom>
              <a:avLst/>
              <a:gdLst>
                <a:gd name="T0" fmla="*/ 27 w 349"/>
                <a:gd name="T1" fmla="*/ 296 h 323"/>
                <a:gd name="T2" fmla="*/ 54 w 349"/>
                <a:gd name="T3" fmla="*/ 268 h 323"/>
                <a:gd name="T4" fmla="*/ 81 w 349"/>
                <a:gd name="T5" fmla="*/ 296 h 323"/>
                <a:gd name="T6" fmla="*/ 54 w 349"/>
                <a:gd name="T7" fmla="*/ 323 h 323"/>
                <a:gd name="T8" fmla="*/ 27 w 349"/>
                <a:gd name="T9" fmla="*/ 296 h 323"/>
                <a:gd name="T10" fmla="*/ 183 w 349"/>
                <a:gd name="T11" fmla="*/ 323 h 323"/>
                <a:gd name="T12" fmla="*/ 210 w 349"/>
                <a:gd name="T13" fmla="*/ 296 h 323"/>
                <a:gd name="T14" fmla="*/ 183 w 349"/>
                <a:gd name="T15" fmla="*/ 268 h 323"/>
                <a:gd name="T16" fmla="*/ 155 w 349"/>
                <a:gd name="T17" fmla="*/ 296 h 323"/>
                <a:gd name="T18" fmla="*/ 183 w 349"/>
                <a:gd name="T19" fmla="*/ 323 h 323"/>
                <a:gd name="T20" fmla="*/ 194 w 349"/>
                <a:gd name="T21" fmla="*/ 192 h 323"/>
                <a:gd name="T22" fmla="*/ 159 w 349"/>
                <a:gd name="T23" fmla="*/ 85 h 323"/>
                <a:gd name="T24" fmla="*/ 110 w 349"/>
                <a:gd name="T25" fmla="*/ 39 h 323"/>
                <a:gd name="T26" fmla="*/ 22 w 349"/>
                <a:gd name="T27" fmla="*/ 39 h 323"/>
                <a:gd name="T28" fmla="*/ 0 w 349"/>
                <a:gd name="T29" fmla="*/ 61 h 323"/>
                <a:gd name="T30" fmla="*/ 0 w 349"/>
                <a:gd name="T31" fmla="*/ 296 h 323"/>
                <a:gd name="T32" fmla="*/ 27 w 349"/>
                <a:gd name="T33" fmla="*/ 296 h 323"/>
                <a:gd name="T34" fmla="*/ 81 w 349"/>
                <a:gd name="T35" fmla="*/ 296 h 323"/>
                <a:gd name="T36" fmla="*/ 155 w 349"/>
                <a:gd name="T37" fmla="*/ 296 h 323"/>
                <a:gd name="T38" fmla="*/ 210 w 349"/>
                <a:gd name="T39" fmla="*/ 296 h 323"/>
                <a:gd name="T40" fmla="*/ 235 w 349"/>
                <a:gd name="T41" fmla="*/ 296 h 323"/>
                <a:gd name="T42" fmla="*/ 235 w 349"/>
                <a:gd name="T43" fmla="*/ 0 h 323"/>
                <a:gd name="T44" fmla="*/ 235 w 349"/>
                <a:gd name="T45" fmla="*/ 272 h 323"/>
                <a:gd name="T46" fmla="*/ 349 w 349"/>
                <a:gd name="T47" fmla="*/ 272 h 323"/>
                <a:gd name="T48" fmla="*/ 0 w 349"/>
                <a:gd name="T49" fmla="*/ 139 h 323"/>
                <a:gd name="T50" fmla="*/ 81 w 349"/>
                <a:gd name="T51" fmla="*/ 139 h 323"/>
                <a:gd name="T52" fmla="*/ 81 w 349"/>
                <a:gd name="T53" fmla="*/ 192 h 323"/>
                <a:gd name="T54" fmla="*/ 235 w 349"/>
                <a:gd name="T55" fmla="*/ 192 h 323"/>
                <a:gd name="T56" fmla="*/ 315 w 349"/>
                <a:gd name="T57" fmla="*/ 35 h 323"/>
                <a:gd name="T58" fmla="*/ 281 w 349"/>
                <a:gd name="T59" fmla="*/ 35 h 323"/>
                <a:gd name="T60" fmla="*/ 281 w 349"/>
                <a:gd name="T61" fmla="*/ 68 h 323"/>
                <a:gd name="T62" fmla="*/ 315 w 349"/>
                <a:gd name="T63" fmla="*/ 68 h 323"/>
                <a:gd name="T64" fmla="*/ 315 w 349"/>
                <a:gd name="T65" fmla="*/ 35 h 323"/>
                <a:gd name="T66" fmla="*/ 315 w 349"/>
                <a:gd name="T67" fmla="*/ 112 h 323"/>
                <a:gd name="T68" fmla="*/ 281 w 349"/>
                <a:gd name="T69" fmla="*/ 112 h 323"/>
                <a:gd name="T70" fmla="*/ 281 w 349"/>
                <a:gd name="T71" fmla="*/ 145 h 323"/>
                <a:gd name="T72" fmla="*/ 315 w 349"/>
                <a:gd name="T73" fmla="*/ 145 h 323"/>
                <a:gd name="T74" fmla="*/ 315 w 349"/>
                <a:gd name="T75" fmla="*/ 112 h 323"/>
                <a:gd name="T76" fmla="*/ 315 w 349"/>
                <a:gd name="T77" fmla="*/ 189 h 323"/>
                <a:gd name="T78" fmla="*/ 281 w 349"/>
                <a:gd name="T79" fmla="*/ 189 h 323"/>
                <a:gd name="T80" fmla="*/ 281 w 349"/>
                <a:gd name="T81" fmla="*/ 222 h 323"/>
                <a:gd name="T82" fmla="*/ 315 w 349"/>
                <a:gd name="T83" fmla="*/ 222 h 323"/>
                <a:gd name="T84" fmla="*/ 315 w 349"/>
                <a:gd name="T85" fmla="*/ 189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49" h="323">
                  <a:moveTo>
                    <a:pt x="27" y="296"/>
                  </a:moveTo>
                  <a:cubicBezTo>
                    <a:pt x="27" y="281"/>
                    <a:pt x="39" y="268"/>
                    <a:pt x="54" y="268"/>
                  </a:cubicBezTo>
                  <a:cubicBezTo>
                    <a:pt x="69" y="268"/>
                    <a:pt x="81" y="281"/>
                    <a:pt x="81" y="296"/>
                  </a:cubicBezTo>
                  <a:cubicBezTo>
                    <a:pt x="81" y="311"/>
                    <a:pt x="69" y="323"/>
                    <a:pt x="54" y="323"/>
                  </a:cubicBezTo>
                  <a:cubicBezTo>
                    <a:pt x="39" y="323"/>
                    <a:pt x="27" y="311"/>
                    <a:pt x="27" y="296"/>
                  </a:cubicBezTo>
                  <a:close/>
                  <a:moveTo>
                    <a:pt x="183" y="323"/>
                  </a:moveTo>
                  <a:cubicBezTo>
                    <a:pt x="198" y="323"/>
                    <a:pt x="210" y="311"/>
                    <a:pt x="210" y="296"/>
                  </a:cubicBezTo>
                  <a:cubicBezTo>
                    <a:pt x="210" y="281"/>
                    <a:pt x="198" y="268"/>
                    <a:pt x="183" y="268"/>
                  </a:cubicBezTo>
                  <a:cubicBezTo>
                    <a:pt x="167" y="268"/>
                    <a:pt x="155" y="281"/>
                    <a:pt x="155" y="296"/>
                  </a:cubicBezTo>
                  <a:cubicBezTo>
                    <a:pt x="155" y="311"/>
                    <a:pt x="167" y="323"/>
                    <a:pt x="183" y="323"/>
                  </a:cubicBezTo>
                  <a:close/>
                  <a:moveTo>
                    <a:pt x="194" y="192"/>
                  </a:moveTo>
                  <a:cubicBezTo>
                    <a:pt x="159" y="85"/>
                    <a:pt x="159" y="85"/>
                    <a:pt x="159" y="85"/>
                  </a:cubicBezTo>
                  <a:cubicBezTo>
                    <a:pt x="150" y="62"/>
                    <a:pt x="135" y="39"/>
                    <a:pt x="110" y="39"/>
                  </a:cubicBezTo>
                  <a:cubicBezTo>
                    <a:pt x="22" y="39"/>
                    <a:pt x="22" y="39"/>
                    <a:pt x="22" y="39"/>
                  </a:cubicBezTo>
                  <a:cubicBezTo>
                    <a:pt x="10" y="39"/>
                    <a:pt x="0" y="49"/>
                    <a:pt x="0" y="61"/>
                  </a:cubicBezTo>
                  <a:cubicBezTo>
                    <a:pt x="0" y="296"/>
                    <a:pt x="0" y="296"/>
                    <a:pt x="0" y="296"/>
                  </a:cubicBezTo>
                  <a:cubicBezTo>
                    <a:pt x="27" y="296"/>
                    <a:pt x="27" y="296"/>
                    <a:pt x="27" y="296"/>
                  </a:cubicBezTo>
                  <a:moveTo>
                    <a:pt x="81" y="296"/>
                  </a:moveTo>
                  <a:cubicBezTo>
                    <a:pt x="155" y="296"/>
                    <a:pt x="155" y="296"/>
                    <a:pt x="155" y="296"/>
                  </a:cubicBezTo>
                  <a:moveTo>
                    <a:pt x="210" y="296"/>
                  </a:moveTo>
                  <a:cubicBezTo>
                    <a:pt x="235" y="296"/>
                    <a:pt x="235" y="296"/>
                    <a:pt x="235" y="296"/>
                  </a:cubicBezTo>
                  <a:cubicBezTo>
                    <a:pt x="235" y="0"/>
                    <a:pt x="235" y="0"/>
                    <a:pt x="235" y="0"/>
                  </a:cubicBezTo>
                  <a:moveTo>
                    <a:pt x="235" y="272"/>
                  </a:moveTo>
                  <a:cubicBezTo>
                    <a:pt x="349" y="272"/>
                    <a:pt x="349" y="272"/>
                    <a:pt x="349" y="272"/>
                  </a:cubicBezTo>
                  <a:moveTo>
                    <a:pt x="0" y="139"/>
                  </a:moveTo>
                  <a:cubicBezTo>
                    <a:pt x="81" y="139"/>
                    <a:pt x="81" y="139"/>
                    <a:pt x="81" y="139"/>
                  </a:cubicBezTo>
                  <a:cubicBezTo>
                    <a:pt x="81" y="192"/>
                    <a:pt x="81" y="192"/>
                    <a:pt x="81" y="192"/>
                  </a:cubicBezTo>
                  <a:cubicBezTo>
                    <a:pt x="235" y="192"/>
                    <a:pt x="235" y="192"/>
                    <a:pt x="235" y="192"/>
                  </a:cubicBezTo>
                  <a:moveTo>
                    <a:pt x="315" y="35"/>
                  </a:moveTo>
                  <a:cubicBezTo>
                    <a:pt x="281" y="35"/>
                    <a:pt x="281" y="35"/>
                    <a:pt x="281" y="35"/>
                  </a:cubicBezTo>
                  <a:cubicBezTo>
                    <a:pt x="281" y="68"/>
                    <a:pt x="281" y="68"/>
                    <a:pt x="281" y="68"/>
                  </a:cubicBezTo>
                  <a:cubicBezTo>
                    <a:pt x="315" y="68"/>
                    <a:pt x="315" y="68"/>
                    <a:pt x="315" y="68"/>
                  </a:cubicBezTo>
                  <a:lnTo>
                    <a:pt x="315" y="35"/>
                  </a:lnTo>
                  <a:close/>
                  <a:moveTo>
                    <a:pt x="315" y="112"/>
                  </a:moveTo>
                  <a:cubicBezTo>
                    <a:pt x="281" y="112"/>
                    <a:pt x="281" y="112"/>
                    <a:pt x="281" y="112"/>
                  </a:cubicBezTo>
                  <a:cubicBezTo>
                    <a:pt x="281" y="145"/>
                    <a:pt x="281" y="145"/>
                    <a:pt x="281" y="145"/>
                  </a:cubicBezTo>
                  <a:cubicBezTo>
                    <a:pt x="315" y="145"/>
                    <a:pt x="315" y="145"/>
                    <a:pt x="315" y="145"/>
                  </a:cubicBezTo>
                  <a:lnTo>
                    <a:pt x="315" y="112"/>
                  </a:lnTo>
                  <a:close/>
                  <a:moveTo>
                    <a:pt x="315" y="189"/>
                  </a:moveTo>
                  <a:cubicBezTo>
                    <a:pt x="281" y="189"/>
                    <a:pt x="281" y="189"/>
                    <a:pt x="281" y="189"/>
                  </a:cubicBezTo>
                  <a:cubicBezTo>
                    <a:pt x="281" y="222"/>
                    <a:pt x="281" y="222"/>
                    <a:pt x="281" y="222"/>
                  </a:cubicBezTo>
                  <a:cubicBezTo>
                    <a:pt x="315" y="222"/>
                    <a:pt x="315" y="222"/>
                    <a:pt x="315" y="222"/>
                  </a:cubicBezTo>
                  <a:lnTo>
                    <a:pt x="315" y="189"/>
                  </a:lnTo>
                  <a:close/>
                </a:path>
              </a:pathLst>
            </a:custGeom>
            <a:noFill/>
            <a:ln w="12700" cap="sq">
              <a:solidFill>
                <a:srgbClr val="000000"/>
              </a:solidFill>
              <a:miter lim="800000"/>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nvGrpSpPr>
            <p:cNvPr id="90" name="Group 89">
              <a:extLst>
                <a:ext uri="{FF2B5EF4-FFF2-40B4-BE49-F238E27FC236}">
                  <a16:creationId xmlns:a16="http://schemas.microsoft.com/office/drawing/2014/main" id="{B2A0C7CC-8828-4621-ACAD-1C4202753DD9}"/>
                </a:ext>
              </a:extLst>
            </p:cNvPr>
            <p:cNvGrpSpPr/>
            <p:nvPr/>
          </p:nvGrpSpPr>
          <p:grpSpPr>
            <a:xfrm>
              <a:off x="4841421" y="1135797"/>
              <a:ext cx="130135" cy="499780"/>
              <a:chOff x="4841421" y="1135797"/>
              <a:chExt cx="130135" cy="499780"/>
            </a:xfrm>
          </p:grpSpPr>
          <p:sp>
            <p:nvSpPr>
              <p:cNvPr id="91" name="Rectangle 90">
                <a:extLst>
                  <a:ext uri="{FF2B5EF4-FFF2-40B4-BE49-F238E27FC236}">
                    <a16:creationId xmlns:a16="http://schemas.microsoft.com/office/drawing/2014/main" id="{C8A83751-E1CE-4D76-828F-188C24DDD8AB}"/>
                  </a:ext>
                </a:extLst>
              </p:cNvPr>
              <p:cNvSpPr/>
              <p:nvPr/>
            </p:nvSpPr>
            <p:spPr bwMode="auto">
              <a:xfrm>
                <a:off x="4841421" y="1505442"/>
                <a:ext cx="130135" cy="130135"/>
              </a:xfrm>
              <a:prstGeom prst="rect">
                <a:avLst/>
              </a:prstGeom>
              <a:solidFill>
                <a:schemeClr val="bg1"/>
              </a:solidFill>
              <a:ln w="12700" cap="sq">
                <a:solidFill>
                  <a:srgbClr val="000000"/>
                </a:solidFill>
                <a:miter lim="800000"/>
                <a:headEnd/>
                <a:tailEnd/>
              </a:ln>
              <a:effectLst/>
              <a:extLst/>
            </p:spPr>
            <p:txBody>
              <a:bodyPr wrap="none" rtlCol="0" anchor="ct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92" name="Rectangle 91">
                <a:extLst>
                  <a:ext uri="{FF2B5EF4-FFF2-40B4-BE49-F238E27FC236}">
                    <a16:creationId xmlns:a16="http://schemas.microsoft.com/office/drawing/2014/main" id="{93DC11B2-41DE-41E8-85E0-52C2A7153181}"/>
                  </a:ext>
                </a:extLst>
              </p:cNvPr>
              <p:cNvSpPr/>
              <p:nvPr/>
            </p:nvSpPr>
            <p:spPr bwMode="auto">
              <a:xfrm>
                <a:off x="4841421" y="1320620"/>
                <a:ext cx="130135" cy="130135"/>
              </a:xfrm>
              <a:prstGeom prst="rect">
                <a:avLst/>
              </a:prstGeom>
              <a:solidFill>
                <a:schemeClr val="bg1"/>
              </a:solidFill>
              <a:ln w="12700" cap="sq">
                <a:solidFill>
                  <a:srgbClr val="000000"/>
                </a:solidFill>
                <a:miter lim="800000"/>
                <a:headEnd/>
                <a:tailEnd/>
              </a:ln>
              <a:effectLst/>
              <a:extLst/>
            </p:spPr>
            <p:txBody>
              <a:bodyPr wrap="none" rtlCol="0" anchor="ct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93" name="Rectangle 92">
                <a:extLst>
                  <a:ext uri="{FF2B5EF4-FFF2-40B4-BE49-F238E27FC236}">
                    <a16:creationId xmlns:a16="http://schemas.microsoft.com/office/drawing/2014/main" id="{CB377372-7478-4C62-91F2-B88552589B99}"/>
                  </a:ext>
                </a:extLst>
              </p:cNvPr>
              <p:cNvSpPr/>
              <p:nvPr/>
            </p:nvSpPr>
            <p:spPr bwMode="auto">
              <a:xfrm>
                <a:off x="4841421" y="1135797"/>
                <a:ext cx="130135" cy="130135"/>
              </a:xfrm>
              <a:prstGeom prst="rect">
                <a:avLst/>
              </a:prstGeom>
              <a:solidFill>
                <a:schemeClr val="bg1"/>
              </a:solidFill>
              <a:ln w="12700" cap="sq">
                <a:solidFill>
                  <a:srgbClr val="000000"/>
                </a:solidFill>
                <a:miter lim="800000"/>
                <a:headEnd/>
                <a:tailEnd/>
              </a:ln>
              <a:effectLst/>
              <a:extLst/>
            </p:spPr>
            <p:txBody>
              <a:bodyPr wrap="none" rtlCol="0" anchor="ct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grpSp>
      <p:grpSp>
        <p:nvGrpSpPr>
          <p:cNvPr id="94" name="Group 93">
            <a:extLst>
              <a:ext uri="{FF2B5EF4-FFF2-40B4-BE49-F238E27FC236}">
                <a16:creationId xmlns:a16="http://schemas.microsoft.com/office/drawing/2014/main" id="{C4D376C8-7C02-4184-94D0-D4FC440456CE}"/>
              </a:ext>
            </a:extLst>
          </p:cNvPr>
          <p:cNvGrpSpPr/>
          <p:nvPr/>
        </p:nvGrpSpPr>
        <p:grpSpPr>
          <a:xfrm>
            <a:off x="1242136" y="3030159"/>
            <a:ext cx="330764" cy="318698"/>
            <a:chOff x="1980747" y="1770226"/>
            <a:chExt cx="494994" cy="476937"/>
          </a:xfrm>
        </p:grpSpPr>
        <p:sp>
          <p:nvSpPr>
            <p:cNvPr id="95" name="mail">
              <a:extLst>
                <a:ext uri="{FF2B5EF4-FFF2-40B4-BE49-F238E27FC236}">
                  <a16:creationId xmlns:a16="http://schemas.microsoft.com/office/drawing/2014/main" id="{8DAE1E4A-9E10-4AC7-A5F9-A11028928817}"/>
                </a:ext>
              </a:extLst>
            </p:cNvPr>
            <p:cNvSpPr>
              <a:spLocks noChangeAspect="1" noEditPoints="1"/>
            </p:cNvSpPr>
            <p:nvPr/>
          </p:nvSpPr>
          <p:spPr bwMode="auto">
            <a:xfrm>
              <a:off x="1980747" y="1770226"/>
              <a:ext cx="430080" cy="258047"/>
            </a:xfrm>
            <a:custGeom>
              <a:avLst/>
              <a:gdLst>
                <a:gd name="T0" fmla="*/ 245 w 245"/>
                <a:gd name="T1" fmla="*/ 75 h 147"/>
                <a:gd name="T2" fmla="*/ 245 w 245"/>
                <a:gd name="T3" fmla="*/ 147 h 147"/>
                <a:gd name="T4" fmla="*/ 0 w 245"/>
                <a:gd name="T5" fmla="*/ 147 h 147"/>
                <a:gd name="T6" fmla="*/ 0 w 245"/>
                <a:gd name="T7" fmla="*/ 0 h 147"/>
                <a:gd name="T8" fmla="*/ 245 w 245"/>
                <a:gd name="T9" fmla="*/ 0 h 147"/>
                <a:gd name="T10" fmla="*/ 245 w 245"/>
                <a:gd name="T11" fmla="*/ 75 h 147"/>
                <a:gd name="T12" fmla="*/ 0 w 245"/>
                <a:gd name="T13" fmla="*/ 0 h 147"/>
                <a:gd name="T14" fmla="*/ 123 w 245"/>
                <a:gd name="T15" fmla="*/ 73 h 147"/>
                <a:gd name="T16" fmla="*/ 245 w 245"/>
                <a:gd name="T17" fmla="*/ 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5" h="147">
                  <a:moveTo>
                    <a:pt x="245" y="75"/>
                  </a:moveTo>
                  <a:lnTo>
                    <a:pt x="245" y="147"/>
                  </a:lnTo>
                  <a:lnTo>
                    <a:pt x="0" y="147"/>
                  </a:lnTo>
                  <a:lnTo>
                    <a:pt x="0" y="0"/>
                  </a:lnTo>
                  <a:lnTo>
                    <a:pt x="245" y="0"/>
                  </a:lnTo>
                  <a:lnTo>
                    <a:pt x="245" y="75"/>
                  </a:lnTo>
                  <a:moveTo>
                    <a:pt x="0" y="0"/>
                  </a:moveTo>
                  <a:lnTo>
                    <a:pt x="123" y="73"/>
                  </a:lnTo>
                  <a:lnTo>
                    <a:pt x="245" y="0"/>
                  </a:lnTo>
                </a:path>
              </a:pathLst>
            </a:custGeom>
            <a:noFill/>
            <a:ln w="127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nvGrpSpPr>
            <p:cNvPr id="96" name="Group 95">
              <a:extLst>
                <a:ext uri="{FF2B5EF4-FFF2-40B4-BE49-F238E27FC236}">
                  <a16:creationId xmlns:a16="http://schemas.microsoft.com/office/drawing/2014/main" id="{A7BB9ADB-5693-4A9E-801B-A8E12D5160AF}"/>
                </a:ext>
              </a:extLst>
            </p:cNvPr>
            <p:cNvGrpSpPr/>
            <p:nvPr/>
          </p:nvGrpSpPr>
          <p:grpSpPr>
            <a:xfrm>
              <a:off x="2254051" y="1888779"/>
              <a:ext cx="221690" cy="358384"/>
              <a:chOff x="4265858" y="1346201"/>
              <a:chExt cx="3174092" cy="5131228"/>
            </a:xfrm>
            <a:solidFill>
              <a:schemeClr val="bg1"/>
            </a:solidFill>
          </p:grpSpPr>
          <p:sp>
            <p:nvSpPr>
              <p:cNvPr id="97" name="Freeform 5">
                <a:extLst>
                  <a:ext uri="{FF2B5EF4-FFF2-40B4-BE49-F238E27FC236}">
                    <a16:creationId xmlns:a16="http://schemas.microsoft.com/office/drawing/2014/main" id="{DE8E8B1C-4CA1-42B8-8E85-105125CE7BCB}"/>
                  </a:ext>
                </a:extLst>
              </p:cNvPr>
              <p:cNvSpPr>
                <a:spLocks noEditPoints="1"/>
              </p:cNvSpPr>
              <p:nvPr/>
            </p:nvSpPr>
            <p:spPr bwMode="auto">
              <a:xfrm>
                <a:off x="4265858" y="1346201"/>
                <a:ext cx="3174092" cy="5131228"/>
              </a:xfrm>
              <a:custGeom>
                <a:avLst/>
                <a:gdLst>
                  <a:gd name="T0" fmla="*/ 2260 w 2260"/>
                  <a:gd name="T1" fmla="*/ 1130 h 3656"/>
                  <a:gd name="T2" fmla="*/ 1130 w 2260"/>
                  <a:gd name="T3" fmla="*/ 0 h 3656"/>
                  <a:gd name="T4" fmla="*/ 0 w 2260"/>
                  <a:gd name="T5" fmla="*/ 1130 h 3656"/>
                  <a:gd name="T6" fmla="*/ 1130 w 2260"/>
                  <a:gd name="T7" fmla="*/ 2260 h 3656"/>
                  <a:gd name="T8" fmla="*/ 2260 w 2260"/>
                  <a:gd name="T9" fmla="*/ 1130 h 3656"/>
                  <a:gd name="T10" fmla="*/ 254 w 2260"/>
                  <a:gd name="T11" fmla="*/ 1856 h 3656"/>
                  <a:gd name="T12" fmla="*/ 254 w 2260"/>
                  <a:gd name="T13" fmla="*/ 3656 h 3656"/>
                  <a:gd name="T14" fmla="*/ 1126 w 2260"/>
                  <a:gd name="T15" fmla="*/ 3252 h 3656"/>
                  <a:gd name="T16" fmla="*/ 2006 w 2260"/>
                  <a:gd name="T17" fmla="*/ 3656 h 3656"/>
                  <a:gd name="T18" fmla="*/ 2006 w 2260"/>
                  <a:gd name="T19" fmla="*/ 1856 h 36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60" h="3656">
                    <a:moveTo>
                      <a:pt x="2260" y="1130"/>
                    </a:moveTo>
                    <a:cubicBezTo>
                      <a:pt x="2260" y="506"/>
                      <a:pt x="1754" y="0"/>
                      <a:pt x="1130" y="0"/>
                    </a:cubicBezTo>
                    <a:cubicBezTo>
                      <a:pt x="506" y="0"/>
                      <a:pt x="0" y="506"/>
                      <a:pt x="0" y="1130"/>
                    </a:cubicBezTo>
                    <a:cubicBezTo>
                      <a:pt x="0" y="1754"/>
                      <a:pt x="506" y="2260"/>
                      <a:pt x="1130" y="2260"/>
                    </a:cubicBezTo>
                    <a:cubicBezTo>
                      <a:pt x="1754" y="2260"/>
                      <a:pt x="2260" y="1754"/>
                      <a:pt x="2260" y="1130"/>
                    </a:cubicBezTo>
                    <a:close/>
                    <a:moveTo>
                      <a:pt x="254" y="1856"/>
                    </a:moveTo>
                    <a:cubicBezTo>
                      <a:pt x="254" y="3656"/>
                      <a:pt x="254" y="3656"/>
                      <a:pt x="254" y="3656"/>
                    </a:cubicBezTo>
                    <a:cubicBezTo>
                      <a:pt x="1126" y="3252"/>
                      <a:pt x="1126" y="3252"/>
                      <a:pt x="1126" y="3252"/>
                    </a:cubicBezTo>
                    <a:cubicBezTo>
                      <a:pt x="2006" y="3656"/>
                      <a:pt x="2006" y="3656"/>
                      <a:pt x="2006" y="3656"/>
                    </a:cubicBezTo>
                    <a:cubicBezTo>
                      <a:pt x="2006" y="1856"/>
                      <a:pt x="2006" y="1856"/>
                      <a:pt x="2006" y="1856"/>
                    </a:cubicBezTo>
                  </a:path>
                </a:pathLst>
              </a:custGeom>
              <a:grpFill/>
              <a:ln w="12700" cap="flat">
                <a:solidFill>
                  <a:srgbClr val="000000"/>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ndParaRPr>
              </a:p>
            </p:txBody>
          </p:sp>
          <p:sp>
            <p:nvSpPr>
              <p:cNvPr id="98" name="Freeform: Shape 97">
                <a:extLst>
                  <a:ext uri="{FF2B5EF4-FFF2-40B4-BE49-F238E27FC236}">
                    <a16:creationId xmlns:a16="http://schemas.microsoft.com/office/drawing/2014/main" id="{C46266D2-F4FA-4F66-A936-776E3078BA3F}"/>
                  </a:ext>
                </a:extLst>
              </p:cNvPr>
              <p:cNvSpPr/>
              <p:nvPr/>
            </p:nvSpPr>
            <p:spPr bwMode="auto">
              <a:xfrm>
                <a:off x="5174363" y="2278445"/>
                <a:ext cx="1410992" cy="1126498"/>
              </a:xfrm>
              <a:custGeom>
                <a:avLst/>
                <a:gdLst>
                  <a:gd name="connsiteX0" fmla="*/ 943408 w 1410992"/>
                  <a:gd name="connsiteY0" fmla="*/ 0 h 1518085"/>
                  <a:gd name="connsiteX1" fmla="*/ 1410992 w 1410992"/>
                  <a:gd name="connsiteY1" fmla="*/ 391587 h 1518085"/>
                  <a:gd name="connsiteX2" fmla="*/ 467585 w 1410992"/>
                  <a:gd name="connsiteY2" fmla="*/ 1518085 h 1518085"/>
                  <a:gd name="connsiteX3" fmla="*/ 0 w 1410992"/>
                  <a:gd name="connsiteY3" fmla="*/ 1126498 h 1518085"/>
                  <a:gd name="connsiteX4" fmla="*/ 943408 w 1410992"/>
                  <a:gd name="connsiteY4" fmla="*/ 0 h 1518085"/>
                  <a:gd name="connsiteX0" fmla="*/ 943408 w 1410992"/>
                  <a:gd name="connsiteY0" fmla="*/ 0 h 1518085"/>
                  <a:gd name="connsiteX1" fmla="*/ 1410992 w 1410992"/>
                  <a:gd name="connsiteY1" fmla="*/ 391587 h 1518085"/>
                  <a:gd name="connsiteX2" fmla="*/ 467585 w 1410992"/>
                  <a:gd name="connsiteY2" fmla="*/ 1518085 h 1518085"/>
                  <a:gd name="connsiteX3" fmla="*/ 0 w 1410992"/>
                  <a:gd name="connsiteY3" fmla="*/ 1126498 h 1518085"/>
                  <a:gd name="connsiteX4" fmla="*/ 1034848 w 1410992"/>
                  <a:gd name="connsiteY4" fmla="*/ 91440 h 1518085"/>
                  <a:gd name="connsiteX0" fmla="*/ 943408 w 1410992"/>
                  <a:gd name="connsiteY0" fmla="*/ 0 h 1518085"/>
                  <a:gd name="connsiteX1" fmla="*/ 1410992 w 1410992"/>
                  <a:gd name="connsiteY1" fmla="*/ 391587 h 1518085"/>
                  <a:gd name="connsiteX2" fmla="*/ 467585 w 1410992"/>
                  <a:gd name="connsiteY2" fmla="*/ 1518085 h 1518085"/>
                  <a:gd name="connsiteX3" fmla="*/ 0 w 1410992"/>
                  <a:gd name="connsiteY3" fmla="*/ 1126498 h 1518085"/>
                  <a:gd name="connsiteX0" fmla="*/ 1410992 w 1410992"/>
                  <a:gd name="connsiteY0" fmla="*/ 0 h 1126498"/>
                  <a:gd name="connsiteX1" fmla="*/ 467585 w 1410992"/>
                  <a:gd name="connsiteY1" fmla="*/ 1126498 h 1126498"/>
                  <a:gd name="connsiteX2" fmla="*/ 0 w 1410992"/>
                  <a:gd name="connsiteY2" fmla="*/ 734911 h 1126498"/>
                </a:gdLst>
                <a:ahLst/>
                <a:cxnLst>
                  <a:cxn ang="0">
                    <a:pos x="connsiteX0" y="connsiteY0"/>
                  </a:cxn>
                  <a:cxn ang="0">
                    <a:pos x="connsiteX1" y="connsiteY1"/>
                  </a:cxn>
                  <a:cxn ang="0">
                    <a:pos x="connsiteX2" y="connsiteY2"/>
                  </a:cxn>
                </a:cxnLst>
                <a:rect l="l" t="t" r="r" b="b"/>
                <a:pathLst>
                  <a:path w="1410992" h="1126498">
                    <a:moveTo>
                      <a:pt x="1410992" y="0"/>
                    </a:moveTo>
                    <a:lnTo>
                      <a:pt x="467585" y="1126498"/>
                    </a:lnTo>
                    <a:lnTo>
                      <a:pt x="0" y="734911"/>
                    </a:lnTo>
                  </a:path>
                </a:pathLst>
              </a:custGeom>
              <a:grpFill/>
              <a:ln w="12700">
                <a:solidFill>
                  <a:srgbClr val="000000"/>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99" name="Group 98">
            <a:extLst>
              <a:ext uri="{FF2B5EF4-FFF2-40B4-BE49-F238E27FC236}">
                <a16:creationId xmlns:a16="http://schemas.microsoft.com/office/drawing/2014/main" id="{2826BA72-A287-471A-98E9-4021084BED1C}"/>
              </a:ext>
            </a:extLst>
          </p:cNvPr>
          <p:cNvGrpSpPr/>
          <p:nvPr/>
        </p:nvGrpSpPr>
        <p:grpSpPr>
          <a:xfrm>
            <a:off x="8278186" y="3025895"/>
            <a:ext cx="325670" cy="327227"/>
            <a:chOff x="10996134" y="3858497"/>
            <a:chExt cx="603504" cy="606390"/>
          </a:xfrm>
        </p:grpSpPr>
        <p:grpSp>
          <p:nvGrpSpPr>
            <p:cNvPr id="100" name="Group 99">
              <a:extLst>
                <a:ext uri="{FF2B5EF4-FFF2-40B4-BE49-F238E27FC236}">
                  <a16:creationId xmlns:a16="http://schemas.microsoft.com/office/drawing/2014/main" id="{F86C23F9-5BAF-4FE3-A11A-6894087D74B0}"/>
                </a:ext>
              </a:extLst>
            </p:cNvPr>
            <p:cNvGrpSpPr/>
            <p:nvPr/>
          </p:nvGrpSpPr>
          <p:grpSpPr>
            <a:xfrm>
              <a:off x="11079638" y="4178188"/>
              <a:ext cx="214291" cy="213984"/>
              <a:chOff x="-2627313" y="-174625"/>
              <a:chExt cx="2216150" cy="2212975"/>
            </a:xfrm>
          </p:grpSpPr>
          <p:sp>
            <p:nvSpPr>
              <p:cNvPr id="123" name="Freeform 5">
                <a:extLst>
                  <a:ext uri="{FF2B5EF4-FFF2-40B4-BE49-F238E27FC236}">
                    <a16:creationId xmlns:a16="http://schemas.microsoft.com/office/drawing/2014/main" id="{A498D7DD-F0E9-4A02-BC1B-D8A7FB95E208}"/>
                  </a:ext>
                </a:extLst>
              </p:cNvPr>
              <p:cNvSpPr>
                <a:spLocks/>
              </p:cNvSpPr>
              <p:nvPr/>
            </p:nvSpPr>
            <p:spPr bwMode="auto">
              <a:xfrm>
                <a:off x="-2627313" y="-174625"/>
                <a:ext cx="2216150" cy="2212975"/>
              </a:xfrm>
              <a:custGeom>
                <a:avLst/>
                <a:gdLst>
                  <a:gd name="T0" fmla="*/ 1396 w 1396"/>
                  <a:gd name="T1" fmla="*/ 468 h 1394"/>
                  <a:gd name="T2" fmla="*/ 927 w 1396"/>
                  <a:gd name="T3" fmla="*/ 0 h 1394"/>
                  <a:gd name="T4" fmla="*/ 0 w 1396"/>
                  <a:gd name="T5" fmla="*/ 0 h 1394"/>
                  <a:gd name="T6" fmla="*/ 0 w 1396"/>
                  <a:gd name="T7" fmla="*/ 926 h 1394"/>
                  <a:gd name="T8" fmla="*/ 469 w 1396"/>
                  <a:gd name="T9" fmla="*/ 1394 h 1394"/>
                  <a:gd name="T10" fmla="*/ 1396 w 1396"/>
                  <a:gd name="T11" fmla="*/ 1394 h 1394"/>
                  <a:gd name="T12" fmla="*/ 1396 w 1396"/>
                  <a:gd name="T13" fmla="*/ 468 h 1394"/>
                </a:gdLst>
                <a:ahLst/>
                <a:cxnLst>
                  <a:cxn ang="0">
                    <a:pos x="T0" y="T1"/>
                  </a:cxn>
                  <a:cxn ang="0">
                    <a:pos x="T2" y="T3"/>
                  </a:cxn>
                  <a:cxn ang="0">
                    <a:pos x="T4" y="T5"/>
                  </a:cxn>
                  <a:cxn ang="0">
                    <a:pos x="T6" y="T7"/>
                  </a:cxn>
                  <a:cxn ang="0">
                    <a:pos x="T8" y="T9"/>
                  </a:cxn>
                  <a:cxn ang="0">
                    <a:pos x="T10" y="T11"/>
                  </a:cxn>
                  <a:cxn ang="0">
                    <a:pos x="T12" y="T13"/>
                  </a:cxn>
                </a:cxnLst>
                <a:rect l="0" t="0" r="r" b="b"/>
                <a:pathLst>
                  <a:path w="1396" h="1394">
                    <a:moveTo>
                      <a:pt x="1396" y="468"/>
                    </a:moveTo>
                    <a:lnTo>
                      <a:pt x="927" y="0"/>
                    </a:lnTo>
                    <a:lnTo>
                      <a:pt x="0" y="0"/>
                    </a:lnTo>
                    <a:lnTo>
                      <a:pt x="0" y="926"/>
                    </a:lnTo>
                    <a:lnTo>
                      <a:pt x="469" y="1394"/>
                    </a:lnTo>
                    <a:lnTo>
                      <a:pt x="1396" y="1394"/>
                    </a:lnTo>
                    <a:lnTo>
                      <a:pt x="1396" y="468"/>
                    </a:lnTo>
                    <a:close/>
                  </a:path>
                </a:pathLst>
              </a:custGeom>
              <a:noFill/>
              <a:ln w="127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05050"/>
                  </a:solidFill>
                  <a:latin typeface="Segoe UI"/>
                </a:endParaRPr>
              </a:p>
            </p:txBody>
          </p:sp>
          <p:sp>
            <p:nvSpPr>
              <p:cNvPr id="124" name="Freeform 6">
                <a:extLst>
                  <a:ext uri="{FF2B5EF4-FFF2-40B4-BE49-F238E27FC236}">
                    <a16:creationId xmlns:a16="http://schemas.microsoft.com/office/drawing/2014/main" id="{4031D2E8-7276-40BA-94BF-99491005FEAA}"/>
                  </a:ext>
                </a:extLst>
              </p:cNvPr>
              <p:cNvSpPr>
                <a:spLocks/>
              </p:cNvSpPr>
              <p:nvPr/>
            </p:nvSpPr>
            <p:spPr bwMode="auto">
              <a:xfrm>
                <a:off x="-2627313" y="-174625"/>
                <a:ext cx="2216150" cy="742950"/>
              </a:xfrm>
              <a:custGeom>
                <a:avLst/>
                <a:gdLst>
                  <a:gd name="T0" fmla="*/ 1396 w 1396"/>
                  <a:gd name="T1" fmla="*/ 468 h 468"/>
                  <a:gd name="T2" fmla="*/ 469 w 1396"/>
                  <a:gd name="T3" fmla="*/ 468 h 468"/>
                  <a:gd name="T4" fmla="*/ 0 w 1396"/>
                  <a:gd name="T5" fmla="*/ 0 h 468"/>
                </a:gdLst>
                <a:ahLst/>
                <a:cxnLst>
                  <a:cxn ang="0">
                    <a:pos x="T0" y="T1"/>
                  </a:cxn>
                  <a:cxn ang="0">
                    <a:pos x="T2" y="T3"/>
                  </a:cxn>
                  <a:cxn ang="0">
                    <a:pos x="T4" y="T5"/>
                  </a:cxn>
                </a:cxnLst>
                <a:rect l="0" t="0" r="r" b="b"/>
                <a:pathLst>
                  <a:path w="1396" h="468">
                    <a:moveTo>
                      <a:pt x="1396" y="468"/>
                    </a:moveTo>
                    <a:lnTo>
                      <a:pt x="469" y="468"/>
                    </a:lnTo>
                    <a:lnTo>
                      <a:pt x="0" y="0"/>
                    </a:lnTo>
                  </a:path>
                </a:pathLst>
              </a:custGeom>
              <a:noFill/>
              <a:ln w="127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05050"/>
                  </a:solidFill>
                  <a:latin typeface="Segoe UI"/>
                </a:endParaRPr>
              </a:p>
            </p:txBody>
          </p:sp>
          <p:sp>
            <p:nvSpPr>
              <p:cNvPr id="125" name="Line 7">
                <a:extLst>
                  <a:ext uri="{FF2B5EF4-FFF2-40B4-BE49-F238E27FC236}">
                    <a16:creationId xmlns:a16="http://schemas.microsoft.com/office/drawing/2014/main" id="{398213A6-9ADC-4E2D-A809-B34CD2E0D2B4}"/>
                  </a:ext>
                </a:extLst>
              </p:cNvPr>
              <p:cNvSpPr>
                <a:spLocks noChangeShapeType="1"/>
              </p:cNvSpPr>
              <p:nvPr/>
            </p:nvSpPr>
            <p:spPr bwMode="auto">
              <a:xfrm>
                <a:off x="-1882775" y="568325"/>
                <a:ext cx="0" cy="1470025"/>
              </a:xfrm>
              <a:prstGeom prst="line">
                <a:avLst/>
              </a:prstGeom>
              <a:noFill/>
              <a:ln w="127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05050"/>
                  </a:solidFill>
                  <a:latin typeface="Segoe UI"/>
                </a:endParaRPr>
              </a:p>
            </p:txBody>
          </p:sp>
          <p:sp>
            <p:nvSpPr>
              <p:cNvPr id="126" name="Line 8">
                <a:extLst>
                  <a:ext uri="{FF2B5EF4-FFF2-40B4-BE49-F238E27FC236}">
                    <a16:creationId xmlns:a16="http://schemas.microsoft.com/office/drawing/2014/main" id="{BC390771-130F-4ED2-9F1D-6F974D67157A}"/>
                  </a:ext>
                </a:extLst>
              </p:cNvPr>
              <p:cNvSpPr>
                <a:spLocks noChangeShapeType="1"/>
              </p:cNvSpPr>
              <p:nvPr/>
            </p:nvSpPr>
            <p:spPr bwMode="auto">
              <a:xfrm>
                <a:off x="-1900238" y="-174625"/>
                <a:ext cx="762000" cy="742950"/>
              </a:xfrm>
              <a:prstGeom prst="line">
                <a:avLst/>
              </a:prstGeom>
              <a:noFill/>
              <a:ln w="127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05050"/>
                  </a:solidFill>
                  <a:latin typeface="Segoe UI"/>
                </a:endParaRPr>
              </a:p>
            </p:txBody>
          </p:sp>
          <p:sp>
            <p:nvSpPr>
              <p:cNvPr id="127" name="Line 9">
                <a:extLst>
                  <a:ext uri="{FF2B5EF4-FFF2-40B4-BE49-F238E27FC236}">
                    <a16:creationId xmlns:a16="http://schemas.microsoft.com/office/drawing/2014/main" id="{94168174-A7CE-42AF-8471-76CFB21856FD}"/>
                  </a:ext>
                </a:extLst>
              </p:cNvPr>
              <p:cNvSpPr>
                <a:spLocks noChangeShapeType="1"/>
              </p:cNvSpPr>
              <p:nvPr/>
            </p:nvSpPr>
            <p:spPr bwMode="auto">
              <a:xfrm>
                <a:off x="-1536700" y="188912"/>
                <a:ext cx="744537" cy="0"/>
              </a:xfrm>
              <a:prstGeom prst="line">
                <a:avLst/>
              </a:prstGeom>
              <a:noFill/>
              <a:ln w="127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05050"/>
                  </a:solidFill>
                  <a:latin typeface="Segoe UI"/>
                </a:endParaRPr>
              </a:p>
            </p:txBody>
          </p:sp>
        </p:grpSp>
        <p:sp>
          <p:nvSpPr>
            <p:cNvPr id="101" name="Rectangle 100">
              <a:extLst>
                <a:ext uri="{FF2B5EF4-FFF2-40B4-BE49-F238E27FC236}">
                  <a16:creationId xmlns:a16="http://schemas.microsoft.com/office/drawing/2014/main" id="{6299A4BC-658A-4597-BDAC-A52C63BAB0CC}"/>
                </a:ext>
              </a:extLst>
            </p:cNvPr>
            <p:cNvSpPr/>
            <p:nvPr/>
          </p:nvSpPr>
          <p:spPr bwMode="auto">
            <a:xfrm>
              <a:off x="10996134" y="3858497"/>
              <a:ext cx="603504" cy="606390"/>
            </a:xfrm>
            <a:prstGeom prst="rect">
              <a:avLst/>
            </a:prstGeom>
            <a:noFill/>
            <a:ln w="12700" cap="rnd">
              <a:solidFill>
                <a:srgbClr val="000000"/>
              </a:solidFill>
              <a:miter lim="800000"/>
              <a:headEnd/>
              <a:tailEnd/>
            </a:ln>
            <a:effectLst/>
            <a:extLst/>
          </p:spPr>
          <p:txBody>
            <a:bodyPr wrap="none" rtlCol="0" anchor="ct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nvGrpSpPr>
            <p:cNvPr id="102" name="Group 101">
              <a:extLst>
                <a:ext uri="{FF2B5EF4-FFF2-40B4-BE49-F238E27FC236}">
                  <a16:creationId xmlns:a16="http://schemas.microsoft.com/office/drawing/2014/main" id="{2ED44969-D34A-4190-B73C-C3A5E7B26959}"/>
                </a:ext>
              </a:extLst>
            </p:cNvPr>
            <p:cNvGrpSpPr/>
            <p:nvPr/>
          </p:nvGrpSpPr>
          <p:grpSpPr>
            <a:xfrm>
              <a:off x="11082823" y="3940554"/>
              <a:ext cx="123204" cy="123204"/>
              <a:chOff x="3825993" y="1850227"/>
              <a:chExt cx="396312" cy="396312"/>
            </a:xfrm>
          </p:grpSpPr>
          <p:cxnSp>
            <p:nvCxnSpPr>
              <p:cNvPr id="121" name="Straight Connector 120">
                <a:extLst>
                  <a:ext uri="{FF2B5EF4-FFF2-40B4-BE49-F238E27FC236}">
                    <a16:creationId xmlns:a16="http://schemas.microsoft.com/office/drawing/2014/main" id="{32697B77-E038-492B-BF62-5F82CDDE69FF}"/>
                  </a:ext>
                </a:extLst>
              </p:cNvPr>
              <p:cNvCxnSpPr/>
              <p:nvPr/>
            </p:nvCxnSpPr>
            <p:spPr>
              <a:xfrm>
                <a:off x="3825993" y="1850227"/>
                <a:ext cx="396312" cy="396312"/>
              </a:xfrm>
              <a:prstGeom prst="line">
                <a:avLst/>
              </a:prstGeom>
              <a:ln w="12700">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90CC0788-0CB8-45C8-8595-EA93464AAB7F}"/>
                  </a:ext>
                </a:extLst>
              </p:cNvPr>
              <p:cNvCxnSpPr>
                <a:cxnSpLocks/>
              </p:cNvCxnSpPr>
              <p:nvPr/>
            </p:nvCxnSpPr>
            <p:spPr>
              <a:xfrm flipH="1">
                <a:off x="3825993" y="1850227"/>
                <a:ext cx="396312" cy="396312"/>
              </a:xfrm>
              <a:prstGeom prst="line">
                <a:avLst/>
              </a:prstGeom>
              <a:ln w="12700">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03" name="Diamond 12">
              <a:extLst>
                <a:ext uri="{FF2B5EF4-FFF2-40B4-BE49-F238E27FC236}">
                  <a16:creationId xmlns:a16="http://schemas.microsoft.com/office/drawing/2014/main" id="{EE3085E7-5ABB-4C5D-A841-7F482F7E1E57}"/>
                </a:ext>
              </a:extLst>
            </p:cNvPr>
            <p:cNvSpPr/>
            <p:nvPr/>
          </p:nvSpPr>
          <p:spPr bwMode="auto">
            <a:xfrm>
              <a:off x="11375569" y="3932727"/>
              <a:ext cx="162740" cy="81370"/>
            </a:xfrm>
            <a:custGeom>
              <a:avLst/>
              <a:gdLst>
                <a:gd name="connsiteX0" fmla="*/ 0 w 432637"/>
                <a:gd name="connsiteY0" fmla="*/ 216319 h 432637"/>
                <a:gd name="connsiteX1" fmla="*/ 216319 w 432637"/>
                <a:gd name="connsiteY1" fmla="*/ 0 h 432637"/>
                <a:gd name="connsiteX2" fmla="*/ 432637 w 432637"/>
                <a:gd name="connsiteY2" fmla="*/ 216319 h 432637"/>
                <a:gd name="connsiteX3" fmla="*/ 216319 w 432637"/>
                <a:gd name="connsiteY3" fmla="*/ 432637 h 432637"/>
                <a:gd name="connsiteX4" fmla="*/ 0 w 432637"/>
                <a:gd name="connsiteY4" fmla="*/ 216319 h 432637"/>
                <a:gd name="connsiteX0" fmla="*/ 216319 w 432637"/>
                <a:gd name="connsiteY0" fmla="*/ 432637 h 524077"/>
                <a:gd name="connsiteX1" fmla="*/ 0 w 432637"/>
                <a:gd name="connsiteY1" fmla="*/ 216319 h 524077"/>
                <a:gd name="connsiteX2" fmla="*/ 216319 w 432637"/>
                <a:gd name="connsiteY2" fmla="*/ 0 h 524077"/>
                <a:gd name="connsiteX3" fmla="*/ 432637 w 432637"/>
                <a:gd name="connsiteY3" fmla="*/ 216319 h 524077"/>
                <a:gd name="connsiteX4" fmla="*/ 307759 w 432637"/>
                <a:gd name="connsiteY4" fmla="*/ 524077 h 524077"/>
                <a:gd name="connsiteX0" fmla="*/ 0 w 432637"/>
                <a:gd name="connsiteY0" fmla="*/ 216319 h 524077"/>
                <a:gd name="connsiteX1" fmla="*/ 216319 w 432637"/>
                <a:gd name="connsiteY1" fmla="*/ 0 h 524077"/>
                <a:gd name="connsiteX2" fmla="*/ 432637 w 432637"/>
                <a:gd name="connsiteY2" fmla="*/ 216319 h 524077"/>
                <a:gd name="connsiteX3" fmla="*/ 307759 w 432637"/>
                <a:gd name="connsiteY3" fmla="*/ 524077 h 524077"/>
                <a:gd name="connsiteX0" fmla="*/ 0 w 432637"/>
                <a:gd name="connsiteY0" fmla="*/ 216319 h 216319"/>
                <a:gd name="connsiteX1" fmla="*/ 216319 w 432637"/>
                <a:gd name="connsiteY1" fmla="*/ 0 h 216319"/>
                <a:gd name="connsiteX2" fmla="*/ 432637 w 432637"/>
                <a:gd name="connsiteY2" fmla="*/ 216319 h 216319"/>
              </a:gdLst>
              <a:ahLst/>
              <a:cxnLst>
                <a:cxn ang="0">
                  <a:pos x="connsiteX0" y="connsiteY0"/>
                </a:cxn>
                <a:cxn ang="0">
                  <a:pos x="connsiteX1" y="connsiteY1"/>
                </a:cxn>
                <a:cxn ang="0">
                  <a:pos x="connsiteX2" y="connsiteY2"/>
                </a:cxn>
              </a:cxnLst>
              <a:rect l="l" t="t" r="r" b="b"/>
              <a:pathLst>
                <a:path w="432637" h="216319">
                  <a:moveTo>
                    <a:pt x="0" y="216319"/>
                  </a:moveTo>
                  <a:lnTo>
                    <a:pt x="216319" y="0"/>
                  </a:lnTo>
                  <a:lnTo>
                    <a:pt x="432637" y="216319"/>
                  </a:lnTo>
                </a:path>
              </a:pathLst>
            </a:custGeom>
            <a:noFill/>
            <a:ln w="12700" cap="rnd">
              <a:solidFill>
                <a:srgbClr val="000000"/>
              </a:solidFill>
              <a:miter lim="800000"/>
              <a:headEnd/>
              <a:tailEnd/>
            </a:ln>
            <a:effectLst/>
            <a:extLst/>
          </p:spPr>
          <p:txBody>
            <a:bodyPr wrap="none" rtlCol="0" anchor="ct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cxnSp>
          <p:nvCxnSpPr>
            <p:cNvPr id="108" name="Connector: Elbow 14">
              <a:extLst>
                <a:ext uri="{FF2B5EF4-FFF2-40B4-BE49-F238E27FC236}">
                  <a16:creationId xmlns:a16="http://schemas.microsoft.com/office/drawing/2014/main" id="{E1F3CEC4-C18D-47C2-B4E3-5BE21689FEC3}"/>
                </a:ext>
              </a:extLst>
            </p:cNvPr>
            <p:cNvCxnSpPr>
              <a:cxnSpLocks/>
              <a:stCxn id="126" idx="0"/>
              <a:endCxn id="103" idx="1"/>
            </p:cNvCxnSpPr>
            <p:nvPr/>
          </p:nvCxnSpPr>
          <p:spPr>
            <a:xfrm rot="5400000" flipH="1" flipV="1">
              <a:off x="11180710" y="3901960"/>
              <a:ext cx="245461" cy="306996"/>
            </a:xfrm>
            <a:prstGeom prst="bentConnector4">
              <a:avLst>
                <a:gd name="adj1" fmla="val 24505"/>
                <a:gd name="adj2" fmla="val 99911"/>
              </a:avLst>
            </a:prstGeom>
            <a:ln w="12700">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15" name="Group 114">
              <a:extLst>
                <a:ext uri="{FF2B5EF4-FFF2-40B4-BE49-F238E27FC236}">
                  <a16:creationId xmlns:a16="http://schemas.microsoft.com/office/drawing/2014/main" id="{98D98895-19E0-4A5A-85C2-5A83A0286901}"/>
                </a:ext>
              </a:extLst>
            </p:cNvPr>
            <p:cNvGrpSpPr/>
            <p:nvPr/>
          </p:nvGrpSpPr>
          <p:grpSpPr>
            <a:xfrm>
              <a:off x="11395337" y="4259625"/>
              <a:ext cx="123204" cy="123204"/>
              <a:chOff x="3825993" y="1850227"/>
              <a:chExt cx="396312" cy="396312"/>
            </a:xfrm>
          </p:grpSpPr>
          <p:cxnSp>
            <p:nvCxnSpPr>
              <p:cNvPr id="119" name="Straight Connector 118">
                <a:extLst>
                  <a:ext uri="{FF2B5EF4-FFF2-40B4-BE49-F238E27FC236}">
                    <a16:creationId xmlns:a16="http://schemas.microsoft.com/office/drawing/2014/main" id="{8091978F-A834-4991-AB7A-C7F083B20466}"/>
                  </a:ext>
                </a:extLst>
              </p:cNvPr>
              <p:cNvCxnSpPr/>
              <p:nvPr/>
            </p:nvCxnSpPr>
            <p:spPr>
              <a:xfrm>
                <a:off x="3825993" y="1850227"/>
                <a:ext cx="396312" cy="396312"/>
              </a:xfrm>
              <a:prstGeom prst="line">
                <a:avLst/>
              </a:prstGeom>
              <a:ln w="12700">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065025D9-132A-4B6D-94FC-E5BAF4562DA6}"/>
                  </a:ext>
                </a:extLst>
              </p:cNvPr>
              <p:cNvCxnSpPr>
                <a:cxnSpLocks/>
              </p:cNvCxnSpPr>
              <p:nvPr/>
            </p:nvCxnSpPr>
            <p:spPr>
              <a:xfrm flipH="1">
                <a:off x="3825993" y="1850227"/>
                <a:ext cx="396312" cy="396312"/>
              </a:xfrm>
              <a:prstGeom prst="line">
                <a:avLst/>
              </a:prstGeom>
              <a:ln w="12700">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128" name="Group 127">
            <a:extLst>
              <a:ext uri="{FF2B5EF4-FFF2-40B4-BE49-F238E27FC236}">
                <a16:creationId xmlns:a16="http://schemas.microsoft.com/office/drawing/2014/main" id="{BF681B2C-A94D-481A-8621-6D293E898C86}"/>
              </a:ext>
            </a:extLst>
          </p:cNvPr>
          <p:cNvGrpSpPr/>
          <p:nvPr/>
        </p:nvGrpSpPr>
        <p:grpSpPr>
          <a:xfrm>
            <a:off x="10580448" y="3024338"/>
            <a:ext cx="453396" cy="330340"/>
            <a:chOff x="10186058" y="1735899"/>
            <a:chExt cx="618882" cy="450911"/>
          </a:xfrm>
        </p:grpSpPr>
        <p:sp>
          <p:nvSpPr>
            <p:cNvPr id="129" name="Freeform 5">
              <a:extLst>
                <a:ext uri="{FF2B5EF4-FFF2-40B4-BE49-F238E27FC236}">
                  <a16:creationId xmlns:a16="http://schemas.microsoft.com/office/drawing/2014/main" id="{A35B4B72-6081-4983-AB17-E22E71D8A25F}"/>
                </a:ext>
              </a:extLst>
            </p:cNvPr>
            <p:cNvSpPr>
              <a:spLocks noEditPoints="1"/>
            </p:cNvSpPr>
            <p:nvPr/>
          </p:nvSpPr>
          <p:spPr bwMode="auto">
            <a:xfrm>
              <a:off x="10186058" y="1855215"/>
              <a:ext cx="296779" cy="331595"/>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nvGrpSpPr>
            <p:cNvPr id="130" name="Group 129">
              <a:extLst>
                <a:ext uri="{FF2B5EF4-FFF2-40B4-BE49-F238E27FC236}">
                  <a16:creationId xmlns:a16="http://schemas.microsoft.com/office/drawing/2014/main" id="{882D135D-18A6-4184-94D7-A88D0153ABDE}"/>
                </a:ext>
              </a:extLst>
            </p:cNvPr>
            <p:cNvGrpSpPr/>
            <p:nvPr/>
          </p:nvGrpSpPr>
          <p:grpSpPr>
            <a:xfrm>
              <a:off x="10504297" y="1735899"/>
              <a:ext cx="300643" cy="371636"/>
              <a:chOff x="10504297" y="1735899"/>
              <a:chExt cx="300643" cy="371636"/>
            </a:xfrm>
          </p:grpSpPr>
          <p:grpSp>
            <p:nvGrpSpPr>
              <p:cNvPr id="131" name="Group 130">
                <a:extLst>
                  <a:ext uri="{FF2B5EF4-FFF2-40B4-BE49-F238E27FC236}">
                    <a16:creationId xmlns:a16="http://schemas.microsoft.com/office/drawing/2014/main" id="{E419D289-70EC-48AA-BDCC-78117AA46BEA}"/>
                  </a:ext>
                </a:extLst>
              </p:cNvPr>
              <p:cNvGrpSpPr/>
              <p:nvPr/>
            </p:nvGrpSpPr>
            <p:grpSpPr>
              <a:xfrm>
                <a:off x="10702627" y="1735899"/>
                <a:ext cx="86593" cy="153702"/>
                <a:chOff x="2296629" y="5773055"/>
                <a:chExt cx="156090" cy="277059"/>
              </a:xfrm>
            </p:grpSpPr>
            <p:sp>
              <p:nvSpPr>
                <p:cNvPr id="136" name="Freeform 7">
                  <a:extLst>
                    <a:ext uri="{FF2B5EF4-FFF2-40B4-BE49-F238E27FC236}">
                      <a16:creationId xmlns:a16="http://schemas.microsoft.com/office/drawing/2014/main" id="{0F3B86AC-6168-421F-84BC-EC6769417C80}"/>
                    </a:ext>
                  </a:extLst>
                </p:cNvPr>
                <p:cNvSpPr>
                  <a:spLocks/>
                </p:cNvSpPr>
                <p:nvPr/>
              </p:nvSpPr>
              <p:spPr bwMode="auto">
                <a:xfrm>
                  <a:off x="2296629" y="5827686"/>
                  <a:ext cx="156090" cy="167796"/>
                </a:xfrm>
                <a:custGeom>
                  <a:avLst/>
                  <a:gdLst>
                    <a:gd name="T0" fmla="*/ 0 w 29"/>
                    <a:gd name="T1" fmla="*/ 31 h 31"/>
                    <a:gd name="T2" fmla="*/ 21 w 29"/>
                    <a:gd name="T3" fmla="*/ 31 h 31"/>
                    <a:gd name="T4" fmla="*/ 29 w 29"/>
                    <a:gd name="T5" fmla="*/ 23 h 31"/>
                    <a:gd name="T6" fmla="*/ 21 w 29"/>
                    <a:gd name="T7" fmla="*/ 16 h 31"/>
                    <a:gd name="T8" fmla="*/ 8 w 29"/>
                    <a:gd name="T9" fmla="*/ 15 h 31"/>
                    <a:gd name="T10" fmla="*/ 0 w 29"/>
                    <a:gd name="T11" fmla="*/ 8 h 31"/>
                    <a:gd name="T12" fmla="*/ 8 w 29"/>
                    <a:gd name="T13" fmla="*/ 0 h 31"/>
                    <a:gd name="T14" fmla="*/ 29 w 29"/>
                    <a:gd name="T15" fmla="*/ 0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31">
                      <a:moveTo>
                        <a:pt x="0" y="31"/>
                      </a:moveTo>
                      <a:cubicBezTo>
                        <a:pt x="21" y="31"/>
                        <a:pt x="21" y="31"/>
                        <a:pt x="21" y="31"/>
                      </a:cubicBezTo>
                      <a:cubicBezTo>
                        <a:pt x="26" y="31"/>
                        <a:pt x="29" y="28"/>
                        <a:pt x="29" y="23"/>
                      </a:cubicBezTo>
                      <a:cubicBezTo>
                        <a:pt x="29" y="19"/>
                        <a:pt x="26" y="16"/>
                        <a:pt x="21" y="16"/>
                      </a:cubicBezTo>
                      <a:cubicBezTo>
                        <a:pt x="8" y="15"/>
                        <a:pt x="8" y="15"/>
                        <a:pt x="8" y="15"/>
                      </a:cubicBezTo>
                      <a:cubicBezTo>
                        <a:pt x="4" y="15"/>
                        <a:pt x="0" y="12"/>
                        <a:pt x="0" y="8"/>
                      </a:cubicBezTo>
                      <a:cubicBezTo>
                        <a:pt x="0" y="4"/>
                        <a:pt x="4" y="0"/>
                        <a:pt x="8" y="0"/>
                      </a:cubicBezTo>
                      <a:cubicBezTo>
                        <a:pt x="29" y="0"/>
                        <a:pt x="29" y="0"/>
                        <a:pt x="29" y="0"/>
                      </a:cubicBezTo>
                    </a:path>
                  </a:pathLst>
                </a:custGeom>
                <a:noFill/>
                <a:ln w="127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7" name="Freeform 8">
                  <a:extLst>
                    <a:ext uri="{FF2B5EF4-FFF2-40B4-BE49-F238E27FC236}">
                      <a16:creationId xmlns:a16="http://schemas.microsoft.com/office/drawing/2014/main" id="{35447655-FC0E-416B-8832-CE1238ED88D0}"/>
                    </a:ext>
                  </a:extLst>
                </p:cNvPr>
                <p:cNvSpPr>
                  <a:spLocks/>
                </p:cNvSpPr>
                <p:nvPr/>
              </p:nvSpPr>
              <p:spPr bwMode="auto">
                <a:xfrm>
                  <a:off x="2378576" y="5773055"/>
                  <a:ext cx="0" cy="277059"/>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noFill/>
                <a:ln w="127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132" name="Rectangle 6">
                <a:extLst>
                  <a:ext uri="{FF2B5EF4-FFF2-40B4-BE49-F238E27FC236}">
                    <a16:creationId xmlns:a16="http://schemas.microsoft.com/office/drawing/2014/main" id="{4C291B90-F607-4228-A99C-84533F3B94D6}"/>
                  </a:ext>
                </a:extLst>
              </p:cNvPr>
              <p:cNvSpPr>
                <a:spLocks noChangeArrowheads="1"/>
              </p:cNvSpPr>
              <p:nvPr/>
            </p:nvSpPr>
            <p:spPr bwMode="auto">
              <a:xfrm>
                <a:off x="10542670" y="1989683"/>
                <a:ext cx="50814" cy="58779"/>
              </a:xfrm>
              <a:prstGeom prst="rect">
                <a:avLst/>
              </a:prstGeom>
              <a:noFill/>
              <a:ln w="12700" cap="flat">
                <a:solidFill>
                  <a:srgbClr val="000000"/>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33" name="Freeform 5">
                <a:extLst>
                  <a:ext uri="{FF2B5EF4-FFF2-40B4-BE49-F238E27FC236}">
                    <a16:creationId xmlns:a16="http://schemas.microsoft.com/office/drawing/2014/main" id="{5065CC02-2ADD-46C7-98BA-F7D4465771EE}"/>
                  </a:ext>
                </a:extLst>
              </p:cNvPr>
              <p:cNvSpPr>
                <a:spLocks/>
              </p:cNvSpPr>
              <p:nvPr/>
            </p:nvSpPr>
            <p:spPr bwMode="auto">
              <a:xfrm>
                <a:off x="10504297" y="2048462"/>
                <a:ext cx="300643" cy="0"/>
              </a:xfrm>
              <a:custGeom>
                <a:avLst/>
                <a:gdLst>
                  <a:gd name="T0" fmla="*/ 0 w 252"/>
                  <a:gd name="T1" fmla="*/ 0 h 246"/>
                  <a:gd name="T2" fmla="*/ 0 w 252"/>
                  <a:gd name="T3" fmla="*/ 246 h 246"/>
                  <a:gd name="T4" fmla="*/ 252 w 252"/>
                  <a:gd name="T5" fmla="*/ 246 h 246"/>
                  <a:gd name="connsiteX0" fmla="*/ 0 w 10000"/>
                  <a:gd name="connsiteY0" fmla="*/ 0 h 0"/>
                  <a:gd name="connsiteX1" fmla="*/ 10000 w 10000"/>
                  <a:gd name="connsiteY1" fmla="*/ 0 h 0"/>
                </a:gdLst>
                <a:ahLst/>
                <a:cxnLst>
                  <a:cxn ang="0">
                    <a:pos x="connsiteX0" y="connsiteY0"/>
                  </a:cxn>
                  <a:cxn ang="0">
                    <a:pos x="connsiteX1" y="connsiteY1"/>
                  </a:cxn>
                </a:cxnLst>
                <a:rect l="l" t="t" r="r" b="b"/>
                <a:pathLst>
                  <a:path w="10000">
                    <a:moveTo>
                      <a:pt x="0" y="0"/>
                    </a:moveTo>
                    <a:lnTo>
                      <a:pt x="10000" y="0"/>
                    </a:lnTo>
                  </a:path>
                </a:pathLst>
              </a:custGeom>
              <a:noFill/>
              <a:ln w="12700" cap="flat">
                <a:solidFill>
                  <a:srgbClr val="000000"/>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34" name="Rectangle 7">
                <a:extLst>
                  <a:ext uri="{FF2B5EF4-FFF2-40B4-BE49-F238E27FC236}">
                    <a16:creationId xmlns:a16="http://schemas.microsoft.com/office/drawing/2014/main" id="{9C8FBCBB-E8A5-4B48-A73D-FD92660201F0}"/>
                  </a:ext>
                </a:extLst>
              </p:cNvPr>
              <p:cNvSpPr>
                <a:spLocks noChangeArrowheads="1"/>
              </p:cNvSpPr>
              <p:nvPr/>
            </p:nvSpPr>
            <p:spPr bwMode="auto">
              <a:xfrm>
                <a:off x="10630403" y="2048462"/>
                <a:ext cx="52402" cy="59073"/>
              </a:xfrm>
              <a:prstGeom prst="rect">
                <a:avLst/>
              </a:prstGeom>
              <a:noFill/>
              <a:ln w="12700" cap="flat">
                <a:solidFill>
                  <a:srgbClr val="000000"/>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35" name="Rectangle 8">
                <a:extLst>
                  <a:ext uri="{FF2B5EF4-FFF2-40B4-BE49-F238E27FC236}">
                    <a16:creationId xmlns:a16="http://schemas.microsoft.com/office/drawing/2014/main" id="{53B5A0C1-BC0C-4932-8F1C-952B0373F2A7}"/>
                  </a:ext>
                </a:extLst>
              </p:cNvPr>
              <p:cNvSpPr>
                <a:spLocks noChangeArrowheads="1"/>
              </p:cNvSpPr>
              <p:nvPr/>
            </p:nvSpPr>
            <p:spPr bwMode="auto">
              <a:xfrm>
                <a:off x="10719723" y="1938251"/>
                <a:ext cx="52402" cy="110211"/>
              </a:xfrm>
              <a:prstGeom prst="rect">
                <a:avLst/>
              </a:prstGeom>
              <a:noFill/>
              <a:ln w="12700" cap="flat">
                <a:solidFill>
                  <a:srgbClr val="000000"/>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grpSp>
      </p:grpSp>
      <p:grpSp>
        <p:nvGrpSpPr>
          <p:cNvPr id="138" name="Group 137">
            <a:extLst>
              <a:ext uri="{FF2B5EF4-FFF2-40B4-BE49-F238E27FC236}">
                <a16:creationId xmlns:a16="http://schemas.microsoft.com/office/drawing/2014/main" id="{28A8FB22-120F-4AC0-8B4E-BD62CDE45D8E}"/>
              </a:ext>
            </a:extLst>
          </p:cNvPr>
          <p:cNvGrpSpPr/>
          <p:nvPr/>
        </p:nvGrpSpPr>
        <p:grpSpPr>
          <a:xfrm>
            <a:off x="3454885" y="3032028"/>
            <a:ext cx="580539" cy="314960"/>
            <a:chOff x="2710946" y="1677222"/>
            <a:chExt cx="1109240" cy="601796"/>
          </a:xfrm>
        </p:grpSpPr>
        <p:grpSp>
          <p:nvGrpSpPr>
            <p:cNvPr id="139" name="Group 138">
              <a:extLst>
                <a:ext uri="{FF2B5EF4-FFF2-40B4-BE49-F238E27FC236}">
                  <a16:creationId xmlns:a16="http://schemas.microsoft.com/office/drawing/2014/main" id="{25007891-AD73-4EE1-B2C9-85AAA7C49680}"/>
                </a:ext>
              </a:extLst>
            </p:cNvPr>
            <p:cNvGrpSpPr/>
            <p:nvPr/>
          </p:nvGrpSpPr>
          <p:grpSpPr>
            <a:xfrm>
              <a:off x="3179748" y="1872818"/>
              <a:ext cx="334225" cy="406200"/>
              <a:chOff x="5863771" y="4270829"/>
              <a:chExt cx="1334406" cy="1621771"/>
            </a:xfrm>
          </p:grpSpPr>
          <p:sp>
            <p:nvSpPr>
              <p:cNvPr id="146" name="Freeform: Shape 145">
                <a:extLst>
                  <a:ext uri="{FF2B5EF4-FFF2-40B4-BE49-F238E27FC236}">
                    <a16:creationId xmlns:a16="http://schemas.microsoft.com/office/drawing/2014/main" id="{D37F883D-7E6C-46B4-859F-B003C837D6F2}"/>
                  </a:ext>
                </a:extLst>
              </p:cNvPr>
              <p:cNvSpPr/>
              <p:nvPr/>
            </p:nvSpPr>
            <p:spPr bwMode="auto">
              <a:xfrm>
                <a:off x="5863771" y="4270829"/>
                <a:ext cx="602606" cy="1621770"/>
              </a:xfrm>
              <a:custGeom>
                <a:avLst/>
                <a:gdLst>
                  <a:gd name="connsiteX0" fmla="*/ 602343 w 603376"/>
                  <a:gd name="connsiteY0" fmla="*/ 1629228 h 1629228"/>
                  <a:gd name="connsiteX1" fmla="*/ 508000 w 603376"/>
                  <a:gd name="connsiteY1" fmla="*/ 613228 h 1629228"/>
                  <a:gd name="connsiteX2" fmla="*/ 0 w 603376"/>
                  <a:gd name="connsiteY2" fmla="*/ 0 h 1629228"/>
                  <a:gd name="connsiteX0" fmla="*/ 602343 w 602640"/>
                  <a:gd name="connsiteY0" fmla="*/ 1629228 h 1629228"/>
                  <a:gd name="connsiteX1" fmla="*/ 486229 w 602640"/>
                  <a:gd name="connsiteY1" fmla="*/ 598260 h 1629228"/>
                  <a:gd name="connsiteX2" fmla="*/ 0 w 602640"/>
                  <a:gd name="connsiteY2" fmla="*/ 0 h 1629228"/>
                  <a:gd name="connsiteX0" fmla="*/ 602343 w 603570"/>
                  <a:gd name="connsiteY0" fmla="*/ 1629228 h 1629228"/>
                  <a:gd name="connsiteX1" fmla="*/ 486229 w 603570"/>
                  <a:gd name="connsiteY1" fmla="*/ 598260 h 1629228"/>
                  <a:gd name="connsiteX2" fmla="*/ 0 w 603570"/>
                  <a:gd name="connsiteY2" fmla="*/ 0 h 1629228"/>
                  <a:gd name="connsiteX0" fmla="*/ 602343 w 602606"/>
                  <a:gd name="connsiteY0" fmla="*/ 1629228 h 1629228"/>
                  <a:gd name="connsiteX1" fmla="*/ 457654 w 602606"/>
                  <a:gd name="connsiteY1" fmla="*/ 528863 h 1629228"/>
                  <a:gd name="connsiteX2" fmla="*/ 0 w 602606"/>
                  <a:gd name="connsiteY2" fmla="*/ 0 h 1629228"/>
                  <a:gd name="connsiteX0" fmla="*/ 602343 w 602606"/>
                  <a:gd name="connsiteY0" fmla="*/ 1629228 h 1629228"/>
                  <a:gd name="connsiteX1" fmla="*/ 457654 w 602606"/>
                  <a:gd name="connsiteY1" fmla="*/ 528863 h 1629228"/>
                  <a:gd name="connsiteX2" fmla="*/ 0 w 602606"/>
                  <a:gd name="connsiteY2" fmla="*/ 0 h 1629228"/>
                </a:gdLst>
                <a:ahLst/>
                <a:cxnLst>
                  <a:cxn ang="0">
                    <a:pos x="connsiteX0" y="connsiteY0"/>
                  </a:cxn>
                  <a:cxn ang="0">
                    <a:pos x="connsiteX1" y="connsiteY1"/>
                  </a:cxn>
                  <a:cxn ang="0">
                    <a:pos x="connsiteX2" y="connsiteY2"/>
                  </a:cxn>
                </a:cxnLst>
                <a:rect l="l" t="t" r="r" b="b"/>
                <a:pathLst>
                  <a:path w="602606" h="1629228">
                    <a:moveTo>
                      <a:pt x="602343" y="1629228"/>
                    </a:moveTo>
                    <a:cubicBezTo>
                      <a:pt x="605366" y="1256997"/>
                      <a:pt x="583897" y="801762"/>
                      <a:pt x="457654" y="528863"/>
                    </a:cubicBezTo>
                    <a:cubicBezTo>
                      <a:pt x="331411" y="255964"/>
                      <a:pt x="72722" y="56091"/>
                      <a:pt x="0" y="0"/>
                    </a:cubicBezTo>
                  </a:path>
                </a:pathLst>
              </a:custGeom>
              <a:noFill/>
              <a:ln w="12700" cap="flat">
                <a:solidFill>
                  <a:srgbClr val="000000"/>
                </a:solidFill>
                <a:miter lim="800000"/>
                <a:headEnd/>
                <a:tailEnd type="triangle"/>
              </a:ln>
              <a:effectLst/>
              <a:extLst/>
            </p:spPr>
            <p:txBody>
              <a:bodyPr rtlCol="0" anchor="ctr"/>
              <a:lstStyle/>
              <a:p>
                <a:pPr algn="ctr"/>
                <a:endParaRPr lang="en-US"/>
              </a:p>
            </p:txBody>
          </p:sp>
          <p:sp>
            <p:nvSpPr>
              <p:cNvPr id="147" name="Freeform: Shape 146">
                <a:extLst>
                  <a:ext uri="{FF2B5EF4-FFF2-40B4-BE49-F238E27FC236}">
                    <a16:creationId xmlns:a16="http://schemas.microsoft.com/office/drawing/2014/main" id="{0ED728C7-47BE-4F17-AEF7-62B273457B90}"/>
                  </a:ext>
                </a:extLst>
              </p:cNvPr>
              <p:cNvSpPr/>
              <p:nvPr/>
            </p:nvSpPr>
            <p:spPr bwMode="auto">
              <a:xfrm flipH="1">
                <a:off x="6466080" y="4917311"/>
                <a:ext cx="732097" cy="975289"/>
              </a:xfrm>
              <a:custGeom>
                <a:avLst/>
                <a:gdLst>
                  <a:gd name="connsiteX0" fmla="*/ 602343 w 603376"/>
                  <a:gd name="connsiteY0" fmla="*/ 1629228 h 1629228"/>
                  <a:gd name="connsiteX1" fmla="*/ 508000 w 603376"/>
                  <a:gd name="connsiteY1" fmla="*/ 613228 h 1629228"/>
                  <a:gd name="connsiteX2" fmla="*/ 0 w 603376"/>
                  <a:gd name="connsiteY2" fmla="*/ 0 h 1629228"/>
                  <a:gd name="connsiteX0" fmla="*/ 602343 w 602640"/>
                  <a:gd name="connsiteY0" fmla="*/ 1629228 h 1629228"/>
                  <a:gd name="connsiteX1" fmla="*/ 486229 w 602640"/>
                  <a:gd name="connsiteY1" fmla="*/ 598260 h 1629228"/>
                  <a:gd name="connsiteX2" fmla="*/ 0 w 602640"/>
                  <a:gd name="connsiteY2" fmla="*/ 0 h 1629228"/>
                  <a:gd name="connsiteX0" fmla="*/ 602343 w 603570"/>
                  <a:gd name="connsiteY0" fmla="*/ 1629228 h 1629228"/>
                  <a:gd name="connsiteX1" fmla="*/ 486229 w 603570"/>
                  <a:gd name="connsiteY1" fmla="*/ 598260 h 1629228"/>
                  <a:gd name="connsiteX2" fmla="*/ 0 w 603570"/>
                  <a:gd name="connsiteY2" fmla="*/ 0 h 1629228"/>
                  <a:gd name="connsiteX0" fmla="*/ 602343 w 602606"/>
                  <a:gd name="connsiteY0" fmla="*/ 1629228 h 1629228"/>
                  <a:gd name="connsiteX1" fmla="*/ 457654 w 602606"/>
                  <a:gd name="connsiteY1" fmla="*/ 528863 h 1629228"/>
                  <a:gd name="connsiteX2" fmla="*/ 0 w 602606"/>
                  <a:gd name="connsiteY2" fmla="*/ 0 h 1629228"/>
                  <a:gd name="connsiteX0" fmla="*/ 602343 w 602606"/>
                  <a:gd name="connsiteY0" fmla="*/ 1629228 h 1629228"/>
                  <a:gd name="connsiteX1" fmla="*/ 457654 w 602606"/>
                  <a:gd name="connsiteY1" fmla="*/ 528863 h 1629228"/>
                  <a:gd name="connsiteX2" fmla="*/ 0 w 602606"/>
                  <a:gd name="connsiteY2" fmla="*/ 0 h 1629228"/>
                  <a:gd name="connsiteX0" fmla="*/ 602343 w 602617"/>
                  <a:gd name="connsiteY0" fmla="*/ 1629228 h 1629228"/>
                  <a:gd name="connsiteX1" fmla="*/ 458779 w 602617"/>
                  <a:gd name="connsiteY1" fmla="*/ 449150 h 1629228"/>
                  <a:gd name="connsiteX2" fmla="*/ 0 w 602617"/>
                  <a:gd name="connsiteY2" fmla="*/ 0 h 1629228"/>
                  <a:gd name="connsiteX0" fmla="*/ 604592 w 604732"/>
                  <a:gd name="connsiteY0" fmla="*/ 1390089 h 1390089"/>
                  <a:gd name="connsiteX1" fmla="*/ 461028 w 604732"/>
                  <a:gd name="connsiteY1" fmla="*/ 210011 h 1390089"/>
                  <a:gd name="connsiteX2" fmla="*/ 0 w 604732"/>
                  <a:gd name="connsiteY2" fmla="*/ 0 h 1390089"/>
                  <a:gd name="connsiteX0" fmla="*/ 604592 w 604732"/>
                  <a:gd name="connsiteY0" fmla="*/ 1395113 h 1395113"/>
                  <a:gd name="connsiteX1" fmla="*/ 461028 w 604732"/>
                  <a:gd name="connsiteY1" fmla="*/ 215035 h 1395113"/>
                  <a:gd name="connsiteX2" fmla="*/ 0 w 604732"/>
                  <a:gd name="connsiteY2" fmla="*/ 5024 h 1395113"/>
                  <a:gd name="connsiteX0" fmla="*/ 604592 w 604742"/>
                  <a:gd name="connsiteY0" fmla="*/ 1392497 h 1392497"/>
                  <a:gd name="connsiteX1" fmla="*/ 464402 w 604742"/>
                  <a:gd name="connsiteY1" fmla="*/ 247415 h 1392497"/>
                  <a:gd name="connsiteX2" fmla="*/ 0 w 604742"/>
                  <a:gd name="connsiteY2" fmla="*/ 2408 h 1392497"/>
                  <a:gd name="connsiteX0" fmla="*/ 604592 w 604908"/>
                  <a:gd name="connsiteY0" fmla="*/ 1391443 h 1391443"/>
                  <a:gd name="connsiteX1" fmla="*/ 464402 w 604908"/>
                  <a:gd name="connsiteY1" fmla="*/ 246361 h 1391443"/>
                  <a:gd name="connsiteX2" fmla="*/ 0 w 604908"/>
                  <a:gd name="connsiteY2" fmla="*/ 1354 h 1391443"/>
                  <a:gd name="connsiteX0" fmla="*/ 604592 w 604719"/>
                  <a:gd name="connsiteY0" fmla="*/ 1393678 h 1393678"/>
                  <a:gd name="connsiteX1" fmla="*/ 430662 w 604719"/>
                  <a:gd name="connsiteY1" fmla="*/ 190270 h 1393678"/>
                  <a:gd name="connsiteX2" fmla="*/ 0 w 604719"/>
                  <a:gd name="connsiteY2" fmla="*/ 3589 h 1393678"/>
                  <a:gd name="connsiteX0" fmla="*/ 604592 w 604719"/>
                  <a:gd name="connsiteY0" fmla="*/ 1393678 h 1393678"/>
                  <a:gd name="connsiteX1" fmla="*/ 430662 w 604719"/>
                  <a:gd name="connsiteY1" fmla="*/ 190270 h 1393678"/>
                  <a:gd name="connsiteX2" fmla="*/ 0 w 604719"/>
                  <a:gd name="connsiteY2" fmla="*/ 3589 h 1393678"/>
                  <a:gd name="connsiteX0" fmla="*/ 604592 w 605017"/>
                  <a:gd name="connsiteY0" fmla="*/ 1393969 h 1393969"/>
                  <a:gd name="connsiteX1" fmla="*/ 430662 w 605017"/>
                  <a:gd name="connsiteY1" fmla="*/ 190561 h 1393969"/>
                  <a:gd name="connsiteX2" fmla="*/ 0 w 605017"/>
                  <a:gd name="connsiteY2" fmla="*/ 3880 h 1393969"/>
                  <a:gd name="connsiteX0" fmla="*/ 604592 w 605100"/>
                  <a:gd name="connsiteY0" fmla="*/ 1393516 h 1393516"/>
                  <a:gd name="connsiteX1" fmla="*/ 430662 w 605100"/>
                  <a:gd name="connsiteY1" fmla="*/ 190108 h 1393516"/>
                  <a:gd name="connsiteX2" fmla="*/ 0 w 605100"/>
                  <a:gd name="connsiteY2" fmla="*/ 3427 h 1393516"/>
                </a:gdLst>
                <a:ahLst/>
                <a:cxnLst>
                  <a:cxn ang="0">
                    <a:pos x="connsiteX0" y="connsiteY0"/>
                  </a:cxn>
                  <a:cxn ang="0">
                    <a:pos x="connsiteX1" y="connsiteY1"/>
                  </a:cxn>
                  <a:cxn ang="0">
                    <a:pos x="connsiteX2" y="connsiteY2"/>
                  </a:cxn>
                </a:cxnLst>
                <a:rect l="l" t="t" r="r" b="b"/>
                <a:pathLst>
                  <a:path w="605100" h="1393516">
                    <a:moveTo>
                      <a:pt x="604592" y="1393516"/>
                    </a:moveTo>
                    <a:cubicBezTo>
                      <a:pt x="607615" y="1021285"/>
                      <a:pt x="602609" y="458338"/>
                      <a:pt x="430662" y="190108"/>
                    </a:cubicBezTo>
                    <a:cubicBezTo>
                      <a:pt x="309714" y="1434"/>
                      <a:pt x="101964" y="-8529"/>
                      <a:pt x="0" y="3427"/>
                    </a:cubicBezTo>
                  </a:path>
                </a:pathLst>
              </a:custGeom>
              <a:noFill/>
              <a:ln w="12700" cap="flat">
                <a:solidFill>
                  <a:srgbClr val="000000"/>
                </a:solidFill>
                <a:miter lim="800000"/>
                <a:headEnd/>
                <a:tailEnd type="triangle"/>
              </a:ln>
              <a:effectLst/>
              <a:extLst/>
            </p:spPr>
            <p:txBody>
              <a:bodyPr rtlCol="0" anchor="ctr"/>
              <a:lstStyle/>
              <a:p>
                <a:pPr algn="ctr"/>
                <a:endParaRPr lang="en-US"/>
              </a:p>
            </p:txBody>
          </p:sp>
        </p:grpSp>
        <p:sp>
          <p:nvSpPr>
            <p:cNvPr id="141" name="Freeform 5">
              <a:extLst>
                <a:ext uri="{FF2B5EF4-FFF2-40B4-BE49-F238E27FC236}">
                  <a16:creationId xmlns:a16="http://schemas.microsoft.com/office/drawing/2014/main" id="{7A17D815-1163-4A5A-AD35-4F34A93CD196}"/>
                </a:ext>
              </a:extLst>
            </p:cNvPr>
            <p:cNvSpPr>
              <a:spLocks noEditPoints="1"/>
            </p:cNvSpPr>
            <p:nvPr/>
          </p:nvSpPr>
          <p:spPr bwMode="auto">
            <a:xfrm>
              <a:off x="3049287" y="1678926"/>
              <a:ext cx="108269" cy="12097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42" name="Freeform 5">
              <a:extLst>
                <a:ext uri="{FF2B5EF4-FFF2-40B4-BE49-F238E27FC236}">
                  <a16:creationId xmlns:a16="http://schemas.microsoft.com/office/drawing/2014/main" id="{26B3AD15-B74F-4ABC-881C-57D4F0A501B6}"/>
                </a:ext>
              </a:extLst>
            </p:cNvPr>
            <p:cNvSpPr>
              <a:spLocks noEditPoints="1"/>
            </p:cNvSpPr>
            <p:nvPr/>
          </p:nvSpPr>
          <p:spPr bwMode="auto">
            <a:xfrm>
              <a:off x="2894553" y="1678926"/>
              <a:ext cx="108269" cy="12097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43" name="Freeform 5">
              <a:extLst>
                <a:ext uri="{FF2B5EF4-FFF2-40B4-BE49-F238E27FC236}">
                  <a16:creationId xmlns:a16="http://schemas.microsoft.com/office/drawing/2014/main" id="{E12F3AED-FD5A-4DA5-B42F-08A840B9BBBD}"/>
                </a:ext>
              </a:extLst>
            </p:cNvPr>
            <p:cNvSpPr>
              <a:spLocks noEditPoints="1"/>
            </p:cNvSpPr>
            <p:nvPr/>
          </p:nvSpPr>
          <p:spPr bwMode="auto">
            <a:xfrm>
              <a:off x="3538684" y="1968356"/>
              <a:ext cx="108269" cy="12097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44" name="ShoppingCart_E7BF">
              <a:extLst>
                <a:ext uri="{FF2B5EF4-FFF2-40B4-BE49-F238E27FC236}">
                  <a16:creationId xmlns:a16="http://schemas.microsoft.com/office/drawing/2014/main" id="{C47EC5A8-379C-4C01-8299-9F887BCBFC83}"/>
                </a:ext>
              </a:extLst>
            </p:cNvPr>
            <p:cNvSpPr>
              <a:spLocks noChangeAspect="1" noEditPoints="1"/>
            </p:cNvSpPr>
            <p:nvPr/>
          </p:nvSpPr>
          <p:spPr bwMode="auto">
            <a:xfrm>
              <a:off x="3666354" y="1963435"/>
              <a:ext cx="153832" cy="130812"/>
            </a:xfrm>
            <a:custGeom>
              <a:avLst/>
              <a:gdLst>
                <a:gd name="T0" fmla="*/ 3368 w 3817"/>
                <a:gd name="T1" fmla="*/ 2994 h 3244"/>
                <a:gd name="T2" fmla="*/ 3119 w 3817"/>
                <a:gd name="T3" fmla="*/ 3244 h 3244"/>
                <a:gd name="T4" fmla="*/ 2869 w 3817"/>
                <a:gd name="T5" fmla="*/ 2994 h 3244"/>
                <a:gd name="T6" fmla="*/ 3119 w 3817"/>
                <a:gd name="T7" fmla="*/ 2745 h 3244"/>
                <a:gd name="T8" fmla="*/ 3368 w 3817"/>
                <a:gd name="T9" fmla="*/ 2994 h 3244"/>
                <a:gd name="T10" fmla="*/ 1372 w 3817"/>
                <a:gd name="T11" fmla="*/ 2745 h 3244"/>
                <a:gd name="T12" fmla="*/ 1123 w 3817"/>
                <a:gd name="T13" fmla="*/ 2994 h 3244"/>
                <a:gd name="T14" fmla="*/ 1372 w 3817"/>
                <a:gd name="T15" fmla="*/ 3244 h 3244"/>
                <a:gd name="T16" fmla="*/ 1622 w 3817"/>
                <a:gd name="T17" fmla="*/ 2994 h 3244"/>
                <a:gd name="T18" fmla="*/ 1372 w 3817"/>
                <a:gd name="T19" fmla="*/ 2745 h 3244"/>
                <a:gd name="T20" fmla="*/ 0 w 3817"/>
                <a:gd name="T21" fmla="*/ 0 h 3244"/>
                <a:gd name="T22" fmla="*/ 457 w 3817"/>
                <a:gd name="T23" fmla="*/ 0 h 3244"/>
                <a:gd name="T24" fmla="*/ 1372 w 3817"/>
                <a:gd name="T25" fmla="*/ 2745 h 3244"/>
                <a:gd name="T26" fmla="*/ 3119 w 3817"/>
                <a:gd name="T27" fmla="*/ 2745 h 3244"/>
                <a:gd name="T28" fmla="*/ 1123 w 3817"/>
                <a:gd name="T29" fmla="*/ 1996 h 3244"/>
                <a:gd name="T30" fmla="*/ 3318 w 3817"/>
                <a:gd name="T31" fmla="*/ 1996 h 3244"/>
                <a:gd name="T32" fmla="*/ 3817 w 3817"/>
                <a:gd name="T33" fmla="*/ 499 h 3244"/>
                <a:gd name="T34" fmla="*/ 624 w 3817"/>
                <a:gd name="T35" fmla="*/ 499 h 3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17" h="3244">
                  <a:moveTo>
                    <a:pt x="3368" y="2994"/>
                  </a:moveTo>
                  <a:cubicBezTo>
                    <a:pt x="3368" y="3132"/>
                    <a:pt x="3257" y="3244"/>
                    <a:pt x="3119" y="3244"/>
                  </a:cubicBezTo>
                  <a:cubicBezTo>
                    <a:pt x="2981" y="3244"/>
                    <a:pt x="2869" y="3132"/>
                    <a:pt x="2869" y="2994"/>
                  </a:cubicBezTo>
                  <a:cubicBezTo>
                    <a:pt x="2869" y="2856"/>
                    <a:pt x="2981" y="2745"/>
                    <a:pt x="3119" y="2745"/>
                  </a:cubicBezTo>
                  <a:cubicBezTo>
                    <a:pt x="3257" y="2745"/>
                    <a:pt x="3368" y="2856"/>
                    <a:pt x="3368" y="2994"/>
                  </a:cubicBezTo>
                  <a:close/>
                  <a:moveTo>
                    <a:pt x="1372" y="2745"/>
                  </a:moveTo>
                  <a:cubicBezTo>
                    <a:pt x="1234" y="2745"/>
                    <a:pt x="1123" y="2856"/>
                    <a:pt x="1123" y="2994"/>
                  </a:cubicBezTo>
                  <a:cubicBezTo>
                    <a:pt x="1123" y="3132"/>
                    <a:pt x="1234" y="3244"/>
                    <a:pt x="1372" y="3244"/>
                  </a:cubicBezTo>
                  <a:cubicBezTo>
                    <a:pt x="1510" y="3244"/>
                    <a:pt x="1622" y="3132"/>
                    <a:pt x="1622" y="2994"/>
                  </a:cubicBezTo>
                  <a:cubicBezTo>
                    <a:pt x="1622" y="2856"/>
                    <a:pt x="1510" y="2745"/>
                    <a:pt x="1372" y="2745"/>
                  </a:cubicBezTo>
                  <a:close/>
                  <a:moveTo>
                    <a:pt x="0" y="0"/>
                  </a:moveTo>
                  <a:cubicBezTo>
                    <a:pt x="457" y="0"/>
                    <a:pt x="457" y="0"/>
                    <a:pt x="457" y="0"/>
                  </a:cubicBezTo>
                  <a:cubicBezTo>
                    <a:pt x="1372" y="2745"/>
                    <a:pt x="1372" y="2745"/>
                    <a:pt x="1372" y="2745"/>
                  </a:cubicBezTo>
                  <a:cubicBezTo>
                    <a:pt x="3119" y="2745"/>
                    <a:pt x="3119" y="2745"/>
                    <a:pt x="3119" y="2745"/>
                  </a:cubicBezTo>
                  <a:moveTo>
                    <a:pt x="1123" y="1996"/>
                  </a:moveTo>
                  <a:cubicBezTo>
                    <a:pt x="3318" y="1996"/>
                    <a:pt x="3318" y="1996"/>
                    <a:pt x="3318" y="1996"/>
                  </a:cubicBezTo>
                  <a:cubicBezTo>
                    <a:pt x="3817" y="499"/>
                    <a:pt x="3817" y="499"/>
                    <a:pt x="3817" y="499"/>
                  </a:cubicBezTo>
                  <a:cubicBezTo>
                    <a:pt x="624" y="499"/>
                    <a:pt x="624" y="499"/>
                    <a:pt x="624" y="499"/>
                  </a:cubicBezTo>
                </a:path>
              </a:pathLst>
            </a:custGeom>
            <a:noFill/>
            <a:ln w="127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sp>
          <p:nvSpPr>
            <p:cNvPr id="145" name="ShoppingCart_E7BF">
              <a:extLst>
                <a:ext uri="{FF2B5EF4-FFF2-40B4-BE49-F238E27FC236}">
                  <a16:creationId xmlns:a16="http://schemas.microsoft.com/office/drawing/2014/main" id="{8570972E-05DE-41F3-AB5A-128C8E155E12}"/>
                </a:ext>
              </a:extLst>
            </p:cNvPr>
            <p:cNvSpPr>
              <a:spLocks noChangeAspect="1" noEditPoints="1"/>
            </p:cNvSpPr>
            <p:nvPr/>
          </p:nvSpPr>
          <p:spPr bwMode="auto">
            <a:xfrm flipH="1">
              <a:off x="2710946" y="1677222"/>
              <a:ext cx="153832" cy="130812"/>
            </a:xfrm>
            <a:custGeom>
              <a:avLst/>
              <a:gdLst>
                <a:gd name="T0" fmla="*/ 3368 w 3817"/>
                <a:gd name="T1" fmla="*/ 2994 h 3244"/>
                <a:gd name="T2" fmla="*/ 3119 w 3817"/>
                <a:gd name="T3" fmla="*/ 3244 h 3244"/>
                <a:gd name="T4" fmla="*/ 2869 w 3817"/>
                <a:gd name="T5" fmla="*/ 2994 h 3244"/>
                <a:gd name="T6" fmla="*/ 3119 w 3817"/>
                <a:gd name="T7" fmla="*/ 2745 h 3244"/>
                <a:gd name="T8" fmla="*/ 3368 w 3817"/>
                <a:gd name="T9" fmla="*/ 2994 h 3244"/>
                <a:gd name="T10" fmla="*/ 1372 w 3817"/>
                <a:gd name="T11" fmla="*/ 2745 h 3244"/>
                <a:gd name="T12" fmla="*/ 1123 w 3817"/>
                <a:gd name="T13" fmla="*/ 2994 h 3244"/>
                <a:gd name="T14" fmla="*/ 1372 w 3817"/>
                <a:gd name="T15" fmla="*/ 3244 h 3244"/>
                <a:gd name="T16" fmla="*/ 1622 w 3817"/>
                <a:gd name="T17" fmla="*/ 2994 h 3244"/>
                <a:gd name="T18" fmla="*/ 1372 w 3817"/>
                <a:gd name="T19" fmla="*/ 2745 h 3244"/>
                <a:gd name="T20" fmla="*/ 0 w 3817"/>
                <a:gd name="T21" fmla="*/ 0 h 3244"/>
                <a:gd name="T22" fmla="*/ 457 w 3817"/>
                <a:gd name="T23" fmla="*/ 0 h 3244"/>
                <a:gd name="T24" fmla="*/ 1372 w 3817"/>
                <a:gd name="T25" fmla="*/ 2745 h 3244"/>
                <a:gd name="T26" fmla="*/ 3119 w 3817"/>
                <a:gd name="T27" fmla="*/ 2745 h 3244"/>
                <a:gd name="T28" fmla="*/ 1123 w 3817"/>
                <a:gd name="T29" fmla="*/ 1996 h 3244"/>
                <a:gd name="T30" fmla="*/ 3318 w 3817"/>
                <a:gd name="T31" fmla="*/ 1996 h 3244"/>
                <a:gd name="T32" fmla="*/ 3817 w 3817"/>
                <a:gd name="T33" fmla="*/ 499 h 3244"/>
                <a:gd name="T34" fmla="*/ 624 w 3817"/>
                <a:gd name="T35" fmla="*/ 499 h 3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17" h="3244">
                  <a:moveTo>
                    <a:pt x="3368" y="2994"/>
                  </a:moveTo>
                  <a:cubicBezTo>
                    <a:pt x="3368" y="3132"/>
                    <a:pt x="3257" y="3244"/>
                    <a:pt x="3119" y="3244"/>
                  </a:cubicBezTo>
                  <a:cubicBezTo>
                    <a:pt x="2981" y="3244"/>
                    <a:pt x="2869" y="3132"/>
                    <a:pt x="2869" y="2994"/>
                  </a:cubicBezTo>
                  <a:cubicBezTo>
                    <a:pt x="2869" y="2856"/>
                    <a:pt x="2981" y="2745"/>
                    <a:pt x="3119" y="2745"/>
                  </a:cubicBezTo>
                  <a:cubicBezTo>
                    <a:pt x="3257" y="2745"/>
                    <a:pt x="3368" y="2856"/>
                    <a:pt x="3368" y="2994"/>
                  </a:cubicBezTo>
                  <a:close/>
                  <a:moveTo>
                    <a:pt x="1372" y="2745"/>
                  </a:moveTo>
                  <a:cubicBezTo>
                    <a:pt x="1234" y="2745"/>
                    <a:pt x="1123" y="2856"/>
                    <a:pt x="1123" y="2994"/>
                  </a:cubicBezTo>
                  <a:cubicBezTo>
                    <a:pt x="1123" y="3132"/>
                    <a:pt x="1234" y="3244"/>
                    <a:pt x="1372" y="3244"/>
                  </a:cubicBezTo>
                  <a:cubicBezTo>
                    <a:pt x="1510" y="3244"/>
                    <a:pt x="1622" y="3132"/>
                    <a:pt x="1622" y="2994"/>
                  </a:cubicBezTo>
                  <a:cubicBezTo>
                    <a:pt x="1622" y="2856"/>
                    <a:pt x="1510" y="2745"/>
                    <a:pt x="1372" y="2745"/>
                  </a:cubicBezTo>
                  <a:close/>
                  <a:moveTo>
                    <a:pt x="0" y="0"/>
                  </a:moveTo>
                  <a:cubicBezTo>
                    <a:pt x="457" y="0"/>
                    <a:pt x="457" y="0"/>
                    <a:pt x="457" y="0"/>
                  </a:cubicBezTo>
                  <a:cubicBezTo>
                    <a:pt x="1372" y="2745"/>
                    <a:pt x="1372" y="2745"/>
                    <a:pt x="1372" y="2745"/>
                  </a:cubicBezTo>
                  <a:cubicBezTo>
                    <a:pt x="3119" y="2745"/>
                    <a:pt x="3119" y="2745"/>
                    <a:pt x="3119" y="2745"/>
                  </a:cubicBezTo>
                  <a:moveTo>
                    <a:pt x="1123" y="1996"/>
                  </a:moveTo>
                  <a:cubicBezTo>
                    <a:pt x="3318" y="1996"/>
                    <a:pt x="3318" y="1996"/>
                    <a:pt x="3318" y="1996"/>
                  </a:cubicBezTo>
                  <a:cubicBezTo>
                    <a:pt x="3817" y="499"/>
                    <a:pt x="3817" y="499"/>
                    <a:pt x="3817" y="499"/>
                  </a:cubicBezTo>
                  <a:cubicBezTo>
                    <a:pt x="624" y="499"/>
                    <a:pt x="624" y="499"/>
                    <a:pt x="624" y="499"/>
                  </a:cubicBezTo>
                </a:path>
              </a:pathLst>
            </a:custGeom>
            <a:noFill/>
            <a:ln w="127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grpSp>
    </p:spTree>
    <p:extLst>
      <p:ext uri="{BB962C8B-B14F-4D97-AF65-F5344CB8AC3E}">
        <p14:creationId xmlns:p14="http://schemas.microsoft.com/office/powerpoint/2010/main" val="6787258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9"/>
                                        </p:tgtEl>
                                        <p:attrNameLst>
                                          <p:attrName>style.visibility</p:attrName>
                                        </p:attrNameLst>
                                      </p:cBhvr>
                                      <p:to>
                                        <p:strVal val="visible"/>
                                      </p:to>
                                    </p:set>
                                    <p:animEffect transition="in" filter="fade">
                                      <p:cBhvr>
                                        <p:cTn id="7" dur="500"/>
                                        <p:tgtEl>
                                          <p:spTgt spid="79"/>
                                        </p:tgtEl>
                                      </p:cBhvr>
                                    </p:animEffect>
                                  </p:childTnLst>
                                </p:cTn>
                              </p:par>
                              <p:par>
                                <p:cTn id="8" presetID="10" presetClass="entr" presetSubtype="0" fill="hold" nodeType="withEffect">
                                  <p:stCondLst>
                                    <p:cond delay="0"/>
                                  </p:stCondLst>
                                  <p:childTnLst>
                                    <p:set>
                                      <p:cBhvr>
                                        <p:cTn id="9" dur="1" fill="hold">
                                          <p:stCondLst>
                                            <p:cond delay="0"/>
                                          </p:stCondLst>
                                        </p:cTn>
                                        <p:tgtEl>
                                          <p:spTgt spid="84"/>
                                        </p:tgtEl>
                                        <p:attrNameLst>
                                          <p:attrName>style.visibility</p:attrName>
                                        </p:attrNameLst>
                                      </p:cBhvr>
                                      <p:to>
                                        <p:strVal val="visible"/>
                                      </p:to>
                                    </p:set>
                                    <p:animEffect transition="in" filter="fade">
                                      <p:cBhvr>
                                        <p:cTn id="10" dur="500"/>
                                        <p:tgtEl>
                                          <p:spTgt spid="8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5"/>
                                        </p:tgtEl>
                                        <p:attrNameLst>
                                          <p:attrName>style.visibility</p:attrName>
                                        </p:attrNameLst>
                                      </p:cBhvr>
                                      <p:to>
                                        <p:strVal val="visible"/>
                                      </p:to>
                                    </p:set>
                                    <p:animEffect transition="in" filter="fade">
                                      <p:cBhvr>
                                        <p:cTn id="13" dur="500"/>
                                        <p:tgtEl>
                                          <p:spTgt spid="10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1"/>
                                        </p:tgtEl>
                                        <p:attrNameLst>
                                          <p:attrName>style.visibility</p:attrName>
                                        </p:attrNameLst>
                                      </p:cBhvr>
                                      <p:to>
                                        <p:strVal val="visible"/>
                                      </p:to>
                                    </p:set>
                                    <p:animEffect transition="in" filter="fade">
                                      <p:cBhvr>
                                        <p:cTn id="16" dur="500"/>
                                        <p:tgtEl>
                                          <p:spTgt spid="11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8">
                                            <p:txEl>
                                              <p:pRg st="0" end="0"/>
                                            </p:txEl>
                                          </p:spTgt>
                                        </p:tgtEl>
                                        <p:attrNameLst>
                                          <p:attrName>style.visibility</p:attrName>
                                        </p:attrNameLst>
                                      </p:cBhvr>
                                      <p:to>
                                        <p:strVal val="visible"/>
                                      </p:to>
                                    </p:set>
                                    <p:animEffect transition="in" filter="fade">
                                      <p:cBhvr>
                                        <p:cTn id="19" dur="500"/>
                                        <p:tgtEl>
                                          <p:spTgt spid="18">
                                            <p:txEl>
                                              <p:pRg st="0" end="0"/>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52">
                                            <p:txEl>
                                              <p:pRg st="0" end="0"/>
                                            </p:txEl>
                                          </p:spTgt>
                                        </p:tgtEl>
                                        <p:attrNameLst>
                                          <p:attrName>style.visibility</p:attrName>
                                        </p:attrNameLst>
                                      </p:cBhvr>
                                      <p:to>
                                        <p:strVal val="visible"/>
                                      </p:to>
                                    </p:set>
                                    <p:animEffect transition="in" filter="fade">
                                      <p:cBhvr>
                                        <p:cTn id="22" dur="500"/>
                                        <p:tgtEl>
                                          <p:spTgt spid="52">
                                            <p:txEl>
                                              <p:pRg st="0" end="0"/>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500"/>
                                        <p:tgtEl>
                                          <p:spTgt spid="1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fade">
                                      <p:cBhvr>
                                        <p:cTn id="28" dur="500"/>
                                        <p:tgtEl>
                                          <p:spTgt spid="15"/>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6">
                                            <p:txEl>
                                              <p:pRg st="0" end="0"/>
                                            </p:txEl>
                                          </p:spTgt>
                                        </p:tgtEl>
                                        <p:attrNameLst>
                                          <p:attrName>style.visibility</p:attrName>
                                        </p:attrNameLst>
                                      </p:cBhvr>
                                      <p:to>
                                        <p:strVal val="visible"/>
                                      </p:to>
                                    </p:set>
                                    <p:animEffect transition="in" filter="fade">
                                      <p:cBhvr>
                                        <p:cTn id="31" dur="500"/>
                                        <p:tgtEl>
                                          <p:spTgt spid="26">
                                            <p:txEl>
                                              <p:pRg st="0" end="0"/>
                                            </p:txEl>
                                          </p:spTgt>
                                        </p:tgtEl>
                                      </p:cBhvr>
                                    </p:animEffect>
                                  </p:childTnLst>
                                </p:cTn>
                              </p:par>
                              <p:par>
                                <p:cTn id="32" presetID="10" presetClass="entr" presetSubtype="0" fill="hold" grpId="0" nodeType="withEffect" nodePh="1">
                                  <p:stCondLst>
                                    <p:cond delay="0"/>
                                  </p:stCondLst>
                                  <p:endCondLst>
                                    <p:cond evt="begin" delay="0">
                                      <p:tn val="32"/>
                                    </p:cond>
                                  </p:endCondLst>
                                  <p:childTnLst>
                                    <p:set>
                                      <p:cBhvr>
                                        <p:cTn id="33" dur="1" fill="hold">
                                          <p:stCondLst>
                                            <p:cond delay="0"/>
                                          </p:stCondLst>
                                        </p:cTn>
                                        <p:tgtEl>
                                          <p:spTgt spid="741"/>
                                        </p:tgtEl>
                                        <p:attrNameLst>
                                          <p:attrName>style.visibility</p:attrName>
                                        </p:attrNameLst>
                                      </p:cBhvr>
                                      <p:to>
                                        <p:strVal val="visible"/>
                                      </p:to>
                                    </p:set>
                                    <p:animEffect transition="in" filter="fade">
                                      <p:cBhvr>
                                        <p:cTn id="34" dur="500"/>
                                        <p:tgtEl>
                                          <p:spTgt spid="741"/>
                                        </p:tgtEl>
                                      </p:cBhvr>
                                    </p:animEffect>
                                  </p:childTnLst>
                                </p:cTn>
                              </p:par>
                              <p:par>
                                <p:cTn id="35" presetID="10" presetClass="entr" presetSubtype="0" fill="hold" nodeType="withEffect">
                                  <p:stCondLst>
                                    <p:cond delay="0"/>
                                  </p:stCondLst>
                                  <p:childTnLst>
                                    <p:set>
                                      <p:cBhvr>
                                        <p:cTn id="36" dur="1" fill="hold">
                                          <p:stCondLst>
                                            <p:cond delay="0"/>
                                          </p:stCondLst>
                                        </p:cTn>
                                        <p:tgtEl>
                                          <p:spTgt spid="94"/>
                                        </p:tgtEl>
                                        <p:attrNameLst>
                                          <p:attrName>style.visibility</p:attrName>
                                        </p:attrNameLst>
                                      </p:cBhvr>
                                      <p:to>
                                        <p:strVal val="visible"/>
                                      </p:to>
                                    </p:set>
                                    <p:animEffect transition="in" filter="fade">
                                      <p:cBhvr>
                                        <p:cTn id="37" dur="500"/>
                                        <p:tgtEl>
                                          <p:spTgt spid="94"/>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mph" presetSubtype="0" grpId="1" nodeType="clickEffect">
                                  <p:stCondLst>
                                    <p:cond delay="0"/>
                                  </p:stCondLst>
                                  <p:childTnLst>
                                    <p:set>
                                      <p:cBhvr>
                                        <p:cTn id="41" dur="indefinite"/>
                                        <p:tgtEl>
                                          <p:spTgt spid="79"/>
                                        </p:tgtEl>
                                        <p:attrNameLst>
                                          <p:attrName>style.opacity</p:attrName>
                                        </p:attrNameLst>
                                      </p:cBhvr>
                                      <p:to>
                                        <p:strVal val="0.1"/>
                                      </p:to>
                                    </p:set>
                                    <p:animEffect filter="image" prLst="opacity: 0.1">
                                      <p:cBhvr rctx="IE">
                                        <p:cTn id="42" dur="indefinite"/>
                                        <p:tgtEl>
                                          <p:spTgt spid="79"/>
                                        </p:tgtEl>
                                      </p:cBhvr>
                                    </p:animEffect>
                                  </p:childTnLst>
                                </p:cTn>
                              </p:par>
                              <p:par>
                                <p:cTn id="43" presetID="9" presetClass="emph" presetSubtype="0" nodeType="withEffect">
                                  <p:stCondLst>
                                    <p:cond delay="0"/>
                                  </p:stCondLst>
                                  <p:childTnLst>
                                    <p:set>
                                      <p:cBhvr>
                                        <p:cTn id="44" dur="indefinite"/>
                                        <p:tgtEl>
                                          <p:spTgt spid="84"/>
                                        </p:tgtEl>
                                        <p:attrNameLst>
                                          <p:attrName>style.opacity</p:attrName>
                                        </p:attrNameLst>
                                      </p:cBhvr>
                                      <p:to>
                                        <p:strVal val="0.1"/>
                                      </p:to>
                                    </p:set>
                                    <p:animEffect filter="image" prLst="opacity: 0.1">
                                      <p:cBhvr rctx="IE">
                                        <p:cTn id="45" dur="indefinite"/>
                                        <p:tgtEl>
                                          <p:spTgt spid="84"/>
                                        </p:tgtEl>
                                      </p:cBhvr>
                                    </p:animEffect>
                                  </p:childTnLst>
                                </p:cTn>
                              </p:par>
                              <p:par>
                                <p:cTn id="46" presetID="9" presetClass="emph" presetSubtype="0" grpId="1" nodeType="withEffect">
                                  <p:stCondLst>
                                    <p:cond delay="0"/>
                                  </p:stCondLst>
                                  <p:childTnLst>
                                    <p:set>
                                      <p:cBhvr>
                                        <p:cTn id="47" dur="indefinite"/>
                                        <p:tgtEl>
                                          <p:spTgt spid="105"/>
                                        </p:tgtEl>
                                        <p:attrNameLst>
                                          <p:attrName>style.opacity</p:attrName>
                                        </p:attrNameLst>
                                      </p:cBhvr>
                                      <p:to>
                                        <p:strVal val="0.1"/>
                                      </p:to>
                                    </p:set>
                                    <p:animEffect filter="image" prLst="opacity: 0.1">
                                      <p:cBhvr rctx="IE">
                                        <p:cTn id="48" dur="indefinite"/>
                                        <p:tgtEl>
                                          <p:spTgt spid="105"/>
                                        </p:tgtEl>
                                      </p:cBhvr>
                                    </p:animEffect>
                                  </p:childTnLst>
                                </p:cTn>
                              </p:par>
                              <p:par>
                                <p:cTn id="49" presetID="9" presetClass="emph" presetSubtype="0" grpId="1" nodeType="withEffect">
                                  <p:stCondLst>
                                    <p:cond delay="0"/>
                                  </p:stCondLst>
                                  <p:childTnLst>
                                    <p:set>
                                      <p:cBhvr>
                                        <p:cTn id="50" dur="indefinite"/>
                                        <p:tgtEl>
                                          <p:spTgt spid="111"/>
                                        </p:tgtEl>
                                        <p:attrNameLst>
                                          <p:attrName>style.opacity</p:attrName>
                                        </p:attrNameLst>
                                      </p:cBhvr>
                                      <p:to>
                                        <p:strVal val="0.1"/>
                                      </p:to>
                                    </p:set>
                                    <p:animEffect filter="image" prLst="opacity: 0.1">
                                      <p:cBhvr rctx="IE">
                                        <p:cTn id="51" dur="indefinite"/>
                                        <p:tgtEl>
                                          <p:spTgt spid="111"/>
                                        </p:tgtEl>
                                      </p:cBhvr>
                                    </p:animEffect>
                                  </p:childTnLst>
                                </p:cTn>
                              </p:par>
                              <p:par>
                                <p:cTn id="52" presetID="9" presetClass="emph" presetSubtype="0" grpId="1" nodeType="withEffect">
                                  <p:stCondLst>
                                    <p:cond delay="0"/>
                                  </p:stCondLst>
                                  <p:childTnLst>
                                    <p:set>
                                      <p:cBhvr>
                                        <p:cTn id="53" dur="indefinite"/>
                                        <p:tgtEl>
                                          <p:spTgt spid="18">
                                            <p:txEl>
                                              <p:pRg st="0" end="0"/>
                                            </p:txEl>
                                          </p:spTgt>
                                        </p:tgtEl>
                                        <p:attrNameLst>
                                          <p:attrName>style.opacity</p:attrName>
                                        </p:attrNameLst>
                                      </p:cBhvr>
                                      <p:to>
                                        <p:strVal val="0.1"/>
                                      </p:to>
                                    </p:set>
                                    <p:animEffect filter="image" prLst="opacity: 0.1">
                                      <p:cBhvr rctx="IE">
                                        <p:cTn id="54" dur="indefinite"/>
                                        <p:tgtEl>
                                          <p:spTgt spid="18">
                                            <p:txEl>
                                              <p:pRg st="0" end="0"/>
                                            </p:txEl>
                                          </p:spTgt>
                                        </p:tgtEl>
                                      </p:cBhvr>
                                    </p:animEffect>
                                  </p:childTnLst>
                                </p:cTn>
                              </p:par>
                              <p:par>
                                <p:cTn id="55" presetID="9" presetClass="emph" presetSubtype="0" grpId="1" nodeType="withEffect">
                                  <p:stCondLst>
                                    <p:cond delay="0"/>
                                  </p:stCondLst>
                                  <p:childTnLst>
                                    <p:set>
                                      <p:cBhvr>
                                        <p:cTn id="56" dur="indefinite"/>
                                        <p:tgtEl>
                                          <p:spTgt spid="52">
                                            <p:txEl>
                                              <p:pRg st="0" end="0"/>
                                            </p:txEl>
                                          </p:spTgt>
                                        </p:tgtEl>
                                        <p:attrNameLst>
                                          <p:attrName>style.opacity</p:attrName>
                                        </p:attrNameLst>
                                      </p:cBhvr>
                                      <p:to>
                                        <p:strVal val="0.1"/>
                                      </p:to>
                                    </p:set>
                                    <p:animEffect filter="image" prLst="opacity: 0.1">
                                      <p:cBhvr rctx="IE">
                                        <p:cTn id="57" dur="indefinite"/>
                                        <p:tgtEl>
                                          <p:spTgt spid="52">
                                            <p:txEl>
                                              <p:pRg st="0" end="0"/>
                                            </p:txEl>
                                          </p:spTgt>
                                        </p:tgtEl>
                                      </p:cBhvr>
                                    </p:animEffect>
                                  </p:childTnLst>
                                </p:cTn>
                              </p:par>
                              <p:par>
                                <p:cTn id="58" presetID="9" presetClass="emph" presetSubtype="0" grpId="1" nodeType="withEffect">
                                  <p:stCondLst>
                                    <p:cond delay="0"/>
                                  </p:stCondLst>
                                  <p:childTnLst>
                                    <p:set>
                                      <p:cBhvr>
                                        <p:cTn id="59" dur="indefinite"/>
                                        <p:tgtEl>
                                          <p:spTgt spid="10"/>
                                        </p:tgtEl>
                                        <p:attrNameLst>
                                          <p:attrName>style.opacity</p:attrName>
                                        </p:attrNameLst>
                                      </p:cBhvr>
                                      <p:to>
                                        <p:strVal val="0.1"/>
                                      </p:to>
                                    </p:set>
                                    <p:animEffect filter="image" prLst="opacity: 0.1">
                                      <p:cBhvr rctx="IE">
                                        <p:cTn id="60" dur="indefinite"/>
                                        <p:tgtEl>
                                          <p:spTgt spid="10"/>
                                        </p:tgtEl>
                                      </p:cBhvr>
                                    </p:animEffect>
                                  </p:childTnLst>
                                </p:cTn>
                              </p:par>
                              <p:par>
                                <p:cTn id="61" presetID="9" presetClass="emph" presetSubtype="0" grpId="1" nodeType="withEffect">
                                  <p:stCondLst>
                                    <p:cond delay="0"/>
                                  </p:stCondLst>
                                  <p:childTnLst>
                                    <p:set>
                                      <p:cBhvr>
                                        <p:cTn id="62" dur="indefinite"/>
                                        <p:tgtEl>
                                          <p:spTgt spid="15"/>
                                        </p:tgtEl>
                                        <p:attrNameLst>
                                          <p:attrName>style.opacity</p:attrName>
                                        </p:attrNameLst>
                                      </p:cBhvr>
                                      <p:to>
                                        <p:strVal val="0.1"/>
                                      </p:to>
                                    </p:set>
                                    <p:animEffect filter="image" prLst="opacity: 0.1">
                                      <p:cBhvr rctx="IE">
                                        <p:cTn id="63" dur="indefinite"/>
                                        <p:tgtEl>
                                          <p:spTgt spid="15"/>
                                        </p:tgtEl>
                                      </p:cBhvr>
                                    </p:animEffect>
                                  </p:childTnLst>
                                </p:cTn>
                              </p:par>
                              <p:par>
                                <p:cTn id="64" presetID="9" presetClass="emph" presetSubtype="0" grpId="1" nodeType="withEffect">
                                  <p:stCondLst>
                                    <p:cond delay="0"/>
                                  </p:stCondLst>
                                  <p:childTnLst>
                                    <p:set>
                                      <p:cBhvr>
                                        <p:cTn id="65" dur="indefinite"/>
                                        <p:tgtEl>
                                          <p:spTgt spid="26">
                                            <p:txEl>
                                              <p:pRg st="0" end="0"/>
                                            </p:txEl>
                                          </p:spTgt>
                                        </p:tgtEl>
                                        <p:attrNameLst>
                                          <p:attrName>style.opacity</p:attrName>
                                        </p:attrNameLst>
                                      </p:cBhvr>
                                      <p:to>
                                        <p:strVal val="0.1"/>
                                      </p:to>
                                    </p:set>
                                    <p:animEffect filter="image" prLst="opacity: 0.1">
                                      <p:cBhvr rctx="IE">
                                        <p:cTn id="66" dur="indefinite"/>
                                        <p:tgtEl>
                                          <p:spTgt spid="26">
                                            <p:txEl>
                                              <p:pRg st="0" end="0"/>
                                            </p:txEl>
                                          </p:spTgt>
                                        </p:tgtEl>
                                      </p:cBhvr>
                                    </p:animEffect>
                                  </p:childTnLst>
                                </p:cTn>
                              </p:par>
                              <p:par>
                                <p:cTn id="67" presetID="9" presetClass="emph" presetSubtype="0" grpId="1" nodeType="withEffect" nodePh="1">
                                  <p:stCondLst>
                                    <p:cond delay="0"/>
                                  </p:stCondLst>
                                  <p:endCondLst>
                                    <p:cond evt="begin" delay="0">
                                      <p:tn val="67"/>
                                    </p:cond>
                                  </p:endCondLst>
                                  <p:childTnLst>
                                    <p:set>
                                      <p:cBhvr>
                                        <p:cTn id="68" dur="indefinite"/>
                                        <p:tgtEl>
                                          <p:spTgt spid="741"/>
                                        </p:tgtEl>
                                        <p:attrNameLst>
                                          <p:attrName>style.opacity</p:attrName>
                                        </p:attrNameLst>
                                      </p:cBhvr>
                                      <p:to>
                                        <p:strVal val="0.1"/>
                                      </p:to>
                                    </p:set>
                                    <p:animEffect filter="image" prLst="opacity: 0.1">
                                      <p:cBhvr rctx="IE">
                                        <p:cTn id="69" dur="indefinite"/>
                                        <p:tgtEl>
                                          <p:spTgt spid="741"/>
                                        </p:tgtEl>
                                      </p:cBhvr>
                                    </p:animEffect>
                                  </p:childTnLst>
                                </p:cTn>
                              </p:par>
                              <p:par>
                                <p:cTn id="70" presetID="9" presetClass="emph" presetSubtype="0" nodeType="withEffect">
                                  <p:stCondLst>
                                    <p:cond delay="0"/>
                                  </p:stCondLst>
                                  <p:childTnLst>
                                    <p:set>
                                      <p:cBhvr>
                                        <p:cTn id="71" dur="indefinite"/>
                                        <p:tgtEl>
                                          <p:spTgt spid="94"/>
                                        </p:tgtEl>
                                        <p:attrNameLst>
                                          <p:attrName>style.opacity</p:attrName>
                                        </p:attrNameLst>
                                      </p:cBhvr>
                                      <p:to>
                                        <p:strVal val="0.1"/>
                                      </p:to>
                                    </p:set>
                                    <p:animEffect filter="image" prLst="opacity: 0.1">
                                      <p:cBhvr rctx="IE">
                                        <p:cTn id="72" dur="indefinite"/>
                                        <p:tgtEl>
                                          <p:spTgt spid="94"/>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80"/>
                                        </p:tgtEl>
                                        <p:attrNameLst>
                                          <p:attrName>style.visibility</p:attrName>
                                        </p:attrNameLst>
                                      </p:cBhvr>
                                      <p:to>
                                        <p:strVal val="visible"/>
                                      </p:to>
                                    </p:set>
                                    <p:animEffect transition="in" filter="fade">
                                      <p:cBhvr>
                                        <p:cTn id="75" dur="500"/>
                                        <p:tgtEl>
                                          <p:spTgt spid="80"/>
                                        </p:tgtEl>
                                      </p:cBhvr>
                                    </p:animEffect>
                                  </p:childTnLst>
                                </p:cTn>
                              </p:par>
                              <p:par>
                                <p:cTn id="76" presetID="10" presetClass="entr" presetSubtype="0" fill="hold" nodeType="withEffect">
                                  <p:stCondLst>
                                    <p:cond delay="0"/>
                                  </p:stCondLst>
                                  <p:childTnLst>
                                    <p:set>
                                      <p:cBhvr>
                                        <p:cTn id="77" dur="1" fill="hold">
                                          <p:stCondLst>
                                            <p:cond delay="0"/>
                                          </p:stCondLst>
                                        </p:cTn>
                                        <p:tgtEl>
                                          <p:spTgt spid="85"/>
                                        </p:tgtEl>
                                        <p:attrNameLst>
                                          <p:attrName>style.visibility</p:attrName>
                                        </p:attrNameLst>
                                      </p:cBhvr>
                                      <p:to>
                                        <p:strVal val="visible"/>
                                      </p:to>
                                    </p:set>
                                    <p:animEffect transition="in" filter="fade">
                                      <p:cBhvr>
                                        <p:cTn id="78" dur="500"/>
                                        <p:tgtEl>
                                          <p:spTgt spid="85"/>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106"/>
                                        </p:tgtEl>
                                        <p:attrNameLst>
                                          <p:attrName>style.visibility</p:attrName>
                                        </p:attrNameLst>
                                      </p:cBhvr>
                                      <p:to>
                                        <p:strVal val="visible"/>
                                      </p:to>
                                    </p:set>
                                    <p:animEffect transition="in" filter="fade">
                                      <p:cBhvr>
                                        <p:cTn id="81" dur="500"/>
                                        <p:tgtEl>
                                          <p:spTgt spid="106"/>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112"/>
                                        </p:tgtEl>
                                        <p:attrNameLst>
                                          <p:attrName>style.visibility</p:attrName>
                                        </p:attrNameLst>
                                      </p:cBhvr>
                                      <p:to>
                                        <p:strVal val="visible"/>
                                      </p:to>
                                    </p:set>
                                    <p:animEffect transition="in" filter="fade">
                                      <p:cBhvr>
                                        <p:cTn id="84" dur="500"/>
                                        <p:tgtEl>
                                          <p:spTgt spid="112"/>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19">
                                            <p:txEl>
                                              <p:pRg st="0" end="0"/>
                                            </p:txEl>
                                          </p:spTgt>
                                        </p:tgtEl>
                                        <p:attrNameLst>
                                          <p:attrName>style.visibility</p:attrName>
                                        </p:attrNameLst>
                                      </p:cBhvr>
                                      <p:to>
                                        <p:strVal val="visible"/>
                                      </p:to>
                                    </p:set>
                                    <p:animEffect transition="in" filter="fade">
                                      <p:cBhvr>
                                        <p:cTn id="87" dur="500"/>
                                        <p:tgtEl>
                                          <p:spTgt spid="19">
                                            <p:txEl>
                                              <p:pRg st="0" end="0"/>
                                            </p:txEl>
                                          </p:spTgt>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53">
                                            <p:txEl>
                                              <p:pRg st="0" end="0"/>
                                            </p:txEl>
                                          </p:spTgt>
                                        </p:tgtEl>
                                        <p:attrNameLst>
                                          <p:attrName>style.visibility</p:attrName>
                                        </p:attrNameLst>
                                      </p:cBhvr>
                                      <p:to>
                                        <p:strVal val="visible"/>
                                      </p:to>
                                    </p:set>
                                    <p:animEffect transition="in" filter="fade">
                                      <p:cBhvr>
                                        <p:cTn id="90" dur="500"/>
                                        <p:tgtEl>
                                          <p:spTgt spid="53">
                                            <p:txEl>
                                              <p:pRg st="0" end="0"/>
                                            </p:txEl>
                                          </p:spTgt>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12"/>
                                        </p:tgtEl>
                                        <p:attrNameLst>
                                          <p:attrName>style.visibility</p:attrName>
                                        </p:attrNameLst>
                                      </p:cBhvr>
                                      <p:to>
                                        <p:strVal val="visible"/>
                                      </p:to>
                                    </p:set>
                                    <p:animEffect transition="in" filter="fade">
                                      <p:cBhvr>
                                        <p:cTn id="93" dur="500"/>
                                        <p:tgtEl>
                                          <p:spTgt spid="12"/>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16"/>
                                        </p:tgtEl>
                                        <p:attrNameLst>
                                          <p:attrName>style.visibility</p:attrName>
                                        </p:attrNameLst>
                                      </p:cBhvr>
                                      <p:to>
                                        <p:strVal val="visible"/>
                                      </p:to>
                                    </p:set>
                                    <p:animEffect transition="in" filter="fade">
                                      <p:cBhvr>
                                        <p:cTn id="96" dur="500"/>
                                        <p:tgtEl>
                                          <p:spTgt spid="16"/>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27">
                                            <p:txEl>
                                              <p:pRg st="0" end="0"/>
                                            </p:txEl>
                                          </p:spTgt>
                                        </p:tgtEl>
                                        <p:attrNameLst>
                                          <p:attrName>style.visibility</p:attrName>
                                        </p:attrNameLst>
                                      </p:cBhvr>
                                      <p:to>
                                        <p:strVal val="visible"/>
                                      </p:to>
                                    </p:set>
                                    <p:animEffect transition="in" filter="fade">
                                      <p:cBhvr>
                                        <p:cTn id="99" dur="500"/>
                                        <p:tgtEl>
                                          <p:spTgt spid="27">
                                            <p:txEl>
                                              <p:pRg st="0" end="0"/>
                                            </p:txEl>
                                          </p:spTgt>
                                        </p:tgtEl>
                                      </p:cBhvr>
                                    </p:animEffect>
                                  </p:childTnLst>
                                </p:cTn>
                              </p:par>
                              <p:par>
                                <p:cTn id="100" presetID="10" presetClass="entr" presetSubtype="0" fill="hold" grpId="0" nodeType="withEffect" nodePh="1">
                                  <p:stCondLst>
                                    <p:cond delay="0"/>
                                  </p:stCondLst>
                                  <p:endCondLst>
                                    <p:cond evt="begin" delay="0">
                                      <p:tn val="100"/>
                                    </p:cond>
                                  </p:endCondLst>
                                  <p:childTnLst>
                                    <p:set>
                                      <p:cBhvr>
                                        <p:cTn id="101" dur="1" fill="hold">
                                          <p:stCondLst>
                                            <p:cond delay="0"/>
                                          </p:stCondLst>
                                        </p:cTn>
                                        <p:tgtEl>
                                          <p:spTgt spid="746"/>
                                        </p:tgtEl>
                                        <p:attrNameLst>
                                          <p:attrName>style.visibility</p:attrName>
                                        </p:attrNameLst>
                                      </p:cBhvr>
                                      <p:to>
                                        <p:strVal val="visible"/>
                                      </p:to>
                                    </p:set>
                                    <p:animEffect transition="in" filter="fade">
                                      <p:cBhvr>
                                        <p:cTn id="102" dur="500"/>
                                        <p:tgtEl>
                                          <p:spTgt spid="746"/>
                                        </p:tgtEl>
                                      </p:cBhvr>
                                    </p:animEffect>
                                  </p:childTnLst>
                                </p:cTn>
                              </p:par>
                              <p:par>
                                <p:cTn id="103" presetID="10" presetClass="entr" presetSubtype="0" fill="hold" nodeType="withEffect">
                                  <p:stCondLst>
                                    <p:cond delay="0"/>
                                  </p:stCondLst>
                                  <p:childTnLst>
                                    <p:set>
                                      <p:cBhvr>
                                        <p:cTn id="104" dur="1" fill="hold">
                                          <p:stCondLst>
                                            <p:cond delay="0"/>
                                          </p:stCondLst>
                                        </p:cTn>
                                        <p:tgtEl>
                                          <p:spTgt spid="138"/>
                                        </p:tgtEl>
                                        <p:attrNameLst>
                                          <p:attrName>style.visibility</p:attrName>
                                        </p:attrNameLst>
                                      </p:cBhvr>
                                      <p:to>
                                        <p:strVal val="visible"/>
                                      </p:to>
                                    </p:set>
                                    <p:animEffect transition="in" filter="fade">
                                      <p:cBhvr>
                                        <p:cTn id="105" dur="500"/>
                                        <p:tgtEl>
                                          <p:spTgt spid="138"/>
                                        </p:tgtEl>
                                      </p:cBhvr>
                                    </p:animEffect>
                                  </p:childTnLst>
                                </p:cTn>
                              </p:par>
                            </p:childTnLst>
                          </p:cTn>
                        </p:par>
                      </p:childTnLst>
                    </p:cTn>
                  </p:par>
                  <p:par>
                    <p:cTn id="106" fill="hold">
                      <p:stCondLst>
                        <p:cond delay="indefinite"/>
                      </p:stCondLst>
                      <p:childTnLst>
                        <p:par>
                          <p:cTn id="107" fill="hold">
                            <p:stCondLst>
                              <p:cond delay="0"/>
                            </p:stCondLst>
                            <p:childTnLst>
                              <p:par>
                                <p:cTn id="108" presetID="9" presetClass="emph" presetSubtype="0" grpId="1" nodeType="clickEffect">
                                  <p:stCondLst>
                                    <p:cond delay="0"/>
                                  </p:stCondLst>
                                  <p:childTnLst>
                                    <p:set>
                                      <p:cBhvr>
                                        <p:cTn id="109" dur="indefinite"/>
                                        <p:tgtEl>
                                          <p:spTgt spid="80"/>
                                        </p:tgtEl>
                                        <p:attrNameLst>
                                          <p:attrName>style.opacity</p:attrName>
                                        </p:attrNameLst>
                                      </p:cBhvr>
                                      <p:to>
                                        <p:strVal val="0.1"/>
                                      </p:to>
                                    </p:set>
                                    <p:animEffect filter="image" prLst="opacity: 0.1">
                                      <p:cBhvr rctx="IE">
                                        <p:cTn id="110" dur="indefinite"/>
                                        <p:tgtEl>
                                          <p:spTgt spid="80"/>
                                        </p:tgtEl>
                                      </p:cBhvr>
                                    </p:animEffect>
                                  </p:childTnLst>
                                </p:cTn>
                              </p:par>
                              <p:par>
                                <p:cTn id="111" presetID="9" presetClass="emph" presetSubtype="0" nodeType="withEffect">
                                  <p:stCondLst>
                                    <p:cond delay="0"/>
                                  </p:stCondLst>
                                  <p:childTnLst>
                                    <p:set>
                                      <p:cBhvr>
                                        <p:cTn id="112" dur="indefinite"/>
                                        <p:tgtEl>
                                          <p:spTgt spid="85"/>
                                        </p:tgtEl>
                                        <p:attrNameLst>
                                          <p:attrName>style.opacity</p:attrName>
                                        </p:attrNameLst>
                                      </p:cBhvr>
                                      <p:to>
                                        <p:strVal val="0.1"/>
                                      </p:to>
                                    </p:set>
                                    <p:animEffect filter="image" prLst="opacity: 0.1">
                                      <p:cBhvr rctx="IE">
                                        <p:cTn id="113" dur="indefinite"/>
                                        <p:tgtEl>
                                          <p:spTgt spid="85"/>
                                        </p:tgtEl>
                                      </p:cBhvr>
                                    </p:animEffect>
                                  </p:childTnLst>
                                </p:cTn>
                              </p:par>
                              <p:par>
                                <p:cTn id="114" presetID="9" presetClass="emph" presetSubtype="0" grpId="1" nodeType="withEffect">
                                  <p:stCondLst>
                                    <p:cond delay="0"/>
                                  </p:stCondLst>
                                  <p:childTnLst>
                                    <p:set>
                                      <p:cBhvr>
                                        <p:cTn id="115" dur="indefinite"/>
                                        <p:tgtEl>
                                          <p:spTgt spid="106"/>
                                        </p:tgtEl>
                                        <p:attrNameLst>
                                          <p:attrName>style.opacity</p:attrName>
                                        </p:attrNameLst>
                                      </p:cBhvr>
                                      <p:to>
                                        <p:strVal val="0.1"/>
                                      </p:to>
                                    </p:set>
                                    <p:animEffect filter="image" prLst="opacity: 0.1">
                                      <p:cBhvr rctx="IE">
                                        <p:cTn id="116" dur="indefinite"/>
                                        <p:tgtEl>
                                          <p:spTgt spid="106"/>
                                        </p:tgtEl>
                                      </p:cBhvr>
                                    </p:animEffect>
                                  </p:childTnLst>
                                </p:cTn>
                              </p:par>
                              <p:par>
                                <p:cTn id="117" presetID="9" presetClass="emph" presetSubtype="0" grpId="1" nodeType="withEffect">
                                  <p:stCondLst>
                                    <p:cond delay="0"/>
                                  </p:stCondLst>
                                  <p:childTnLst>
                                    <p:set>
                                      <p:cBhvr>
                                        <p:cTn id="118" dur="indefinite"/>
                                        <p:tgtEl>
                                          <p:spTgt spid="112"/>
                                        </p:tgtEl>
                                        <p:attrNameLst>
                                          <p:attrName>style.opacity</p:attrName>
                                        </p:attrNameLst>
                                      </p:cBhvr>
                                      <p:to>
                                        <p:strVal val="0.1"/>
                                      </p:to>
                                    </p:set>
                                    <p:animEffect filter="image" prLst="opacity: 0.1">
                                      <p:cBhvr rctx="IE">
                                        <p:cTn id="119" dur="indefinite"/>
                                        <p:tgtEl>
                                          <p:spTgt spid="112"/>
                                        </p:tgtEl>
                                      </p:cBhvr>
                                    </p:animEffect>
                                  </p:childTnLst>
                                </p:cTn>
                              </p:par>
                              <p:par>
                                <p:cTn id="120" presetID="9" presetClass="emph" presetSubtype="0" grpId="1" nodeType="withEffect">
                                  <p:stCondLst>
                                    <p:cond delay="0"/>
                                  </p:stCondLst>
                                  <p:childTnLst>
                                    <p:set>
                                      <p:cBhvr>
                                        <p:cTn id="121" dur="indefinite"/>
                                        <p:tgtEl>
                                          <p:spTgt spid="19">
                                            <p:txEl>
                                              <p:pRg st="0" end="0"/>
                                            </p:txEl>
                                          </p:spTgt>
                                        </p:tgtEl>
                                        <p:attrNameLst>
                                          <p:attrName>style.opacity</p:attrName>
                                        </p:attrNameLst>
                                      </p:cBhvr>
                                      <p:to>
                                        <p:strVal val="0.1"/>
                                      </p:to>
                                    </p:set>
                                    <p:animEffect filter="image" prLst="opacity: 0.1">
                                      <p:cBhvr rctx="IE">
                                        <p:cTn id="122" dur="indefinite"/>
                                        <p:tgtEl>
                                          <p:spTgt spid="19">
                                            <p:txEl>
                                              <p:pRg st="0" end="0"/>
                                            </p:txEl>
                                          </p:spTgt>
                                        </p:tgtEl>
                                      </p:cBhvr>
                                    </p:animEffect>
                                  </p:childTnLst>
                                </p:cTn>
                              </p:par>
                              <p:par>
                                <p:cTn id="123" presetID="9" presetClass="emph" presetSubtype="0" grpId="1" nodeType="withEffect">
                                  <p:stCondLst>
                                    <p:cond delay="0"/>
                                  </p:stCondLst>
                                  <p:childTnLst>
                                    <p:set>
                                      <p:cBhvr>
                                        <p:cTn id="124" dur="indefinite"/>
                                        <p:tgtEl>
                                          <p:spTgt spid="53">
                                            <p:txEl>
                                              <p:pRg st="0" end="0"/>
                                            </p:txEl>
                                          </p:spTgt>
                                        </p:tgtEl>
                                        <p:attrNameLst>
                                          <p:attrName>style.opacity</p:attrName>
                                        </p:attrNameLst>
                                      </p:cBhvr>
                                      <p:to>
                                        <p:strVal val="0.1"/>
                                      </p:to>
                                    </p:set>
                                    <p:animEffect filter="image" prLst="opacity: 0.1">
                                      <p:cBhvr rctx="IE">
                                        <p:cTn id="125" dur="indefinite"/>
                                        <p:tgtEl>
                                          <p:spTgt spid="53">
                                            <p:txEl>
                                              <p:pRg st="0" end="0"/>
                                            </p:txEl>
                                          </p:spTgt>
                                        </p:tgtEl>
                                      </p:cBhvr>
                                    </p:animEffect>
                                  </p:childTnLst>
                                </p:cTn>
                              </p:par>
                              <p:par>
                                <p:cTn id="126" presetID="9" presetClass="emph" presetSubtype="0" grpId="1" nodeType="withEffect">
                                  <p:stCondLst>
                                    <p:cond delay="0"/>
                                  </p:stCondLst>
                                  <p:childTnLst>
                                    <p:set>
                                      <p:cBhvr>
                                        <p:cTn id="127" dur="indefinite"/>
                                        <p:tgtEl>
                                          <p:spTgt spid="12"/>
                                        </p:tgtEl>
                                        <p:attrNameLst>
                                          <p:attrName>style.opacity</p:attrName>
                                        </p:attrNameLst>
                                      </p:cBhvr>
                                      <p:to>
                                        <p:strVal val="0.1"/>
                                      </p:to>
                                    </p:set>
                                    <p:animEffect filter="image" prLst="opacity: 0.1">
                                      <p:cBhvr rctx="IE">
                                        <p:cTn id="128" dur="indefinite"/>
                                        <p:tgtEl>
                                          <p:spTgt spid="12"/>
                                        </p:tgtEl>
                                      </p:cBhvr>
                                    </p:animEffect>
                                  </p:childTnLst>
                                </p:cTn>
                              </p:par>
                              <p:par>
                                <p:cTn id="129" presetID="9" presetClass="emph" presetSubtype="0" grpId="1" nodeType="withEffect">
                                  <p:stCondLst>
                                    <p:cond delay="0"/>
                                  </p:stCondLst>
                                  <p:childTnLst>
                                    <p:set>
                                      <p:cBhvr>
                                        <p:cTn id="130" dur="indefinite"/>
                                        <p:tgtEl>
                                          <p:spTgt spid="16"/>
                                        </p:tgtEl>
                                        <p:attrNameLst>
                                          <p:attrName>style.opacity</p:attrName>
                                        </p:attrNameLst>
                                      </p:cBhvr>
                                      <p:to>
                                        <p:strVal val="0.1"/>
                                      </p:to>
                                    </p:set>
                                    <p:animEffect filter="image" prLst="opacity: 0.1">
                                      <p:cBhvr rctx="IE">
                                        <p:cTn id="131" dur="indefinite"/>
                                        <p:tgtEl>
                                          <p:spTgt spid="16"/>
                                        </p:tgtEl>
                                      </p:cBhvr>
                                    </p:animEffect>
                                  </p:childTnLst>
                                </p:cTn>
                              </p:par>
                              <p:par>
                                <p:cTn id="132" presetID="9" presetClass="emph" presetSubtype="0" grpId="1" nodeType="withEffect">
                                  <p:stCondLst>
                                    <p:cond delay="0"/>
                                  </p:stCondLst>
                                  <p:childTnLst>
                                    <p:set>
                                      <p:cBhvr>
                                        <p:cTn id="133" dur="indefinite"/>
                                        <p:tgtEl>
                                          <p:spTgt spid="27">
                                            <p:txEl>
                                              <p:pRg st="0" end="0"/>
                                            </p:txEl>
                                          </p:spTgt>
                                        </p:tgtEl>
                                        <p:attrNameLst>
                                          <p:attrName>style.opacity</p:attrName>
                                        </p:attrNameLst>
                                      </p:cBhvr>
                                      <p:to>
                                        <p:strVal val="0.1"/>
                                      </p:to>
                                    </p:set>
                                    <p:animEffect filter="image" prLst="opacity: 0.1">
                                      <p:cBhvr rctx="IE">
                                        <p:cTn id="134" dur="indefinite"/>
                                        <p:tgtEl>
                                          <p:spTgt spid="27">
                                            <p:txEl>
                                              <p:pRg st="0" end="0"/>
                                            </p:txEl>
                                          </p:spTgt>
                                        </p:tgtEl>
                                      </p:cBhvr>
                                    </p:animEffect>
                                  </p:childTnLst>
                                </p:cTn>
                              </p:par>
                              <p:par>
                                <p:cTn id="135" presetID="9" presetClass="emph" presetSubtype="0" grpId="1" nodeType="withEffect" nodePh="1">
                                  <p:stCondLst>
                                    <p:cond delay="0"/>
                                  </p:stCondLst>
                                  <p:endCondLst>
                                    <p:cond evt="begin" delay="0">
                                      <p:tn val="135"/>
                                    </p:cond>
                                  </p:endCondLst>
                                  <p:childTnLst>
                                    <p:set>
                                      <p:cBhvr>
                                        <p:cTn id="136" dur="indefinite"/>
                                        <p:tgtEl>
                                          <p:spTgt spid="746"/>
                                        </p:tgtEl>
                                        <p:attrNameLst>
                                          <p:attrName>style.opacity</p:attrName>
                                        </p:attrNameLst>
                                      </p:cBhvr>
                                      <p:to>
                                        <p:strVal val="0.1"/>
                                      </p:to>
                                    </p:set>
                                    <p:animEffect filter="image" prLst="opacity: 0.1">
                                      <p:cBhvr rctx="IE">
                                        <p:cTn id="137" dur="indefinite"/>
                                        <p:tgtEl>
                                          <p:spTgt spid="746"/>
                                        </p:tgtEl>
                                      </p:cBhvr>
                                    </p:animEffect>
                                  </p:childTnLst>
                                </p:cTn>
                              </p:par>
                              <p:par>
                                <p:cTn id="138" presetID="9" presetClass="emph" presetSubtype="0" nodeType="withEffect">
                                  <p:stCondLst>
                                    <p:cond delay="0"/>
                                  </p:stCondLst>
                                  <p:childTnLst>
                                    <p:set>
                                      <p:cBhvr>
                                        <p:cTn id="139" dur="indefinite"/>
                                        <p:tgtEl>
                                          <p:spTgt spid="138"/>
                                        </p:tgtEl>
                                        <p:attrNameLst>
                                          <p:attrName>style.opacity</p:attrName>
                                        </p:attrNameLst>
                                      </p:cBhvr>
                                      <p:to>
                                        <p:strVal val="0.1"/>
                                      </p:to>
                                    </p:set>
                                    <p:animEffect filter="image" prLst="opacity: 0.1">
                                      <p:cBhvr rctx="IE">
                                        <p:cTn id="140" dur="indefinite"/>
                                        <p:tgtEl>
                                          <p:spTgt spid="138"/>
                                        </p:tgtEl>
                                      </p:cBhvr>
                                    </p:animEffect>
                                  </p:childTnLst>
                                </p:cTn>
                              </p:par>
                              <p:par>
                                <p:cTn id="141" presetID="10" presetClass="entr" presetSubtype="0" fill="hold" grpId="0" nodeType="withEffect">
                                  <p:stCondLst>
                                    <p:cond delay="0"/>
                                  </p:stCondLst>
                                  <p:childTnLst>
                                    <p:set>
                                      <p:cBhvr>
                                        <p:cTn id="142" dur="1" fill="hold">
                                          <p:stCondLst>
                                            <p:cond delay="0"/>
                                          </p:stCondLst>
                                        </p:cTn>
                                        <p:tgtEl>
                                          <p:spTgt spid="81"/>
                                        </p:tgtEl>
                                        <p:attrNameLst>
                                          <p:attrName>style.visibility</p:attrName>
                                        </p:attrNameLst>
                                      </p:cBhvr>
                                      <p:to>
                                        <p:strVal val="visible"/>
                                      </p:to>
                                    </p:set>
                                    <p:animEffect transition="in" filter="fade">
                                      <p:cBhvr>
                                        <p:cTn id="143" dur="500"/>
                                        <p:tgtEl>
                                          <p:spTgt spid="81"/>
                                        </p:tgtEl>
                                      </p:cBhvr>
                                    </p:animEffect>
                                  </p:childTnLst>
                                </p:cTn>
                              </p:par>
                              <p:par>
                                <p:cTn id="144" presetID="10" presetClass="entr" presetSubtype="0" fill="hold" nodeType="withEffect">
                                  <p:stCondLst>
                                    <p:cond delay="0"/>
                                  </p:stCondLst>
                                  <p:childTnLst>
                                    <p:set>
                                      <p:cBhvr>
                                        <p:cTn id="145" dur="1" fill="hold">
                                          <p:stCondLst>
                                            <p:cond delay="0"/>
                                          </p:stCondLst>
                                        </p:cTn>
                                        <p:tgtEl>
                                          <p:spTgt spid="86"/>
                                        </p:tgtEl>
                                        <p:attrNameLst>
                                          <p:attrName>style.visibility</p:attrName>
                                        </p:attrNameLst>
                                      </p:cBhvr>
                                      <p:to>
                                        <p:strVal val="visible"/>
                                      </p:to>
                                    </p:set>
                                    <p:animEffect transition="in" filter="fade">
                                      <p:cBhvr>
                                        <p:cTn id="146" dur="500"/>
                                        <p:tgtEl>
                                          <p:spTgt spid="86"/>
                                        </p:tgtEl>
                                      </p:cBhvr>
                                    </p:animEffect>
                                  </p:childTnLst>
                                </p:cTn>
                              </p:par>
                              <p:par>
                                <p:cTn id="147" presetID="10" presetClass="entr" presetSubtype="0" fill="hold" grpId="0" nodeType="withEffect">
                                  <p:stCondLst>
                                    <p:cond delay="0"/>
                                  </p:stCondLst>
                                  <p:childTnLst>
                                    <p:set>
                                      <p:cBhvr>
                                        <p:cTn id="148" dur="1" fill="hold">
                                          <p:stCondLst>
                                            <p:cond delay="0"/>
                                          </p:stCondLst>
                                        </p:cTn>
                                        <p:tgtEl>
                                          <p:spTgt spid="107"/>
                                        </p:tgtEl>
                                        <p:attrNameLst>
                                          <p:attrName>style.visibility</p:attrName>
                                        </p:attrNameLst>
                                      </p:cBhvr>
                                      <p:to>
                                        <p:strVal val="visible"/>
                                      </p:to>
                                    </p:set>
                                    <p:animEffect transition="in" filter="fade">
                                      <p:cBhvr>
                                        <p:cTn id="149" dur="500"/>
                                        <p:tgtEl>
                                          <p:spTgt spid="107"/>
                                        </p:tgtEl>
                                      </p:cBhvr>
                                    </p:animEffect>
                                  </p:childTnLst>
                                </p:cTn>
                              </p:par>
                              <p:par>
                                <p:cTn id="150" presetID="10" presetClass="entr" presetSubtype="0" fill="hold" grpId="0" nodeType="withEffect">
                                  <p:stCondLst>
                                    <p:cond delay="0"/>
                                  </p:stCondLst>
                                  <p:childTnLst>
                                    <p:set>
                                      <p:cBhvr>
                                        <p:cTn id="151" dur="1" fill="hold">
                                          <p:stCondLst>
                                            <p:cond delay="0"/>
                                          </p:stCondLst>
                                        </p:cTn>
                                        <p:tgtEl>
                                          <p:spTgt spid="113"/>
                                        </p:tgtEl>
                                        <p:attrNameLst>
                                          <p:attrName>style.visibility</p:attrName>
                                        </p:attrNameLst>
                                      </p:cBhvr>
                                      <p:to>
                                        <p:strVal val="visible"/>
                                      </p:to>
                                    </p:set>
                                    <p:animEffect transition="in" filter="fade">
                                      <p:cBhvr>
                                        <p:cTn id="152" dur="500"/>
                                        <p:tgtEl>
                                          <p:spTgt spid="113"/>
                                        </p:tgtEl>
                                      </p:cBhvr>
                                    </p:animEffect>
                                  </p:childTnLst>
                                </p:cTn>
                              </p:par>
                              <p:par>
                                <p:cTn id="153" presetID="10" presetClass="entr" presetSubtype="0" fill="hold" grpId="0" nodeType="withEffect">
                                  <p:stCondLst>
                                    <p:cond delay="0"/>
                                  </p:stCondLst>
                                  <p:childTnLst>
                                    <p:set>
                                      <p:cBhvr>
                                        <p:cTn id="154" dur="1" fill="hold">
                                          <p:stCondLst>
                                            <p:cond delay="0"/>
                                          </p:stCondLst>
                                        </p:cTn>
                                        <p:tgtEl>
                                          <p:spTgt spid="20">
                                            <p:txEl>
                                              <p:pRg st="0" end="0"/>
                                            </p:txEl>
                                          </p:spTgt>
                                        </p:tgtEl>
                                        <p:attrNameLst>
                                          <p:attrName>style.visibility</p:attrName>
                                        </p:attrNameLst>
                                      </p:cBhvr>
                                      <p:to>
                                        <p:strVal val="visible"/>
                                      </p:to>
                                    </p:set>
                                    <p:animEffect transition="in" filter="fade">
                                      <p:cBhvr>
                                        <p:cTn id="155" dur="500"/>
                                        <p:tgtEl>
                                          <p:spTgt spid="20">
                                            <p:txEl>
                                              <p:pRg st="0" end="0"/>
                                            </p:txEl>
                                          </p:spTgt>
                                        </p:tgtEl>
                                      </p:cBhvr>
                                    </p:animEffect>
                                  </p:childTnLst>
                                </p:cTn>
                              </p:par>
                              <p:par>
                                <p:cTn id="156" presetID="10" presetClass="entr" presetSubtype="0" fill="hold" grpId="0" nodeType="withEffect">
                                  <p:stCondLst>
                                    <p:cond delay="0"/>
                                  </p:stCondLst>
                                  <p:childTnLst>
                                    <p:set>
                                      <p:cBhvr>
                                        <p:cTn id="157" dur="1" fill="hold">
                                          <p:stCondLst>
                                            <p:cond delay="0"/>
                                          </p:stCondLst>
                                        </p:cTn>
                                        <p:tgtEl>
                                          <p:spTgt spid="54">
                                            <p:txEl>
                                              <p:pRg st="0" end="0"/>
                                            </p:txEl>
                                          </p:spTgt>
                                        </p:tgtEl>
                                        <p:attrNameLst>
                                          <p:attrName>style.visibility</p:attrName>
                                        </p:attrNameLst>
                                      </p:cBhvr>
                                      <p:to>
                                        <p:strVal val="visible"/>
                                      </p:to>
                                    </p:set>
                                    <p:animEffect transition="in" filter="fade">
                                      <p:cBhvr>
                                        <p:cTn id="158" dur="500"/>
                                        <p:tgtEl>
                                          <p:spTgt spid="54">
                                            <p:txEl>
                                              <p:pRg st="0" end="0"/>
                                            </p:txEl>
                                          </p:spTgt>
                                        </p:tgtEl>
                                      </p:cBhvr>
                                    </p:animEffect>
                                  </p:childTnLst>
                                </p:cTn>
                              </p:par>
                              <p:par>
                                <p:cTn id="159" presetID="10" presetClass="entr" presetSubtype="0" fill="hold" grpId="0" nodeType="withEffect">
                                  <p:stCondLst>
                                    <p:cond delay="0"/>
                                  </p:stCondLst>
                                  <p:childTnLst>
                                    <p:set>
                                      <p:cBhvr>
                                        <p:cTn id="160" dur="1" fill="hold">
                                          <p:stCondLst>
                                            <p:cond delay="0"/>
                                          </p:stCondLst>
                                        </p:cTn>
                                        <p:tgtEl>
                                          <p:spTgt spid="17"/>
                                        </p:tgtEl>
                                        <p:attrNameLst>
                                          <p:attrName>style.visibility</p:attrName>
                                        </p:attrNameLst>
                                      </p:cBhvr>
                                      <p:to>
                                        <p:strVal val="visible"/>
                                      </p:to>
                                    </p:set>
                                    <p:animEffect transition="in" filter="fade">
                                      <p:cBhvr>
                                        <p:cTn id="161" dur="500"/>
                                        <p:tgtEl>
                                          <p:spTgt spid="17"/>
                                        </p:tgtEl>
                                      </p:cBhvr>
                                    </p:animEffect>
                                  </p:childTnLst>
                                </p:cTn>
                              </p:par>
                              <p:par>
                                <p:cTn id="162" presetID="10" presetClass="entr" presetSubtype="0" fill="hold" grpId="0" nodeType="withEffect">
                                  <p:stCondLst>
                                    <p:cond delay="0"/>
                                  </p:stCondLst>
                                  <p:childTnLst>
                                    <p:set>
                                      <p:cBhvr>
                                        <p:cTn id="163" dur="1" fill="hold">
                                          <p:stCondLst>
                                            <p:cond delay="0"/>
                                          </p:stCondLst>
                                        </p:cTn>
                                        <p:tgtEl>
                                          <p:spTgt spid="25"/>
                                        </p:tgtEl>
                                        <p:attrNameLst>
                                          <p:attrName>style.visibility</p:attrName>
                                        </p:attrNameLst>
                                      </p:cBhvr>
                                      <p:to>
                                        <p:strVal val="visible"/>
                                      </p:to>
                                    </p:set>
                                    <p:animEffect transition="in" filter="fade">
                                      <p:cBhvr>
                                        <p:cTn id="164" dur="500"/>
                                        <p:tgtEl>
                                          <p:spTgt spid="25"/>
                                        </p:tgtEl>
                                      </p:cBhvr>
                                    </p:animEffect>
                                  </p:childTnLst>
                                </p:cTn>
                              </p:par>
                              <p:par>
                                <p:cTn id="165" presetID="10" presetClass="entr" presetSubtype="0" fill="hold" grpId="0" nodeType="withEffect">
                                  <p:stCondLst>
                                    <p:cond delay="0"/>
                                  </p:stCondLst>
                                  <p:childTnLst>
                                    <p:set>
                                      <p:cBhvr>
                                        <p:cTn id="166" dur="1" fill="hold">
                                          <p:stCondLst>
                                            <p:cond delay="0"/>
                                          </p:stCondLst>
                                        </p:cTn>
                                        <p:tgtEl>
                                          <p:spTgt spid="28">
                                            <p:txEl>
                                              <p:pRg st="0" end="0"/>
                                            </p:txEl>
                                          </p:spTgt>
                                        </p:tgtEl>
                                        <p:attrNameLst>
                                          <p:attrName>style.visibility</p:attrName>
                                        </p:attrNameLst>
                                      </p:cBhvr>
                                      <p:to>
                                        <p:strVal val="visible"/>
                                      </p:to>
                                    </p:set>
                                    <p:animEffect transition="in" filter="fade">
                                      <p:cBhvr>
                                        <p:cTn id="167" dur="500"/>
                                        <p:tgtEl>
                                          <p:spTgt spid="28">
                                            <p:txEl>
                                              <p:pRg st="0" end="0"/>
                                            </p:txEl>
                                          </p:spTgt>
                                        </p:tgtEl>
                                      </p:cBhvr>
                                    </p:animEffect>
                                  </p:childTnLst>
                                </p:cTn>
                              </p:par>
                              <p:par>
                                <p:cTn id="168" presetID="10" presetClass="entr" presetSubtype="0" fill="hold" grpId="0" nodeType="withEffect" nodePh="1">
                                  <p:stCondLst>
                                    <p:cond delay="0"/>
                                  </p:stCondLst>
                                  <p:endCondLst>
                                    <p:cond evt="begin" delay="0">
                                      <p:tn val="168"/>
                                    </p:cond>
                                  </p:endCondLst>
                                  <p:childTnLst>
                                    <p:set>
                                      <p:cBhvr>
                                        <p:cTn id="169" dur="1" fill="hold">
                                          <p:stCondLst>
                                            <p:cond delay="0"/>
                                          </p:stCondLst>
                                        </p:cTn>
                                        <p:tgtEl>
                                          <p:spTgt spid="760"/>
                                        </p:tgtEl>
                                        <p:attrNameLst>
                                          <p:attrName>style.visibility</p:attrName>
                                        </p:attrNameLst>
                                      </p:cBhvr>
                                      <p:to>
                                        <p:strVal val="visible"/>
                                      </p:to>
                                    </p:set>
                                    <p:animEffect transition="in" filter="fade">
                                      <p:cBhvr>
                                        <p:cTn id="170" dur="500"/>
                                        <p:tgtEl>
                                          <p:spTgt spid="760"/>
                                        </p:tgtEl>
                                      </p:cBhvr>
                                    </p:animEffect>
                                  </p:childTnLst>
                                </p:cTn>
                              </p:par>
                              <p:par>
                                <p:cTn id="171" presetID="10" presetClass="entr" presetSubtype="0" fill="hold" nodeType="withEffect">
                                  <p:stCondLst>
                                    <p:cond delay="0"/>
                                  </p:stCondLst>
                                  <p:childTnLst>
                                    <p:set>
                                      <p:cBhvr>
                                        <p:cTn id="172" dur="1" fill="hold">
                                          <p:stCondLst>
                                            <p:cond delay="0"/>
                                          </p:stCondLst>
                                        </p:cTn>
                                        <p:tgtEl>
                                          <p:spTgt spid="88"/>
                                        </p:tgtEl>
                                        <p:attrNameLst>
                                          <p:attrName>style.visibility</p:attrName>
                                        </p:attrNameLst>
                                      </p:cBhvr>
                                      <p:to>
                                        <p:strVal val="visible"/>
                                      </p:to>
                                    </p:set>
                                    <p:animEffect transition="in" filter="fade">
                                      <p:cBhvr>
                                        <p:cTn id="173" dur="500"/>
                                        <p:tgtEl>
                                          <p:spTgt spid="88"/>
                                        </p:tgtEl>
                                      </p:cBhvr>
                                    </p:animEffect>
                                  </p:childTnLst>
                                </p:cTn>
                              </p:par>
                            </p:childTnLst>
                          </p:cTn>
                        </p:par>
                      </p:childTnLst>
                    </p:cTn>
                  </p:par>
                  <p:par>
                    <p:cTn id="174" fill="hold">
                      <p:stCondLst>
                        <p:cond delay="indefinite"/>
                      </p:stCondLst>
                      <p:childTnLst>
                        <p:par>
                          <p:cTn id="175" fill="hold">
                            <p:stCondLst>
                              <p:cond delay="0"/>
                            </p:stCondLst>
                            <p:childTnLst>
                              <p:par>
                                <p:cTn id="176" presetID="9" presetClass="emph" presetSubtype="0" grpId="1" nodeType="clickEffect">
                                  <p:stCondLst>
                                    <p:cond delay="0"/>
                                  </p:stCondLst>
                                  <p:childTnLst>
                                    <p:set>
                                      <p:cBhvr>
                                        <p:cTn id="177" dur="indefinite"/>
                                        <p:tgtEl>
                                          <p:spTgt spid="81"/>
                                        </p:tgtEl>
                                        <p:attrNameLst>
                                          <p:attrName>style.opacity</p:attrName>
                                        </p:attrNameLst>
                                      </p:cBhvr>
                                      <p:to>
                                        <p:strVal val="0.1"/>
                                      </p:to>
                                    </p:set>
                                    <p:animEffect filter="image" prLst="opacity: 0.1">
                                      <p:cBhvr rctx="IE">
                                        <p:cTn id="178" dur="indefinite"/>
                                        <p:tgtEl>
                                          <p:spTgt spid="81"/>
                                        </p:tgtEl>
                                      </p:cBhvr>
                                    </p:animEffect>
                                  </p:childTnLst>
                                </p:cTn>
                              </p:par>
                              <p:par>
                                <p:cTn id="179" presetID="9" presetClass="emph" presetSubtype="0" nodeType="withEffect">
                                  <p:stCondLst>
                                    <p:cond delay="0"/>
                                  </p:stCondLst>
                                  <p:childTnLst>
                                    <p:set>
                                      <p:cBhvr>
                                        <p:cTn id="180" dur="indefinite"/>
                                        <p:tgtEl>
                                          <p:spTgt spid="86"/>
                                        </p:tgtEl>
                                        <p:attrNameLst>
                                          <p:attrName>style.opacity</p:attrName>
                                        </p:attrNameLst>
                                      </p:cBhvr>
                                      <p:to>
                                        <p:strVal val="0.1"/>
                                      </p:to>
                                    </p:set>
                                    <p:animEffect filter="image" prLst="opacity: 0.1">
                                      <p:cBhvr rctx="IE">
                                        <p:cTn id="181" dur="indefinite"/>
                                        <p:tgtEl>
                                          <p:spTgt spid="86"/>
                                        </p:tgtEl>
                                      </p:cBhvr>
                                    </p:animEffect>
                                  </p:childTnLst>
                                </p:cTn>
                              </p:par>
                              <p:par>
                                <p:cTn id="182" presetID="9" presetClass="emph" presetSubtype="0" grpId="1" nodeType="withEffect">
                                  <p:stCondLst>
                                    <p:cond delay="0"/>
                                  </p:stCondLst>
                                  <p:childTnLst>
                                    <p:set>
                                      <p:cBhvr>
                                        <p:cTn id="183" dur="indefinite"/>
                                        <p:tgtEl>
                                          <p:spTgt spid="107"/>
                                        </p:tgtEl>
                                        <p:attrNameLst>
                                          <p:attrName>style.opacity</p:attrName>
                                        </p:attrNameLst>
                                      </p:cBhvr>
                                      <p:to>
                                        <p:strVal val="0.1"/>
                                      </p:to>
                                    </p:set>
                                    <p:animEffect filter="image" prLst="opacity: 0.1">
                                      <p:cBhvr rctx="IE">
                                        <p:cTn id="184" dur="indefinite"/>
                                        <p:tgtEl>
                                          <p:spTgt spid="107"/>
                                        </p:tgtEl>
                                      </p:cBhvr>
                                    </p:animEffect>
                                  </p:childTnLst>
                                </p:cTn>
                              </p:par>
                              <p:par>
                                <p:cTn id="185" presetID="9" presetClass="emph" presetSubtype="0" grpId="1" nodeType="withEffect">
                                  <p:stCondLst>
                                    <p:cond delay="0"/>
                                  </p:stCondLst>
                                  <p:childTnLst>
                                    <p:set>
                                      <p:cBhvr>
                                        <p:cTn id="186" dur="indefinite"/>
                                        <p:tgtEl>
                                          <p:spTgt spid="113"/>
                                        </p:tgtEl>
                                        <p:attrNameLst>
                                          <p:attrName>style.opacity</p:attrName>
                                        </p:attrNameLst>
                                      </p:cBhvr>
                                      <p:to>
                                        <p:strVal val="0.1"/>
                                      </p:to>
                                    </p:set>
                                    <p:animEffect filter="image" prLst="opacity: 0.1">
                                      <p:cBhvr rctx="IE">
                                        <p:cTn id="187" dur="indefinite"/>
                                        <p:tgtEl>
                                          <p:spTgt spid="113"/>
                                        </p:tgtEl>
                                      </p:cBhvr>
                                    </p:animEffect>
                                  </p:childTnLst>
                                </p:cTn>
                              </p:par>
                              <p:par>
                                <p:cTn id="188" presetID="9" presetClass="emph" presetSubtype="0" grpId="1" nodeType="withEffect">
                                  <p:stCondLst>
                                    <p:cond delay="0"/>
                                  </p:stCondLst>
                                  <p:childTnLst>
                                    <p:set>
                                      <p:cBhvr>
                                        <p:cTn id="189" dur="indefinite"/>
                                        <p:tgtEl>
                                          <p:spTgt spid="20">
                                            <p:txEl>
                                              <p:pRg st="0" end="0"/>
                                            </p:txEl>
                                          </p:spTgt>
                                        </p:tgtEl>
                                        <p:attrNameLst>
                                          <p:attrName>style.opacity</p:attrName>
                                        </p:attrNameLst>
                                      </p:cBhvr>
                                      <p:to>
                                        <p:strVal val="0.1"/>
                                      </p:to>
                                    </p:set>
                                    <p:animEffect filter="image" prLst="opacity: 0.1">
                                      <p:cBhvr rctx="IE">
                                        <p:cTn id="190" dur="indefinite"/>
                                        <p:tgtEl>
                                          <p:spTgt spid="20">
                                            <p:txEl>
                                              <p:pRg st="0" end="0"/>
                                            </p:txEl>
                                          </p:spTgt>
                                        </p:tgtEl>
                                      </p:cBhvr>
                                    </p:animEffect>
                                  </p:childTnLst>
                                </p:cTn>
                              </p:par>
                              <p:par>
                                <p:cTn id="191" presetID="9" presetClass="emph" presetSubtype="0" grpId="1" nodeType="withEffect">
                                  <p:stCondLst>
                                    <p:cond delay="0"/>
                                  </p:stCondLst>
                                  <p:childTnLst>
                                    <p:set>
                                      <p:cBhvr>
                                        <p:cTn id="192" dur="indefinite"/>
                                        <p:tgtEl>
                                          <p:spTgt spid="54">
                                            <p:txEl>
                                              <p:pRg st="0" end="0"/>
                                            </p:txEl>
                                          </p:spTgt>
                                        </p:tgtEl>
                                        <p:attrNameLst>
                                          <p:attrName>style.opacity</p:attrName>
                                        </p:attrNameLst>
                                      </p:cBhvr>
                                      <p:to>
                                        <p:strVal val="0.1"/>
                                      </p:to>
                                    </p:set>
                                    <p:animEffect filter="image" prLst="opacity: 0.1">
                                      <p:cBhvr rctx="IE">
                                        <p:cTn id="193" dur="indefinite"/>
                                        <p:tgtEl>
                                          <p:spTgt spid="54">
                                            <p:txEl>
                                              <p:pRg st="0" end="0"/>
                                            </p:txEl>
                                          </p:spTgt>
                                        </p:tgtEl>
                                      </p:cBhvr>
                                    </p:animEffect>
                                  </p:childTnLst>
                                </p:cTn>
                              </p:par>
                              <p:par>
                                <p:cTn id="194" presetID="9" presetClass="emph" presetSubtype="0" grpId="1" nodeType="withEffect">
                                  <p:stCondLst>
                                    <p:cond delay="0"/>
                                  </p:stCondLst>
                                  <p:childTnLst>
                                    <p:set>
                                      <p:cBhvr>
                                        <p:cTn id="195" dur="indefinite"/>
                                        <p:tgtEl>
                                          <p:spTgt spid="17"/>
                                        </p:tgtEl>
                                        <p:attrNameLst>
                                          <p:attrName>style.opacity</p:attrName>
                                        </p:attrNameLst>
                                      </p:cBhvr>
                                      <p:to>
                                        <p:strVal val="0.1"/>
                                      </p:to>
                                    </p:set>
                                    <p:animEffect filter="image" prLst="opacity: 0.1">
                                      <p:cBhvr rctx="IE">
                                        <p:cTn id="196" dur="indefinite"/>
                                        <p:tgtEl>
                                          <p:spTgt spid="17"/>
                                        </p:tgtEl>
                                      </p:cBhvr>
                                    </p:animEffect>
                                  </p:childTnLst>
                                </p:cTn>
                              </p:par>
                              <p:par>
                                <p:cTn id="197" presetID="9" presetClass="emph" presetSubtype="0" grpId="1" nodeType="withEffect">
                                  <p:stCondLst>
                                    <p:cond delay="0"/>
                                  </p:stCondLst>
                                  <p:childTnLst>
                                    <p:set>
                                      <p:cBhvr>
                                        <p:cTn id="198" dur="indefinite"/>
                                        <p:tgtEl>
                                          <p:spTgt spid="25"/>
                                        </p:tgtEl>
                                        <p:attrNameLst>
                                          <p:attrName>style.opacity</p:attrName>
                                        </p:attrNameLst>
                                      </p:cBhvr>
                                      <p:to>
                                        <p:strVal val="0.1"/>
                                      </p:to>
                                    </p:set>
                                    <p:animEffect filter="image" prLst="opacity: 0.1">
                                      <p:cBhvr rctx="IE">
                                        <p:cTn id="199" dur="indefinite"/>
                                        <p:tgtEl>
                                          <p:spTgt spid="25"/>
                                        </p:tgtEl>
                                      </p:cBhvr>
                                    </p:animEffect>
                                  </p:childTnLst>
                                </p:cTn>
                              </p:par>
                              <p:par>
                                <p:cTn id="200" presetID="9" presetClass="emph" presetSubtype="0" grpId="1" nodeType="withEffect">
                                  <p:stCondLst>
                                    <p:cond delay="0"/>
                                  </p:stCondLst>
                                  <p:childTnLst>
                                    <p:set>
                                      <p:cBhvr>
                                        <p:cTn id="201" dur="indefinite"/>
                                        <p:tgtEl>
                                          <p:spTgt spid="28">
                                            <p:txEl>
                                              <p:pRg st="0" end="0"/>
                                            </p:txEl>
                                          </p:spTgt>
                                        </p:tgtEl>
                                        <p:attrNameLst>
                                          <p:attrName>style.opacity</p:attrName>
                                        </p:attrNameLst>
                                      </p:cBhvr>
                                      <p:to>
                                        <p:strVal val="0.1"/>
                                      </p:to>
                                    </p:set>
                                    <p:animEffect filter="image" prLst="opacity: 0.1">
                                      <p:cBhvr rctx="IE">
                                        <p:cTn id="202" dur="indefinite"/>
                                        <p:tgtEl>
                                          <p:spTgt spid="28">
                                            <p:txEl>
                                              <p:pRg st="0" end="0"/>
                                            </p:txEl>
                                          </p:spTgt>
                                        </p:tgtEl>
                                      </p:cBhvr>
                                    </p:animEffect>
                                  </p:childTnLst>
                                </p:cTn>
                              </p:par>
                              <p:par>
                                <p:cTn id="203" presetID="9" presetClass="emph" presetSubtype="0" grpId="1" nodeType="withEffect" nodePh="1">
                                  <p:stCondLst>
                                    <p:cond delay="0"/>
                                  </p:stCondLst>
                                  <p:endCondLst>
                                    <p:cond evt="begin" delay="0">
                                      <p:tn val="203"/>
                                    </p:cond>
                                  </p:endCondLst>
                                  <p:childTnLst>
                                    <p:set>
                                      <p:cBhvr>
                                        <p:cTn id="204" dur="indefinite"/>
                                        <p:tgtEl>
                                          <p:spTgt spid="760"/>
                                        </p:tgtEl>
                                        <p:attrNameLst>
                                          <p:attrName>style.opacity</p:attrName>
                                        </p:attrNameLst>
                                      </p:cBhvr>
                                      <p:to>
                                        <p:strVal val="0.1"/>
                                      </p:to>
                                    </p:set>
                                    <p:animEffect filter="image" prLst="opacity: 0.1">
                                      <p:cBhvr rctx="IE">
                                        <p:cTn id="205" dur="indefinite"/>
                                        <p:tgtEl>
                                          <p:spTgt spid="760"/>
                                        </p:tgtEl>
                                      </p:cBhvr>
                                    </p:animEffect>
                                  </p:childTnLst>
                                </p:cTn>
                              </p:par>
                              <p:par>
                                <p:cTn id="206" presetID="9" presetClass="emph" presetSubtype="0" nodeType="withEffect">
                                  <p:stCondLst>
                                    <p:cond delay="0"/>
                                  </p:stCondLst>
                                  <p:childTnLst>
                                    <p:set>
                                      <p:cBhvr>
                                        <p:cTn id="207" dur="indefinite"/>
                                        <p:tgtEl>
                                          <p:spTgt spid="88"/>
                                        </p:tgtEl>
                                        <p:attrNameLst>
                                          <p:attrName>style.opacity</p:attrName>
                                        </p:attrNameLst>
                                      </p:cBhvr>
                                      <p:to>
                                        <p:strVal val="0.1"/>
                                      </p:to>
                                    </p:set>
                                    <p:animEffect filter="image" prLst="opacity: 0.1">
                                      <p:cBhvr rctx="IE">
                                        <p:cTn id="208" dur="indefinite"/>
                                        <p:tgtEl>
                                          <p:spTgt spid="88"/>
                                        </p:tgtEl>
                                      </p:cBhvr>
                                    </p:animEffect>
                                  </p:childTnLst>
                                </p:cTn>
                              </p:par>
                              <p:par>
                                <p:cTn id="209" presetID="10" presetClass="entr" presetSubtype="0" fill="hold" grpId="0" nodeType="withEffect">
                                  <p:stCondLst>
                                    <p:cond delay="0"/>
                                  </p:stCondLst>
                                  <p:childTnLst>
                                    <p:set>
                                      <p:cBhvr>
                                        <p:cTn id="210" dur="1" fill="hold">
                                          <p:stCondLst>
                                            <p:cond delay="0"/>
                                          </p:stCondLst>
                                        </p:cTn>
                                        <p:tgtEl>
                                          <p:spTgt spid="82"/>
                                        </p:tgtEl>
                                        <p:attrNameLst>
                                          <p:attrName>style.visibility</p:attrName>
                                        </p:attrNameLst>
                                      </p:cBhvr>
                                      <p:to>
                                        <p:strVal val="visible"/>
                                      </p:to>
                                    </p:set>
                                    <p:animEffect transition="in" filter="fade">
                                      <p:cBhvr>
                                        <p:cTn id="211" dur="500"/>
                                        <p:tgtEl>
                                          <p:spTgt spid="82"/>
                                        </p:tgtEl>
                                      </p:cBhvr>
                                    </p:animEffect>
                                  </p:childTnLst>
                                </p:cTn>
                              </p:par>
                              <p:par>
                                <p:cTn id="212" presetID="10" presetClass="entr" presetSubtype="0" fill="hold" nodeType="withEffect">
                                  <p:stCondLst>
                                    <p:cond delay="0"/>
                                  </p:stCondLst>
                                  <p:childTnLst>
                                    <p:set>
                                      <p:cBhvr>
                                        <p:cTn id="213" dur="1" fill="hold">
                                          <p:stCondLst>
                                            <p:cond delay="0"/>
                                          </p:stCondLst>
                                        </p:cTn>
                                        <p:tgtEl>
                                          <p:spTgt spid="87"/>
                                        </p:tgtEl>
                                        <p:attrNameLst>
                                          <p:attrName>style.visibility</p:attrName>
                                        </p:attrNameLst>
                                      </p:cBhvr>
                                      <p:to>
                                        <p:strVal val="visible"/>
                                      </p:to>
                                    </p:set>
                                    <p:animEffect transition="in" filter="fade">
                                      <p:cBhvr>
                                        <p:cTn id="214" dur="500"/>
                                        <p:tgtEl>
                                          <p:spTgt spid="87"/>
                                        </p:tgtEl>
                                      </p:cBhvr>
                                    </p:animEffect>
                                  </p:childTnLst>
                                </p:cTn>
                              </p:par>
                              <p:par>
                                <p:cTn id="215" presetID="10" presetClass="entr" presetSubtype="0" fill="hold" grpId="0" nodeType="withEffect">
                                  <p:stCondLst>
                                    <p:cond delay="0"/>
                                  </p:stCondLst>
                                  <p:childTnLst>
                                    <p:set>
                                      <p:cBhvr>
                                        <p:cTn id="216" dur="1" fill="hold">
                                          <p:stCondLst>
                                            <p:cond delay="0"/>
                                          </p:stCondLst>
                                        </p:cTn>
                                        <p:tgtEl>
                                          <p:spTgt spid="109"/>
                                        </p:tgtEl>
                                        <p:attrNameLst>
                                          <p:attrName>style.visibility</p:attrName>
                                        </p:attrNameLst>
                                      </p:cBhvr>
                                      <p:to>
                                        <p:strVal val="visible"/>
                                      </p:to>
                                    </p:set>
                                    <p:animEffect transition="in" filter="fade">
                                      <p:cBhvr>
                                        <p:cTn id="217" dur="500"/>
                                        <p:tgtEl>
                                          <p:spTgt spid="109"/>
                                        </p:tgtEl>
                                      </p:cBhvr>
                                    </p:animEffect>
                                  </p:childTnLst>
                                </p:cTn>
                              </p:par>
                              <p:par>
                                <p:cTn id="218" presetID="10" presetClass="entr" presetSubtype="0" fill="hold" grpId="0" nodeType="withEffect">
                                  <p:stCondLst>
                                    <p:cond delay="0"/>
                                  </p:stCondLst>
                                  <p:childTnLst>
                                    <p:set>
                                      <p:cBhvr>
                                        <p:cTn id="219" dur="1" fill="hold">
                                          <p:stCondLst>
                                            <p:cond delay="0"/>
                                          </p:stCondLst>
                                        </p:cTn>
                                        <p:tgtEl>
                                          <p:spTgt spid="114"/>
                                        </p:tgtEl>
                                        <p:attrNameLst>
                                          <p:attrName>style.visibility</p:attrName>
                                        </p:attrNameLst>
                                      </p:cBhvr>
                                      <p:to>
                                        <p:strVal val="visible"/>
                                      </p:to>
                                    </p:set>
                                    <p:animEffect transition="in" filter="fade">
                                      <p:cBhvr>
                                        <p:cTn id="220" dur="500"/>
                                        <p:tgtEl>
                                          <p:spTgt spid="114"/>
                                        </p:tgtEl>
                                      </p:cBhvr>
                                    </p:animEffect>
                                  </p:childTnLst>
                                </p:cTn>
                              </p:par>
                              <p:par>
                                <p:cTn id="221" presetID="10" presetClass="entr" presetSubtype="0" fill="hold" grpId="0" nodeType="withEffect">
                                  <p:stCondLst>
                                    <p:cond delay="0"/>
                                  </p:stCondLst>
                                  <p:childTnLst>
                                    <p:set>
                                      <p:cBhvr>
                                        <p:cTn id="222" dur="1" fill="hold">
                                          <p:stCondLst>
                                            <p:cond delay="0"/>
                                          </p:stCondLst>
                                        </p:cTn>
                                        <p:tgtEl>
                                          <p:spTgt spid="21">
                                            <p:txEl>
                                              <p:pRg st="0" end="0"/>
                                            </p:txEl>
                                          </p:spTgt>
                                        </p:tgtEl>
                                        <p:attrNameLst>
                                          <p:attrName>style.visibility</p:attrName>
                                        </p:attrNameLst>
                                      </p:cBhvr>
                                      <p:to>
                                        <p:strVal val="visible"/>
                                      </p:to>
                                    </p:set>
                                    <p:animEffect transition="in" filter="fade">
                                      <p:cBhvr>
                                        <p:cTn id="223" dur="500"/>
                                        <p:tgtEl>
                                          <p:spTgt spid="21">
                                            <p:txEl>
                                              <p:pRg st="0" end="0"/>
                                            </p:txEl>
                                          </p:spTgt>
                                        </p:tgtEl>
                                      </p:cBhvr>
                                    </p:animEffect>
                                  </p:childTnLst>
                                </p:cTn>
                              </p:par>
                              <p:par>
                                <p:cTn id="224" presetID="10" presetClass="entr" presetSubtype="0" fill="hold" grpId="0" nodeType="withEffect">
                                  <p:stCondLst>
                                    <p:cond delay="0"/>
                                  </p:stCondLst>
                                  <p:childTnLst>
                                    <p:set>
                                      <p:cBhvr>
                                        <p:cTn id="225" dur="1" fill="hold">
                                          <p:stCondLst>
                                            <p:cond delay="0"/>
                                          </p:stCondLst>
                                        </p:cTn>
                                        <p:tgtEl>
                                          <p:spTgt spid="55">
                                            <p:txEl>
                                              <p:pRg st="0" end="0"/>
                                            </p:txEl>
                                          </p:spTgt>
                                        </p:tgtEl>
                                        <p:attrNameLst>
                                          <p:attrName>style.visibility</p:attrName>
                                        </p:attrNameLst>
                                      </p:cBhvr>
                                      <p:to>
                                        <p:strVal val="visible"/>
                                      </p:to>
                                    </p:set>
                                    <p:animEffect transition="in" filter="fade">
                                      <p:cBhvr>
                                        <p:cTn id="226" dur="500"/>
                                        <p:tgtEl>
                                          <p:spTgt spid="55">
                                            <p:txEl>
                                              <p:pRg st="0" end="0"/>
                                            </p:txEl>
                                          </p:spTgt>
                                        </p:tgtEl>
                                      </p:cBhvr>
                                    </p:animEffect>
                                  </p:childTnLst>
                                </p:cTn>
                              </p:par>
                              <p:par>
                                <p:cTn id="227" presetID="10" presetClass="entr" presetSubtype="0" fill="hold" grpId="0" nodeType="withEffect">
                                  <p:stCondLst>
                                    <p:cond delay="0"/>
                                  </p:stCondLst>
                                  <p:childTnLst>
                                    <p:set>
                                      <p:cBhvr>
                                        <p:cTn id="228" dur="1" fill="hold">
                                          <p:stCondLst>
                                            <p:cond delay="0"/>
                                          </p:stCondLst>
                                        </p:cTn>
                                        <p:tgtEl>
                                          <p:spTgt spid="13"/>
                                        </p:tgtEl>
                                        <p:attrNameLst>
                                          <p:attrName>style.visibility</p:attrName>
                                        </p:attrNameLst>
                                      </p:cBhvr>
                                      <p:to>
                                        <p:strVal val="visible"/>
                                      </p:to>
                                    </p:set>
                                    <p:animEffect transition="in" filter="fade">
                                      <p:cBhvr>
                                        <p:cTn id="229" dur="500"/>
                                        <p:tgtEl>
                                          <p:spTgt spid="13"/>
                                        </p:tgtEl>
                                      </p:cBhvr>
                                    </p:animEffect>
                                  </p:childTnLst>
                                </p:cTn>
                              </p:par>
                              <p:par>
                                <p:cTn id="230" presetID="10" presetClass="entr" presetSubtype="0" fill="hold" grpId="0" nodeType="withEffect">
                                  <p:stCondLst>
                                    <p:cond delay="0"/>
                                  </p:stCondLst>
                                  <p:childTnLst>
                                    <p:set>
                                      <p:cBhvr>
                                        <p:cTn id="231" dur="1" fill="hold">
                                          <p:stCondLst>
                                            <p:cond delay="0"/>
                                          </p:stCondLst>
                                        </p:cTn>
                                        <p:tgtEl>
                                          <p:spTgt spid="23"/>
                                        </p:tgtEl>
                                        <p:attrNameLst>
                                          <p:attrName>style.visibility</p:attrName>
                                        </p:attrNameLst>
                                      </p:cBhvr>
                                      <p:to>
                                        <p:strVal val="visible"/>
                                      </p:to>
                                    </p:set>
                                    <p:animEffect transition="in" filter="fade">
                                      <p:cBhvr>
                                        <p:cTn id="232" dur="500"/>
                                        <p:tgtEl>
                                          <p:spTgt spid="23"/>
                                        </p:tgtEl>
                                      </p:cBhvr>
                                    </p:animEffect>
                                  </p:childTnLst>
                                </p:cTn>
                              </p:par>
                              <p:par>
                                <p:cTn id="233" presetID="10" presetClass="entr" presetSubtype="0" fill="hold" grpId="0" nodeType="withEffect">
                                  <p:stCondLst>
                                    <p:cond delay="0"/>
                                  </p:stCondLst>
                                  <p:childTnLst>
                                    <p:set>
                                      <p:cBhvr>
                                        <p:cTn id="234" dur="1" fill="hold">
                                          <p:stCondLst>
                                            <p:cond delay="0"/>
                                          </p:stCondLst>
                                        </p:cTn>
                                        <p:tgtEl>
                                          <p:spTgt spid="29">
                                            <p:txEl>
                                              <p:pRg st="0" end="0"/>
                                            </p:txEl>
                                          </p:spTgt>
                                        </p:tgtEl>
                                        <p:attrNameLst>
                                          <p:attrName>style.visibility</p:attrName>
                                        </p:attrNameLst>
                                      </p:cBhvr>
                                      <p:to>
                                        <p:strVal val="visible"/>
                                      </p:to>
                                    </p:set>
                                    <p:animEffect transition="in" filter="fade">
                                      <p:cBhvr>
                                        <p:cTn id="235" dur="500"/>
                                        <p:tgtEl>
                                          <p:spTgt spid="29">
                                            <p:txEl>
                                              <p:pRg st="0" end="0"/>
                                            </p:txEl>
                                          </p:spTgt>
                                        </p:tgtEl>
                                      </p:cBhvr>
                                    </p:animEffect>
                                  </p:childTnLst>
                                </p:cTn>
                              </p:par>
                              <p:par>
                                <p:cTn id="236" presetID="10" presetClass="entr" presetSubtype="0" fill="hold" nodeType="withEffect">
                                  <p:stCondLst>
                                    <p:cond delay="0"/>
                                  </p:stCondLst>
                                  <p:childTnLst>
                                    <p:set>
                                      <p:cBhvr>
                                        <p:cTn id="237" dur="1" fill="hold">
                                          <p:stCondLst>
                                            <p:cond delay="0"/>
                                          </p:stCondLst>
                                        </p:cTn>
                                        <p:tgtEl>
                                          <p:spTgt spid="99"/>
                                        </p:tgtEl>
                                        <p:attrNameLst>
                                          <p:attrName>style.visibility</p:attrName>
                                        </p:attrNameLst>
                                      </p:cBhvr>
                                      <p:to>
                                        <p:strVal val="visible"/>
                                      </p:to>
                                    </p:set>
                                    <p:animEffect transition="in" filter="fade">
                                      <p:cBhvr>
                                        <p:cTn id="238" dur="500"/>
                                        <p:tgtEl>
                                          <p:spTgt spid="99"/>
                                        </p:tgtEl>
                                      </p:cBhvr>
                                    </p:animEffect>
                                  </p:childTnLst>
                                </p:cTn>
                              </p:par>
                            </p:childTnLst>
                          </p:cTn>
                        </p:par>
                      </p:childTnLst>
                    </p:cTn>
                  </p:par>
                  <p:par>
                    <p:cTn id="239" fill="hold">
                      <p:stCondLst>
                        <p:cond delay="indefinite"/>
                      </p:stCondLst>
                      <p:childTnLst>
                        <p:par>
                          <p:cTn id="240" fill="hold">
                            <p:stCondLst>
                              <p:cond delay="0"/>
                            </p:stCondLst>
                            <p:childTnLst>
                              <p:par>
                                <p:cTn id="241" presetID="9" presetClass="emph" presetSubtype="0" grpId="1" nodeType="clickEffect">
                                  <p:stCondLst>
                                    <p:cond delay="0"/>
                                  </p:stCondLst>
                                  <p:childTnLst>
                                    <p:set>
                                      <p:cBhvr>
                                        <p:cTn id="242" dur="indefinite"/>
                                        <p:tgtEl>
                                          <p:spTgt spid="82"/>
                                        </p:tgtEl>
                                        <p:attrNameLst>
                                          <p:attrName>style.opacity</p:attrName>
                                        </p:attrNameLst>
                                      </p:cBhvr>
                                      <p:to>
                                        <p:strVal val="0.1"/>
                                      </p:to>
                                    </p:set>
                                    <p:animEffect filter="image" prLst="opacity: 0.1">
                                      <p:cBhvr rctx="IE">
                                        <p:cTn id="243" dur="indefinite"/>
                                        <p:tgtEl>
                                          <p:spTgt spid="82"/>
                                        </p:tgtEl>
                                      </p:cBhvr>
                                    </p:animEffect>
                                  </p:childTnLst>
                                </p:cTn>
                              </p:par>
                              <p:par>
                                <p:cTn id="244" presetID="9" presetClass="emph" presetSubtype="0" nodeType="withEffect">
                                  <p:stCondLst>
                                    <p:cond delay="0"/>
                                  </p:stCondLst>
                                  <p:childTnLst>
                                    <p:set>
                                      <p:cBhvr>
                                        <p:cTn id="245" dur="indefinite"/>
                                        <p:tgtEl>
                                          <p:spTgt spid="87"/>
                                        </p:tgtEl>
                                        <p:attrNameLst>
                                          <p:attrName>style.opacity</p:attrName>
                                        </p:attrNameLst>
                                      </p:cBhvr>
                                      <p:to>
                                        <p:strVal val="0.1"/>
                                      </p:to>
                                    </p:set>
                                    <p:animEffect filter="image" prLst="opacity: 0.1">
                                      <p:cBhvr rctx="IE">
                                        <p:cTn id="246" dur="indefinite"/>
                                        <p:tgtEl>
                                          <p:spTgt spid="87"/>
                                        </p:tgtEl>
                                      </p:cBhvr>
                                    </p:animEffect>
                                  </p:childTnLst>
                                </p:cTn>
                              </p:par>
                              <p:par>
                                <p:cTn id="247" presetID="9" presetClass="emph" presetSubtype="0" grpId="1" nodeType="withEffect">
                                  <p:stCondLst>
                                    <p:cond delay="0"/>
                                  </p:stCondLst>
                                  <p:childTnLst>
                                    <p:set>
                                      <p:cBhvr>
                                        <p:cTn id="248" dur="indefinite"/>
                                        <p:tgtEl>
                                          <p:spTgt spid="109"/>
                                        </p:tgtEl>
                                        <p:attrNameLst>
                                          <p:attrName>style.opacity</p:attrName>
                                        </p:attrNameLst>
                                      </p:cBhvr>
                                      <p:to>
                                        <p:strVal val="0.1"/>
                                      </p:to>
                                    </p:set>
                                    <p:animEffect filter="image" prLst="opacity: 0.1">
                                      <p:cBhvr rctx="IE">
                                        <p:cTn id="249" dur="indefinite"/>
                                        <p:tgtEl>
                                          <p:spTgt spid="109"/>
                                        </p:tgtEl>
                                      </p:cBhvr>
                                    </p:animEffect>
                                  </p:childTnLst>
                                </p:cTn>
                              </p:par>
                              <p:par>
                                <p:cTn id="250" presetID="9" presetClass="emph" presetSubtype="0" grpId="1" nodeType="withEffect">
                                  <p:stCondLst>
                                    <p:cond delay="0"/>
                                  </p:stCondLst>
                                  <p:childTnLst>
                                    <p:set>
                                      <p:cBhvr>
                                        <p:cTn id="251" dur="indefinite"/>
                                        <p:tgtEl>
                                          <p:spTgt spid="114"/>
                                        </p:tgtEl>
                                        <p:attrNameLst>
                                          <p:attrName>style.opacity</p:attrName>
                                        </p:attrNameLst>
                                      </p:cBhvr>
                                      <p:to>
                                        <p:strVal val="0.1"/>
                                      </p:to>
                                    </p:set>
                                    <p:animEffect filter="image" prLst="opacity: 0.1">
                                      <p:cBhvr rctx="IE">
                                        <p:cTn id="252" dur="indefinite"/>
                                        <p:tgtEl>
                                          <p:spTgt spid="114"/>
                                        </p:tgtEl>
                                      </p:cBhvr>
                                    </p:animEffect>
                                  </p:childTnLst>
                                </p:cTn>
                              </p:par>
                              <p:par>
                                <p:cTn id="253" presetID="9" presetClass="emph" presetSubtype="0" grpId="1" nodeType="withEffect">
                                  <p:stCondLst>
                                    <p:cond delay="0"/>
                                  </p:stCondLst>
                                  <p:childTnLst>
                                    <p:set>
                                      <p:cBhvr>
                                        <p:cTn id="254" dur="indefinite"/>
                                        <p:tgtEl>
                                          <p:spTgt spid="21">
                                            <p:txEl>
                                              <p:pRg st="0" end="0"/>
                                            </p:txEl>
                                          </p:spTgt>
                                        </p:tgtEl>
                                        <p:attrNameLst>
                                          <p:attrName>style.opacity</p:attrName>
                                        </p:attrNameLst>
                                      </p:cBhvr>
                                      <p:to>
                                        <p:strVal val="0.1"/>
                                      </p:to>
                                    </p:set>
                                    <p:animEffect filter="image" prLst="opacity: 0.1">
                                      <p:cBhvr rctx="IE">
                                        <p:cTn id="255" dur="indefinite"/>
                                        <p:tgtEl>
                                          <p:spTgt spid="21">
                                            <p:txEl>
                                              <p:pRg st="0" end="0"/>
                                            </p:txEl>
                                          </p:spTgt>
                                        </p:tgtEl>
                                      </p:cBhvr>
                                    </p:animEffect>
                                  </p:childTnLst>
                                </p:cTn>
                              </p:par>
                              <p:par>
                                <p:cTn id="256" presetID="9" presetClass="emph" presetSubtype="0" grpId="1" nodeType="withEffect">
                                  <p:stCondLst>
                                    <p:cond delay="0"/>
                                  </p:stCondLst>
                                  <p:childTnLst>
                                    <p:set>
                                      <p:cBhvr>
                                        <p:cTn id="257" dur="indefinite"/>
                                        <p:tgtEl>
                                          <p:spTgt spid="55">
                                            <p:txEl>
                                              <p:pRg st="0" end="0"/>
                                            </p:txEl>
                                          </p:spTgt>
                                        </p:tgtEl>
                                        <p:attrNameLst>
                                          <p:attrName>style.opacity</p:attrName>
                                        </p:attrNameLst>
                                      </p:cBhvr>
                                      <p:to>
                                        <p:strVal val="0.1"/>
                                      </p:to>
                                    </p:set>
                                    <p:animEffect filter="image" prLst="opacity: 0.1">
                                      <p:cBhvr rctx="IE">
                                        <p:cTn id="258" dur="indefinite"/>
                                        <p:tgtEl>
                                          <p:spTgt spid="55">
                                            <p:txEl>
                                              <p:pRg st="0" end="0"/>
                                            </p:txEl>
                                          </p:spTgt>
                                        </p:tgtEl>
                                      </p:cBhvr>
                                    </p:animEffect>
                                  </p:childTnLst>
                                </p:cTn>
                              </p:par>
                              <p:par>
                                <p:cTn id="259" presetID="9" presetClass="emph" presetSubtype="0" grpId="1" nodeType="withEffect">
                                  <p:stCondLst>
                                    <p:cond delay="0"/>
                                  </p:stCondLst>
                                  <p:childTnLst>
                                    <p:set>
                                      <p:cBhvr>
                                        <p:cTn id="260" dur="indefinite"/>
                                        <p:tgtEl>
                                          <p:spTgt spid="13"/>
                                        </p:tgtEl>
                                        <p:attrNameLst>
                                          <p:attrName>style.opacity</p:attrName>
                                        </p:attrNameLst>
                                      </p:cBhvr>
                                      <p:to>
                                        <p:strVal val="0.1"/>
                                      </p:to>
                                    </p:set>
                                    <p:animEffect filter="image" prLst="opacity: 0.1">
                                      <p:cBhvr rctx="IE">
                                        <p:cTn id="261" dur="indefinite"/>
                                        <p:tgtEl>
                                          <p:spTgt spid="13"/>
                                        </p:tgtEl>
                                      </p:cBhvr>
                                    </p:animEffect>
                                  </p:childTnLst>
                                </p:cTn>
                              </p:par>
                              <p:par>
                                <p:cTn id="262" presetID="9" presetClass="emph" presetSubtype="0" grpId="1" nodeType="withEffect">
                                  <p:stCondLst>
                                    <p:cond delay="0"/>
                                  </p:stCondLst>
                                  <p:childTnLst>
                                    <p:set>
                                      <p:cBhvr>
                                        <p:cTn id="263" dur="indefinite"/>
                                        <p:tgtEl>
                                          <p:spTgt spid="23"/>
                                        </p:tgtEl>
                                        <p:attrNameLst>
                                          <p:attrName>style.opacity</p:attrName>
                                        </p:attrNameLst>
                                      </p:cBhvr>
                                      <p:to>
                                        <p:strVal val="0.1"/>
                                      </p:to>
                                    </p:set>
                                    <p:animEffect filter="image" prLst="opacity: 0.1">
                                      <p:cBhvr rctx="IE">
                                        <p:cTn id="264" dur="indefinite"/>
                                        <p:tgtEl>
                                          <p:spTgt spid="23"/>
                                        </p:tgtEl>
                                      </p:cBhvr>
                                    </p:animEffect>
                                  </p:childTnLst>
                                </p:cTn>
                              </p:par>
                              <p:par>
                                <p:cTn id="265" presetID="9" presetClass="emph" presetSubtype="0" grpId="1" nodeType="withEffect">
                                  <p:stCondLst>
                                    <p:cond delay="0"/>
                                  </p:stCondLst>
                                  <p:childTnLst>
                                    <p:set>
                                      <p:cBhvr>
                                        <p:cTn id="266" dur="indefinite"/>
                                        <p:tgtEl>
                                          <p:spTgt spid="29">
                                            <p:txEl>
                                              <p:pRg st="0" end="0"/>
                                            </p:txEl>
                                          </p:spTgt>
                                        </p:tgtEl>
                                        <p:attrNameLst>
                                          <p:attrName>style.opacity</p:attrName>
                                        </p:attrNameLst>
                                      </p:cBhvr>
                                      <p:to>
                                        <p:strVal val="0.1"/>
                                      </p:to>
                                    </p:set>
                                    <p:animEffect filter="image" prLst="opacity: 0.1">
                                      <p:cBhvr rctx="IE">
                                        <p:cTn id="267" dur="indefinite"/>
                                        <p:tgtEl>
                                          <p:spTgt spid="29">
                                            <p:txEl>
                                              <p:pRg st="0" end="0"/>
                                            </p:txEl>
                                          </p:spTgt>
                                        </p:tgtEl>
                                      </p:cBhvr>
                                    </p:animEffect>
                                  </p:childTnLst>
                                </p:cTn>
                              </p:par>
                              <p:par>
                                <p:cTn id="268" presetID="9" presetClass="emph" presetSubtype="0" grpId="0" nodeType="withEffect" nodePh="1">
                                  <p:stCondLst>
                                    <p:cond delay="0"/>
                                  </p:stCondLst>
                                  <p:endCondLst>
                                    <p:cond evt="begin" delay="0">
                                      <p:tn val="268"/>
                                    </p:cond>
                                  </p:endCondLst>
                                  <p:childTnLst>
                                    <p:set>
                                      <p:cBhvr>
                                        <p:cTn id="269" dur="indefinite"/>
                                        <p:tgtEl>
                                          <p:spTgt spid="750"/>
                                        </p:tgtEl>
                                        <p:attrNameLst>
                                          <p:attrName>style.opacity</p:attrName>
                                        </p:attrNameLst>
                                      </p:cBhvr>
                                      <p:to>
                                        <p:strVal val="0.1"/>
                                      </p:to>
                                    </p:set>
                                    <p:animEffect filter="image" prLst="opacity: 0.1">
                                      <p:cBhvr rctx="IE">
                                        <p:cTn id="270" dur="indefinite"/>
                                        <p:tgtEl>
                                          <p:spTgt spid="750"/>
                                        </p:tgtEl>
                                      </p:cBhvr>
                                    </p:animEffect>
                                  </p:childTnLst>
                                </p:cTn>
                              </p:par>
                              <p:par>
                                <p:cTn id="271" presetID="9" presetClass="emph" presetSubtype="0" nodeType="withEffect">
                                  <p:stCondLst>
                                    <p:cond delay="0"/>
                                  </p:stCondLst>
                                  <p:childTnLst>
                                    <p:set>
                                      <p:cBhvr>
                                        <p:cTn id="272" dur="indefinite"/>
                                        <p:tgtEl>
                                          <p:spTgt spid="99"/>
                                        </p:tgtEl>
                                        <p:attrNameLst>
                                          <p:attrName>style.opacity</p:attrName>
                                        </p:attrNameLst>
                                      </p:cBhvr>
                                      <p:to>
                                        <p:strVal val="0.1"/>
                                      </p:to>
                                    </p:set>
                                    <p:animEffect filter="image" prLst="opacity: 0.1">
                                      <p:cBhvr rctx="IE">
                                        <p:cTn id="273" dur="indefinite"/>
                                        <p:tgtEl>
                                          <p:spTgt spid="99"/>
                                        </p:tgtEl>
                                      </p:cBhvr>
                                    </p:animEffect>
                                  </p:childTnLst>
                                </p:cTn>
                              </p:par>
                              <p:par>
                                <p:cTn id="274" presetID="10" presetClass="entr" presetSubtype="0" fill="hold" grpId="0" nodeType="withEffect">
                                  <p:stCondLst>
                                    <p:cond delay="0"/>
                                  </p:stCondLst>
                                  <p:childTnLst>
                                    <p:set>
                                      <p:cBhvr>
                                        <p:cTn id="275" dur="1" fill="hold">
                                          <p:stCondLst>
                                            <p:cond delay="0"/>
                                          </p:stCondLst>
                                        </p:cTn>
                                        <p:tgtEl>
                                          <p:spTgt spid="83"/>
                                        </p:tgtEl>
                                        <p:attrNameLst>
                                          <p:attrName>style.visibility</p:attrName>
                                        </p:attrNameLst>
                                      </p:cBhvr>
                                      <p:to>
                                        <p:strVal val="visible"/>
                                      </p:to>
                                    </p:set>
                                    <p:animEffect transition="in" filter="fade">
                                      <p:cBhvr>
                                        <p:cTn id="276" dur="500"/>
                                        <p:tgtEl>
                                          <p:spTgt spid="83"/>
                                        </p:tgtEl>
                                      </p:cBhvr>
                                    </p:animEffect>
                                  </p:childTnLst>
                                </p:cTn>
                              </p:par>
                              <p:par>
                                <p:cTn id="277" presetID="10" presetClass="entr" presetSubtype="0" fill="hold" nodeType="withEffect">
                                  <p:stCondLst>
                                    <p:cond delay="0"/>
                                  </p:stCondLst>
                                  <p:childTnLst>
                                    <p:set>
                                      <p:cBhvr>
                                        <p:cTn id="278" dur="1" fill="hold">
                                          <p:stCondLst>
                                            <p:cond delay="0"/>
                                          </p:stCondLst>
                                        </p:cTn>
                                        <p:tgtEl>
                                          <p:spTgt spid="104"/>
                                        </p:tgtEl>
                                        <p:attrNameLst>
                                          <p:attrName>style.visibility</p:attrName>
                                        </p:attrNameLst>
                                      </p:cBhvr>
                                      <p:to>
                                        <p:strVal val="visible"/>
                                      </p:to>
                                    </p:set>
                                    <p:animEffect transition="in" filter="fade">
                                      <p:cBhvr>
                                        <p:cTn id="279" dur="500"/>
                                        <p:tgtEl>
                                          <p:spTgt spid="104"/>
                                        </p:tgtEl>
                                      </p:cBhvr>
                                    </p:animEffect>
                                  </p:childTnLst>
                                </p:cTn>
                              </p:par>
                              <p:par>
                                <p:cTn id="280" presetID="10" presetClass="entr" presetSubtype="0" fill="hold" grpId="0" nodeType="withEffect">
                                  <p:stCondLst>
                                    <p:cond delay="0"/>
                                  </p:stCondLst>
                                  <p:childTnLst>
                                    <p:set>
                                      <p:cBhvr>
                                        <p:cTn id="281" dur="1" fill="hold">
                                          <p:stCondLst>
                                            <p:cond delay="0"/>
                                          </p:stCondLst>
                                        </p:cTn>
                                        <p:tgtEl>
                                          <p:spTgt spid="110"/>
                                        </p:tgtEl>
                                        <p:attrNameLst>
                                          <p:attrName>style.visibility</p:attrName>
                                        </p:attrNameLst>
                                      </p:cBhvr>
                                      <p:to>
                                        <p:strVal val="visible"/>
                                      </p:to>
                                    </p:set>
                                    <p:animEffect transition="in" filter="fade">
                                      <p:cBhvr>
                                        <p:cTn id="282" dur="500"/>
                                        <p:tgtEl>
                                          <p:spTgt spid="110"/>
                                        </p:tgtEl>
                                      </p:cBhvr>
                                    </p:animEffect>
                                  </p:childTnLst>
                                </p:cTn>
                              </p:par>
                              <p:par>
                                <p:cTn id="283" presetID="10" presetClass="entr" presetSubtype="0" fill="hold" grpId="0" nodeType="withEffect">
                                  <p:stCondLst>
                                    <p:cond delay="0"/>
                                  </p:stCondLst>
                                  <p:childTnLst>
                                    <p:set>
                                      <p:cBhvr>
                                        <p:cTn id="284" dur="1" fill="hold">
                                          <p:stCondLst>
                                            <p:cond delay="0"/>
                                          </p:stCondLst>
                                        </p:cTn>
                                        <p:tgtEl>
                                          <p:spTgt spid="116"/>
                                        </p:tgtEl>
                                        <p:attrNameLst>
                                          <p:attrName>style.visibility</p:attrName>
                                        </p:attrNameLst>
                                      </p:cBhvr>
                                      <p:to>
                                        <p:strVal val="visible"/>
                                      </p:to>
                                    </p:set>
                                    <p:animEffect transition="in" filter="fade">
                                      <p:cBhvr>
                                        <p:cTn id="285" dur="500"/>
                                        <p:tgtEl>
                                          <p:spTgt spid="116"/>
                                        </p:tgtEl>
                                      </p:cBhvr>
                                    </p:animEffect>
                                  </p:childTnLst>
                                </p:cTn>
                              </p:par>
                              <p:par>
                                <p:cTn id="286" presetID="10" presetClass="entr" presetSubtype="0" fill="hold" grpId="0" nodeType="withEffect">
                                  <p:stCondLst>
                                    <p:cond delay="0"/>
                                  </p:stCondLst>
                                  <p:childTnLst>
                                    <p:set>
                                      <p:cBhvr>
                                        <p:cTn id="287" dur="1" fill="hold">
                                          <p:stCondLst>
                                            <p:cond delay="0"/>
                                          </p:stCondLst>
                                        </p:cTn>
                                        <p:tgtEl>
                                          <p:spTgt spid="22">
                                            <p:txEl>
                                              <p:pRg st="0" end="0"/>
                                            </p:txEl>
                                          </p:spTgt>
                                        </p:tgtEl>
                                        <p:attrNameLst>
                                          <p:attrName>style.visibility</p:attrName>
                                        </p:attrNameLst>
                                      </p:cBhvr>
                                      <p:to>
                                        <p:strVal val="visible"/>
                                      </p:to>
                                    </p:set>
                                    <p:animEffect transition="in" filter="fade">
                                      <p:cBhvr>
                                        <p:cTn id="288" dur="500"/>
                                        <p:tgtEl>
                                          <p:spTgt spid="22">
                                            <p:txEl>
                                              <p:pRg st="0" end="0"/>
                                            </p:txEl>
                                          </p:spTgt>
                                        </p:tgtEl>
                                      </p:cBhvr>
                                    </p:animEffect>
                                  </p:childTnLst>
                                </p:cTn>
                              </p:par>
                              <p:par>
                                <p:cTn id="289" presetID="10" presetClass="entr" presetSubtype="0" fill="hold" grpId="0" nodeType="withEffect">
                                  <p:stCondLst>
                                    <p:cond delay="0"/>
                                  </p:stCondLst>
                                  <p:childTnLst>
                                    <p:set>
                                      <p:cBhvr>
                                        <p:cTn id="290" dur="1" fill="hold">
                                          <p:stCondLst>
                                            <p:cond delay="0"/>
                                          </p:stCondLst>
                                        </p:cTn>
                                        <p:tgtEl>
                                          <p:spTgt spid="56">
                                            <p:txEl>
                                              <p:pRg st="0" end="0"/>
                                            </p:txEl>
                                          </p:spTgt>
                                        </p:tgtEl>
                                        <p:attrNameLst>
                                          <p:attrName>style.visibility</p:attrName>
                                        </p:attrNameLst>
                                      </p:cBhvr>
                                      <p:to>
                                        <p:strVal val="visible"/>
                                      </p:to>
                                    </p:set>
                                    <p:animEffect transition="in" filter="fade">
                                      <p:cBhvr>
                                        <p:cTn id="291" dur="500"/>
                                        <p:tgtEl>
                                          <p:spTgt spid="56">
                                            <p:txEl>
                                              <p:pRg st="0" end="0"/>
                                            </p:txEl>
                                          </p:spTgt>
                                        </p:tgtEl>
                                      </p:cBhvr>
                                    </p:animEffect>
                                  </p:childTnLst>
                                </p:cTn>
                              </p:par>
                              <p:par>
                                <p:cTn id="292" presetID="10" presetClass="entr" presetSubtype="0" fill="hold" grpId="0" nodeType="withEffect">
                                  <p:stCondLst>
                                    <p:cond delay="0"/>
                                  </p:stCondLst>
                                  <p:childTnLst>
                                    <p:set>
                                      <p:cBhvr>
                                        <p:cTn id="293" dur="1" fill="hold">
                                          <p:stCondLst>
                                            <p:cond delay="0"/>
                                          </p:stCondLst>
                                        </p:cTn>
                                        <p:tgtEl>
                                          <p:spTgt spid="14"/>
                                        </p:tgtEl>
                                        <p:attrNameLst>
                                          <p:attrName>style.visibility</p:attrName>
                                        </p:attrNameLst>
                                      </p:cBhvr>
                                      <p:to>
                                        <p:strVal val="visible"/>
                                      </p:to>
                                    </p:set>
                                    <p:animEffect transition="in" filter="fade">
                                      <p:cBhvr>
                                        <p:cTn id="294" dur="500"/>
                                        <p:tgtEl>
                                          <p:spTgt spid="14"/>
                                        </p:tgtEl>
                                      </p:cBhvr>
                                    </p:animEffect>
                                  </p:childTnLst>
                                </p:cTn>
                              </p:par>
                              <p:par>
                                <p:cTn id="295" presetID="10" presetClass="entr" presetSubtype="0" fill="hold" grpId="0" nodeType="withEffect">
                                  <p:stCondLst>
                                    <p:cond delay="0"/>
                                  </p:stCondLst>
                                  <p:childTnLst>
                                    <p:set>
                                      <p:cBhvr>
                                        <p:cTn id="296" dur="1" fill="hold">
                                          <p:stCondLst>
                                            <p:cond delay="0"/>
                                          </p:stCondLst>
                                        </p:cTn>
                                        <p:tgtEl>
                                          <p:spTgt spid="24"/>
                                        </p:tgtEl>
                                        <p:attrNameLst>
                                          <p:attrName>style.visibility</p:attrName>
                                        </p:attrNameLst>
                                      </p:cBhvr>
                                      <p:to>
                                        <p:strVal val="visible"/>
                                      </p:to>
                                    </p:set>
                                    <p:animEffect transition="in" filter="fade">
                                      <p:cBhvr>
                                        <p:cTn id="297" dur="500"/>
                                        <p:tgtEl>
                                          <p:spTgt spid="24"/>
                                        </p:tgtEl>
                                      </p:cBhvr>
                                    </p:animEffect>
                                  </p:childTnLst>
                                </p:cTn>
                              </p:par>
                              <p:par>
                                <p:cTn id="298" presetID="10" presetClass="entr" presetSubtype="0" fill="hold" grpId="0" nodeType="withEffect">
                                  <p:stCondLst>
                                    <p:cond delay="0"/>
                                  </p:stCondLst>
                                  <p:childTnLst>
                                    <p:set>
                                      <p:cBhvr>
                                        <p:cTn id="299" dur="1" fill="hold">
                                          <p:stCondLst>
                                            <p:cond delay="0"/>
                                          </p:stCondLst>
                                        </p:cTn>
                                        <p:tgtEl>
                                          <p:spTgt spid="30">
                                            <p:txEl>
                                              <p:pRg st="0" end="0"/>
                                            </p:txEl>
                                          </p:spTgt>
                                        </p:tgtEl>
                                        <p:attrNameLst>
                                          <p:attrName>style.visibility</p:attrName>
                                        </p:attrNameLst>
                                      </p:cBhvr>
                                      <p:to>
                                        <p:strVal val="visible"/>
                                      </p:to>
                                    </p:set>
                                    <p:animEffect transition="in" filter="fade">
                                      <p:cBhvr>
                                        <p:cTn id="300" dur="500"/>
                                        <p:tgtEl>
                                          <p:spTgt spid="30">
                                            <p:txEl>
                                              <p:pRg st="0" end="0"/>
                                            </p:txEl>
                                          </p:spTgt>
                                        </p:tgtEl>
                                      </p:cBhvr>
                                    </p:animEffect>
                                  </p:childTnLst>
                                </p:cTn>
                              </p:par>
                              <p:par>
                                <p:cTn id="301" presetID="10" presetClass="entr" presetSubtype="0" fill="hold" grpId="0" nodeType="withEffect" nodePh="1">
                                  <p:stCondLst>
                                    <p:cond delay="0"/>
                                  </p:stCondLst>
                                  <p:endCondLst>
                                    <p:cond evt="begin" delay="0">
                                      <p:tn val="301"/>
                                    </p:cond>
                                  </p:endCondLst>
                                  <p:childTnLst>
                                    <p:set>
                                      <p:cBhvr>
                                        <p:cTn id="302" dur="1" fill="hold">
                                          <p:stCondLst>
                                            <p:cond delay="0"/>
                                          </p:stCondLst>
                                        </p:cTn>
                                        <p:tgtEl>
                                          <p:spTgt spid="756"/>
                                        </p:tgtEl>
                                        <p:attrNameLst>
                                          <p:attrName>style.visibility</p:attrName>
                                        </p:attrNameLst>
                                      </p:cBhvr>
                                      <p:to>
                                        <p:strVal val="visible"/>
                                      </p:to>
                                    </p:set>
                                    <p:animEffect transition="in" filter="fade">
                                      <p:cBhvr>
                                        <p:cTn id="303" dur="500"/>
                                        <p:tgtEl>
                                          <p:spTgt spid="756"/>
                                        </p:tgtEl>
                                      </p:cBhvr>
                                    </p:animEffect>
                                  </p:childTnLst>
                                </p:cTn>
                              </p:par>
                              <p:par>
                                <p:cTn id="304" presetID="10" presetClass="entr" presetSubtype="0" fill="hold" nodeType="withEffect">
                                  <p:stCondLst>
                                    <p:cond delay="0"/>
                                  </p:stCondLst>
                                  <p:childTnLst>
                                    <p:set>
                                      <p:cBhvr>
                                        <p:cTn id="305" dur="1" fill="hold">
                                          <p:stCondLst>
                                            <p:cond delay="0"/>
                                          </p:stCondLst>
                                        </p:cTn>
                                        <p:tgtEl>
                                          <p:spTgt spid="128"/>
                                        </p:tgtEl>
                                        <p:attrNameLst>
                                          <p:attrName>style.visibility</p:attrName>
                                        </p:attrNameLst>
                                      </p:cBhvr>
                                      <p:to>
                                        <p:strVal val="visible"/>
                                      </p:to>
                                    </p:set>
                                    <p:animEffect transition="in" filter="fade">
                                      <p:cBhvr>
                                        <p:cTn id="306" dur="500"/>
                                        <p:tgtEl>
                                          <p:spTgt spid="128"/>
                                        </p:tgtEl>
                                      </p:cBhvr>
                                    </p:animEffect>
                                  </p:childTnLst>
                                </p:cTn>
                              </p:par>
                            </p:childTnLst>
                          </p:cTn>
                        </p:par>
                      </p:childTnLst>
                    </p:cTn>
                  </p:par>
                  <p:par>
                    <p:cTn id="307" fill="hold">
                      <p:stCondLst>
                        <p:cond delay="indefinite"/>
                      </p:stCondLst>
                      <p:childTnLst>
                        <p:par>
                          <p:cTn id="308" fill="hold">
                            <p:stCondLst>
                              <p:cond delay="0"/>
                            </p:stCondLst>
                            <p:childTnLst>
                              <p:par>
                                <p:cTn id="309" presetID="9" presetClass="emph" presetSubtype="0" grpId="2" nodeType="clickEffect">
                                  <p:stCondLst>
                                    <p:cond delay="0"/>
                                  </p:stCondLst>
                                  <p:childTnLst>
                                    <p:set>
                                      <p:cBhvr>
                                        <p:cTn id="310" dur="indefinite"/>
                                        <p:tgtEl>
                                          <p:spTgt spid="79"/>
                                        </p:tgtEl>
                                        <p:attrNameLst>
                                          <p:attrName>style.opacity</p:attrName>
                                        </p:attrNameLst>
                                      </p:cBhvr>
                                      <p:to>
                                        <p:strVal val="1"/>
                                      </p:to>
                                    </p:set>
                                    <p:animEffect filter="image" prLst="opacity: 1">
                                      <p:cBhvr rctx="IE">
                                        <p:cTn id="311" dur="indefinite"/>
                                        <p:tgtEl>
                                          <p:spTgt spid="79"/>
                                        </p:tgtEl>
                                      </p:cBhvr>
                                    </p:animEffect>
                                  </p:childTnLst>
                                </p:cTn>
                              </p:par>
                              <p:par>
                                <p:cTn id="312" presetID="9" presetClass="emph" presetSubtype="0" grpId="2" nodeType="withEffect">
                                  <p:stCondLst>
                                    <p:cond delay="0"/>
                                  </p:stCondLst>
                                  <p:childTnLst>
                                    <p:set>
                                      <p:cBhvr>
                                        <p:cTn id="313" dur="indefinite"/>
                                        <p:tgtEl>
                                          <p:spTgt spid="80"/>
                                        </p:tgtEl>
                                        <p:attrNameLst>
                                          <p:attrName>style.opacity</p:attrName>
                                        </p:attrNameLst>
                                      </p:cBhvr>
                                      <p:to>
                                        <p:strVal val="1"/>
                                      </p:to>
                                    </p:set>
                                    <p:animEffect filter="image" prLst="opacity: 1">
                                      <p:cBhvr rctx="IE">
                                        <p:cTn id="314" dur="indefinite"/>
                                        <p:tgtEl>
                                          <p:spTgt spid="80"/>
                                        </p:tgtEl>
                                      </p:cBhvr>
                                    </p:animEffect>
                                  </p:childTnLst>
                                </p:cTn>
                              </p:par>
                              <p:par>
                                <p:cTn id="315" presetID="9" presetClass="emph" presetSubtype="0" grpId="2" nodeType="withEffect">
                                  <p:stCondLst>
                                    <p:cond delay="0"/>
                                  </p:stCondLst>
                                  <p:childTnLst>
                                    <p:set>
                                      <p:cBhvr>
                                        <p:cTn id="316" dur="indefinite"/>
                                        <p:tgtEl>
                                          <p:spTgt spid="81"/>
                                        </p:tgtEl>
                                        <p:attrNameLst>
                                          <p:attrName>style.opacity</p:attrName>
                                        </p:attrNameLst>
                                      </p:cBhvr>
                                      <p:to>
                                        <p:strVal val="1"/>
                                      </p:to>
                                    </p:set>
                                    <p:animEffect filter="image" prLst="opacity: 1">
                                      <p:cBhvr rctx="IE">
                                        <p:cTn id="317" dur="indefinite"/>
                                        <p:tgtEl>
                                          <p:spTgt spid="81"/>
                                        </p:tgtEl>
                                      </p:cBhvr>
                                    </p:animEffect>
                                  </p:childTnLst>
                                </p:cTn>
                              </p:par>
                              <p:par>
                                <p:cTn id="318" presetID="9" presetClass="emph" presetSubtype="0" grpId="2" nodeType="withEffect">
                                  <p:stCondLst>
                                    <p:cond delay="0"/>
                                  </p:stCondLst>
                                  <p:childTnLst>
                                    <p:set>
                                      <p:cBhvr>
                                        <p:cTn id="319" dur="indefinite"/>
                                        <p:tgtEl>
                                          <p:spTgt spid="82"/>
                                        </p:tgtEl>
                                        <p:attrNameLst>
                                          <p:attrName>style.opacity</p:attrName>
                                        </p:attrNameLst>
                                      </p:cBhvr>
                                      <p:to>
                                        <p:strVal val="1"/>
                                      </p:to>
                                    </p:set>
                                    <p:animEffect filter="image" prLst="opacity: 1">
                                      <p:cBhvr rctx="IE">
                                        <p:cTn id="320" dur="indefinite"/>
                                        <p:tgtEl>
                                          <p:spTgt spid="82"/>
                                        </p:tgtEl>
                                      </p:cBhvr>
                                    </p:animEffect>
                                  </p:childTnLst>
                                </p:cTn>
                              </p:par>
                              <p:par>
                                <p:cTn id="321" presetID="9" presetClass="emph" presetSubtype="0" nodeType="withEffect">
                                  <p:stCondLst>
                                    <p:cond delay="0"/>
                                  </p:stCondLst>
                                  <p:childTnLst>
                                    <p:set>
                                      <p:cBhvr>
                                        <p:cTn id="322" dur="indefinite"/>
                                        <p:tgtEl>
                                          <p:spTgt spid="84"/>
                                        </p:tgtEl>
                                        <p:attrNameLst>
                                          <p:attrName>style.opacity</p:attrName>
                                        </p:attrNameLst>
                                      </p:cBhvr>
                                      <p:to>
                                        <p:strVal val="1"/>
                                      </p:to>
                                    </p:set>
                                    <p:animEffect filter="image" prLst="opacity: 1">
                                      <p:cBhvr rctx="IE">
                                        <p:cTn id="323" dur="indefinite"/>
                                        <p:tgtEl>
                                          <p:spTgt spid="84"/>
                                        </p:tgtEl>
                                      </p:cBhvr>
                                    </p:animEffect>
                                  </p:childTnLst>
                                </p:cTn>
                              </p:par>
                              <p:par>
                                <p:cTn id="324" presetID="9" presetClass="emph" presetSubtype="0" nodeType="withEffect">
                                  <p:stCondLst>
                                    <p:cond delay="0"/>
                                  </p:stCondLst>
                                  <p:childTnLst>
                                    <p:set>
                                      <p:cBhvr>
                                        <p:cTn id="325" dur="indefinite"/>
                                        <p:tgtEl>
                                          <p:spTgt spid="85"/>
                                        </p:tgtEl>
                                        <p:attrNameLst>
                                          <p:attrName>style.opacity</p:attrName>
                                        </p:attrNameLst>
                                      </p:cBhvr>
                                      <p:to>
                                        <p:strVal val="1"/>
                                      </p:to>
                                    </p:set>
                                    <p:animEffect filter="image" prLst="opacity: 1">
                                      <p:cBhvr rctx="IE">
                                        <p:cTn id="326" dur="indefinite"/>
                                        <p:tgtEl>
                                          <p:spTgt spid="85"/>
                                        </p:tgtEl>
                                      </p:cBhvr>
                                    </p:animEffect>
                                  </p:childTnLst>
                                </p:cTn>
                              </p:par>
                              <p:par>
                                <p:cTn id="327" presetID="9" presetClass="emph" presetSubtype="0" nodeType="withEffect">
                                  <p:stCondLst>
                                    <p:cond delay="0"/>
                                  </p:stCondLst>
                                  <p:childTnLst>
                                    <p:set>
                                      <p:cBhvr>
                                        <p:cTn id="328" dur="indefinite"/>
                                        <p:tgtEl>
                                          <p:spTgt spid="86"/>
                                        </p:tgtEl>
                                        <p:attrNameLst>
                                          <p:attrName>style.opacity</p:attrName>
                                        </p:attrNameLst>
                                      </p:cBhvr>
                                      <p:to>
                                        <p:strVal val="1"/>
                                      </p:to>
                                    </p:set>
                                    <p:animEffect filter="image" prLst="opacity: 1">
                                      <p:cBhvr rctx="IE">
                                        <p:cTn id="329" dur="indefinite"/>
                                        <p:tgtEl>
                                          <p:spTgt spid="86"/>
                                        </p:tgtEl>
                                      </p:cBhvr>
                                    </p:animEffect>
                                  </p:childTnLst>
                                </p:cTn>
                              </p:par>
                              <p:par>
                                <p:cTn id="330" presetID="9" presetClass="emph" presetSubtype="0" nodeType="withEffect">
                                  <p:stCondLst>
                                    <p:cond delay="0"/>
                                  </p:stCondLst>
                                  <p:childTnLst>
                                    <p:set>
                                      <p:cBhvr>
                                        <p:cTn id="331" dur="indefinite"/>
                                        <p:tgtEl>
                                          <p:spTgt spid="87"/>
                                        </p:tgtEl>
                                        <p:attrNameLst>
                                          <p:attrName>style.opacity</p:attrName>
                                        </p:attrNameLst>
                                      </p:cBhvr>
                                      <p:to>
                                        <p:strVal val="1"/>
                                      </p:to>
                                    </p:set>
                                    <p:animEffect filter="image" prLst="opacity: 1">
                                      <p:cBhvr rctx="IE">
                                        <p:cTn id="332" dur="indefinite"/>
                                        <p:tgtEl>
                                          <p:spTgt spid="87"/>
                                        </p:tgtEl>
                                      </p:cBhvr>
                                    </p:animEffect>
                                  </p:childTnLst>
                                </p:cTn>
                              </p:par>
                              <p:par>
                                <p:cTn id="333" presetID="9" presetClass="emph" presetSubtype="0" grpId="2" nodeType="withEffect">
                                  <p:stCondLst>
                                    <p:cond delay="0"/>
                                  </p:stCondLst>
                                  <p:childTnLst>
                                    <p:set>
                                      <p:cBhvr>
                                        <p:cTn id="334" dur="indefinite"/>
                                        <p:tgtEl>
                                          <p:spTgt spid="105"/>
                                        </p:tgtEl>
                                        <p:attrNameLst>
                                          <p:attrName>style.opacity</p:attrName>
                                        </p:attrNameLst>
                                      </p:cBhvr>
                                      <p:to>
                                        <p:strVal val="1"/>
                                      </p:to>
                                    </p:set>
                                    <p:animEffect filter="image" prLst="opacity: 1">
                                      <p:cBhvr rctx="IE">
                                        <p:cTn id="335" dur="indefinite"/>
                                        <p:tgtEl>
                                          <p:spTgt spid="105"/>
                                        </p:tgtEl>
                                      </p:cBhvr>
                                    </p:animEffect>
                                  </p:childTnLst>
                                </p:cTn>
                              </p:par>
                              <p:par>
                                <p:cTn id="336" presetID="9" presetClass="emph" presetSubtype="0" grpId="2" nodeType="withEffect">
                                  <p:stCondLst>
                                    <p:cond delay="0"/>
                                  </p:stCondLst>
                                  <p:childTnLst>
                                    <p:set>
                                      <p:cBhvr>
                                        <p:cTn id="337" dur="indefinite"/>
                                        <p:tgtEl>
                                          <p:spTgt spid="106"/>
                                        </p:tgtEl>
                                        <p:attrNameLst>
                                          <p:attrName>style.opacity</p:attrName>
                                        </p:attrNameLst>
                                      </p:cBhvr>
                                      <p:to>
                                        <p:strVal val="1"/>
                                      </p:to>
                                    </p:set>
                                    <p:animEffect filter="image" prLst="opacity: 1">
                                      <p:cBhvr rctx="IE">
                                        <p:cTn id="338" dur="indefinite"/>
                                        <p:tgtEl>
                                          <p:spTgt spid="106"/>
                                        </p:tgtEl>
                                      </p:cBhvr>
                                    </p:animEffect>
                                  </p:childTnLst>
                                </p:cTn>
                              </p:par>
                              <p:par>
                                <p:cTn id="339" presetID="9" presetClass="emph" presetSubtype="0" grpId="2" nodeType="withEffect">
                                  <p:stCondLst>
                                    <p:cond delay="0"/>
                                  </p:stCondLst>
                                  <p:childTnLst>
                                    <p:set>
                                      <p:cBhvr>
                                        <p:cTn id="340" dur="indefinite"/>
                                        <p:tgtEl>
                                          <p:spTgt spid="107"/>
                                        </p:tgtEl>
                                        <p:attrNameLst>
                                          <p:attrName>style.opacity</p:attrName>
                                        </p:attrNameLst>
                                      </p:cBhvr>
                                      <p:to>
                                        <p:strVal val="1"/>
                                      </p:to>
                                    </p:set>
                                    <p:animEffect filter="image" prLst="opacity: 1">
                                      <p:cBhvr rctx="IE">
                                        <p:cTn id="341" dur="indefinite"/>
                                        <p:tgtEl>
                                          <p:spTgt spid="107"/>
                                        </p:tgtEl>
                                      </p:cBhvr>
                                    </p:animEffect>
                                  </p:childTnLst>
                                </p:cTn>
                              </p:par>
                              <p:par>
                                <p:cTn id="342" presetID="9" presetClass="emph" presetSubtype="0" grpId="2" nodeType="withEffect">
                                  <p:stCondLst>
                                    <p:cond delay="0"/>
                                  </p:stCondLst>
                                  <p:childTnLst>
                                    <p:set>
                                      <p:cBhvr>
                                        <p:cTn id="343" dur="indefinite"/>
                                        <p:tgtEl>
                                          <p:spTgt spid="109"/>
                                        </p:tgtEl>
                                        <p:attrNameLst>
                                          <p:attrName>style.opacity</p:attrName>
                                        </p:attrNameLst>
                                      </p:cBhvr>
                                      <p:to>
                                        <p:strVal val="1"/>
                                      </p:to>
                                    </p:set>
                                    <p:animEffect filter="image" prLst="opacity: 1">
                                      <p:cBhvr rctx="IE">
                                        <p:cTn id="344" dur="indefinite"/>
                                        <p:tgtEl>
                                          <p:spTgt spid="109"/>
                                        </p:tgtEl>
                                      </p:cBhvr>
                                    </p:animEffect>
                                  </p:childTnLst>
                                </p:cTn>
                              </p:par>
                              <p:par>
                                <p:cTn id="345" presetID="9" presetClass="emph" presetSubtype="0" grpId="2" nodeType="withEffect">
                                  <p:stCondLst>
                                    <p:cond delay="0"/>
                                  </p:stCondLst>
                                  <p:childTnLst>
                                    <p:set>
                                      <p:cBhvr>
                                        <p:cTn id="346" dur="indefinite"/>
                                        <p:tgtEl>
                                          <p:spTgt spid="111"/>
                                        </p:tgtEl>
                                        <p:attrNameLst>
                                          <p:attrName>style.opacity</p:attrName>
                                        </p:attrNameLst>
                                      </p:cBhvr>
                                      <p:to>
                                        <p:strVal val="1"/>
                                      </p:to>
                                    </p:set>
                                    <p:animEffect filter="image" prLst="opacity: 1">
                                      <p:cBhvr rctx="IE">
                                        <p:cTn id="347" dur="indefinite"/>
                                        <p:tgtEl>
                                          <p:spTgt spid="111"/>
                                        </p:tgtEl>
                                      </p:cBhvr>
                                    </p:animEffect>
                                  </p:childTnLst>
                                </p:cTn>
                              </p:par>
                              <p:par>
                                <p:cTn id="348" presetID="9" presetClass="emph" presetSubtype="0" grpId="2" nodeType="withEffect">
                                  <p:stCondLst>
                                    <p:cond delay="0"/>
                                  </p:stCondLst>
                                  <p:childTnLst>
                                    <p:set>
                                      <p:cBhvr>
                                        <p:cTn id="349" dur="indefinite"/>
                                        <p:tgtEl>
                                          <p:spTgt spid="112"/>
                                        </p:tgtEl>
                                        <p:attrNameLst>
                                          <p:attrName>style.opacity</p:attrName>
                                        </p:attrNameLst>
                                      </p:cBhvr>
                                      <p:to>
                                        <p:strVal val="1"/>
                                      </p:to>
                                    </p:set>
                                    <p:animEffect filter="image" prLst="opacity: 1">
                                      <p:cBhvr rctx="IE">
                                        <p:cTn id="350" dur="indefinite"/>
                                        <p:tgtEl>
                                          <p:spTgt spid="112"/>
                                        </p:tgtEl>
                                      </p:cBhvr>
                                    </p:animEffect>
                                  </p:childTnLst>
                                </p:cTn>
                              </p:par>
                              <p:par>
                                <p:cTn id="351" presetID="9" presetClass="emph" presetSubtype="0" grpId="2" nodeType="withEffect">
                                  <p:stCondLst>
                                    <p:cond delay="0"/>
                                  </p:stCondLst>
                                  <p:childTnLst>
                                    <p:set>
                                      <p:cBhvr>
                                        <p:cTn id="352" dur="indefinite"/>
                                        <p:tgtEl>
                                          <p:spTgt spid="113"/>
                                        </p:tgtEl>
                                        <p:attrNameLst>
                                          <p:attrName>style.opacity</p:attrName>
                                        </p:attrNameLst>
                                      </p:cBhvr>
                                      <p:to>
                                        <p:strVal val="1"/>
                                      </p:to>
                                    </p:set>
                                    <p:animEffect filter="image" prLst="opacity: 1">
                                      <p:cBhvr rctx="IE">
                                        <p:cTn id="353" dur="indefinite"/>
                                        <p:tgtEl>
                                          <p:spTgt spid="113"/>
                                        </p:tgtEl>
                                      </p:cBhvr>
                                    </p:animEffect>
                                  </p:childTnLst>
                                </p:cTn>
                              </p:par>
                              <p:par>
                                <p:cTn id="354" presetID="9" presetClass="emph" presetSubtype="0" grpId="2" nodeType="withEffect">
                                  <p:stCondLst>
                                    <p:cond delay="0"/>
                                  </p:stCondLst>
                                  <p:childTnLst>
                                    <p:set>
                                      <p:cBhvr>
                                        <p:cTn id="355" dur="indefinite"/>
                                        <p:tgtEl>
                                          <p:spTgt spid="114"/>
                                        </p:tgtEl>
                                        <p:attrNameLst>
                                          <p:attrName>style.opacity</p:attrName>
                                        </p:attrNameLst>
                                      </p:cBhvr>
                                      <p:to>
                                        <p:strVal val="1"/>
                                      </p:to>
                                    </p:set>
                                    <p:animEffect filter="image" prLst="opacity: 1">
                                      <p:cBhvr rctx="IE">
                                        <p:cTn id="356" dur="indefinite"/>
                                        <p:tgtEl>
                                          <p:spTgt spid="114"/>
                                        </p:tgtEl>
                                      </p:cBhvr>
                                    </p:animEffect>
                                  </p:childTnLst>
                                </p:cTn>
                              </p:par>
                              <p:par>
                                <p:cTn id="357" presetID="9" presetClass="emph" presetSubtype="0" grpId="2" nodeType="withEffect">
                                  <p:stCondLst>
                                    <p:cond delay="0"/>
                                  </p:stCondLst>
                                  <p:childTnLst>
                                    <p:set>
                                      <p:cBhvr>
                                        <p:cTn id="358" dur="indefinite"/>
                                        <p:tgtEl>
                                          <p:spTgt spid="18">
                                            <p:txEl>
                                              <p:pRg st="0" end="0"/>
                                            </p:txEl>
                                          </p:spTgt>
                                        </p:tgtEl>
                                        <p:attrNameLst>
                                          <p:attrName>style.opacity</p:attrName>
                                        </p:attrNameLst>
                                      </p:cBhvr>
                                      <p:to>
                                        <p:strVal val="1"/>
                                      </p:to>
                                    </p:set>
                                    <p:animEffect filter="image" prLst="opacity: 1">
                                      <p:cBhvr rctx="IE">
                                        <p:cTn id="359" dur="indefinite"/>
                                        <p:tgtEl>
                                          <p:spTgt spid="18">
                                            <p:txEl>
                                              <p:pRg st="0" end="0"/>
                                            </p:txEl>
                                          </p:spTgt>
                                        </p:tgtEl>
                                      </p:cBhvr>
                                    </p:animEffect>
                                  </p:childTnLst>
                                </p:cTn>
                              </p:par>
                              <p:par>
                                <p:cTn id="360" presetID="9" presetClass="emph" presetSubtype="0" grpId="2" nodeType="withEffect">
                                  <p:stCondLst>
                                    <p:cond delay="0"/>
                                  </p:stCondLst>
                                  <p:childTnLst>
                                    <p:set>
                                      <p:cBhvr>
                                        <p:cTn id="361" dur="indefinite"/>
                                        <p:tgtEl>
                                          <p:spTgt spid="19">
                                            <p:txEl>
                                              <p:pRg st="0" end="0"/>
                                            </p:txEl>
                                          </p:spTgt>
                                        </p:tgtEl>
                                        <p:attrNameLst>
                                          <p:attrName>style.opacity</p:attrName>
                                        </p:attrNameLst>
                                      </p:cBhvr>
                                      <p:to>
                                        <p:strVal val="1"/>
                                      </p:to>
                                    </p:set>
                                    <p:animEffect filter="image" prLst="opacity: 1">
                                      <p:cBhvr rctx="IE">
                                        <p:cTn id="362" dur="indefinite"/>
                                        <p:tgtEl>
                                          <p:spTgt spid="19">
                                            <p:txEl>
                                              <p:pRg st="0" end="0"/>
                                            </p:txEl>
                                          </p:spTgt>
                                        </p:tgtEl>
                                      </p:cBhvr>
                                    </p:animEffect>
                                  </p:childTnLst>
                                </p:cTn>
                              </p:par>
                              <p:par>
                                <p:cTn id="363" presetID="9" presetClass="emph" presetSubtype="0" grpId="2" nodeType="withEffect">
                                  <p:stCondLst>
                                    <p:cond delay="0"/>
                                  </p:stCondLst>
                                  <p:childTnLst>
                                    <p:set>
                                      <p:cBhvr>
                                        <p:cTn id="364" dur="indefinite"/>
                                        <p:tgtEl>
                                          <p:spTgt spid="20">
                                            <p:txEl>
                                              <p:pRg st="0" end="0"/>
                                            </p:txEl>
                                          </p:spTgt>
                                        </p:tgtEl>
                                        <p:attrNameLst>
                                          <p:attrName>style.opacity</p:attrName>
                                        </p:attrNameLst>
                                      </p:cBhvr>
                                      <p:to>
                                        <p:strVal val="1"/>
                                      </p:to>
                                    </p:set>
                                    <p:animEffect filter="image" prLst="opacity: 1">
                                      <p:cBhvr rctx="IE">
                                        <p:cTn id="365" dur="indefinite"/>
                                        <p:tgtEl>
                                          <p:spTgt spid="20">
                                            <p:txEl>
                                              <p:pRg st="0" end="0"/>
                                            </p:txEl>
                                          </p:spTgt>
                                        </p:tgtEl>
                                      </p:cBhvr>
                                    </p:animEffect>
                                  </p:childTnLst>
                                </p:cTn>
                              </p:par>
                              <p:par>
                                <p:cTn id="366" presetID="9" presetClass="emph" presetSubtype="0" grpId="2" nodeType="withEffect">
                                  <p:stCondLst>
                                    <p:cond delay="0"/>
                                  </p:stCondLst>
                                  <p:childTnLst>
                                    <p:set>
                                      <p:cBhvr>
                                        <p:cTn id="367" dur="indefinite"/>
                                        <p:tgtEl>
                                          <p:spTgt spid="21">
                                            <p:txEl>
                                              <p:pRg st="0" end="0"/>
                                            </p:txEl>
                                          </p:spTgt>
                                        </p:tgtEl>
                                        <p:attrNameLst>
                                          <p:attrName>style.opacity</p:attrName>
                                        </p:attrNameLst>
                                      </p:cBhvr>
                                      <p:to>
                                        <p:strVal val="1"/>
                                      </p:to>
                                    </p:set>
                                    <p:animEffect filter="image" prLst="opacity: 1">
                                      <p:cBhvr rctx="IE">
                                        <p:cTn id="368" dur="indefinite"/>
                                        <p:tgtEl>
                                          <p:spTgt spid="21">
                                            <p:txEl>
                                              <p:pRg st="0" end="0"/>
                                            </p:txEl>
                                          </p:spTgt>
                                        </p:tgtEl>
                                      </p:cBhvr>
                                    </p:animEffect>
                                  </p:childTnLst>
                                </p:cTn>
                              </p:par>
                              <p:par>
                                <p:cTn id="369" presetID="9" presetClass="emph" presetSubtype="0" grpId="2" nodeType="withEffect">
                                  <p:stCondLst>
                                    <p:cond delay="0"/>
                                  </p:stCondLst>
                                  <p:childTnLst>
                                    <p:set>
                                      <p:cBhvr>
                                        <p:cTn id="370" dur="indefinite"/>
                                        <p:tgtEl>
                                          <p:spTgt spid="52">
                                            <p:txEl>
                                              <p:pRg st="0" end="0"/>
                                            </p:txEl>
                                          </p:spTgt>
                                        </p:tgtEl>
                                        <p:attrNameLst>
                                          <p:attrName>style.opacity</p:attrName>
                                        </p:attrNameLst>
                                      </p:cBhvr>
                                      <p:to>
                                        <p:strVal val="1"/>
                                      </p:to>
                                    </p:set>
                                    <p:animEffect filter="image" prLst="opacity: 1">
                                      <p:cBhvr rctx="IE">
                                        <p:cTn id="371" dur="indefinite"/>
                                        <p:tgtEl>
                                          <p:spTgt spid="52">
                                            <p:txEl>
                                              <p:pRg st="0" end="0"/>
                                            </p:txEl>
                                          </p:spTgt>
                                        </p:tgtEl>
                                      </p:cBhvr>
                                    </p:animEffect>
                                  </p:childTnLst>
                                </p:cTn>
                              </p:par>
                              <p:par>
                                <p:cTn id="372" presetID="9" presetClass="emph" presetSubtype="0" grpId="2" nodeType="withEffect">
                                  <p:stCondLst>
                                    <p:cond delay="0"/>
                                  </p:stCondLst>
                                  <p:childTnLst>
                                    <p:set>
                                      <p:cBhvr>
                                        <p:cTn id="373" dur="indefinite"/>
                                        <p:tgtEl>
                                          <p:spTgt spid="53">
                                            <p:txEl>
                                              <p:pRg st="0" end="0"/>
                                            </p:txEl>
                                          </p:spTgt>
                                        </p:tgtEl>
                                        <p:attrNameLst>
                                          <p:attrName>style.opacity</p:attrName>
                                        </p:attrNameLst>
                                      </p:cBhvr>
                                      <p:to>
                                        <p:strVal val="1"/>
                                      </p:to>
                                    </p:set>
                                    <p:animEffect filter="image" prLst="opacity: 1">
                                      <p:cBhvr rctx="IE">
                                        <p:cTn id="374" dur="indefinite"/>
                                        <p:tgtEl>
                                          <p:spTgt spid="53">
                                            <p:txEl>
                                              <p:pRg st="0" end="0"/>
                                            </p:txEl>
                                          </p:spTgt>
                                        </p:tgtEl>
                                      </p:cBhvr>
                                    </p:animEffect>
                                  </p:childTnLst>
                                </p:cTn>
                              </p:par>
                              <p:par>
                                <p:cTn id="375" presetID="9" presetClass="emph" presetSubtype="0" grpId="2" nodeType="withEffect">
                                  <p:stCondLst>
                                    <p:cond delay="0"/>
                                  </p:stCondLst>
                                  <p:childTnLst>
                                    <p:set>
                                      <p:cBhvr>
                                        <p:cTn id="376" dur="indefinite"/>
                                        <p:tgtEl>
                                          <p:spTgt spid="54">
                                            <p:txEl>
                                              <p:pRg st="0" end="0"/>
                                            </p:txEl>
                                          </p:spTgt>
                                        </p:tgtEl>
                                        <p:attrNameLst>
                                          <p:attrName>style.opacity</p:attrName>
                                        </p:attrNameLst>
                                      </p:cBhvr>
                                      <p:to>
                                        <p:strVal val="1"/>
                                      </p:to>
                                    </p:set>
                                    <p:animEffect filter="image" prLst="opacity: 1">
                                      <p:cBhvr rctx="IE">
                                        <p:cTn id="377" dur="indefinite"/>
                                        <p:tgtEl>
                                          <p:spTgt spid="54">
                                            <p:txEl>
                                              <p:pRg st="0" end="0"/>
                                            </p:txEl>
                                          </p:spTgt>
                                        </p:tgtEl>
                                      </p:cBhvr>
                                    </p:animEffect>
                                  </p:childTnLst>
                                </p:cTn>
                              </p:par>
                              <p:par>
                                <p:cTn id="378" presetID="9" presetClass="emph" presetSubtype="0" grpId="2" nodeType="withEffect">
                                  <p:stCondLst>
                                    <p:cond delay="0"/>
                                  </p:stCondLst>
                                  <p:childTnLst>
                                    <p:set>
                                      <p:cBhvr>
                                        <p:cTn id="379" dur="indefinite"/>
                                        <p:tgtEl>
                                          <p:spTgt spid="55">
                                            <p:txEl>
                                              <p:pRg st="0" end="0"/>
                                            </p:txEl>
                                          </p:spTgt>
                                        </p:tgtEl>
                                        <p:attrNameLst>
                                          <p:attrName>style.opacity</p:attrName>
                                        </p:attrNameLst>
                                      </p:cBhvr>
                                      <p:to>
                                        <p:strVal val="1"/>
                                      </p:to>
                                    </p:set>
                                    <p:animEffect filter="image" prLst="opacity: 1">
                                      <p:cBhvr rctx="IE">
                                        <p:cTn id="380" dur="indefinite"/>
                                        <p:tgtEl>
                                          <p:spTgt spid="55">
                                            <p:txEl>
                                              <p:pRg st="0" end="0"/>
                                            </p:txEl>
                                          </p:spTgt>
                                        </p:tgtEl>
                                      </p:cBhvr>
                                    </p:animEffect>
                                  </p:childTnLst>
                                </p:cTn>
                              </p:par>
                              <p:par>
                                <p:cTn id="381" presetID="9" presetClass="emph" presetSubtype="0" grpId="2" nodeType="withEffect">
                                  <p:stCondLst>
                                    <p:cond delay="0"/>
                                  </p:stCondLst>
                                  <p:childTnLst>
                                    <p:set>
                                      <p:cBhvr>
                                        <p:cTn id="382" dur="indefinite"/>
                                        <p:tgtEl>
                                          <p:spTgt spid="10"/>
                                        </p:tgtEl>
                                        <p:attrNameLst>
                                          <p:attrName>style.opacity</p:attrName>
                                        </p:attrNameLst>
                                      </p:cBhvr>
                                      <p:to>
                                        <p:strVal val="1"/>
                                      </p:to>
                                    </p:set>
                                    <p:animEffect filter="image" prLst="opacity: 1">
                                      <p:cBhvr rctx="IE">
                                        <p:cTn id="383" dur="indefinite"/>
                                        <p:tgtEl>
                                          <p:spTgt spid="10"/>
                                        </p:tgtEl>
                                      </p:cBhvr>
                                    </p:animEffect>
                                  </p:childTnLst>
                                </p:cTn>
                              </p:par>
                              <p:par>
                                <p:cTn id="384" presetID="9" presetClass="emph" presetSubtype="0" grpId="2" nodeType="withEffect">
                                  <p:stCondLst>
                                    <p:cond delay="0"/>
                                  </p:stCondLst>
                                  <p:childTnLst>
                                    <p:set>
                                      <p:cBhvr>
                                        <p:cTn id="385" dur="indefinite"/>
                                        <p:tgtEl>
                                          <p:spTgt spid="12"/>
                                        </p:tgtEl>
                                        <p:attrNameLst>
                                          <p:attrName>style.opacity</p:attrName>
                                        </p:attrNameLst>
                                      </p:cBhvr>
                                      <p:to>
                                        <p:strVal val="1"/>
                                      </p:to>
                                    </p:set>
                                    <p:animEffect filter="image" prLst="opacity: 1">
                                      <p:cBhvr rctx="IE">
                                        <p:cTn id="386" dur="indefinite"/>
                                        <p:tgtEl>
                                          <p:spTgt spid="12"/>
                                        </p:tgtEl>
                                      </p:cBhvr>
                                    </p:animEffect>
                                  </p:childTnLst>
                                </p:cTn>
                              </p:par>
                              <p:par>
                                <p:cTn id="387" presetID="9" presetClass="emph" presetSubtype="0" grpId="2" nodeType="withEffect">
                                  <p:stCondLst>
                                    <p:cond delay="0"/>
                                  </p:stCondLst>
                                  <p:childTnLst>
                                    <p:set>
                                      <p:cBhvr>
                                        <p:cTn id="388" dur="indefinite"/>
                                        <p:tgtEl>
                                          <p:spTgt spid="13"/>
                                        </p:tgtEl>
                                        <p:attrNameLst>
                                          <p:attrName>style.opacity</p:attrName>
                                        </p:attrNameLst>
                                      </p:cBhvr>
                                      <p:to>
                                        <p:strVal val="1"/>
                                      </p:to>
                                    </p:set>
                                    <p:animEffect filter="image" prLst="opacity: 1">
                                      <p:cBhvr rctx="IE">
                                        <p:cTn id="389" dur="indefinite"/>
                                        <p:tgtEl>
                                          <p:spTgt spid="13"/>
                                        </p:tgtEl>
                                      </p:cBhvr>
                                    </p:animEffect>
                                  </p:childTnLst>
                                </p:cTn>
                              </p:par>
                              <p:par>
                                <p:cTn id="390" presetID="9" presetClass="emph" presetSubtype="0" grpId="2" nodeType="withEffect">
                                  <p:stCondLst>
                                    <p:cond delay="0"/>
                                  </p:stCondLst>
                                  <p:childTnLst>
                                    <p:set>
                                      <p:cBhvr>
                                        <p:cTn id="391" dur="indefinite"/>
                                        <p:tgtEl>
                                          <p:spTgt spid="15"/>
                                        </p:tgtEl>
                                        <p:attrNameLst>
                                          <p:attrName>style.opacity</p:attrName>
                                        </p:attrNameLst>
                                      </p:cBhvr>
                                      <p:to>
                                        <p:strVal val="1"/>
                                      </p:to>
                                    </p:set>
                                    <p:animEffect filter="image" prLst="opacity: 1">
                                      <p:cBhvr rctx="IE">
                                        <p:cTn id="392" dur="indefinite"/>
                                        <p:tgtEl>
                                          <p:spTgt spid="15"/>
                                        </p:tgtEl>
                                      </p:cBhvr>
                                    </p:animEffect>
                                  </p:childTnLst>
                                </p:cTn>
                              </p:par>
                              <p:par>
                                <p:cTn id="393" presetID="9" presetClass="emph" presetSubtype="0" grpId="2" nodeType="withEffect">
                                  <p:stCondLst>
                                    <p:cond delay="0"/>
                                  </p:stCondLst>
                                  <p:childTnLst>
                                    <p:set>
                                      <p:cBhvr>
                                        <p:cTn id="394" dur="indefinite"/>
                                        <p:tgtEl>
                                          <p:spTgt spid="16"/>
                                        </p:tgtEl>
                                        <p:attrNameLst>
                                          <p:attrName>style.opacity</p:attrName>
                                        </p:attrNameLst>
                                      </p:cBhvr>
                                      <p:to>
                                        <p:strVal val="1"/>
                                      </p:to>
                                    </p:set>
                                    <p:animEffect filter="image" prLst="opacity: 1">
                                      <p:cBhvr rctx="IE">
                                        <p:cTn id="395" dur="indefinite"/>
                                        <p:tgtEl>
                                          <p:spTgt spid="16"/>
                                        </p:tgtEl>
                                      </p:cBhvr>
                                    </p:animEffect>
                                  </p:childTnLst>
                                </p:cTn>
                              </p:par>
                              <p:par>
                                <p:cTn id="396" presetID="9" presetClass="emph" presetSubtype="0" grpId="2" nodeType="withEffect">
                                  <p:stCondLst>
                                    <p:cond delay="0"/>
                                  </p:stCondLst>
                                  <p:childTnLst>
                                    <p:set>
                                      <p:cBhvr>
                                        <p:cTn id="397" dur="indefinite"/>
                                        <p:tgtEl>
                                          <p:spTgt spid="17"/>
                                        </p:tgtEl>
                                        <p:attrNameLst>
                                          <p:attrName>style.opacity</p:attrName>
                                        </p:attrNameLst>
                                      </p:cBhvr>
                                      <p:to>
                                        <p:strVal val="1"/>
                                      </p:to>
                                    </p:set>
                                    <p:animEffect filter="image" prLst="opacity: 1">
                                      <p:cBhvr rctx="IE">
                                        <p:cTn id="398" dur="indefinite"/>
                                        <p:tgtEl>
                                          <p:spTgt spid="17"/>
                                        </p:tgtEl>
                                      </p:cBhvr>
                                    </p:animEffect>
                                  </p:childTnLst>
                                </p:cTn>
                              </p:par>
                              <p:par>
                                <p:cTn id="399" presetID="9" presetClass="emph" presetSubtype="0" grpId="2" nodeType="withEffect">
                                  <p:stCondLst>
                                    <p:cond delay="0"/>
                                  </p:stCondLst>
                                  <p:childTnLst>
                                    <p:set>
                                      <p:cBhvr>
                                        <p:cTn id="400" dur="indefinite"/>
                                        <p:tgtEl>
                                          <p:spTgt spid="23"/>
                                        </p:tgtEl>
                                        <p:attrNameLst>
                                          <p:attrName>style.opacity</p:attrName>
                                        </p:attrNameLst>
                                      </p:cBhvr>
                                      <p:to>
                                        <p:strVal val="1"/>
                                      </p:to>
                                    </p:set>
                                    <p:animEffect filter="image" prLst="opacity: 1">
                                      <p:cBhvr rctx="IE">
                                        <p:cTn id="401" dur="indefinite"/>
                                        <p:tgtEl>
                                          <p:spTgt spid="23"/>
                                        </p:tgtEl>
                                      </p:cBhvr>
                                    </p:animEffect>
                                  </p:childTnLst>
                                </p:cTn>
                              </p:par>
                              <p:par>
                                <p:cTn id="402" presetID="9" presetClass="emph" presetSubtype="0" grpId="2" nodeType="withEffect">
                                  <p:stCondLst>
                                    <p:cond delay="0"/>
                                  </p:stCondLst>
                                  <p:childTnLst>
                                    <p:set>
                                      <p:cBhvr>
                                        <p:cTn id="403" dur="indefinite"/>
                                        <p:tgtEl>
                                          <p:spTgt spid="25"/>
                                        </p:tgtEl>
                                        <p:attrNameLst>
                                          <p:attrName>style.opacity</p:attrName>
                                        </p:attrNameLst>
                                      </p:cBhvr>
                                      <p:to>
                                        <p:strVal val="1"/>
                                      </p:to>
                                    </p:set>
                                    <p:animEffect filter="image" prLst="opacity: 1">
                                      <p:cBhvr rctx="IE">
                                        <p:cTn id="404" dur="indefinite"/>
                                        <p:tgtEl>
                                          <p:spTgt spid="25"/>
                                        </p:tgtEl>
                                      </p:cBhvr>
                                    </p:animEffect>
                                  </p:childTnLst>
                                </p:cTn>
                              </p:par>
                              <p:par>
                                <p:cTn id="405" presetID="9" presetClass="emph" presetSubtype="0" grpId="2" nodeType="withEffect">
                                  <p:stCondLst>
                                    <p:cond delay="0"/>
                                  </p:stCondLst>
                                  <p:childTnLst>
                                    <p:set>
                                      <p:cBhvr>
                                        <p:cTn id="406" dur="indefinite"/>
                                        <p:tgtEl>
                                          <p:spTgt spid="26">
                                            <p:txEl>
                                              <p:pRg st="0" end="0"/>
                                            </p:txEl>
                                          </p:spTgt>
                                        </p:tgtEl>
                                        <p:attrNameLst>
                                          <p:attrName>style.opacity</p:attrName>
                                        </p:attrNameLst>
                                      </p:cBhvr>
                                      <p:to>
                                        <p:strVal val="1"/>
                                      </p:to>
                                    </p:set>
                                    <p:animEffect filter="image" prLst="opacity: 1">
                                      <p:cBhvr rctx="IE">
                                        <p:cTn id="407" dur="indefinite"/>
                                        <p:tgtEl>
                                          <p:spTgt spid="26">
                                            <p:txEl>
                                              <p:pRg st="0" end="0"/>
                                            </p:txEl>
                                          </p:spTgt>
                                        </p:tgtEl>
                                      </p:cBhvr>
                                    </p:animEffect>
                                  </p:childTnLst>
                                </p:cTn>
                              </p:par>
                              <p:par>
                                <p:cTn id="408" presetID="9" presetClass="emph" presetSubtype="0" grpId="2" nodeType="withEffect">
                                  <p:stCondLst>
                                    <p:cond delay="0"/>
                                  </p:stCondLst>
                                  <p:childTnLst>
                                    <p:set>
                                      <p:cBhvr>
                                        <p:cTn id="409" dur="indefinite"/>
                                        <p:tgtEl>
                                          <p:spTgt spid="27">
                                            <p:txEl>
                                              <p:pRg st="0" end="0"/>
                                            </p:txEl>
                                          </p:spTgt>
                                        </p:tgtEl>
                                        <p:attrNameLst>
                                          <p:attrName>style.opacity</p:attrName>
                                        </p:attrNameLst>
                                      </p:cBhvr>
                                      <p:to>
                                        <p:strVal val="1"/>
                                      </p:to>
                                    </p:set>
                                    <p:animEffect filter="image" prLst="opacity: 1">
                                      <p:cBhvr rctx="IE">
                                        <p:cTn id="410" dur="indefinite"/>
                                        <p:tgtEl>
                                          <p:spTgt spid="27">
                                            <p:txEl>
                                              <p:pRg st="0" end="0"/>
                                            </p:txEl>
                                          </p:spTgt>
                                        </p:tgtEl>
                                      </p:cBhvr>
                                    </p:animEffect>
                                  </p:childTnLst>
                                </p:cTn>
                              </p:par>
                              <p:par>
                                <p:cTn id="411" presetID="9" presetClass="emph" presetSubtype="0" grpId="2" nodeType="withEffect">
                                  <p:stCondLst>
                                    <p:cond delay="0"/>
                                  </p:stCondLst>
                                  <p:childTnLst>
                                    <p:set>
                                      <p:cBhvr>
                                        <p:cTn id="412" dur="indefinite"/>
                                        <p:tgtEl>
                                          <p:spTgt spid="28">
                                            <p:txEl>
                                              <p:pRg st="0" end="0"/>
                                            </p:txEl>
                                          </p:spTgt>
                                        </p:tgtEl>
                                        <p:attrNameLst>
                                          <p:attrName>style.opacity</p:attrName>
                                        </p:attrNameLst>
                                      </p:cBhvr>
                                      <p:to>
                                        <p:strVal val="1"/>
                                      </p:to>
                                    </p:set>
                                    <p:animEffect filter="image" prLst="opacity: 1">
                                      <p:cBhvr rctx="IE">
                                        <p:cTn id="413" dur="indefinite"/>
                                        <p:tgtEl>
                                          <p:spTgt spid="28">
                                            <p:txEl>
                                              <p:pRg st="0" end="0"/>
                                            </p:txEl>
                                          </p:spTgt>
                                        </p:tgtEl>
                                      </p:cBhvr>
                                    </p:animEffect>
                                  </p:childTnLst>
                                </p:cTn>
                              </p:par>
                              <p:par>
                                <p:cTn id="414" presetID="9" presetClass="emph" presetSubtype="0" grpId="2" nodeType="withEffect">
                                  <p:stCondLst>
                                    <p:cond delay="0"/>
                                  </p:stCondLst>
                                  <p:childTnLst>
                                    <p:set>
                                      <p:cBhvr>
                                        <p:cTn id="415" dur="indefinite"/>
                                        <p:tgtEl>
                                          <p:spTgt spid="29">
                                            <p:txEl>
                                              <p:pRg st="0" end="0"/>
                                            </p:txEl>
                                          </p:spTgt>
                                        </p:tgtEl>
                                        <p:attrNameLst>
                                          <p:attrName>style.opacity</p:attrName>
                                        </p:attrNameLst>
                                      </p:cBhvr>
                                      <p:to>
                                        <p:strVal val="1"/>
                                      </p:to>
                                    </p:set>
                                    <p:animEffect filter="image" prLst="opacity: 1">
                                      <p:cBhvr rctx="IE">
                                        <p:cTn id="416" dur="indefinite"/>
                                        <p:tgtEl>
                                          <p:spTgt spid="29">
                                            <p:txEl>
                                              <p:pRg st="0" end="0"/>
                                            </p:txEl>
                                          </p:spTgt>
                                        </p:tgtEl>
                                      </p:cBhvr>
                                    </p:animEffect>
                                  </p:childTnLst>
                                </p:cTn>
                              </p:par>
                              <p:par>
                                <p:cTn id="417" presetID="9" presetClass="emph" presetSubtype="0" grpId="2" nodeType="withEffect" nodePh="1">
                                  <p:stCondLst>
                                    <p:cond delay="0"/>
                                  </p:stCondLst>
                                  <p:endCondLst>
                                    <p:cond evt="begin" delay="0">
                                      <p:tn val="417"/>
                                    </p:cond>
                                  </p:endCondLst>
                                  <p:childTnLst>
                                    <p:set>
                                      <p:cBhvr>
                                        <p:cTn id="418" dur="indefinite"/>
                                        <p:tgtEl>
                                          <p:spTgt spid="741"/>
                                        </p:tgtEl>
                                        <p:attrNameLst>
                                          <p:attrName>style.opacity</p:attrName>
                                        </p:attrNameLst>
                                      </p:cBhvr>
                                      <p:to>
                                        <p:strVal val="1"/>
                                      </p:to>
                                    </p:set>
                                    <p:animEffect filter="image" prLst="opacity: 1">
                                      <p:cBhvr rctx="IE">
                                        <p:cTn id="419" dur="indefinite"/>
                                        <p:tgtEl>
                                          <p:spTgt spid="741"/>
                                        </p:tgtEl>
                                      </p:cBhvr>
                                    </p:animEffect>
                                  </p:childTnLst>
                                </p:cTn>
                              </p:par>
                              <p:par>
                                <p:cTn id="420" presetID="9" presetClass="emph" presetSubtype="0" grpId="2" nodeType="withEffect" nodePh="1">
                                  <p:stCondLst>
                                    <p:cond delay="0"/>
                                  </p:stCondLst>
                                  <p:endCondLst>
                                    <p:cond evt="begin" delay="0">
                                      <p:tn val="420"/>
                                    </p:cond>
                                  </p:endCondLst>
                                  <p:childTnLst>
                                    <p:set>
                                      <p:cBhvr>
                                        <p:cTn id="421" dur="indefinite"/>
                                        <p:tgtEl>
                                          <p:spTgt spid="746"/>
                                        </p:tgtEl>
                                        <p:attrNameLst>
                                          <p:attrName>style.opacity</p:attrName>
                                        </p:attrNameLst>
                                      </p:cBhvr>
                                      <p:to>
                                        <p:strVal val="1"/>
                                      </p:to>
                                    </p:set>
                                    <p:animEffect filter="image" prLst="opacity: 1">
                                      <p:cBhvr rctx="IE">
                                        <p:cTn id="422" dur="indefinite"/>
                                        <p:tgtEl>
                                          <p:spTgt spid="746"/>
                                        </p:tgtEl>
                                      </p:cBhvr>
                                    </p:animEffect>
                                  </p:childTnLst>
                                </p:cTn>
                              </p:par>
                              <p:par>
                                <p:cTn id="423" presetID="9" presetClass="emph" presetSubtype="0" grpId="1" nodeType="withEffect" nodePh="1">
                                  <p:stCondLst>
                                    <p:cond delay="0"/>
                                  </p:stCondLst>
                                  <p:endCondLst>
                                    <p:cond evt="begin" delay="0">
                                      <p:tn val="423"/>
                                    </p:cond>
                                  </p:endCondLst>
                                  <p:childTnLst>
                                    <p:set>
                                      <p:cBhvr>
                                        <p:cTn id="424" dur="indefinite"/>
                                        <p:tgtEl>
                                          <p:spTgt spid="750"/>
                                        </p:tgtEl>
                                        <p:attrNameLst>
                                          <p:attrName>style.opacity</p:attrName>
                                        </p:attrNameLst>
                                      </p:cBhvr>
                                      <p:to>
                                        <p:strVal val="1"/>
                                      </p:to>
                                    </p:set>
                                    <p:animEffect filter="image" prLst="opacity: 1">
                                      <p:cBhvr rctx="IE">
                                        <p:cTn id="425" dur="indefinite"/>
                                        <p:tgtEl>
                                          <p:spTgt spid="750"/>
                                        </p:tgtEl>
                                      </p:cBhvr>
                                    </p:animEffect>
                                  </p:childTnLst>
                                </p:cTn>
                              </p:par>
                              <p:par>
                                <p:cTn id="426" presetID="9" presetClass="emph" presetSubtype="0" grpId="2" nodeType="withEffect" nodePh="1">
                                  <p:stCondLst>
                                    <p:cond delay="0"/>
                                  </p:stCondLst>
                                  <p:endCondLst>
                                    <p:cond evt="begin" delay="0">
                                      <p:tn val="426"/>
                                    </p:cond>
                                  </p:endCondLst>
                                  <p:childTnLst>
                                    <p:set>
                                      <p:cBhvr>
                                        <p:cTn id="427" dur="indefinite"/>
                                        <p:tgtEl>
                                          <p:spTgt spid="760"/>
                                        </p:tgtEl>
                                        <p:attrNameLst>
                                          <p:attrName>style.opacity</p:attrName>
                                        </p:attrNameLst>
                                      </p:cBhvr>
                                      <p:to>
                                        <p:strVal val="1"/>
                                      </p:to>
                                    </p:set>
                                    <p:animEffect filter="image" prLst="opacity: 1">
                                      <p:cBhvr rctx="IE">
                                        <p:cTn id="428" dur="indefinite"/>
                                        <p:tgtEl>
                                          <p:spTgt spid="760"/>
                                        </p:tgtEl>
                                      </p:cBhvr>
                                    </p:animEffect>
                                  </p:childTnLst>
                                </p:cTn>
                              </p:par>
                              <p:par>
                                <p:cTn id="429" presetID="9" presetClass="emph" presetSubtype="0" nodeType="withEffect">
                                  <p:stCondLst>
                                    <p:cond delay="0"/>
                                  </p:stCondLst>
                                  <p:childTnLst>
                                    <p:set>
                                      <p:cBhvr>
                                        <p:cTn id="430" dur="indefinite"/>
                                        <p:tgtEl>
                                          <p:spTgt spid="88"/>
                                        </p:tgtEl>
                                        <p:attrNameLst>
                                          <p:attrName>style.opacity</p:attrName>
                                        </p:attrNameLst>
                                      </p:cBhvr>
                                      <p:to>
                                        <p:strVal val="1"/>
                                      </p:to>
                                    </p:set>
                                    <p:animEffect filter="image" prLst="opacity: 1">
                                      <p:cBhvr rctx="IE">
                                        <p:cTn id="431" dur="indefinite"/>
                                        <p:tgtEl>
                                          <p:spTgt spid="88"/>
                                        </p:tgtEl>
                                      </p:cBhvr>
                                    </p:animEffect>
                                  </p:childTnLst>
                                </p:cTn>
                              </p:par>
                              <p:par>
                                <p:cTn id="432" presetID="9" presetClass="emph" presetSubtype="0" nodeType="withEffect">
                                  <p:stCondLst>
                                    <p:cond delay="0"/>
                                  </p:stCondLst>
                                  <p:childTnLst>
                                    <p:set>
                                      <p:cBhvr>
                                        <p:cTn id="433" dur="indefinite"/>
                                        <p:tgtEl>
                                          <p:spTgt spid="94"/>
                                        </p:tgtEl>
                                        <p:attrNameLst>
                                          <p:attrName>style.opacity</p:attrName>
                                        </p:attrNameLst>
                                      </p:cBhvr>
                                      <p:to>
                                        <p:strVal val="1"/>
                                      </p:to>
                                    </p:set>
                                    <p:animEffect filter="image" prLst="opacity: 1">
                                      <p:cBhvr rctx="IE">
                                        <p:cTn id="434" dur="indefinite"/>
                                        <p:tgtEl>
                                          <p:spTgt spid="94"/>
                                        </p:tgtEl>
                                      </p:cBhvr>
                                    </p:animEffect>
                                  </p:childTnLst>
                                </p:cTn>
                              </p:par>
                              <p:par>
                                <p:cTn id="435" presetID="9" presetClass="emph" presetSubtype="0" nodeType="withEffect">
                                  <p:stCondLst>
                                    <p:cond delay="0"/>
                                  </p:stCondLst>
                                  <p:childTnLst>
                                    <p:set>
                                      <p:cBhvr>
                                        <p:cTn id="436" dur="indefinite"/>
                                        <p:tgtEl>
                                          <p:spTgt spid="99"/>
                                        </p:tgtEl>
                                        <p:attrNameLst>
                                          <p:attrName>style.opacity</p:attrName>
                                        </p:attrNameLst>
                                      </p:cBhvr>
                                      <p:to>
                                        <p:strVal val="1"/>
                                      </p:to>
                                    </p:set>
                                    <p:animEffect filter="image" prLst="opacity: 1">
                                      <p:cBhvr rctx="IE">
                                        <p:cTn id="437" dur="indefinite"/>
                                        <p:tgtEl>
                                          <p:spTgt spid="99"/>
                                        </p:tgtEl>
                                      </p:cBhvr>
                                    </p:animEffect>
                                  </p:childTnLst>
                                </p:cTn>
                              </p:par>
                              <p:par>
                                <p:cTn id="438" presetID="9" presetClass="emph" presetSubtype="0" nodeType="withEffect">
                                  <p:stCondLst>
                                    <p:cond delay="0"/>
                                  </p:stCondLst>
                                  <p:childTnLst>
                                    <p:set>
                                      <p:cBhvr>
                                        <p:cTn id="439" dur="indefinite"/>
                                        <p:tgtEl>
                                          <p:spTgt spid="138"/>
                                        </p:tgtEl>
                                        <p:attrNameLst>
                                          <p:attrName>style.opacity</p:attrName>
                                        </p:attrNameLst>
                                      </p:cBhvr>
                                      <p:to>
                                        <p:strVal val="1"/>
                                      </p:to>
                                    </p:set>
                                    <p:animEffect filter="image" prLst="opacity: 1">
                                      <p:cBhvr rctx="IE">
                                        <p:cTn id="440" dur="indefinite"/>
                                        <p:tgtEl>
                                          <p:spTgt spid="1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 grpId="0" animBg="1"/>
      <p:bldP spid="79" grpId="1" animBg="1"/>
      <p:bldP spid="79" grpId="2" animBg="1"/>
      <p:bldP spid="80" grpId="0" animBg="1"/>
      <p:bldP spid="80" grpId="1" animBg="1"/>
      <p:bldP spid="80" grpId="2" animBg="1"/>
      <p:bldP spid="81" grpId="0" animBg="1"/>
      <p:bldP spid="81" grpId="1" animBg="1"/>
      <p:bldP spid="81" grpId="2" animBg="1"/>
      <p:bldP spid="82" grpId="0" animBg="1"/>
      <p:bldP spid="82" grpId="1" animBg="1"/>
      <p:bldP spid="82" grpId="2" animBg="1"/>
      <p:bldP spid="83" grpId="0" animBg="1"/>
      <p:bldP spid="105" grpId="0" animBg="1"/>
      <p:bldP spid="105" grpId="1" animBg="1"/>
      <p:bldP spid="105" grpId="2" animBg="1"/>
      <p:bldP spid="106" grpId="0" animBg="1"/>
      <p:bldP spid="106" grpId="1" animBg="1"/>
      <p:bldP spid="106" grpId="2" animBg="1"/>
      <p:bldP spid="107" grpId="0" animBg="1"/>
      <p:bldP spid="107" grpId="1" animBg="1"/>
      <p:bldP spid="107" grpId="2" animBg="1"/>
      <p:bldP spid="109" grpId="0" animBg="1"/>
      <p:bldP spid="109" grpId="1" animBg="1"/>
      <p:bldP spid="109" grpId="2" animBg="1"/>
      <p:bldP spid="110" grpId="0" animBg="1"/>
      <p:bldP spid="111" grpId="0" animBg="1"/>
      <p:bldP spid="111" grpId="1" animBg="1"/>
      <p:bldP spid="111" grpId="2" animBg="1"/>
      <p:bldP spid="112" grpId="0" animBg="1"/>
      <p:bldP spid="112" grpId="1" animBg="1"/>
      <p:bldP spid="112" grpId="2" animBg="1"/>
      <p:bldP spid="113" grpId="0" animBg="1"/>
      <p:bldP spid="113" grpId="1" animBg="1"/>
      <p:bldP spid="113" grpId="2" animBg="1"/>
      <p:bldP spid="114" grpId="0" animBg="1"/>
      <p:bldP spid="114" grpId="1" animBg="1"/>
      <p:bldP spid="114" grpId="2" animBg="1"/>
      <p:bldP spid="116" grpId="0" animBg="1"/>
      <p:bldP spid="18" grpId="0" build="p"/>
      <p:bldP spid="18" grpId="1" build="p"/>
      <p:bldP spid="18" grpId="2" build="p"/>
      <p:bldP spid="19" grpId="0" build="p"/>
      <p:bldP spid="19" grpId="1" build="p"/>
      <p:bldP spid="19" grpId="2" build="p"/>
      <p:bldP spid="20" grpId="0" build="p"/>
      <p:bldP spid="20" grpId="1" build="p"/>
      <p:bldP spid="20" grpId="2" build="p"/>
      <p:bldP spid="21" grpId="0" build="p"/>
      <p:bldP spid="21" grpId="1" build="p"/>
      <p:bldP spid="21" grpId="2" build="p"/>
      <p:bldP spid="22" grpId="0" build="p"/>
      <p:bldP spid="52" grpId="0" build="p"/>
      <p:bldP spid="52" grpId="1" build="p"/>
      <p:bldP spid="52" grpId="2" build="p"/>
      <p:bldP spid="53" grpId="0" build="p"/>
      <p:bldP spid="53" grpId="1" build="p"/>
      <p:bldP spid="53" grpId="2" build="p"/>
      <p:bldP spid="54" grpId="0" build="p"/>
      <p:bldP spid="54" grpId="1" build="p"/>
      <p:bldP spid="54" grpId="2" build="p"/>
      <p:bldP spid="55" grpId="0" build="p"/>
      <p:bldP spid="55" grpId="1" build="p"/>
      <p:bldP spid="55" grpId="2" build="p"/>
      <p:bldP spid="56" grpId="0" build="p"/>
      <p:bldP spid="10" grpId="0"/>
      <p:bldP spid="10" grpId="1"/>
      <p:bldP spid="10" grpId="2"/>
      <p:bldP spid="12" grpId="0"/>
      <p:bldP spid="12" grpId="1"/>
      <p:bldP spid="12" grpId="2"/>
      <p:bldP spid="13" grpId="0"/>
      <p:bldP spid="13" grpId="1"/>
      <p:bldP spid="13" grpId="2"/>
      <p:bldP spid="14" grpId="0"/>
      <p:bldP spid="15" grpId="0"/>
      <p:bldP spid="15" grpId="1"/>
      <p:bldP spid="15" grpId="2"/>
      <p:bldP spid="16" grpId="0"/>
      <p:bldP spid="16" grpId="1"/>
      <p:bldP spid="16" grpId="2"/>
      <p:bldP spid="17" grpId="0"/>
      <p:bldP spid="17" grpId="1"/>
      <p:bldP spid="17" grpId="2"/>
      <p:bldP spid="23" grpId="0"/>
      <p:bldP spid="23" grpId="1"/>
      <p:bldP spid="23" grpId="2"/>
      <p:bldP spid="24" grpId="0"/>
      <p:bldP spid="25" grpId="0"/>
      <p:bldP spid="25" grpId="1"/>
      <p:bldP spid="25" grpId="2"/>
      <p:bldP spid="26" grpId="0" build="p"/>
      <p:bldP spid="26" grpId="1" build="p"/>
      <p:bldP spid="26" grpId="2" build="p"/>
      <p:bldP spid="27" grpId="0" build="p"/>
      <p:bldP spid="27" grpId="1" build="p"/>
      <p:bldP spid="27" grpId="2" build="p"/>
      <p:bldP spid="28" grpId="0" build="p"/>
      <p:bldP spid="28" grpId="1" build="p"/>
      <p:bldP spid="28" grpId="2" build="p"/>
      <p:bldP spid="29" grpId="0" build="p"/>
      <p:bldP spid="29" grpId="1" build="p"/>
      <p:bldP spid="29" grpId="2" build="p"/>
      <p:bldP spid="30" grpId="0" build="p"/>
      <p:bldP spid="741" grpId="0"/>
      <p:bldP spid="741" grpId="1"/>
      <p:bldP spid="741" grpId="2"/>
      <p:bldP spid="746" grpId="0"/>
      <p:bldP spid="746" grpId="1"/>
      <p:bldP spid="746" grpId="2"/>
      <p:bldP spid="750" grpId="0"/>
      <p:bldP spid="750" grpId="1"/>
      <p:bldP spid="756" grpId="0"/>
      <p:bldP spid="760" grpId="0"/>
      <p:bldP spid="760" grpId="1"/>
      <p:bldP spid="760" grpId="2"/>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737"/>
        <p:cNvGrpSpPr/>
        <p:nvPr/>
      </p:nvGrpSpPr>
      <p:grpSpPr>
        <a:xfrm>
          <a:off x="0" y="0"/>
          <a:ext cx="0" cy="0"/>
          <a:chOff x="0" y="0"/>
          <a:chExt cx="0" cy="0"/>
        </a:xfrm>
      </p:grpSpPr>
      <p:sp>
        <p:nvSpPr>
          <p:cNvPr id="87" name="Rectangle 86">
            <a:extLst>
              <a:ext uri="{FF2B5EF4-FFF2-40B4-BE49-F238E27FC236}">
                <a16:creationId xmlns:a16="http://schemas.microsoft.com/office/drawing/2014/main" id="{72C1A3FF-5B33-EE4B-8E62-A9860EEEA604}"/>
              </a:ext>
            </a:extLst>
          </p:cNvPr>
          <p:cNvSpPr/>
          <p:nvPr/>
        </p:nvSpPr>
        <p:spPr bwMode="auto">
          <a:xfrm>
            <a:off x="394937" y="1048487"/>
            <a:ext cx="2000815" cy="5477347"/>
          </a:xfrm>
          <a:prstGeom prst="rect">
            <a:avLst/>
          </a:prstGeom>
          <a:noFill/>
          <a:ln w="12700" cap="rnd">
            <a:solidFill>
              <a:srgbClr val="0078D7"/>
            </a:solidFill>
            <a:miter lim="800000"/>
            <a:headEnd/>
            <a:tailEnd/>
          </a:ln>
          <a:effectLst/>
          <a:extLst/>
        </p:spPr>
        <p:txBody>
          <a:bodyPr wrap="none" rtlCol="0" anchor="ct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09" name="Rectangle 108">
            <a:extLst>
              <a:ext uri="{FF2B5EF4-FFF2-40B4-BE49-F238E27FC236}">
                <a16:creationId xmlns:a16="http://schemas.microsoft.com/office/drawing/2014/main" id="{81339EEE-57EA-B647-8CD7-9E71B82DB7B5}"/>
              </a:ext>
            </a:extLst>
          </p:cNvPr>
          <p:cNvSpPr/>
          <p:nvPr/>
        </p:nvSpPr>
        <p:spPr bwMode="auto">
          <a:xfrm>
            <a:off x="2743710" y="1048487"/>
            <a:ext cx="2000815" cy="5477347"/>
          </a:xfrm>
          <a:prstGeom prst="rect">
            <a:avLst/>
          </a:prstGeom>
          <a:noFill/>
          <a:ln w="12700" cap="rnd">
            <a:solidFill>
              <a:srgbClr val="0078D7"/>
            </a:solidFill>
            <a:miter lim="800000"/>
            <a:headEnd/>
            <a:tailEnd/>
          </a:ln>
          <a:effectLst/>
          <a:extLst/>
        </p:spPr>
        <p:txBody>
          <a:bodyPr wrap="none" rtlCol="0" anchor="ct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10" name="Rectangle 109">
            <a:extLst>
              <a:ext uri="{FF2B5EF4-FFF2-40B4-BE49-F238E27FC236}">
                <a16:creationId xmlns:a16="http://schemas.microsoft.com/office/drawing/2014/main" id="{2BABF7FD-B4F7-DA43-9BE4-57E4B6866780}"/>
              </a:ext>
            </a:extLst>
          </p:cNvPr>
          <p:cNvSpPr/>
          <p:nvPr/>
        </p:nvSpPr>
        <p:spPr bwMode="auto">
          <a:xfrm>
            <a:off x="5094911" y="1048487"/>
            <a:ext cx="2000815" cy="5477347"/>
          </a:xfrm>
          <a:prstGeom prst="rect">
            <a:avLst/>
          </a:prstGeom>
          <a:noFill/>
          <a:ln w="12700" cap="rnd">
            <a:solidFill>
              <a:srgbClr val="0078D7"/>
            </a:solidFill>
            <a:miter lim="800000"/>
            <a:headEnd/>
            <a:tailEnd/>
          </a:ln>
          <a:effectLst/>
          <a:extLst/>
        </p:spPr>
        <p:txBody>
          <a:bodyPr wrap="none" rtlCol="0" anchor="ct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11" name="Rectangle 110">
            <a:extLst>
              <a:ext uri="{FF2B5EF4-FFF2-40B4-BE49-F238E27FC236}">
                <a16:creationId xmlns:a16="http://schemas.microsoft.com/office/drawing/2014/main" id="{0A8484B4-6590-2A4F-AB00-3CE72978E034}"/>
              </a:ext>
            </a:extLst>
          </p:cNvPr>
          <p:cNvSpPr/>
          <p:nvPr/>
        </p:nvSpPr>
        <p:spPr bwMode="auto">
          <a:xfrm>
            <a:off x="7446114" y="1048487"/>
            <a:ext cx="2000815" cy="5477347"/>
          </a:xfrm>
          <a:prstGeom prst="rect">
            <a:avLst/>
          </a:prstGeom>
          <a:noFill/>
          <a:ln w="12700" cap="rnd">
            <a:solidFill>
              <a:srgbClr val="0078D7"/>
            </a:solidFill>
            <a:miter lim="800000"/>
            <a:headEnd/>
            <a:tailEnd/>
          </a:ln>
          <a:effectLst/>
          <a:extLst/>
        </p:spPr>
        <p:txBody>
          <a:bodyPr wrap="none" rtlCol="0" anchor="ct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12" name="Rectangle 111">
            <a:extLst>
              <a:ext uri="{FF2B5EF4-FFF2-40B4-BE49-F238E27FC236}">
                <a16:creationId xmlns:a16="http://schemas.microsoft.com/office/drawing/2014/main" id="{7507CA57-01B1-344C-B671-368AEE968214}"/>
              </a:ext>
            </a:extLst>
          </p:cNvPr>
          <p:cNvSpPr/>
          <p:nvPr/>
        </p:nvSpPr>
        <p:spPr bwMode="auto">
          <a:xfrm>
            <a:off x="9802187" y="1048487"/>
            <a:ext cx="2000815" cy="5477347"/>
          </a:xfrm>
          <a:prstGeom prst="rect">
            <a:avLst/>
          </a:prstGeom>
          <a:noFill/>
          <a:ln w="12700" cap="rnd">
            <a:solidFill>
              <a:srgbClr val="0078D7"/>
            </a:solidFill>
            <a:miter lim="800000"/>
            <a:headEnd/>
            <a:tailEnd/>
          </a:ln>
          <a:effectLst/>
          <a:extLst/>
        </p:spPr>
        <p:txBody>
          <a:bodyPr wrap="none" rtlCol="0" anchor="ct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cxnSp>
        <p:nvCxnSpPr>
          <p:cNvPr id="113" name="Shape 770">
            <a:extLst>
              <a:ext uri="{FF2B5EF4-FFF2-40B4-BE49-F238E27FC236}">
                <a16:creationId xmlns:a16="http://schemas.microsoft.com/office/drawing/2014/main" id="{544CA715-4A2A-3E4D-AB17-03B45F60BA25}"/>
              </a:ext>
            </a:extLst>
          </p:cNvPr>
          <p:cNvCxnSpPr/>
          <p:nvPr/>
        </p:nvCxnSpPr>
        <p:spPr>
          <a:xfrm>
            <a:off x="396903" y="1545493"/>
            <a:ext cx="1996882" cy="0"/>
          </a:xfrm>
          <a:prstGeom prst="straightConnector1">
            <a:avLst/>
          </a:prstGeom>
          <a:noFill/>
          <a:ln w="12700" cap="flat" cmpd="sng">
            <a:solidFill>
              <a:srgbClr val="0078D7"/>
            </a:solidFill>
            <a:prstDash val="solid"/>
            <a:round/>
            <a:headEnd type="none" w="lg" len="lg"/>
            <a:tailEnd type="none" w="lg" len="lg"/>
          </a:ln>
        </p:spPr>
      </p:cxnSp>
      <p:cxnSp>
        <p:nvCxnSpPr>
          <p:cNvPr id="121" name="Shape 770">
            <a:extLst>
              <a:ext uri="{FF2B5EF4-FFF2-40B4-BE49-F238E27FC236}">
                <a16:creationId xmlns:a16="http://schemas.microsoft.com/office/drawing/2014/main" id="{6EC22B01-8D01-9140-9D89-3295B8DDC829}"/>
              </a:ext>
            </a:extLst>
          </p:cNvPr>
          <p:cNvCxnSpPr/>
          <p:nvPr/>
        </p:nvCxnSpPr>
        <p:spPr>
          <a:xfrm>
            <a:off x="2745676" y="1545493"/>
            <a:ext cx="1996882" cy="0"/>
          </a:xfrm>
          <a:prstGeom prst="straightConnector1">
            <a:avLst/>
          </a:prstGeom>
          <a:noFill/>
          <a:ln w="12700" cap="flat" cmpd="sng">
            <a:solidFill>
              <a:srgbClr val="0078D7"/>
            </a:solidFill>
            <a:prstDash val="solid"/>
            <a:round/>
            <a:headEnd type="none" w="lg" len="lg"/>
            <a:tailEnd type="none" w="lg" len="lg"/>
          </a:ln>
        </p:spPr>
      </p:cxnSp>
      <p:cxnSp>
        <p:nvCxnSpPr>
          <p:cNvPr id="122" name="Shape 770">
            <a:extLst>
              <a:ext uri="{FF2B5EF4-FFF2-40B4-BE49-F238E27FC236}">
                <a16:creationId xmlns:a16="http://schemas.microsoft.com/office/drawing/2014/main" id="{056DA431-03DD-354D-8AA6-DF74B6BF8DF6}"/>
              </a:ext>
            </a:extLst>
          </p:cNvPr>
          <p:cNvCxnSpPr/>
          <p:nvPr/>
        </p:nvCxnSpPr>
        <p:spPr>
          <a:xfrm>
            <a:off x="5096877" y="1545493"/>
            <a:ext cx="1996882" cy="0"/>
          </a:xfrm>
          <a:prstGeom prst="straightConnector1">
            <a:avLst/>
          </a:prstGeom>
          <a:noFill/>
          <a:ln w="12700" cap="flat" cmpd="sng">
            <a:solidFill>
              <a:srgbClr val="0078D7"/>
            </a:solidFill>
            <a:prstDash val="solid"/>
            <a:round/>
            <a:headEnd type="none" w="lg" len="lg"/>
            <a:tailEnd type="none" w="lg" len="lg"/>
          </a:ln>
        </p:spPr>
      </p:cxnSp>
      <p:cxnSp>
        <p:nvCxnSpPr>
          <p:cNvPr id="123" name="Shape 770">
            <a:extLst>
              <a:ext uri="{FF2B5EF4-FFF2-40B4-BE49-F238E27FC236}">
                <a16:creationId xmlns:a16="http://schemas.microsoft.com/office/drawing/2014/main" id="{C125F522-3EE8-CB49-B025-6184F2B976BA}"/>
              </a:ext>
            </a:extLst>
          </p:cNvPr>
          <p:cNvCxnSpPr/>
          <p:nvPr/>
        </p:nvCxnSpPr>
        <p:spPr>
          <a:xfrm>
            <a:off x="7448080" y="1545493"/>
            <a:ext cx="1996882" cy="0"/>
          </a:xfrm>
          <a:prstGeom prst="straightConnector1">
            <a:avLst/>
          </a:prstGeom>
          <a:noFill/>
          <a:ln w="12700" cap="flat" cmpd="sng">
            <a:solidFill>
              <a:srgbClr val="0078D7"/>
            </a:solidFill>
            <a:prstDash val="solid"/>
            <a:round/>
            <a:headEnd type="none" w="lg" len="lg"/>
            <a:tailEnd type="none" w="lg" len="lg"/>
          </a:ln>
        </p:spPr>
      </p:cxnSp>
      <p:cxnSp>
        <p:nvCxnSpPr>
          <p:cNvPr id="124" name="Shape 770">
            <a:extLst>
              <a:ext uri="{FF2B5EF4-FFF2-40B4-BE49-F238E27FC236}">
                <a16:creationId xmlns:a16="http://schemas.microsoft.com/office/drawing/2014/main" id="{3243F251-7735-0248-9AB6-9932454441A8}"/>
              </a:ext>
            </a:extLst>
          </p:cNvPr>
          <p:cNvCxnSpPr/>
          <p:nvPr/>
        </p:nvCxnSpPr>
        <p:spPr>
          <a:xfrm>
            <a:off x="9804153" y="1545493"/>
            <a:ext cx="1996882" cy="0"/>
          </a:xfrm>
          <a:prstGeom prst="straightConnector1">
            <a:avLst/>
          </a:prstGeom>
          <a:noFill/>
          <a:ln w="12700" cap="flat" cmpd="sng">
            <a:solidFill>
              <a:srgbClr val="0078D7"/>
            </a:solidFill>
            <a:prstDash val="solid"/>
            <a:round/>
            <a:headEnd type="none" w="lg" len="lg"/>
            <a:tailEnd type="none" w="lg" len="lg"/>
          </a:ln>
        </p:spPr>
      </p:cxnSp>
      <p:sp>
        <p:nvSpPr>
          <p:cNvPr id="125" name="Freeform 3">
            <a:extLst>
              <a:ext uri="{FF2B5EF4-FFF2-40B4-BE49-F238E27FC236}">
                <a16:creationId xmlns:a16="http://schemas.microsoft.com/office/drawing/2014/main" id="{55EC2142-CE4B-D441-BCA2-FF654E40BE17}"/>
              </a:ext>
            </a:extLst>
          </p:cNvPr>
          <p:cNvSpPr/>
          <p:nvPr/>
        </p:nvSpPr>
        <p:spPr bwMode="auto">
          <a:xfrm rot="10800000">
            <a:off x="398566" y="2723459"/>
            <a:ext cx="1993557" cy="140045"/>
          </a:xfrm>
          <a:custGeom>
            <a:avLst/>
            <a:gdLst>
              <a:gd name="connsiteX0" fmla="*/ 0 w 914400"/>
              <a:gd name="connsiteY0" fmla="*/ 453081 h 461319"/>
              <a:gd name="connsiteX1" fmla="*/ 453081 w 914400"/>
              <a:gd name="connsiteY1" fmla="*/ 0 h 461319"/>
              <a:gd name="connsiteX2" fmla="*/ 914400 w 914400"/>
              <a:gd name="connsiteY2" fmla="*/ 461319 h 461319"/>
            </a:gdLst>
            <a:ahLst/>
            <a:cxnLst>
              <a:cxn ang="0">
                <a:pos x="connsiteX0" y="connsiteY0"/>
              </a:cxn>
              <a:cxn ang="0">
                <a:pos x="connsiteX1" y="connsiteY1"/>
              </a:cxn>
              <a:cxn ang="0">
                <a:pos x="connsiteX2" y="connsiteY2"/>
              </a:cxn>
            </a:cxnLst>
            <a:rect l="l" t="t" r="r" b="b"/>
            <a:pathLst>
              <a:path w="914400" h="461319">
                <a:moveTo>
                  <a:pt x="0" y="453081"/>
                </a:moveTo>
                <a:lnTo>
                  <a:pt x="453081" y="0"/>
                </a:lnTo>
                <a:lnTo>
                  <a:pt x="914400" y="461319"/>
                </a:lnTo>
              </a:path>
            </a:pathLst>
          </a:custGeom>
          <a:noFill/>
          <a:ln w="12700" cap="rnd">
            <a:solidFill>
              <a:srgbClr val="0078D7"/>
            </a:solidFill>
            <a:miter lim="800000"/>
            <a:headEnd/>
            <a:tailEnd/>
          </a:ln>
          <a:effectLst/>
          <a:extLst/>
        </p:spPr>
        <p:txBody>
          <a:bodyPr rtlCol="0" anchor="ctr"/>
          <a:lstStyle/>
          <a:p>
            <a:pPr algn="ctr"/>
            <a:endParaRPr lang="en-US"/>
          </a:p>
        </p:txBody>
      </p:sp>
      <p:sp>
        <p:nvSpPr>
          <p:cNvPr id="126" name="Freeform 177">
            <a:extLst>
              <a:ext uri="{FF2B5EF4-FFF2-40B4-BE49-F238E27FC236}">
                <a16:creationId xmlns:a16="http://schemas.microsoft.com/office/drawing/2014/main" id="{3A21A36A-35FF-C14E-976D-E044F3C3FA89}"/>
              </a:ext>
            </a:extLst>
          </p:cNvPr>
          <p:cNvSpPr/>
          <p:nvPr/>
        </p:nvSpPr>
        <p:spPr bwMode="auto">
          <a:xfrm rot="10800000">
            <a:off x="2747339" y="2723459"/>
            <a:ext cx="1993557" cy="140045"/>
          </a:xfrm>
          <a:custGeom>
            <a:avLst/>
            <a:gdLst>
              <a:gd name="connsiteX0" fmla="*/ 0 w 914400"/>
              <a:gd name="connsiteY0" fmla="*/ 453081 h 461319"/>
              <a:gd name="connsiteX1" fmla="*/ 453081 w 914400"/>
              <a:gd name="connsiteY1" fmla="*/ 0 h 461319"/>
              <a:gd name="connsiteX2" fmla="*/ 914400 w 914400"/>
              <a:gd name="connsiteY2" fmla="*/ 461319 h 461319"/>
            </a:gdLst>
            <a:ahLst/>
            <a:cxnLst>
              <a:cxn ang="0">
                <a:pos x="connsiteX0" y="connsiteY0"/>
              </a:cxn>
              <a:cxn ang="0">
                <a:pos x="connsiteX1" y="connsiteY1"/>
              </a:cxn>
              <a:cxn ang="0">
                <a:pos x="connsiteX2" y="connsiteY2"/>
              </a:cxn>
            </a:cxnLst>
            <a:rect l="l" t="t" r="r" b="b"/>
            <a:pathLst>
              <a:path w="914400" h="461319">
                <a:moveTo>
                  <a:pt x="0" y="453081"/>
                </a:moveTo>
                <a:lnTo>
                  <a:pt x="453081" y="0"/>
                </a:lnTo>
                <a:lnTo>
                  <a:pt x="914400" y="461319"/>
                </a:lnTo>
              </a:path>
            </a:pathLst>
          </a:custGeom>
          <a:noFill/>
          <a:ln w="12700" cap="rnd">
            <a:solidFill>
              <a:srgbClr val="0078D7"/>
            </a:solidFill>
            <a:miter lim="800000"/>
            <a:headEnd/>
            <a:tailEnd/>
          </a:ln>
          <a:effectLst/>
          <a:extLst/>
        </p:spPr>
        <p:txBody>
          <a:bodyPr rtlCol="0" anchor="ctr"/>
          <a:lstStyle/>
          <a:p>
            <a:pPr algn="ctr"/>
            <a:endParaRPr lang="en-US"/>
          </a:p>
        </p:txBody>
      </p:sp>
      <p:sp>
        <p:nvSpPr>
          <p:cNvPr id="127" name="Freeform 179">
            <a:extLst>
              <a:ext uri="{FF2B5EF4-FFF2-40B4-BE49-F238E27FC236}">
                <a16:creationId xmlns:a16="http://schemas.microsoft.com/office/drawing/2014/main" id="{0930667A-12F0-2443-938B-8EE77AD96BB8}"/>
              </a:ext>
            </a:extLst>
          </p:cNvPr>
          <p:cNvSpPr/>
          <p:nvPr/>
        </p:nvSpPr>
        <p:spPr bwMode="auto">
          <a:xfrm rot="10800000">
            <a:off x="5098540" y="2723460"/>
            <a:ext cx="1993557" cy="140045"/>
          </a:xfrm>
          <a:custGeom>
            <a:avLst/>
            <a:gdLst>
              <a:gd name="connsiteX0" fmla="*/ 0 w 914400"/>
              <a:gd name="connsiteY0" fmla="*/ 453081 h 461319"/>
              <a:gd name="connsiteX1" fmla="*/ 453081 w 914400"/>
              <a:gd name="connsiteY1" fmla="*/ 0 h 461319"/>
              <a:gd name="connsiteX2" fmla="*/ 914400 w 914400"/>
              <a:gd name="connsiteY2" fmla="*/ 461319 h 461319"/>
            </a:gdLst>
            <a:ahLst/>
            <a:cxnLst>
              <a:cxn ang="0">
                <a:pos x="connsiteX0" y="connsiteY0"/>
              </a:cxn>
              <a:cxn ang="0">
                <a:pos x="connsiteX1" y="connsiteY1"/>
              </a:cxn>
              <a:cxn ang="0">
                <a:pos x="connsiteX2" y="connsiteY2"/>
              </a:cxn>
            </a:cxnLst>
            <a:rect l="l" t="t" r="r" b="b"/>
            <a:pathLst>
              <a:path w="914400" h="461319">
                <a:moveTo>
                  <a:pt x="0" y="453081"/>
                </a:moveTo>
                <a:lnTo>
                  <a:pt x="453081" y="0"/>
                </a:lnTo>
                <a:lnTo>
                  <a:pt x="914400" y="461319"/>
                </a:lnTo>
              </a:path>
            </a:pathLst>
          </a:custGeom>
          <a:noFill/>
          <a:ln w="12700" cap="rnd">
            <a:solidFill>
              <a:srgbClr val="0078D7"/>
            </a:solidFill>
            <a:miter lim="800000"/>
            <a:headEnd/>
            <a:tailEnd/>
          </a:ln>
          <a:effectLst/>
          <a:extLst/>
        </p:spPr>
        <p:txBody>
          <a:bodyPr rtlCol="0" anchor="ctr"/>
          <a:lstStyle/>
          <a:p>
            <a:pPr algn="ctr"/>
            <a:endParaRPr lang="en-US"/>
          </a:p>
        </p:txBody>
      </p:sp>
      <p:sp>
        <p:nvSpPr>
          <p:cNvPr id="128" name="Freeform 181">
            <a:extLst>
              <a:ext uri="{FF2B5EF4-FFF2-40B4-BE49-F238E27FC236}">
                <a16:creationId xmlns:a16="http://schemas.microsoft.com/office/drawing/2014/main" id="{299BF9BA-812E-424B-BD3B-0E2DB4EC0326}"/>
              </a:ext>
            </a:extLst>
          </p:cNvPr>
          <p:cNvSpPr/>
          <p:nvPr/>
        </p:nvSpPr>
        <p:spPr bwMode="auto">
          <a:xfrm rot="10800000">
            <a:off x="7449743" y="2723459"/>
            <a:ext cx="1993557" cy="140045"/>
          </a:xfrm>
          <a:custGeom>
            <a:avLst/>
            <a:gdLst>
              <a:gd name="connsiteX0" fmla="*/ 0 w 914400"/>
              <a:gd name="connsiteY0" fmla="*/ 453081 h 461319"/>
              <a:gd name="connsiteX1" fmla="*/ 453081 w 914400"/>
              <a:gd name="connsiteY1" fmla="*/ 0 h 461319"/>
              <a:gd name="connsiteX2" fmla="*/ 914400 w 914400"/>
              <a:gd name="connsiteY2" fmla="*/ 461319 h 461319"/>
            </a:gdLst>
            <a:ahLst/>
            <a:cxnLst>
              <a:cxn ang="0">
                <a:pos x="connsiteX0" y="connsiteY0"/>
              </a:cxn>
              <a:cxn ang="0">
                <a:pos x="connsiteX1" y="connsiteY1"/>
              </a:cxn>
              <a:cxn ang="0">
                <a:pos x="connsiteX2" y="connsiteY2"/>
              </a:cxn>
            </a:cxnLst>
            <a:rect l="l" t="t" r="r" b="b"/>
            <a:pathLst>
              <a:path w="914400" h="461319">
                <a:moveTo>
                  <a:pt x="0" y="453081"/>
                </a:moveTo>
                <a:lnTo>
                  <a:pt x="453081" y="0"/>
                </a:lnTo>
                <a:lnTo>
                  <a:pt x="914400" y="461319"/>
                </a:lnTo>
              </a:path>
            </a:pathLst>
          </a:custGeom>
          <a:noFill/>
          <a:ln w="12700" cap="rnd">
            <a:solidFill>
              <a:srgbClr val="0078D7"/>
            </a:solidFill>
            <a:miter lim="800000"/>
            <a:headEnd/>
            <a:tailEnd/>
          </a:ln>
          <a:effectLst/>
          <a:extLst/>
        </p:spPr>
        <p:txBody>
          <a:bodyPr rtlCol="0" anchor="ctr"/>
          <a:lstStyle/>
          <a:p>
            <a:pPr algn="ctr"/>
            <a:endParaRPr lang="en-US"/>
          </a:p>
        </p:txBody>
      </p:sp>
      <p:sp>
        <p:nvSpPr>
          <p:cNvPr id="129" name="Freeform 183">
            <a:extLst>
              <a:ext uri="{FF2B5EF4-FFF2-40B4-BE49-F238E27FC236}">
                <a16:creationId xmlns:a16="http://schemas.microsoft.com/office/drawing/2014/main" id="{411A3040-6D49-8542-A799-47F28DDAA97C}"/>
              </a:ext>
            </a:extLst>
          </p:cNvPr>
          <p:cNvSpPr/>
          <p:nvPr/>
        </p:nvSpPr>
        <p:spPr bwMode="auto">
          <a:xfrm rot="10800000">
            <a:off x="9805816" y="2723460"/>
            <a:ext cx="1993557" cy="140045"/>
          </a:xfrm>
          <a:custGeom>
            <a:avLst/>
            <a:gdLst>
              <a:gd name="connsiteX0" fmla="*/ 0 w 914400"/>
              <a:gd name="connsiteY0" fmla="*/ 453081 h 461319"/>
              <a:gd name="connsiteX1" fmla="*/ 453081 w 914400"/>
              <a:gd name="connsiteY1" fmla="*/ 0 h 461319"/>
              <a:gd name="connsiteX2" fmla="*/ 914400 w 914400"/>
              <a:gd name="connsiteY2" fmla="*/ 461319 h 461319"/>
            </a:gdLst>
            <a:ahLst/>
            <a:cxnLst>
              <a:cxn ang="0">
                <a:pos x="connsiteX0" y="connsiteY0"/>
              </a:cxn>
              <a:cxn ang="0">
                <a:pos x="connsiteX1" y="connsiteY1"/>
              </a:cxn>
              <a:cxn ang="0">
                <a:pos x="connsiteX2" y="connsiteY2"/>
              </a:cxn>
            </a:cxnLst>
            <a:rect l="l" t="t" r="r" b="b"/>
            <a:pathLst>
              <a:path w="914400" h="461319">
                <a:moveTo>
                  <a:pt x="0" y="453081"/>
                </a:moveTo>
                <a:lnTo>
                  <a:pt x="453081" y="0"/>
                </a:lnTo>
                <a:lnTo>
                  <a:pt x="914400" y="461319"/>
                </a:lnTo>
              </a:path>
            </a:pathLst>
          </a:custGeom>
          <a:noFill/>
          <a:ln w="12700" cap="rnd">
            <a:solidFill>
              <a:srgbClr val="0078D7"/>
            </a:solidFill>
            <a:miter lim="800000"/>
            <a:headEnd/>
            <a:tailEnd/>
          </a:ln>
          <a:effectLst/>
          <a:extLst/>
        </p:spPr>
        <p:txBody>
          <a:bodyPr rtlCol="0" anchor="ctr"/>
          <a:lstStyle/>
          <a:p>
            <a:pPr algn="ctr"/>
            <a:endParaRPr lang="en-US"/>
          </a:p>
        </p:txBody>
      </p:sp>
      <p:sp>
        <p:nvSpPr>
          <p:cNvPr id="130" name="Freeform: Shape 57">
            <a:extLst>
              <a:ext uri="{FF2B5EF4-FFF2-40B4-BE49-F238E27FC236}">
                <a16:creationId xmlns:a16="http://schemas.microsoft.com/office/drawing/2014/main" id="{939832B0-4BAA-E742-8ED1-6CF1433E2116}"/>
              </a:ext>
            </a:extLst>
          </p:cNvPr>
          <p:cNvSpPr/>
          <p:nvPr/>
        </p:nvSpPr>
        <p:spPr bwMode="auto">
          <a:xfrm>
            <a:off x="394937" y="5500999"/>
            <a:ext cx="2000815" cy="1032215"/>
          </a:xfrm>
          <a:custGeom>
            <a:avLst/>
            <a:gdLst>
              <a:gd name="connsiteX0" fmla="*/ 0 w 2000815"/>
              <a:gd name="connsiteY0" fmla="*/ 0 h 1032215"/>
              <a:gd name="connsiteX1" fmla="*/ 1002670 w 2000815"/>
              <a:gd name="connsiteY1" fmla="*/ 136493 h 1032215"/>
              <a:gd name="connsiteX2" fmla="*/ 2000815 w 2000815"/>
              <a:gd name="connsiteY2" fmla="*/ 616 h 1032215"/>
              <a:gd name="connsiteX3" fmla="*/ 2000815 w 2000815"/>
              <a:gd name="connsiteY3" fmla="*/ 1032215 h 1032215"/>
              <a:gd name="connsiteX4" fmla="*/ 0 w 2000815"/>
              <a:gd name="connsiteY4" fmla="*/ 1032215 h 1032215"/>
              <a:gd name="connsiteX5" fmla="*/ 0 w 2000815"/>
              <a:gd name="connsiteY5" fmla="*/ 0 h 1032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00815" h="1032215">
                <a:moveTo>
                  <a:pt x="0" y="0"/>
                </a:moveTo>
                <a:lnTo>
                  <a:pt x="1002670" y="136493"/>
                </a:lnTo>
                <a:lnTo>
                  <a:pt x="2000815" y="616"/>
                </a:lnTo>
                <a:lnTo>
                  <a:pt x="2000815" y="1032215"/>
                </a:lnTo>
                <a:lnTo>
                  <a:pt x="0" y="1032215"/>
                </a:lnTo>
                <a:lnTo>
                  <a:pt x="0" y="0"/>
                </a:lnTo>
                <a:close/>
              </a:path>
            </a:pathLst>
          </a:custGeom>
          <a:solidFill>
            <a:srgbClr val="0078D7"/>
          </a:solidFill>
          <a:ln w="12700" cap="rnd">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31" name="Freeform: Shape 56">
            <a:extLst>
              <a:ext uri="{FF2B5EF4-FFF2-40B4-BE49-F238E27FC236}">
                <a16:creationId xmlns:a16="http://schemas.microsoft.com/office/drawing/2014/main" id="{324E39F2-422A-634F-9265-FBD839EBFDC3}"/>
              </a:ext>
            </a:extLst>
          </p:cNvPr>
          <p:cNvSpPr/>
          <p:nvPr/>
        </p:nvSpPr>
        <p:spPr bwMode="auto">
          <a:xfrm>
            <a:off x="2743710" y="5500999"/>
            <a:ext cx="2000815" cy="1032215"/>
          </a:xfrm>
          <a:custGeom>
            <a:avLst/>
            <a:gdLst>
              <a:gd name="connsiteX0" fmla="*/ 0 w 2000815"/>
              <a:gd name="connsiteY0" fmla="*/ 0 h 1032215"/>
              <a:gd name="connsiteX1" fmla="*/ 1002670 w 2000815"/>
              <a:gd name="connsiteY1" fmla="*/ 136493 h 1032215"/>
              <a:gd name="connsiteX2" fmla="*/ 2000815 w 2000815"/>
              <a:gd name="connsiteY2" fmla="*/ 616 h 1032215"/>
              <a:gd name="connsiteX3" fmla="*/ 2000815 w 2000815"/>
              <a:gd name="connsiteY3" fmla="*/ 1032215 h 1032215"/>
              <a:gd name="connsiteX4" fmla="*/ 0 w 2000815"/>
              <a:gd name="connsiteY4" fmla="*/ 1032215 h 1032215"/>
              <a:gd name="connsiteX5" fmla="*/ 0 w 2000815"/>
              <a:gd name="connsiteY5" fmla="*/ 0 h 1032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00815" h="1032215">
                <a:moveTo>
                  <a:pt x="0" y="0"/>
                </a:moveTo>
                <a:lnTo>
                  <a:pt x="1002670" y="136493"/>
                </a:lnTo>
                <a:lnTo>
                  <a:pt x="2000815" y="616"/>
                </a:lnTo>
                <a:lnTo>
                  <a:pt x="2000815" y="1032215"/>
                </a:lnTo>
                <a:lnTo>
                  <a:pt x="0" y="1032215"/>
                </a:lnTo>
                <a:lnTo>
                  <a:pt x="0" y="0"/>
                </a:lnTo>
                <a:close/>
              </a:path>
            </a:pathLst>
          </a:custGeom>
          <a:solidFill>
            <a:srgbClr val="0078D7"/>
          </a:solidFill>
          <a:ln w="12700" cap="rnd">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32" name="Freeform: Shape 55">
            <a:extLst>
              <a:ext uri="{FF2B5EF4-FFF2-40B4-BE49-F238E27FC236}">
                <a16:creationId xmlns:a16="http://schemas.microsoft.com/office/drawing/2014/main" id="{492F581C-9E00-934E-AC4A-F3CE97A6B86B}"/>
              </a:ext>
            </a:extLst>
          </p:cNvPr>
          <p:cNvSpPr/>
          <p:nvPr/>
        </p:nvSpPr>
        <p:spPr bwMode="auto">
          <a:xfrm>
            <a:off x="5094911" y="5500999"/>
            <a:ext cx="2000815" cy="1032215"/>
          </a:xfrm>
          <a:custGeom>
            <a:avLst/>
            <a:gdLst>
              <a:gd name="connsiteX0" fmla="*/ 0 w 2000815"/>
              <a:gd name="connsiteY0" fmla="*/ 0 h 1032215"/>
              <a:gd name="connsiteX1" fmla="*/ 1002670 w 2000815"/>
              <a:gd name="connsiteY1" fmla="*/ 136493 h 1032215"/>
              <a:gd name="connsiteX2" fmla="*/ 2000815 w 2000815"/>
              <a:gd name="connsiteY2" fmla="*/ 616 h 1032215"/>
              <a:gd name="connsiteX3" fmla="*/ 2000815 w 2000815"/>
              <a:gd name="connsiteY3" fmla="*/ 1032215 h 1032215"/>
              <a:gd name="connsiteX4" fmla="*/ 0 w 2000815"/>
              <a:gd name="connsiteY4" fmla="*/ 1032215 h 1032215"/>
              <a:gd name="connsiteX5" fmla="*/ 0 w 2000815"/>
              <a:gd name="connsiteY5" fmla="*/ 0 h 1032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00815" h="1032215">
                <a:moveTo>
                  <a:pt x="0" y="0"/>
                </a:moveTo>
                <a:lnTo>
                  <a:pt x="1002670" y="136493"/>
                </a:lnTo>
                <a:lnTo>
                  <a:pt x="2000815" y="616"/>
                </a:lnTo>
                <a:lnTo>
                  <a:pt x="2000815" y="1032215"/>
                </a:lnTo>
                <a:lnTo>
                  <a:pt x="0" y="1032215"/>
                </a:lnTo>
                <a:lnTo>
                  <a:pt x="0" y="0"/>
                </a:lnTo>
                <a:close/>
              </a:path>
            </a:pathLst>
          </a:custGeom>
          <a:solidFill>
            <a:srgbClr val="0078D7"/>
          </a:solidFill>
          <a:ln w="12700" cap="rnd">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33" name="Freeform: Shape 54">
            <a:extLst>
              <a:ext uri="{FF2B5EF4-FFF2-40B4-BE49-F238E27FC236}">
                <a16:creationId xmlns:a16="http://schemas.microsoft.com/office/drawing/2014/main" id="{B5A4BAE1-449E-9243-A428-F509A11DBFC8}"/>
              </a:ext>
            </a:extLst>
          </p:cNvPr>
          <p:cNvSpPr/>
          <p:nvPr/>
        </p:nvSpPr>
        <p:spPr bwMode="auto">
          <a:xfrm>
            <a:off x="7446114" y="5500999"/>
            <a:ext cx="2000815" cy="1032215"/>
          </a:xfrm>
          <a:custGeom>
            <a:avLst/>
            <a:gdLst>
              <a:gd name="connsiteX0" fmla="*/ 0 w 2000815"/>
              <a:gd name="connsiteY0" fmla="*/ 0 h 1032215"/>
              <a:gd name="connsiteX1" fmla="*/ 1002670 w 2000815"/>
              <a:gd name="connsiteY1" fmla="*/ 136493 h 1032215"/>
              <a:gd name="connsiteX2" fmla="*/ 2000815 w 2000815"/>
              <a:gd name="connsiteY2" fmla="*/ 616 h 1032215"/>
              <a:gd name="connsiteX3" fmla="*/ 2000815 w 2000815"/>
              <a:gd name="connsiteY3" fmla="*/ 1032215 h 1032215"/>
              <a:gd name="connsiteX4" fmla="*/ 0 w 2000815"/>
              <a:gd name="connsiteY4" fmla="*/ 1032215 h 1032215"/>
              <a:gd name="connsiteX5" fmla="*/ 0 w 2000815"/>
              <a:gd name="connsiteY5" fmla="*/ 0 h 1032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00815" h="1032215">
                <a:moveTo>
                  <a:pt x="0" y="0"/>
                </a:moveTo>
                <a:lnTo>
                  <a:pt x="1002670" y="136493"/>
                </a:lnTo>
                <a:lnTo>
                  <a:pt x="2000815" y="616"/>
                </a:lnTo>
                <a:lnTo>
                  <a:pt x="2000815" y="1032215"/>
                </a:lnTo>
                <a:lnTo>
                  <a:pt x="0" y="1032215"/>
                </a:lnTo>
                <a:lnTo>
                  <a:pt x="0" y="0"/>
                </a:lnTo>
                <a:close/>
              </a:path>
            </a:pathLst>
          </a:custGeom>
          <a:solidFill>
            <a:srgbClr val="0078D7"/>
          </a:solidFill>
          <a:ln w="12700" cap="rnd">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34" name="Freeform: Shape 53">
            <a:extLst>
              <a:ext uri="{FF2B5EF4-FFF2-40B4-BE49-F238E27FC236}">
                <a16:creationId xmlns:a16="http://schemas.microsoft.com/office/drawing/2014/main" id="{ECED6A19-8A75-5746-995C-7D0301B29751}"/>
              </a:ext>
            </a:extLst>
          </p:cNvPr>
          <p:cNvSpPr/>
          <p:nvPr/>
        </p:nvSpPr>
        <p:spPr bwMode="auto">
          <a:xfrm>
            <a:off x="9802187" y="5500999"/>
            <a:ext cx="2000815" cy="1032215"/>
          </a:xfrm>
          <a:custGeom>
            <a:avLst/>
            <a:gdLst>
              <a:gd name="connsiteX0" fmla="*/ 0 w 2000815"/>
              <a:gd name="connsiteY0" fmla="*/ 0 h 1032215"/>
              <a:gd name="connsiteX1" fmla="*/ 1002670 w 2000815"/>
              <a:gd name="connsiteY1" fmla="*/ 136493 h 1032215"/>
              <a:gd name="connsiteX2" fmla="*/ 2000815 w 2000815"/>
              <a:gd name="connsiteY2" fmla="*/ 616 h 1032215"/>
              <a:gd name="connsiteX3" fmla="*/ 2000815 w 2000815"/>
              <a:gd name="connsiteY3" fmla="*/ 1032215 h 1032215"/>
              <a:gd name="connsiteX4" fmla="*/ 0 w 2000815"/>
              <a:gd name="connsiteY4" fmla="*/ 1032215 h 1032215"/>
              <a:gd name="connsiteX5" fmla="*/ 0 w 2000815"/>
              <a:gd name="connsiteY5" fmla="*/ 0 h 1032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00815" h="1032215">
                <a:moveTo>
                  <a:pt x="0" y="0"/>
                </a:moveTo>
                <a:lnTo>
                  <a:pt x="1002670" y="136493"/>
                </a:lnTo>
                <a:lnTo>
                  <a:pt x="2000815" y="616"/>
                </a:lnTo>
                <a:lnTo>
                  <a:pt x="2000815" y="1032215"/>
                </a:lnTo>
                <a:lnTo>
                  <a:pt x="0" y="1032215"/>
                </a:lnTo>
                <a:lnTo>
                  <a:pt x="0" y="0"/>
                </a:lnTo>
                <a:close/>
              </a:path>
            </a:pathLst>
          </a:custGeom>
          <a:solidFill>
            <a:srgbClr val="0078D7"/>
          </a:solidFill>
          <a:ln w="12700" cap="rnd">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38" name="Shape 738"/>
          <p:cNvSpPr txBox="1">
            <a:spLocks noGrp="1"/>
          </p:cNvSpPr>
          <p:nvPr>
            <p:ph type="title"/>
          </p:nvPr>
        </p:nvSpPr>
        <p:spPr/>
        <p:txBody>
          <a:bodyPr/>
          <a:lstStyle/>
          <a:p>
            <a:r>
              <a:rPr lang="en-US">
                <a:sym typeface="Source Sans Pro"/>
              </a:rPr>
              <a:t>ADVERTISING AND MARKETING TECH</a:t>
            </a:r>
            <a:endParaRPr lang="en-US" dirty="0">
              <a:sym typeface="Source Sans Pro"/>
            </a:endParaRPr>
          </a:p>
        </p:txBody>
      </p:sp>
      <p:sp>
        <p:nvSpPr>
          <p:cNvPr id="7" name="Text Placeholder 6">
            <a:extLst>
              <a:ext uri="{FF2B5EF4-FFF2-40B4-BE49-F238E27FC236}">
                <a16:creationId xmlns:a16="http://schemas.microsoft.com/office/drawing/2014/main" id="{5EB6577A-71A1-4AA0-8740-123BE75F0950}"/>
              </a:ext>
            </a:extLst>
          </p:cNvPr>
          <p:cNvSpPr>
            <a:spLocks noGrp="1"/>
          </p:cNvSpPr>
          <p:nvPr>
            <p:ph type="body" sz="quarter" idx="12"/>
          </p:nvPr>
        </p:nvSpPr>
        <p:spPr/>
        <p:txBody>
          <a:bodyPr/>
          <a:lstStyle/>
          <a:p>
            <a:r>
              <a:rPr lang="en-US">
                <a:sym typeface="Source Sans Pro"/>
              </a:rPr>
              <a:t>Customer value analytics</a:t>
            </a:r>
            <a:endParaRPr lang="en-US" dirty="0">
              <a:sym typeface="Source Sans Pro"/>
            </a:endParaRPr>
          </a:p>
        </p:txBody>
      </p:sp>
      <p:sp>
        <p:nvSpPr>
          <p:cNvPr id="8" name="Text Placeholder 7">
            <a:extLst>
              <a:ext uri="{FF2B5EF4-FFF2-40B4-BE49-F238E27FC236}">
                <a16:creationId xmlns:a16="http://schemas.microsoft.com/office/drawing/2014/main" id="{6E6D8552-58C3-4239-93B7-9367A689981E}"/>
              </a:ext>
            </a:extLst>
          </p:cNvPr>
          <p:cNvSpPr>
            <a:spLocks noGrp="1"/>
          </p:cNvSpPr>
          <p:nvPr>
            <p:ph type="body" sz="quarter" idx="13"/>
          </p:nvPr>
        </p:nvSpPr>
        <p:spPr/>
        <p:txBody>
          <a:bodyPr/>
          <a:lstStyle/>
          <a:p>
            <a:r>
              <a:rPr lang="en-US" dirty="0">
                <a:sym typeface="Source Sans Pro"/>
              </a:rPr>
              <a:t>Next best and personalized offers</a:t>
            </a:r>
          </a:p>
        </p:txBody>
      </p:sp>
      <p:sp>
        <p:nvSpPr>
          <p:cNvPr id="9" name="Text Placeholder 8">
            <a:extLst>
              <a:ext uri="{FF2B5EF4-FFF2-40B4-BE49-F238E27FC236}">
                <a16:creationId xmlns:a16="http://schemas.microsoft.com/office/drawing/2014/main" id="{78B1173D-D843-48BA-A615-A9D4C90138C6}"/>
              </a:ext>
            </a:extLst>
          </p:cNvPr>
          <p:cNvSpPr>
            <a:spLocks noGrp="1"/>
          </p:cNvSpPr>
          <p:nvPr>
            <p:ph type="body" sz="quarter" idx="14"/>
          </p:nvPr>
        </p:nvSpPr>
        <p:spPr/>
        <p:txBody>
          <a:bodyPr/>
          <a:lstStyle/>
          <a:p>
            <a:r>
              <a:rPr lang="en-US">
                <a:sym typeface="Source Sans Pro"/>
              </a:rPr>
              <a:t>Risk and fraud management</a:t>
            </a:r>
            <a:endParaRPr lang="en-US" dirty="0">
              <a:sym typeface="Source Sans Pro"/>
            </a:endParaRPr>
          </a:p>
        </p:txBody>
      </p:sp>
      <p:sp>
        <p:nvSpPr>
          <p:cNvPr id="10" name="Text Placeholder 9">
            <a:extLst>
              <a:ext uri="{FF2B5EF4-FFF2-40B4-BE49-F238E27FC236}">
                <a16:creationId xmlns:a16="http://schemas.microsoft.com/office/drawing/2014/main" id="{CE1D81A8-176E-485E-990D-E18AC75A715C}"/>
              </a:ext>
            </a:extLst>
          </p:cNvPr>
          <p:cNvSpPr>
            <a:spLocks noGrp="1"/>
          </p:cNvSpPr>
          <p:nvPr>
            <p:ph type="body" sz="quarter" idx="15"/>
          </p:nvPr>
        </p:nvSpPr>
        <p:spPr>
          <a:xfrm>
            <a:off x="7427318" y="3530518"/>
            <a:ext cx="2046196" cy="480131"/>
          </a:xfrm>
        </p:spPr>
        <p:txBody>
          <a:bodyPr/>
          <a:lstStyle/>
          <a:p>
            <a:r>
              <a:rPr lang="en-US" dirty="0">
                <a:sym typeface="Source Sans Pro"/>
              </a:rPr>
              <a:t>Sales and campaign </a:t>
            </a:r>
            <a:br>
              <a:rPr lang="en-US" dirty="0">
                <a:sym typeface="Source Sans Pro"/>
              </a:rPr>
            </a:br>
            <a:r>
              <a:rPr lang="en-US" dirty="0">
                <a:sym typeface="Source Sans Pro"/>
              </a:rPr>
              <a:t>optimization</a:t>
            </a:r>
          </a:p>
        </p:txBody>
      </p:sp>
      <p:sp>
        <p:nvSpPr>
          <p:cNvPr id="12" name="Text Placeholder 11">
            <a:extLst>
              <a:ext uri="{FF2B5EF4-FFF2-40B4-BE49-F238E27FC236}">
                <a16:creationId xmlns:a16="http://schemas.microsoft.com/office/drawing/2014/main" id="{21081BFE-9DE2-4B1C-A1EA-810B67A33B3C}"/>
              </a:ext>
            </a:extLst>
          </p:cNvPr>
          <p:cNvSpPr>
            <a:spLocks noGrp="1"/>
          </p:cNvSpPr>
          <p:nvPr>
            <p:ph type="body" sz="quarter" idx="16"/>
          </p:nvPr>
        </p:nvSpPr>
        <p:spPr/>
        <p:txBody>
          <a:bodyPr/>
          <a:lstStyle/>
          <a:p>
            <a:r>
              <a:rPr lang="en-US" dirty="0">
                <a:sym typeface="Source Sans Pro"/>
              </a:rPr>
              <a:t>Sentiment </a:t>
            </a:r>
            <a:br>
              <a:rPr lang="en-US" dirty="0">
                <a:sym typeface="Source Sans Pro"/>
              </a:rPr>
            </a:br>
            <a:r>
              <a:rPr lang="en-US" dirty="0">
                <a:sym typeface="Source Sans Pro"/>
              </a:rPr>
              <a:t>analysis</a:t>
            </a:r>
          </a:p>
        </p:txBody>
      </p:sp>
      <p:sp>
        <p:nvSpPr>
          <p:cNvPr id="4" name="Text Placeholder 3">
            <a:extLst>
              <a:ext uri="{FF2B5EF4-FFF2-40B4-BE49-F238E27FC236}">
                <a16:creationId xmlns:a16="http://schemas.microsoft.com/office/drawing/2014/main" id="{057779BD-43F3-4C60-8E8B-AF27211F45CF}"/>
              </a:ext>
            </a:extLst>
          </p:cNvPr>
          <p:cNvSpPr>
            <a:spLocks noGrp="1"/>
          </p:cNvSpPr>
          <p:nvPr>
            <p:ph type="body" sz="quarter" idx="22"/>
          </p:nvPr>
        </p:nvSpPr>
        <p:spPr>
          <a:xfrm>
            <a:off x="461105" y="5766309"/>
            <a:ext cx="1851471" cy="674031"/>
          </a:xfrm>
        </p:spPr>
        <p:txBody>
          <a:bodyPr/>
          <a:lstStyle/>
          <a:p>
            <a:r>
              <a:rPr lang="en-US" dirty="0">
                <a:sym typeface="Source Sans Pro"/>
              </a:rPr>
              <a:t>Faster innovation</a:t>
            </a:r>
            <a:br>
              <a:rPr lang="en-US" dirty="0">
                <a:sym typeface="Source Sans Pro"/>
              </a:rPr>
            </a:br>
            <a:r>
              <a:rPr lang="en-US" dirty="0">
                <a:sym typeface="Source Sans Pro"/>
              </a:rPr>
              <a:t>for customer</a:t>
            </a:r>
            <a:br>
              <a:rPr lang="en-US" dirty="0">
                <a:sym typeface="Source Sans Pro"/>
              </a:rPr>
            </a:br>
            <a:r>
              <a:rPr lang="en-US" dirty="0">
                <a:sym typeface="Source Sans Pro"/>
              </a:rPr>
              <a:t>growth</a:t>
            </a:r>
          </a:p>
        </p:txBody>
      </p:sp>
      <p:sp>
        <p:nvSpPr>
          <p:cNvPr id="5" name="Text Placeholder 4">
            <a:extLst>
              <a:ext uri="{FF2B5EF4-FFF2-40B4-BE49-F238E27FC236}">
                <a16:creationId xmlns:a16="http://schemas.microsoft.com/office/drawing/2014/main" id="{A99E4020-6080-4433-B84E-5C2F182A0A7A}"/>
              </a:ext>
            </a:extLst>
          </p:cNvPr>
          <p:cNvSpPr>
            <a:spLocks noGrp="1"/>
          </p:cNvSpPr>
          <p:nvPr>
            <p:ph type="body" sz="quarter" idx="23"/>
          </p:nvPr>
        </p:nvSpPr>
        <p:spPr/>
        <p:txBody>
          <a:bodyPr/>
          <a:lstStyle/>
          <a:p>
            <a:r>
              <a:rPr lang="en-US" dirty="0">
                <a:sym typeface="Source Sans Pro"/>
              </a:rPr>
              <a:t>Improved outcomes and increased revenue</a:t>
            </a:r>
          </a:p>
        </p:txBody>
      </p:sp>
      <p:sp>
        <p:nvSpPr>
          <p:cNvPr id="6" name="Text Placeholder 5">
            <a:extLst>
              <a:ext uri="{FF2B5EF4-FFF2-40B4-BE49-F238E27FC236}">
                <a16:creationId xmlns:a16="http://schemas.microsoft.com/office/drawing/2014/main" id="{08C4AC15-78C3-443B-B87E-7C5AE42E34EF}"/>
              </a:ext>
            </a:extLst>
          </p:cNvPr>
          <p:cNvSpPr>
            <a:spLocks noGrp="1"/>
          </p:cNvSpPr>
          <p:nvPr>
            <p:ph type="body" sz="quarter" idx="24"/>
          </p:nvPr>
        </p:nvSpPr>
        <p:spPr/>
        <p:txBody>
          <a:bodyPr/>
          <a:lstStyle/>
          <a:p>
            <a:r>
              <a:rPr lang="en-US">
                <a:sym typeface="Source Sans Pro"/>
              </a:rPr>
              <a:t>Risk management with machine learning</a:t>
            </a:r>
            <a:endParaRPr lang="en-US" dirty="0">
              <a:sym typeface="Source Sans Pro"/>
            </a:endParaRPr>
          </a:p>
        </p:txBody>
      </p:sp>
      <p:sp>
        <p:nvSpPr>
          <p:cNvPr id="11" name="Text Placeholder 10">
            <a:extLst>
              <a:ext uri="{FF2B5EF4-FFF2-40B4-BE49-F238E27FC236}">
                <a16:creationId xmlns:a16="http://schemas.microsoft.com/office/drawing/2014/main" id="{C9A8AFDD-F020-4DBF-9591-9F1E75B49C71}"/>
              </a:ext>
            </a:extLst>
          </p:cNvPr>
          <p:cNvSpPr>
            <a:spLocks noGrp="1"/>
          </p:cNvSpPr>
          <p:nvPr>
            <p:ph type="body" sz="quarter" idx="25"/>
          </p:nvPr>
        </p:nvSpPr>
        <p:spPr>
          <a:xfrm>
            <a:off x="7524680" y="5766309"/>
            <a:ext cx="1851471" cy="674031"/>
          </a:xfrm>
        </p:spPr>
        <p:txBody>
          <a:bodyPr/>
          <a:lstStyle/>
          <a:p>
            <a:r>
              <a:rPr lang="en-US" dirty="0">
                <a:sym typeface="Source Sans Pro"/>
              </a:rPr>
              <a:t>Predictive</a:t>
            </a:r>
            <a:br>
              <a:rPr lang="en-US" dirty="0">
                <a:sym typeface="Source Sans Pro"/>
              </a:rPr>
            </a:br>
            <a:r>
              <a:rPr lang="en-US" dirty="0">
                <a:sym typeface="Source Sans Pro"/>
              </a:rPr>
              <a:t>analytics</a:t>
            </a:r>
            <a:br>
              <a:rPr lang="en-US" dirty="0">
                <a:sym typeface="Source Sans Pro"/>
              </a:rPr>
            </a:br>
            <a:r>
              <a:rPr lang="en-US" dirty="0">
                <a:sym typeface="Source Sans Pro"/>
              </a:rPr>
              <a:t>transforms growth</a:t>
            </a:r>
          </a:p>
        </p:txBody>
      </p:sp>
      <p:sp>
        <p:nvSpPr>
          <p:cNvPr id="13" name="Text Placeholder 12">
            <a:extLst>
              <a:ext uri="{FF2B5EF4-FFF2-40B4-BE49-F238E27FC236}">
                <a16:creationId xmlns:a16="http://schemas.microsoft.com/office/drawing/2014/main" id="{B09ACB4E-A6B3-45F1-AF00-6E87603EC34E}"/>
              </a:ext>
            </a:extLst>
          </p:cNvPr>
          <p:cNvSpPr>
            <a:spLocks noGrp="1"/>
          </p:cNvSpPr>
          <p:nvPr>
            <p:ph type="body" sz="quarter" idx="26"/>
          </p:nvPr>
        </p:nvSpPr>
        <p:spPr/>
        <p:txBody>
          <a:bodyPr/>
          <a:lstStyle/>
          <a:p>
            <a:r>
              <a:rPr lang="en-US">
                <a:sym typeface="Source Sans Pro"/>
              </a:rPr>
              <a:t>Improved customer engagement with machine learning</a:t>
            </a:r>
            <a:endParaRPr lang="en-US" dirty="0">
              <a:sym typeface="Source Sans Pro"/>
            </a:endParaRPr>
          </a:p>
        </p:txBody>
      </p:sp>
      <p:sp>
        <p:nvSpPr>
          <p:cNvPr id="45" name="Text Placeholder 44">
            <a:extLst>
              <a:ext uri="{FF2B5EF4-FFF2-40B4-BE49-F238E27FC236}">
                <a16:creationId xmlns:a16="http://schemas.microsoft.com/office/drawing/2014/main" id="{072AA160-098A-4B2F-8037-32DD59DA7613}"/>
              </a:ext>
            </a:extLst>
          </p:cNvPr>
          <p:cNvSpPr>
            <a:spLocks noGrp="1"/>
          </p:cNvSpPr>
          <p:nvPr>
            <p:ph type="body" sz="quarter" idx="27"/>
          </p:nvPr>
        </p:nvSpPr>
        <p:spPr/>
        <p:txBody>
          <a:bodyPr/>
          <a:lstStyle/>
          <a:p>
            <a:r>
              <a:rPr lang="en-US" dirty="0">
                <a:sym typeface="Source Sans Pro"/>
              </a:rPr>
              <a:t>Customer profiles</a:t>
            </a:r>
          </a:p>
          <a:p>
            <a:r>
              <a:rPr lang="en-US" dirty="0">
                <a:sym typeface="Source Sans Pro"/>
              </a:rPr>
              <a:t>Online history</a:t>
            </a:r>
          </a:p>
          <a:p>
            <a:r>
              <a:rPr lang="en-US" dirty="0">
                <a:sym typeface="Source Sans Pro"/>
              </a:rPr>
              <a:t>Transaction data</a:t>
            </a:r>
          </a:p>
          <a:p>
            <a:r>
              <a:rPr lang="en-US" dirty="0">
                <a:sym typeface="Source Sans Pro"/>
              </a:rPr>
              <a:t>Loyalty</a:t>
            </a:r>
          </a:p>
        </p:txBody>
      </p:sp>
      <p:sp>
        <p:nvSpPr>
          <p:cNvPr id="46" name="Text Placeholder 45">
            <a:extLst>
              <a:ext uri="{FF2B5EF4-FFF2-40B4-BE49-F238E27FC236}">
                <a16:creationId xmlns:a16="http://schemas.microsoft.com/office/drawing/2014/main" id="{68CC7F01-D0EB-4849-945B-7393812834AC}"/>
              </a:ext>
            </a:extLst>
          </p:cNvPr>
          <p:cNvSpPr>
            <a:spLocks noGrp="1"/>
          </p:cNvSpPr>
          <p:nvPr>
            <p:ph type="body" sz="quarter" idx="28"/>
          </p:nvPr>
        </p:nvSpPr>
        <p:spPr/>
        <p:txBody>
          <a:bodyPr/>
          <a:lstStyle/>
          <a:p>
            <a:r>
              <a:rPr lang="en-US">
                <a:sym typeface="Source Sans Pro"/>
              </a:rPr>
              <a:t>Customer segmentation</a:t>
            </a:r>
          </a:p>
          <a:p>
            <a:r>
              <a:rPr lang="en-US">
                <a:sym typeface="Source Sans Pro"/>
              </a:rPr>
              <a:t>CRM data</a:t>
            </a:r>
          </a:p>
          <a:p>
            <a:r>
              <a:rPr lang="en-US">
                <a:sym typeface="Source Sans Pro"/>
              </a:rPr>
              <a:t>Credit data</a:t>
            </a:r>
          </a:p>
          <a:p>
            <a:r>
              <a:rPr lang="en-US">
                <a:sym typeface="Source Sans Pro"/>
              </a:rPr>
              <a:t>Market data</a:t>
            </a:r>
            <a:endParaRPr lang="en-US" dirty="0">
              <a:sym typeface="Source Sans Pro"/>
            </a:endParaRPr>
          </a:p>
        </p:txBody>
      </p:sp>
      <p:sp>
        <p:nvSpPr>
          <p:cNvPr id="47" name="Text Placeholder 46">
            <a:extLst>
              <a:ext uri="{FF2B5EF4-FFF2-40B4-BE49-F238E27FC236}">
                <a16:creationId xmlns:a16="http://schemas.microsoft.com/office/drawing/2014/main" id="{2B481FE3-96CB-4DC5-80FC-11BA8D89811B}"/>
              </a:ext>
            </a:extLst>
          </p:cNvPr>
          <p:cNvSpPr>
            <a:spLocks noGrp="1"/>
          </p:cNvSpPr>
          <p:nvPr>
            <p:ph type="body" sz="quarter" idx="30"/>
          </p:nvPr>
        </p:nvSpPr>
        <p:spPr/>
        <p:txBody>
          <a:bodyPr/>
          <a:lstStyle/>
          <a:p>
            <a:r>
              <a:rPr lang="en-US">
                <a:sym typeface="Source Sans Pro"/>
              </a:rPr>
              <a:t>CRM</a:t>
            </a:r>
          </a:p>
          <a:p>
            <a:r>
              <a:rPr lang="en-US">
                <a:sym typeface="Source Sans Pro"/>
              </a:rPr>
              <a:t>Merchant records</a:t>
            </a:r>
          </a:p>
          <a:p>
            <a:r>
              <a:rPr lang="en-US">
                <a:sym typeface="Source Sans Pro"/>
              </a:rPr>
              <a:t>Products</a:t>
            </a:r>
          </a:p>
          <a:p>
            <a:r>
              <a:rPr lang="en-US">
                <a:sym typeface="Source Sans Pro"/>
              </a:rPr>
              <a:t>Services</a:t>
            </a:r>
          </a:p>
          <a:p>
            <a:r>
              <a:rPr lang="en-US">
                <a:sym typeface="Source Sans Pro"/>
              </a:rPr>
              <a:t>Marketing data</a:t>
            </a:r>
            <a:endParaRPr lang="en-US" dirty="0">
              <a:sym typeface="Source Sans Pro"/>
            </a:endParaRPr>
          </a:p>
        </p:txBody>
      </p:sp>
      <p:sp>
        <p:nvSpPr>
          <p:cNvPr id="48" name="Text Placeholder 47">
            <a:extLst>
              <a:ext uri="{FF2B5EF4-FFF2-40B4-BE49-F238E27FC236}">
                <a16:creationId xmlns:a16="http://schemas.microsoft.com/office/drawing/2014/main" id="{83DC79C3-B5B4-4C75-88E3-93FB7AF4D842}"/>
              </a:ext>
            </a:extLst>
          </p:cNvPr>
          <p:cNvSpPr>
            <a:spLocks noGrp="1"/>
          </p:cNvSpPr>
          <p:nvPr>
            <p:ph type="body" sz="quarter" idx="31"/>
          </p:nvPr>
        </p:nvSpPr>
        <p:spPr/>
        <p:txBody>
          <a:bodyPr/>
          <a:lstStyle/>
          <a:p>
            <a:r>
              <a:rPr lang="en-US">
                <a:sym typeface="Source Sans Pro"/>
              </a:rPr>
              <a:t>Social media</a:t>
            </a:r>
          </a:p>
          <a:p>
            <a:r>
              <a:rPr lang="en-US">
                <a:sym typeface="Source Sans Pro"/>
              </a:rPr>
              <a:t>Online history</a:t>
            </a:r>
          </a:p>
          <a:p>
            <a:r>
              <a:rPr lang="en-US">
                <a:sym typeface="Source Sans Pro"/>
              </a:rPr>
              <a:t>Customer service data </a:t>
            </a:r>
            <a:endParaRPr lang="en-US" dirty="0">
              <a:sym typeface="Source Sans Pro"/>
            </a:endParaRPr>
          </a:p>
        </p:txBody>
      </p:sp>
      <p:sp>
        <p:nvSpPr>
          <p:cNvPr id="49" name="Text Placeholder 48">
            <a:extLst>
              <a:ext uri="{FF2B5EF4-FFF2-40B4-BE49-F238E27FC236}">
                <a16:creationId xmlns:a16="http://schemas.microsoft.com/office/drawing/2014/main" id="{64CB6114-EC97-4D78-991A-030DC1F36AE5}"/>
              </a:ext>
            </a:extLst>
          </p:cNvPr>
          <p:cNvSpPr>
            <a:spLocks noGrp="1"/>
          </p:cNvSpPr>
          <p:nvPr>
            <p:ph type="body" sz="quarter" idx="36"/>
          </p:nvPr>
        </p:nvSpPr>
        <p:spPr>
          <a:xfrm>
            <a:off x="460375" y="4076371"/>
            <a:ext cx="1852613" cy="1272656"/>
          </a:xfrm>
        </p:spPr>
        <p:txBody>
          <a:bodyPr/>
          <a:lstStyle/>
          <a:p>
            <a:r>
              <a:rPr lang="en-US" sz="900" dirty="0">
                <a:sym typeface="Source Sans Pro Light"/>
              </a:rPr>
              <a:t>Customer 360, segmentation aggregation and attribution</a:t>
            </a:r>
          </a:p>
          <a:p>
            <a:r>
              <a:rPr lang="en-US" sz="900" dirty="0">
                <a:sym typeface="Source Sans Pro Light"/>
              </a:rPr>
              <a:t>Audience modelling/index report</a:t>
            </a:r>
          </a:p>
          <a:p>
            <a:r>
              <a:rPr lang="en-US" sz="900" dirty="0">
                <a:sym typeface="Source Sans Pro Light"/>
              </a:rPr>
              <a:t>Reduce customer churn</a:t>
            </a:r>
          </a:p>
          <a:p>
            <a:r>
              <a:rPr lang="en-US" sz="900" dirty="0">
                <a:sym typeface="Source Sans Pro Light"/>
              </a:rPr>
              <a:t>Insights for new products</a:t>
            </a:r>
          </a:p>
          <a:p>
            <a:r>
              <a:rPr lang="en-US" sz="900" dirty="0">
                <a:sym typeface="Source Sans Pro Light"/>
              </a:rPr>
              <a:t>Historical bid opportunity as a service</a:t>
            </a:r>
          </a:p>
        </p:txBody>
      </p:sp>
      <p:sp>
        <p:nvSpPr>
          <p:cNvPr id="50" name="Text Placeholder 49">
            <a:extLst>
              <a:ext uri="{FF2B5EF4-FFF2-40B4-BE49-F238E27FC236}">
                <a16:creationId xmlns:a16="http://schemas.microsoft.com/office/drawing/2014/main" id="{A514A49E-0DF2-4E81-8C29-C4E331EA73F0}"/>
              </a:ext>
            </a:extLst>
          </p:cNvPr>
          <p:cNvSpPr>
            <a:spLocks noGrp="1"/>
          </p:cNvSpPr>
          <p:nvPr>
            <p:ph type="body" sz="quarter" idx="37"/>
          </p:nvPr>
        </p:nvSpPr>
        <p:spPr/>
        <p:txBody>
          <a:bodyPr/>
          <a:lstStyle/>
          <a:p>
            <a:r>
              <a:rPr lang="en-US">
                <a:sym typeface="Source Sans Pro Light"/>
              </a:rPr>
              <a:t>Right product, promotion, at right time</a:t>
            </a:r>
          </a:p>
          <a:p>
            <a:r>
              <a:rPr lang="en-US">
                <a:sym typeface="Source Sans Pro Light"/>
              </a:rPr>
              <a:t>Real time ad bidding platform</a:t>
            </a:r>
          </a:p>
          <a:p>
            <a:r>
              <a:rPr lang="en-US">
                <a:sym typeface="Source Sans Pro Light"/>
              </a:rPr>
              <a:t>Personalized ad targeting</a:t>
            </a:r>
          </a:p>
          <a:p>
            <a:r>
              <a:rPr lang="en-US">
                <a:sym typeface="Source Sans Pro Light"/>
              </a:rPr>
              <a:t>Ad performance reporting</a:t>
            </a:r>
            <a:endParaRPr lang="en-US" dirty="0">
              <a:sym typeface="Source Sans Pro Light"/>
            </a:endParaRPr>
          </a:p>
        </p:txBody>
      </p:sp>
      <p:sp>
        <p:nvSpPr>
          <p:cNvPr id="51" name="Text Placeholder 50">
            <a:extLst>
              <a:ext uri="{FF2B5EF4-FFF2-40B4-BE49-F238E27FC236}">
                <a16:creationId xmlns:a16="http://schemas.microsoft.com/office/drawing/2014/main" id="{6C22C78F-069E-4D9E-8B65-55E8FADB89EA}"/>
              </a:ext>
            </a:extLst>
          </p:cNvPr>
          <p:cNvSpPr>
            <a:spLocks noGrp="1"/>
          </p:cNvSpPr>
          <p:nvPr>
            <p:ph type="body" sz="quarter" idx="38"/>
          </p:nvPr>
        </p:nvSpPr>
        <p:spPr/>
        <p:txBody>
          <a:bodyPr/>
          <a:lstStyle/>
          <a:p>
            <a:r>
              <a:rPr lang="en-US">
                <a:sym typeface="Source Sans Pro Light"/>
              </a:rPr>
              <a:t>Real-time anomaly detection</a:t>
            </a:r>
          </a:p>
          <a:p>
            <a:r>
              <a:rPr lang="en-US">
                <a:sym typeface="Source Sans Pro Light"/>
              </a:rPr>
              <a:t>Fraud prevention</a:t>
            </a:r>
          </a:p>
          <a:p>
            <a:r>
              <a:rPr lang="en-US">
                <a:sym typeface="Source Sans Pro Light"/>
              </a:rPr>
              <a:t>Customer spend and risk analysis</a:t>
            </a:r>
          </a:p>
          <a:p>
            <a:r>
              <a:rPr lang="en-US">
                <a:sym typeface="Source Sans Pro Light"/>
              </a:rPr>
              <a:t>Data relationship maps</a:t>
            </a:r>
            <a:endParaRPr lang="en-US" dirty="0">
              <a:sym typeface="Source Sans Pro Light"/>
            </a:endParaRPr>
          </a:p>
        </p:txBody>
      </p:sp>
      <p:sp>
        <p:nvSpPr>
          <p:cNvPr id="52" name="Text Placeholder 51">
            <a:extLst>
              <a:ext uri="{FF2B5EF4-FFF2-40B4-BE49-F238E27FC236}">
                <a16:creationId xmlns:a16="http://schemas.microsoft.com/office/drawing/2014/main" id="{163B3F42-0825-4DD3-B65C-81F6C215591E}"/>
              </a:ext>
            </a:extLst>
          </p:cNvPr>
          <p:cNvSpPr>
            <a:spLocks noGrp="1"/>
          </p:cNvSpPr>
          <p:nvPr>
            <p:ph type="body" sz="quarter" idx="39"/>
          </p:nvPr>
        </p:nvSpPr>
        <p:spPr/>
        <p:txBody>
          <a:bodyPr/>
          <a:lstStyle/>
          <a:p>
            <a:r>
              <a:rPr lang="en-US">
                <a:sym typeface="Source Sans Pro Light"/>
              </a:rPr>
              <a:t>Optimizing return on ad spend and ad placement</a:t>
            </a:r>
          </a:p>
          <a:p>
            <a:r>
              <a:rPr lang="en-US">
                <a:sym typeface="Source Sans Pro Light"/>
              </a:rPr>
              <a:t>Multi-channel promotion</a:t>
            </a:r>
          </a:p>
          <a:p>
            <a:r>
              <a:rPr lang="en-US">
                <a:sym typeface="Source Sans Pro Light"/>
              </a:rPr>
              <a:t>Ideal customer traits</a:t>
            </a:r>
          </a:p>
          <a:p>
            <a:r>
              <a:rPr lang="en-US">
                <a:sym typeface="Source Sans Pro Light"/>
              </a:rPr>
              <a:t>Optimized ad placement</a:t>
            </a:r>
            <a:endParaRPr lang="en-US" dirty="0">
              <a:sym typeface="Source Sans Pro Light"/>
            </a:endParaRPr>
          </a:p>
        </p:txBody>
      </p:sp>
      <p:sp>
        <p:nvSpPr>
          <p:cNvPr id="53" name="Text Placeholder 52">
            <a:extLst>
              <a:ext uri="{FF2B5EF4-FFF2-40B4-BE49-F238E27FC236}">
                <a16:creationId xmlns:a16="http://schemas.microsoft.com/office/drawing/2014/main" id="{6BC125DE-8C06-4CFE-8F29-6F378B4BFC9A}"/>
              </a:ext>
            </a:extLst>
          </p:cNvPr>
          <p:cNvSpPr>
            <a:spLocks noGrp="1"/>
          </p:cNvSpPr>
          <p:nvPr>
            <p:ph type="body" sz="quarter" idx="40"/>
          </p:nvPr>
        </p:nvSpPr>
        <p:spPr/>
        <p:txBody>
          <a:bodyPr/>
          <a:lstStyle/>
          <a:p>
            <a:r>
              <a:rPr lang="en-US">
                <a:sym typeface="Source Sans Pro Light"/>
              </a:rPr>
              <a:t>Opinion mining/social media analysis</a:t>
            </a:r>
          </a:p>
          <a:p>
            <a:r>
              <a:rPr lang="en-US">
                <a:sym typeface="Source Sans Pro Light"/>
              </a:rPr>
              <a:t>Deeper customer insights</a:t>
            </a:r>
          </a:p>
          <a:p>
            <a:r>
              <a:rPr lang="en-US">
                <a:sym typeface="Source Sans Pro Light"/>
              </a:rPr>
              <a:t>Customer loyalty programs</a:t>
            </a:r>
          </a:p>
          <a:p>
            <a:r>
              <a:rPr lang="en-US">
                <a:sym typeface="Source Sans Pro Light"/>
              </a:rPr>
              <a:t>Shopping cart analysis</a:t>
            </a:r>
            <a:endParaRPr lang="en-US" dirty="0">
              <a:sym typeface="Source Sans Pro Light"/>
            </a:endParaRPr>
          </a:p>
        </p:txBody>
      </p:sp>
      <p:sp>
        <p:nvSpPr>
          <p:cNvPr id="54" name="Text Placeholder 53">
            <a:extLst>
              <a:ext uri="{FF2B5EF4-FFF2-40B4-BE49-F238E27FC236}">
                <a16:creationId xmlns:a16="http://schemas.microsoft.com/office/drawing/2014/main" id="{C707A446-4976-47BB-A329-4D5F165BC124}"/>
              </a:ext>
            </a:extLst>
          </p:cNvPr>
          <p:cNvSpPr>
            <a:spLocks noGrp="1"/>
          </p:cNvSpPr>
          <p:nvPr>
            <p:ph type="body" sz="quarter" idx="41"/>
          </p:nvPr>
        </p:nvSpPr>
        <p:spPr/>
        <p:txBody>
          <a:bodyPr/>
          <a:lstStyle/>
          <a:p>
            <a:r>
              <a:rPr lang="en-US">
                <a:sym typeface="Source Sans Pro"/>
              </a:rPr>
              <a:t>Transaction data</a:t>
            </a:r>
          </a:p>
          <a:p>
            <a:r>
              <a:rPr lang="en-US">
                <a:sym typeface="Source Sans Pro"/>
              </a:rPr>
              <a:t>Demographics</a:t>
            </a:r>
          </a:p>
          <a:p>
            <a:r>
              <a:rPr lang="en-US">
                <a:sym typeface="Source Sans Pro"/>
              </a:rPr>
              <a:t>Purchasing history</a:t>
            </a:r>
          </a:p>
          <a:p>
            <a:r>
              <a:rPr lang="en-US">
                <a:sym typeface="Source Sans Pro"/>
              </a:rPr>
              <a:t>Trends</a:t>
            </a:r>
            <a:endParaRPr lang="en-US" dirty="0">
              <a:sym typeface="Source Sans Pro"/>
            </a:endParaRPr>
          </a:p>
        </p:txBody>
      </p:sp>
      <p:sp>
        <p:nvSpPr>
          <p:cNvPr id="24" name="Text Placeholder 23">
            <a:extLst>
              <a:ext uri="{FF2B5EF4-FFF2-40B4-BE49-F238E27FC236}">
                <a16:creationId xmlns:a16="http://schemas.microsoft.com/office/drawing/2014/main" id="{8BAEED4E-EAF7-466C-BAA7-6FE861885006}"/>
              </a:ext>
            </a:extLst>
          </p:cNvPr>
          <p:cNvSpPr>
            <a:spLocks noGrp="1"/>
          </p:cNvSpPr>
          <p:nvPr>
            <p:ph type="body" sz="quarter" idx="42"/>
          </p:nvPr>
        </p:nvSpPr>
        <p:spPr/>
        <p:txBody>
          <a:bodyPr/>
          <a:lstStyle/>
          <a:p>
            <a:r>
              <a:rPr lang="en-US">
                <a:sym typeface="Source Sans Pro"/>
              </a:rPr>
              <a:t>Effective customer engagement</a:t>
            </a:r>
            <a:endParaRPr lang="en-US" dirty="0">
              <a:sym typeface="Source Sans Pro"/>
            </a:endParaRPr>
          </a:p>
        </p:txBody>
      </p:sp>
      <p:sp>
        <p:nvSpPr>
          <p:cNvPr id="25" name="Text Placeholder 24">
            <a:extLst>
              <a:ext uri="{FF2B5EF4-FFF2-40B4-BE49-F238E27FC236}">
                <a16:creationId xmlns:a16="http://schemas.microsoft.com/office/drawing/2014/main" id="{8479218F-EAF4-419A-ADBB-33810DBF464D}"/>
              </a:ext>
            </a:extLst>
          </p:cNvPr>
          <p:cNvSpPr>
            <a:spLocks noGrp="1"/>
          </p:cNvSpPr>
          <p:nvPr>
            <p:ph type="body" sz="quarter" idx="43"/>
          </p:nvPr>
        </p:nvSpPr>
        <p:spPr>
          <a:xfrm>
            <a:off x="2815629" y="1118054"/>
            <a:ext cx="1852201" cy="369332"/>
          </a:xfrm>
        </p:spPr>
        <p:txBody>
          <a:bodyPr/>
          <a:lstStyle/>
          <a:p>
            <a:r>
              <a:rPr lang="en-US" dirty="0">
                <a:sym typeface="Source Sans Pro"/>
              </a:rPr>
              <a:t>Recommendation</a:t>
            </a:r>
            <a:br>
              <a:rPr lang="en-US" dirty="0">
                <a:sym typeface="Source Sans Pro"/>
              </a:rPr>
            </a:br>
            <a:r>
              <a:rPr lang="en-US" dirty="0">
                <a:sym typeface="Source Sans Pro"/>
              </a:rPr>
              <a:t>engine</a:t>
            </a:r>
          </a:p>
        </p:txBody>
      </p:sp>
      <p:sp>
        <p:nvSpPr>
          <p:cNvPr id="26" name="Text Placeholder 25">
            <a:extLst>
              <a:ext uri="{FF2B5EF4-FFF2-40B4-BE49-F238E27FC236}">
                <a16:creationId xmlns:a16="http://schemas.microsoft.com/office/drawing/2014/main" id="{5A637753-2700-41F9-A122-1779E0716B3A}"/>
              </a:ext>
            </a:extLst>
          </p:cNvPr>
          <p:cNvSpPr>
            <a:spLocks noGrp="1"/>
          </p:cNvSpPr>
          <p:nvPr>
            <p:ph type="body" sz="quarter" idx="44"/>
          </p:nvPr>
        </p:nvSpPr>
        <p:spPr>
          <a:xfrm>
            <a:off x="5170155" y="1118054"/>
            <a:ext cx="1852201" cy="369332"/>
          </a:xfrm>
        </p:spPr>
        <p:txBody>
          <a:bodyPr/>
          <a:lstStyle/>
          <a:p>
            <a:r>
              <a:rPr lang="en-US" dirty="0">
                <a:sym typeface="Source Sans Pro"/>
              </a:rPr>
              <a:t>Risk and fraud</a:t>
            </a:r>
            <a:br>
              <a:rPr lang="en-US" dirty="0">
                <a:sym typeface="Source Sans Pro"/>
              </a:rPr>
            </a:br>
            <a:r>
              <a:rPr lang="en-US" dirty="0">
                <a:sym typeface="Source Sans Pro"/>
              </a:rPr>
              <a:t>analysis</a:t>
            </a:r>
          </a:p>
        </p:txBody>
      </p:sp>
      <p:sp>
        <p:nvSpPr>
          <p:cNvPr id="27" name="Text Placeholder 26">
            <a:extLst>
              <a:ext uri="{FF2B5EF4-FFF2-40B4-BE49-F238E27FC236}">
                <a16:creationId xmlns:a16="http://schemas.microsoft.com/office/drawing/2014/main" id="{87DB9E6B-B1D5-446E-950B-F5944BF2A060}"/>
              </a:ext>
            </a:extLst>
          </p:cNvPr>
          <p:cNvSpPr>
            <a:spLocks noGrp="1"/>
          </p:cNvSpPr>
          <p:nvPr>
            <p:ph type="body" sz="quarter" idx="45"/>
          </p:nvPr>
        </p:nvSpPr>
        <p:spPr/>
        <p:txBody>
          <a:bodyPr/>
          <a:lstStyle/>
          <a:p>
            <a:r>
              <a:rPr lang="en-US">
                <a:sym typeface="Source Sans Pro"/>
              </a:rPr>
              <a:t>Campaign reporting analytics</a:t>
            </a:r>
            <a:endParaRPr lang="en-US" dirty="0">
              <a:sym typeface="Source Sans Pro"/>
            </a:endParaRPr>
          </a:p>
        </p:txBody>
      </p:sp>
      <p:sp>
        <p:nvSpPr>
          <p:cNvPr id="28" name="Text Placeholder 27">
            <a:extLst>
              <a:ext uri="{FF2B5EF4-FFF2-40B4-BE49-F238E27FC236}">
                <a16:creationId xmlns:a16="http://schemas.microsoft.com/office/drawing/2014/main" id="{3D96D23B-42FE-48D9-98C2-4E800A972B89}"/>
              </a:ext>
            </a:extLst>
          </p:cNvPr>
          <p:cNvSpPr>
            <a:spLocks noGrp="1"/>
          </p:cNvSpPr>
          <p:nvPr>
            <p:ph type="body" sz="quarter" idx="46"/>
          </p:nvPr>
        </p:nvSpPr>
        <p:spPr/>
        <p:txBody>
          <a:bodyPr/>
          <a:lstStyle/>
          <a:p>
            <a:r>
              <a:rPr lang="en-US">
                <a:sym typeface="Source Sans Pro"/>
              </a:rPr>
              <a:t>Brand promotion and customer experience</a:t>
            </a:r>
            <a:endParaRPr lang="en-US" dirty="0">
              <a:sym typeface="Source Sans Pro"/>
            </a:endParaRPr>
          </a:p>
        </p:txBody>
      </p:sp>
      <p:grpSp>
        <p:nvGrpSpPr>
          <p:cNvPr id="86" name="Group 85">
            <a:extLst>
              <a:ext uri="{FF2B5EF4-FFF2-40B4-BE49-F238E27FC236}">
                <a16:creationId xmlns:a16="http://schemas.microsoft.com/office/drawing/2014/main" id="{FCB05FB0-570F-48AD-BEE0-F5ABC36B6B98}"/>
              </a:ext>
            </a:extLst>
          </p:cNvPr>
          <p:cNvGrpSpPr/>
          <p:nvPr/>
        </p:nvGrpSpPr>
        <p:grpSpPr>
          <a:xfrm>
            <a:off x="5923613" y="3015756"/>
            <a:ext cx="344554" cy="353332"/>
            <a:chOff x="5554831" y="1573241"/>
            <a:chExt cx="620902" cy="636720"/>
          </a:xfrm>
        </p:grpSpPr>
        <p:grpSp>
          <p:nvGrpSpPr>
            <p:cNvPr id="88" name="Group 87">
              <a:extLst>
                <a:ext uri="{FF2B5EF4-FFF2-40B4-BE49-F238E27FC236}">
                  <a16:creationId xmlns:a16="http://schemas.microsoft.com/office/drawing/2014/main" id="{EAE55541-D4BC-4F87-9EBA-B8AD47A39C31}"/>
                </a:ext>
              </a:extLst>
            </p:cNvPr>
            <p:cNvGrpSpPr/>
            <p:nvPr/>
          </p:nvGrpSpPr>
          <p:grpSpPr>
            <a:xfrm>
              <a:off x="5554831" y="1573241"/>
              <a:ext cx="512452" cy="510272"/>
              <a:chOff x="5476165" y="1546499"/>
              <a:chExt cx="616996" cy="614371"/>
            </a:xfrm>
          </p:grpSpPr>
          <p:sp>
            <p:nvSpPr>
              <p:cNvPr id="94" name="Freeform 22">
                <a:extLst>
                  <a:ext uri="{FF2B5EF4-FFF2-40B4-BE49-F238E27FC236}">
                    <a16:creationId xmlns:a16="http://schemas.microsoft.com/office/drawing/2014/main" id="{15DFD7FA-BE1A-4ECD-9783-B80C0D6840C3}"/>
                  </a:ext>
                </a:extLst>
              </p:cNvPr>
              <p:cNvSpPr>
                <a:spLocks/>
              </p:cNvSpPr>
              <p:nvPr/>
            </p:nvSpPr>
            <p:spPr bwMode="auto">
              <a:xfrm>
                <a:off x="5777962" y="1712554"/>
                <a:ext cx="107676" cy="205762"/>
              </a:xfrm>
              <a:custGeom>
                <a:avLst/>
                <a:gdLst>
                  <a:gd name="T0" fmla="*/ 0 w 146"/>
                  <a:gd name="T1" fmla="*/ 0 h 279"/>
                  <a:gd name="T2" fmla="*/ 0 w 146"/>
                  <a:gd name="T3" fmla="*/ 196 h 279"/>
                  <a:gd name="T4" fmla="*/ 146 w 146"/>
                  <a:gd name="T5" fmla="*/ 279 h 279"/>
                </a:gdLst>
                <a:ahLst/>
                <a:cxnLst>
                  <a:cxn ang="0">
                    <a:pos x="T0" y="T1"/>
                  </a:cxn>
                  <a:cxn ang="0">
                    <a:pos x="T2" y="T3"/>
                  </a:cxn>
                  <a:cxn ang="0">
                    <a:pos x="T4" y="T5"/>
                  </a:cxn>
                </a:cxnLst>
                <a:rect l="0" t="0" r="r" b="b"/>
                <a:pathLst>
                  <a:path w="146" h="279">
                    <a:moveTo>
                      <a:pt x="0" y="0"/>
                    </a:moveTo>
                    <a:lnTo>
                      <a:pt x="0" y="196"/>
                    </a:lnTo>
                    <a:lnTo>
                      <a:pt x="146" y="279"/>
                    </a:lnTo>
                  </a:path>
                </a:pathLst>
              </a:custGeom>
              <a:noFill/>
              <a:ln w="12700" cap="rnd">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000">
                  <a:gradFill>
                    <a:gsLst>
                      <a:gs pos="0">
                        <a:schemeClr val="tx1"/>
                      </a:gs>
                      <a:gs pos="100000">
                        <a:schemeClr val="tx1"/>
                      </a:gs>
                    </a:gsLst>
                    <a:lin ang="5400000" scaled="1"/>
                  </a:gradFill>
                </a:endParaRPr>
              </a:p>
            </p:txBody>
          </p:sp>
          <p:grpSp>
            <p:nvGrpSpPr>
              <p:cNvPr id="95" name="Group 94">
                <a:extLst>
                  <a:ext uri="{FF2B5EF4-FFF2-40B4-BE49-F238E27FC236}">
                    <a16:creationId xmlns:a16="http://schemas.microsoft.com/office/drawing/2014/main" id="{0F8D69C5-6376-4E24-9786-B91E3760650C}"/>
                  </a:ext>
                </a:extLst>
              </p:cNvPr>
              <p:cNvGrpSpPr/>
              <p:nvPr/>
            </p:nvGrpSpPr>
            <p:grpSpPr>
              <a:xfrm rot="18900000">
                <a:off x="5509859" y="1570321"/>
                <a:ext cx="576577" cy="539028"/>
                <a:chOff x="5509859" y="1587706"/>
                <a:chExt cx="576577" cy="539028"/>
              </a:xfrm>
            </p:grpSpPr>
            <p:sp>
              <p:nvSpPr>
                <p:cNvPr id="100" name="Freeform: Shape 574">
                  <a:extLst>
                    <a:ext uri="{FF2B5EF4-FFF2-40B4-BE49-F238E27FC236}">
                      <a16:creationId xmlns:a16="http://schemas.microsoft.com/office/drawing/2014/main" id="{F4D29F6C-6FF4-4E9E-B057-43B13555361B}"/>
                    </a:ext>
                  </a:extLst>
                </p:cNvPr>
                <p:cNvSpPr/>
                <p:nvPr/>
              </p:nvSpPr>
              <p:spPr bwMode="auto">
                <a:xfrm>
                  <a:off x="5509859" y="1587706"/>
                  <a:ext cx="539050" cy="539028"/>
                </a:xfrm>
                <a:custGeom>
                  <a:avLst/>
                  <a:gdLst>
                    <a:gd name="connsiteX0" fmla="*/ 1818566 w 3637132"/>
                    <a:gd name="connsiteY0" fmla="*/ 0 h 3637122"/>
                    <a:gd name="connsiteX1" fmla="*/ 3494220 w 3637132"/>
                    <a:gd name="connsiteY1" fmla="*/ 1110695 h 3637122"/>
                    <a:gd name="connsiteX2" fmla="*/ 3515730 w 3637132"/>
                    <a:gd name="connsiteY2" fmla="*/ 1169464 h 3637122"/>
                    <a:gd name="connsiteX3" fmla="*/ 3313065 w 3637132"/>
                    <a:gd name="connsiteY3" fmla="*/ 1227711 h 3637122"/>
                    <a:gd name="connsiteX4" fmla="*/ 3433228 w 3637132"/>
                    <a:gd name="connsiteY4" fmla="*/ 1645807 h 3637122"/>
                    <a:gd name="connsiteX5" fmla="*/ 3621497 w 3637132"/>
                    <a:gd name="connsiteY5" fmla="*/ 1591698 h 3637122"/>
                    <a:gd name="connsiteX6" fmla="*/ 3627743 w 3637132"/>
                    <a:gd name="connsiteY6" fmla="*/ 1632624 h 3637122"/>
                    <a:gd name="connsiteX7" fmla="*/ 3637132 w 3637132"/>
                    <a:gd name="connsiteY7" fmla="*/ 1818561 h 3637122"/>
                    <a:gd name="connsiteX8" fmla="*/ 1818566 w 3637132"/>
                    <a:gd name="connsiteY8" fmla="*/ 3637122 h 3637122"/>
                    <a:gd name="connsiteX9" fmla="*/ 0 w 3637132"/>
                    <a:gd name="connsiteY9" fmla="*/ 1818561 h 3637122"/>
                    <a:gd name="connsiteX10" fmla="*/ 1818566 w 3637132"/>
                    <a:gd name="connsiteY10" fmla="*/ 0 h 3637122"/>
                    <a:gd name="connsiteX0" fmla="*/ 3433228 w 3637132"/>
                    <a:gd name="connsiteY0" fmla="*/ 1645807 h 3637122"/>
                    <a:gd name="connsiteX1" fmla="*/ 3621497 w 3637132"/>
                    <a:gd name="connsiteY1" fmla="*/ 1591698 h 3637122"/>
                    <a:gd name="connsiteX2" fmla="*/ 3627743 w 3637132"/>
                    <a:gd name="connsiteY2" fmla="*/ 1632624 h 3637122"/>
                    <a:gd name="connsiteX3" fmla="*/ 3637132 w 3637132"/>
                    <a:gd name="connsiteY3" fmla="*/ 1818561 h 3637122"/>
                    <a:gd name="connsiteX4" fmla="*/ 1818566 w 3637132"/>
                    <a:gd name="connsiteY4" fmla="*/ 3637122 h 3637122"/>
                    <a:gd name="connsiteX5" fmla="*/ 0 w 3637132"/>
                    <a:gd name="connsiteY5" fmla="*/ 1818561 h 3637122"/>
                    <a:gd name="connsiteX6" fmla="*/ 1818566 w 3637132"/>
                    <a:gd name="connsiteY6" fmla="*/ 0 h 3637122"/>
                    <a:gd name="connsiteX7" fmla="*/ 3494220 w 3637132"/>
                    <a:gd name="connsiteY7" fmla="*/ 1110695 h 3637122"/>
                    <a:gd name="connsiteX8" fmla="*/ 3515730 w 3637132"/>
                    <a:gd name="connsiteY8" fmla="*/ 1169464 h 3637122"/>
                    <a:gd name="connsiteX9" fmla="*/ 3313065 w 3637132"/>
                    <a:gd name="connsiteY9" fmla="*/ 1227711 h 3637122"/>
                    <a:gd name="connsiteX10" fmla="*/ 3524668 w 3637132"/>
                    <a:gd name="connsiteY10" fmla="*/ 1737247 h 3637122"/>
                    <a:gd name="connsiteX0" fmla="*/ 3433228 w 3637132"/>
                    <a:gd name="connsiteY0" fmla="*/ 1645807 h 3637122"/>
                    <a:gd name="connsiteX1" fmla="*/ 3621497 w 3637132"/>
                    <a:gd name="connsiteY1" fmla="*/ 1591698 h 3637122"/>
                    <a:gd name="connsiteX2" fmla="*/ 3627743 w 3637132"/>
                    <a:gd name="connsiteY2" fmla="*/ 1632624 h 3637122"/>
                    <a:gd name="connsiteX3" fmla="*/ 3637132 w 3637132"/>
                    <a:gd name="connsiteY3" fmla="*/ 1818561 h 3637122"/>
                    <a:gd name="connsiteX4" fmla="*/ 1818566 w 3637132"/>
                    <a:gd name="connsiteY4" fmla="*/ 3637122 h 3637122"/>
                    <a:gd name="connsiteX5" fmla="*/ 0 w 3637132"/>
                    <a:gd name="connsiteY5" fmla="*/ 1818561 h 3637122"/>
                    <a:gd name="connsiteX6" fmla="*/ 1818566 w 3637132"/>
                    <a:gd name="connsiteY6" fmla="*/ 0 h 3637122"/>
                    <a:gd name="connsiteX7" fmla="*/ 3494220 w 3637132"/>
                    <a:gd name="connsiteY7" fmla="*/ 1110695 h 3637122"/>
                    <a:gd name="connsiteX8" fmla="*/ 3515730 w 3637132"/>
                    <a:gd name="connsiteY8" fmla="*/ 1169464 h 3637122"/>
                    <a:gd name="connsiteX9" fmla="*/ 3313065 w 3637132"/>
                    <a:gd name="connsiteY9" fmla="*/ 1227711 h 3637122"/>
                    <a:gd name="connsiteX0" fmla="*/ 3433228 w 3637132"/>
                    <a:gd name="connsiteY0" fmla="*/ 1645807 h 3637122"/>
                    <a:gd name="connsiteX1" fmla="*/ 3621497 w 3637132"/>
                    <a:gd name="connsiteY1" fmla="*/ 1591698 h 3637122"/>
                    <a:gd name="connsiteX2" fmla="*/ 3627743 w 3637132"/>
                    <a:gd name="connsiteY2" fmla="*/ 1632624 h 3637122"/>
                    <a:gd name="connsiteX3" fmla="*/ 3637132 w 3637132"/>
                    <a:gd name="connsiteY3" fmla="*/ 1818561 h 3637122"/>
                    <a:gd name="connsiteX4" fmla="*/ 1818566 w 3637132"/>
                    <a:gd name="connsiteY4" fmla="*/ 3637122 h 3637122"/>
                    <a:gd name="connsiteX5" fmla="*/ 0 w 3637132"/>
                    <a:gd name="connsiteY5" fmla="*/ 1818561 h 3637122"/>
                    <a:gd name="connsiteX6" fmla="*/ 1818566 w 3637132"/>
                    <a:gd name="connsiteY6" fmla="*/ 0 h 3637122"/>
                    <a:gd name="connsiteX7" fmla="*/ 3494220 w 3637132"/>
                    <a:gd name="connsiteY7" fmla="*/ 1110695 h 3637122"/>
                    <a:gd name="connsiteX8" fmla="*/ 3515730 w 3637132"/>
                    <a:gd name="connsiteY8" fmla="*/ 1169464 h 3637122"/>
                    <a:gd name="connsiteX0" fmla="*/ 3433228 w 3637132"/>
                    <a:gd name="connsiteY0" fmla="*/ 1645807 h 3637122"/>
                    <a:gd name="connsiteX1" fmla="*/ 3621497 w 3637132"/>
                    <a:gd name="connsiteY1" fmla="*/ 1591698 h 3637122"/>
                    <a:gd name="connsiteX2" fmla="*/ 3627743 w 3637132"/>
                    <a:gd name="connsiteY2" fmla="*/ 1632624 h 3637122"/>
                    <a:gd name="connsiteX3" fmla="*/ 3637132 w 3637132"/>
                    <a:gd name="connsiteY3" fmla="*/ 1818561 h 3637122"/>
                    <a:gd name="connsiteX4" fmla="*/ 1818566 w 3637132"/>
                    <a:gd name="connsiteY4" fmla="*/ 3637122 h 3637122"/>
                    <a:gd name="connsiteX5" fmla="*/ 0 w 3637132"/>
                    <a:gd name="connsiteY5" fmla="*/ 1818561 h 3637122"/>
                    <a:gd name="connsiteX6" fmla="*/ 1818566 w 3637132"/>
                    <a:gd name="connsiteY6" fmla="*/ 0 h 3637122"/>
                    <a:gd name="connsiteX7" fmla="*/ 3494220 w 3637132"/>
                    <a:gd name="connsiteY7" fmla="*/ 1110695 h 3637122"/>
                    <a:gd name="connsiteX0" fmla="*/ 3621497 w 3637132"/>
                    <a:gd name="connsiteY0" fmla="*/ 1591698 h 3637122"/>
                    <a:gd name="connsiteX1" fmla="*/ 3627743 w 3637132"/>
                    <a:gd name="connsiteY1" fmla="*/ 1632624 h 3637122"/>
                    <a:gd name="connsiteX2" fmla="*/ 3637132 w 3637132"/>
                    <a:gd name="connsiteY2" fmla="*/ 1818561 h 3637122"/>
                    <a:gd name="connsiteX3" fmla="*/ 1818566 w 3637132"/>
                    <a:gd name="connsiteY3" fmla="*/ 3637122 h 3637122"/>
                    <a:gd name="connsiteX4" fmla="*/ 0 w 3637132"/>
                    <a:gd name="connsiteY4" fmla="*/ 1818561 h 3637122"/>
                    <a:gd name="connsiteX5" fmla="*/ 1818566 w 3637132"/>
                    <a:gd name="connsiteY5" fmla="*/ 0 h 3637122"/>
                    <a:gd name="connsiteX6" fmla="*/ 3494220 w 3637132"/>
                    <a:gd name="connsiteY6" fmla="*/ 1110695 h 3637122"/>
                    <a:gd name="connsiteX0" fmla="*/ 3607890 w 3637132"/>
                    <a:gd name="connsiteY0" fmla="*/ 1553598 h 3637122"/>
                    <a:gd name="connsiteX1" fmla="*/ 3627743 w 3637132"/>
                    <a:gd name="connsiteY1" fmla="*/ 1632624 h 3637122"/>
                    <a:gd name="connsiteX2" fmla="*/ 3637132 w 3637132"/>
                    <a:gd name="connsiteY2" fmla="*/ 1818561 h 3637122"/>
                    <a:gd name="connsiteX3" fmla="*/ 1818566 w 3637132"/>
                    <a:gd name="connsiteY3" fmla="*/ 3637122 h 3637122"/>
                    <a:gd name="connsiteX4" fmla="*/ 0 w 3637132"/>
                    <a:gd name="connsiteY4" fmla="*/ 1818561 h 3637122"/>
                    <a:gd name="connsiteX5" fmla="*/ 1818566 w 3637132"/>
                    <a:gd name="connsiteY5" fmla="*/ 0 h 3637122"/>
                    <a:gd name="connsiteX6" fmla="*/ 3494220 w 3637132"/>
                    <a:gd name="connsiteY6" fmla="*/ 1110695 h 3637122"/>
                    <a:gd name="connsiteX0" fmla="*/ 3607890 w 3769809"/>
                    <a:gd name="connsiteY0" fmla="*/ 1553598 h 3637122"/>
                    <a:gd name="connsiteX1" fmla="*/ 3627743 w 3769809"/>
                    <a:gd name="connsiteY1" fmla="*/ 1632624 h 3637122"/>
                    <a:gd name="connsiteX2" fmla="*/ 3637132 w 3769809"/>
                    <a:gd name="connsiteY2" fmla="*/ 1818561 h 3637122"/>
                    <a:gd name="connsiteX3" fmla="*/ 1818566 w 3769809"/>
                    <a:gd name="connsiteY3" fmla="*/ 3637122 h 3637122"/>
                    <a:gd name="connsiteX4" fmla="*/ 0 w 3769809"/>
                    <a:gd name="connsiteY4" fmla="*/ 1818561 h 3637122"/>
                    <a:gd name="connsiteX5" fmla="*/ 1818566 w 3769809"/>
                    <a:gd name="connsiteY5" fmla="*/ 0 h 3637122"/>
                    <a:gd name="connsiteX6" fmla="*/ 3494220 w 3769809"/>
                    <a:gd name="connsiteY6" fmla="*/ 1110695 h 3637122"/>
                    <a:gd name="connsiteX0" fmla="*/ 3607890 w 3637182"/>
                    <a:gd name="connsiteY0" fmla="*/ 1553598 h 3637122"/>
                    <a:gd name="connsiteX1" fmla="*/ 3627743 w 3637182"/>
                    <a:gd name="connsiteY1" fmla="*/ 1632624 h 3637122"/>
                    <a:gd name="connsiteX2" fmla="*/ 3637132 w 3637182"/>
                    <a:gd name="connsiteY2" fmla="*/ 1818561 h 3637122"/>
                    <a:gd name="connsiteX3" fmla="*/ 1818566 w 3637182"/>
                    <a:gd name="connsiteY3" fmla="*/ 3637122 h 3637122"/>
                    <a:gd name="connsiteX4" fmla="*/ 0 w 3637182"/>
                    <a:gd name="connsiteY4" fmla="*/ 1818561 h 3637122"/>
                    <a:gd name="connsiteX5" fmla="*/ 1818566 w 3637182"/>
                    <a:gd name="connsiteY5" fmla="*/ 0 h 3637122"/>
                    <a:gd name="connsiteX6" fmla="*/ 3494220 w 3637182"/>
                    <a:gd name="connsiteY6" fmla="*/ 1110695 h 3637122"/>
                    <a:gd name="connsiteX0" fmla="*/ 3607890 w 3637308"/>
                    <a:gd name="connsiteY0" fmla="*/ 1553598 h 3637122"/>
                    <a:gd name="connsiteX1" fmla="*/ 3627743 w 3637308"/>
                    <a:gd name="connsiteY1" fmla="*/ 1632624 h 3637122"/>
                    <a:gd name="connsiteX2" fmla="*/ 3637132 w 3637308"/>
                    <a:gd name="connsiteY2" fmla="*/ 1818561 h 3637122"/>
                    <a:gd name="connsiteX3" fmla="*/ 1818566 w 3637308"/>
                    <a:gd name="connsiteY3" fmla="*/ 3637122 h 3637122"/>
                    <a:gd name="connsiteX4" fmla="*/ 0 w 3637308"/>
                    <a:gd name="connsiteY4" fmla="*/ 1818561 h 3637122"/>
                    <a:gd name="connsiteX5" fmla="*/ 1818566 w 3637308"/>
                    <a:gd name="connsiteY5" fmla="*/ 0 h 3637122"/>
                    <a:gd name="connsiteX6" fmla="*/ 3494220 w 3637308"/>
                    <a:gd name="connsiteY6" fmla="*/ 1110695 h 3637122"/>
                    <a:gd name="connsiteX0" fmla="*/ 3607890 w 3637780"/>
                    <a:gd name="connsiteY0" fmla="*/ 1553598 h 3637122"/>
                    <a:gd name="connsiteX1" fmla="*/ 3627743 w 3637780"/>
                    <a:gd name="connsiteY1" fmla="*/ 1632624 h 3637122"/>
                    <a:gd name="connsiteX2" fmla="*/ 3637132 w 3637780"/>
                    <a:gd name="connsiteY2" fmla="*/ 1818561 h 3637122"/>
                    <a:gd name="connsiteX3" fmla="*/ 1818566 w 3637780"/>
                    <a:gd name="connsiteY3" fmla="*/ 3637122 h 3637122"/>
                    <a:gd name="connsiteX4" fmla="*/ 0 w 3637780"/>
                    <a:gd name="connsiteY4" fmla="*/ 1818561 h 3637122"/>
                    <a:gd name="connsiteX5" fmla="*/ 1818566 w 3637780"/>
                    <a:gd name="connsiteY5" fmla="*/ 0 h 3637122"/>
                    <a:gd name="connsiteX6" fmla="*/ 3494220 w 3637780"/>
                    <a:gd name="connsiteY6" fmla="*/ 1110695 h 3637122"/>
                    <a:gd name="connsiteX0" fmla="*/ 3607890 w 3637780"/>
                    <a:gd name="connsiteY0" fmla="*/ 1553598 h 3637122"/>
                    <a:gd name="connsiteX1" fmla="*/ 3627743 w 3637780"/>
                    <a:gd name="connsiteY1" fmla="*/ 1632624 h 3637122"/>
                    <a:gd name="connsiteX2" fmla="*/ 3637132 w 3637780"/>
                    <a:gd name="connsiteY2" fmla="*/ 1818561 h 3637122"/>
                    <a:gd name="connsiteX3" fmla="*/ 1818566 w 3637780"/>
                    <a:gd name="connsiteY3" fmla="*/ 3637122 h 3637122"/>
                    <a:gd name="connsiteX4" fmla="*/ 0 w 3637780"/>
                    <a:gd name="connsiteY4" fmla="*/ 1818561 h 3637122"/>
                    <a:gd name="connsiteX5" fmla="*/ 1818566 w 3637780"/>
                    <a:gd name="connsiteY5" fmla="*/ 0 h 3637122"/>
                    <a:gd name="connsiteX6" fmla="*/ 3494220 w 3637780"/>
                    <a:gd name="connsiteY6" fmla="*/ 1110695 h 3637122"/>
                    <a:gd name="connsiteX0" fmla="*/ 3607890 w 3768823"/>
                    <a:gd name="connsiteY0" fmla="*/ 1553598 h 3637122"/>
                    <a:gd name="connsiteX1" fmla="*/ 3622300 w 3768823"/>
                    <a:gd name="connsiteY1" fmla="*/ 1644870 h 3637122"/>
                    <a:gd name="connsiteX2" fmla="*/ 3637132 w 3768823"/>
                    <a:gd name="connsiteY2" fmla="*/ 1818561 h 3637122"/>
                    <a:gd name="connsiteX3" fmla="*/ 1818566 w 3768823"/>
                    <a:gd name="connsiteY3" fmla="*/ 3637122 h 3637122"/>
                    <a:gd name="connsiteX4" fmla="*/ 0 w 3768823"/>
                    <a:gd name="connsiteY4" fmla="*/ 1818561 h 3637122"/>
                    <a:gd name="connsiteX5" fmla="*/ 1818566 w 3768823"/>
                    <a:gd name="connsiteY5" fmla="*/ 0 h 3637122"/>
                    <a:gd name="connsiteX6" fmla="*/ 3494220 w 3768823"/>
                    <a:gd name="connsiteY6" fmla="*/ 1110695 h 3637122"/>
                    <a:gd name="connsiteX0" fmla="*/ 3607890 w 3763734"/>
                    <a:gd name="connsiteY0" fmla="*/ 1553598 h 3637122"/>
                    <a:gd name="connsiteX1" fmla="*/ 3637132 w 3763734"/>
                    <a:gd name="connsiteY1" fmla="*/ 1818561 h 3637122"/>
                    <a:gd name="connsiteX2" fmla="*/ 1818566 w 3763734"/>
                    <a:gd name="connsiteY2" fmla="*/ 3637122 h 3637122"/>
                    <a:gd name="connsiteX3" fmla="*/ 0 w 3763734"/>
                    <a:gd name="connsiteY3" fmla="*/ 1818561 h 3637122"/>
                    <a:gd name="connsiteX4" fmla="*/ 1818566 w 3763734"/>
                    <a:gd name="connsiteY4" fmla="*/ 0 h 3637122"/>
                    <a:gd name="connsiteX5" fmla="*/ 3494220 w 3763734"/>
                    <a:gd name="connsiteY5" fmla="*/ 1110695 h 3637122"/>
                    <a:gd name="connsiteX0" fmla="*/ 3607890 w 3638265"/>
                    <a:gd name="connsiteY0" fmla="*/ 1553598 h 3637122"/>
                    <a:gd name="connsiteX1" fmla="*/ 3637132 w 3638265"/>
                    <a:gd name="connsiteY1" fmla="*/ 1818561 h 3637122"/>
                    <a:gd name="connsiteX2" fmla="*/ 1818566 w 3638265"/>
                    <a:gd name="connsiteY2" fmla="*/ 3637122 h 3637122"/>
                    <a:gd name="connsiteX3" fmla="*/ 0 w 3638265"/>
                    <a:gd name="connsiteY3" fmla="*/ 1818561 h 3637122"/>
                    <a:gd name="connsiteX4" fmla="*/ 1818566 w 3638265"/>
                    <a:gd name="connsiteY4" fmla="*/ 0 h 3637122"/>
                    <a:gd name="connsiteX5" fmla="*/ 3494220 w 3638265"/>
                    <a:gd name="connsiteY5" fmla="*/ 1110695 h 3637122"/>
                    <a:gd name="connsiteX0" fmla="*/ 3607890 w 3637703"/>
                    <a:gd name="connsiteY0" fmla="*/ 1553598 h 3637122"/>
                    <a:gd name="connsiteX1" fmla="*/ 3637132 w 3637703"/>
                    <a:gd name="connsiteY1" fmla="*/ 1818561 h 3637122"/>
                    <a:gd name="connsiteX2" fmla="*/ 1818566 w 3637703"/>
                    <a:gd name="connsiteY2" fmla="*/ 3637122 h 3637122"/>
                    <a:gd name="connsiteX3" fmla="*/ 0 w 3637703"/>
                    <a:gd name="connsiteY3" fmla="*/ 1818561 h 3637122"/>
                    <a:gd name="connsiteX4" fmla="*/ 1818566 w 3637703"/>
                    <a:gd name="connsiteY4" fmla="*/ 0 h 3637122"/>
                    <a:gd name="connsiteX5" fmla="*/ 3494220 w 3637703"/>
                    <a:gd name="connsiteY5" fmla="*/ 1110695 h 3637122"/>
                    <a:gd name="connsiteX0" fmla="*/ 3607890 w 3640299"/>
                    <a:gd name="connsiteY0" fmla="*/ 1553598 h 3637122"/>
                    <a:gd name="connsiteX1" fmla="*/ 3637132 w 3640299"/>
                    <a:gd name="connsiteY1" fmla="*/ 1818561 h 3637122"/>
                    <a:gd name="connsiteX2" fmla="*/ 1818566 w 3640299"/>
                    <a:gd name="connsiteY2" fmla="*/ 3637122 h 3637122"/>
                    <a:gd name="connsiteX3" fmla="*/ 0 w 3640299"/>
                    <a:gd name="connsiteY3" fmla="*/ 1818561 h 3637122"/>
                    <a:gd name="connsiteX4" fmla="*/ 1818566 w 3640299"/>
                    <a:gd name="connsiteY4" fmla="*/ 0 h 3637122"/>
                    <a:gd name="connsiteX5" fmla="*/ 3494220 w 3640299"/>
                    <a:gd name="connsiteY5" fmla="*/ 1110695 h 3637122"/>
                    <a:gd name="connsiteX0" fmla="*/ 3607890 w 3638051"/>
                    <a:gd name="connsiteY0" fmla="*/ 1553598 h 3637122"/>
                    <a:gd name="connsiteX1" fmla="*/ 3637132 w 3638051"/>
                    <a:gd name="connsiteY1" fmla="*/ 1818561 h 3637122"/>
                    <a:gd name="connsiteX2" fmla="*/ 1818566 w 3638051"/>
                    <a:gd name="connsiteY2" fmla="*/ 3637122 h 3637122"/>
                    <a:gd name="connsiteX3" fmla="*/ 0 w 3638051"/>
                    <a:gd name="connsiteY3" fmla="*/ 1818561 h 3637122"/>
                    <a:gd name="connsiteX4" fmla="*/ 1818566 w 3638051"/>
                    <a:gd name="connsiteY4" fmla="*/ 0 h 3637122"/>
                    <a:gd name="connsiteX5" fmla="*/ 3494220 w 3638051"/>
                    <a:gd name="connsiteY5" fmla="*/ 1110695 h 3637122"/>
                    <a:gd name="connsiteX0" fmla="*/ 3607890 w 3638126"/>
                    <a:gd name="connsiteY0" fmla="*/ 1553598 h 3637122"/>
                    <a:gd name="connsiteX1" fmla="*/ 3637132 w 3638126"/>
                    <a:gd name="connsiteY1" fmla="*/ 1818561 h 3637122"/>
                    <a:gd name="connsiteX2" fmla="*/ 1818566 w 3638126"/>
                    <a:gd name="connsiteY2" fmla="*/ 3637122 h 3637122"/>
                    <a:gd name="connsiteX3" fmla="*/ 0 w 3638126"/>
                    <a:gd name="connsiteY3" fmla="*/ 1818561 h 3637122"/>
                    <a:gd name="connsiteX4" fmla="*/ 1818566 w 3638126"/>
                    <a:gd name="connsiteY4" fmla="*/ 0 h 3637122"/>
                    <a:gd name="connsiteX5" fmla="*/ 3494220 w 3638126"/>
                    <a:gd name="connsiteY5" fmla="*/ 1110695 h 3637122"/>
                    <a:gd name="connsiteX0" fmla="*/ 3607890 w 3637135"/>
                    <a:gd name="connsiteY0" fmla="*/ 1553598 h 3637122"/>
                    <a:gd name="connsiteX1" fmla="*/ 3637132 w 3637135"/>
                    <a:gd name="connsiteY1" fmla="*/ 1818561 h 3637122"/>
                    <a:gd name="connsiteX2" fmla="*/ 1818566 w 3637135"/>
                    <a:gd name="connsiteY2" fmla="*/ 3637122 h 3637122"/>
                    <a:gd name="connsiteX3" fmla="*/ 0 w 3637135"/>
                    <a:gd name="connsiteY3" fmla="*/ 1818561 h 3637122"/>
                    <a:gd name="connsiteX4" fmla="*/ 1818566 w 3637135"/>
                    <a:gd name="connsiteY4" fmla="*/ 0 h 3637122"/>
                    <a:gd name="connsiteX5" fmla="*/ 3494220 w 3637135"/>
                    <a:gd name="connsiteY5" fmla="*/ 1110695 h 3637122"/>
                    <a:gd name="connsiteX0" fmla="*/ 3607890 w 3637249"/>
                    <a:gd name="connsiteY0" fmla="*/ 1553598 h 3637122"/>
                    <a:gd name="connsiteX1" fmla="*/ 3637132 w 3637249"/>
                    <a:gd name="connsiteY1" fmla="*/ 1818561 h 3637122"/>
                    <a:gd name="connsiteX2" fmla="*/ 1818566 w 3637249"/>
                    <a:gd name="connsiteY2" fmla="*/ 3637122 h 3637122"/>
                    <a:gd name="connsiteX3" fmla="*/ 0 w 3637249"/>
                    <a:gd name="connsiteY3" fmla="*/ 1818561 h 3637122"/>
                    <a:gd name="connsiteX4" fmla="*/ 1818566 w 3637249"/>
                    <a:gd name="connsiteY4" fmla="*/ 0 h 3637122"/>
                    <a:gd name="connsiteX5" fmla="*/ 3494220 w 3637249"/>
                    <a:gd name="connsiteY5" fmla="*/ 1110695 h 3637122"/>
                    <a:gd name="connsiteX0" fmla="*/ 3607890 w 3637249"/>
                    <a:gd name="connsiteY0" fmla="*/ 1553598 h 3637122"/>
                    <a:gd name="connsiteX1" fmla="*/ 3637132 w 3637249"/>
                    <a:gd name="connsiteY1" fmla="*/ 1818561 h 3637122"/>
                    <a:gd name="connsiteX2" fmla="*/ 1818566 w 3637249"/>
                    <a:gd name="connsiteY2" fmla="*/ 3637122 h 3637122"/>
                    <a:gd name="connsiteX3" fmla="*/ 0 w 3637249"/>
                    <a:gd name="connsiteY3" fmla="*/ 1818561 h 3637122"/>
                    <a:gd name="connsiteX4" fmla="*/ 1818566 w 3637249"/>
                    <a:gd name="connsiteY4" fmla="*/ 0 h 3637122"/>
                    <a:gd name="connsiteX5" fmla="*/ 3494220 w 3637249"/>
                    <a:gd name="connsiteY5" fmla="*/ 1110695 h 3637122"/>
                    <a:gd name="connsiteX0" fmla="*/ 3607890 w 3637249"/>
                    <a:gd name="connsiteY0" fmla="*/ 1553598 h 3637122"/>
                    <a:gd name="connsiteX1" fmla="*/ 3637132 w 3637249"/>
                    <a:gd name="connsiteY1" fmla="*/ 1818561 h 3637122"/>
                    <a:gd name="connsiteX2" fmla="*/ 1818566 w 3637249"/>
                    <a:gd name="connsiteY2" fmla="*/ 3637122 h 3637122"/>
                    <a:gd name="connsiteX3" fmla="*/ 0 w 3637249"/>
                    <a:gd name="connsiteY3" fmla="*/ 1818561 h 3637122"/>
                    <a:gd name="connsiteX4" fmla="*/ 1818566 w 3637249"/>
                    <a:gd name="connsiteY4" fmla="*/ 0 h 3637122"/>
                    <a:gd name="connsiteX5" fmla="*/ 3494220 w 3637249"/>
                    <a:gd name="connsiteY5" fmla="*/ 1110695 h 3637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37249" h="3637122">
                      <a:moveTo>
                        <a:pt x="3607890" y="1553598"/>
                      </a:moveTo>
                      <a:cubicBezTo>
                        <a:pt x="3612621" y="1574782"/>
                        <a:pt x="3634961" y="1628548"/>
                        <a:pt x="3637132" y="1818561"/>
                      </a:cubicBezTo>
                      <a:cubicBezTo>
                        <a:pt x="3648549" y="2817888"/>
                        <a:pt x="2822932" y="3637122"/>
                        <a:pt x="1818566" y="3637122"/>
                      </a:cubicBezTo>
                      <a:cubicBezTo>
                        <a:pt x="814200" y="3637122"/>
                        <a:pt x="0" y="2822925"/>
                        <a:pt x="0" y="1818561"/>
                      </a:cubicBezTo>
                      <a:cubicBezTo>
                        <a:pt x="0" y="814197"/>
                        <a:pt x="814200" y="0"/>
                        <a:pt x="1818566" y="0"/>
                      </a:cubicBezTo>
                      <a:cubicBezTo>
                        <a:pt x="2571841" y="0"/>
                        <a:pt x="3218147" y="457986"/>
                        <a:pt x="3494220" y="1110695"/>
                      </a:cubicBezTo>
                    </a:path>
                  </a:pathLst>
                </a:custGeom>
                <a:noFill/>
                <a:ln w="12700" cap="rnd">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endParaRPr lang="en-US" sz="2000" dirty="0" err="1">
                    <a:gradFill>
                      <a:gsLst>
                        <a:gs pos="0">
                          <a:schemeClr val="tx1"/>
                        </a:gs>
                        <a:gs pos="100000">
                          <a:schemeClr val="tx1"/>
                        </a:gs>
                      </a:gsLst>
                      <a:lin ang="5400000" scaled="1"/>
                    </a:gradFill>
                  </a:endParaRPr>
                </a:p>
              </p:txBody>
            </p:sp>
            <p:sp>
              <p:nvSpPr>
                <p:cNvPr id="101" name="Freeform 36">
                  <a:extLst>
                    <a:ext uri="{FF2B5EF4-FFF2-40B4-BE49-F238E27FC236}">
                      <a16:creationId xmlns:a16="http://schemas.microsoft.com/office/drawing/2014/main" id="{249379F1-CB72-4682-8859-EAB1936F6B59}"/>
                    </a:ext>
                  </a:extLst>
                </p:cNvPr>
                <p:cNvSpPr>
                  <a:spLocks/>
                </p:cNvSpPr>
                <p:nvPr/>
              </p:nvSpPr>
              <p:spPr bwMode="auto">
                <a:xfrm rot="12755080">
                  <a:off x="6020757" y="1829668"/>
                  <a:ext cx="65679" cy="66764"/>
                </a:xfrm>
                <a:custGeom>
                  <a:avLst/>
                  <a:gdLst>
                    <a:gd name="T0" fmla="*/ 121 w 121"/>
                    <a:gd name="T1" fmla="*/ 0 h 123"/>
                    <a:gd name="T2" fmla="*/ 119 w 121"/>
                    <a:gd name="T3" fmla="*/ 123 h 123"/>
                    <a:gd name="T4" fmla="*/ 0 w 121"/>
                    <a:gd name="T5" fmla="*/ 121 h 123"/>
                  </a:gdLst>
                  <a:ahLst/>
                  <a:cxnLst>
                    <a:cxn ang="0">
                      <a:pos x="T0" y="T1"/>
                    </a:cxn>
                    <a:cxn ang="0">
                      <a:pos x="T2" y="T3"/>
                    </a:cxn>
                    <a:cxn ang="0">
                      <a:pos x="T4" y="T5"/>
                    </a:cxn>
                  </a:cxnLst>
                  <a:rect l="0" t="0" r="r" b="b"/>
                  <a:pathLst>
                    <a:path w="121" h="123">
                      <a:moveTo>
                        <a:pt x="121" y="0"/>
                      </a:moveTo>
                      <a:lnTo>
                        <a:pt x="119" y="123"/>
                      </a:lnTo>
                      <a:lnTo>
                        <a:pt x="0" y="121"/>
                      </a:lnTo>
                    </a:path>
                  </a:pathLst>
                </a:custGeom>
                <a:noFill/>
                <a:ln w="12700" cap="rnd">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000">
                    <a:gradFill>
                      <a:gsLst>
                        <a:gs pos="0">
                          <a:schemeClr val="tx1"/>
                        </a:gs>
                        <a:gs pos="100000">
                          <a:schemeClr val="tx1"/>
                        </a:gs>
                      </a:gsLst>
                      <a:lin ang="5400000" scaled="1"/>
                    </a:gradFill>
                  </a:endParaRPr>
                </a:p>
              </p:txBody>
            </p:sp>
          </p:grpSp>
          <p:sp useBgFill="1">
            <p:nvSpPr>
              <p:cNvPr id="96" name="Oval 19">
                <a:extLst>
                  <a:ext uri="{FF2B5EF4-FFF2-40B4-BE49-F238E27FC236}">
                    <a16:creationId xmlns:a16="http://schemas.microsoft.com/office/drawing/2014/main" id="{9CB679E6-7DDE-4F11-A9A8-17FAD48D5F46}"/>
                  </a:ext>
                </a:extLst>
              </p:cNvPr>
              <p:cNvSpPr>
                <a:spLocks noChangeArrowheads="1"/>
              </p:cNvSpPr>
              <p:nvPr/>
            </p:nvSpPr>
            <p:spPr bwMode="auto">
              <a:xfrm>
                <a:off x="5742718" y="1546499"/>
                <a:ext cx="73315" cy="73315"/>
              </a:xfrm>
              <a:prstGeom prst="ellipse">
                <a:avLst/>
              </a:prstGeom>
              <a:ln w="127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000" dirty="0">
                  <a:gradFill>
                    <a:gsLst>
                      <a:gs pos="0">
                        <a:schemeClr val="tx1"/>
                      </a:gs>
                      <a:gs pos="100000">
                        <a:schemeClr val="tx1"/>
                      </a:gs>
                    </a:gsLst>
                    <a:lin ang="5400000" scaled="1"/>
                  </a:gradFill>
                </a:endParaRPr>
              </a:p>
            </p:txBody>
          </p:sp>
          <p:sp useBgFill="1">
            <p:nvSpPr>
              <p:cNvPr id="97" name="Oval 20">
                <a:extLst>
                  <a:ext uri="{FF2B5EF4-FFF2-40B4-BE49-F238E27FC236}">
                    <a16:creationId xmlns:a16="http://schemas.microsoft.com/office/drawing/2014/main" id="{2FF69ED6-3955-4047-A951-3C8B4097D068}"/>
                  </a:ext>
                </a:extLst>
              </p:cNvPr>
              <p:cNvSpPr>
                <a:spLocks noChangeArrowheads="1"/>
              </p:cNvSpPr>
              <p:nvPr/>
            </p:nvSpPr>
            <p:spPr bwMode="auto">
              <a:xfrm>
                <a:off x="5476165" y="1813049"/>
                <a:ext cx="73315" cy="73315"/>
              </a:xfrm>
              <a:prstGeom prst="ellipse">
                <a:avLst/>
              </a:prstGeom>
              <a:ln w="127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000">
                  <a:gradFill>
                    <a:gsLst>
                      <a:gs pos="0">
                        <a:schemeClr val="tx1"/>
                      </a:gs>
                      <a:gs pos="100000">
                        <a:schemeClr val="tx1"/>
                      </a:gs>
                    </a:gsLst>
                    <a:lin ang="5400000" scaled="1"/>
                  </a:gradFill>
                </a:endParaRPr>
              </a:p>
            </p:txBody>
          </p:sp>
          <p:sp useBgFill="1">
            <p:nvSpPr>
              <p:cNvPr id="98" name="Oval 21">
                <a:extLst>
                  <a:ext uri="{FF2B5EF4-FFF2-40B4-BE49-F238E27FC236}">
                    <a16:creationId xmlns:a16="http://schemas.microsoft.com/office/drawing/2014/main" id="{FBDA8AA7-5F7C-4EB4-9981-3D7247A57CDF}"/>
                  </a:ext>
                </a:extLst>
              </p:cNvPr>
              <p:cNvSpPr>
                <a:spLocks noChangeArrowheads="1"/>
              </p:cNvSpPr>
              <p:nvPr/>
            </p:nvSpPr>
            <p:spPr bwMode="auto">
              <a:xfrm>
                <a:off x="5742718" y="2087555"/>
                <a:ext cx="73316" cy="73315"/>
              </a:xfrm>
              <a:prstGeom prst="ellipse">
                <a:avLst/>
              </a:prstGeom>
              <a:ln w="127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000">
                  <a:gradFill>
                    <a:gsLst>
                      <a:gs pos="0">
                        <a:schemeClr val="tx1"/>
                      </a:gs>
                      <a:gs pos="100000">
                        <a:schemeClr val="tx1"/>
                      </a:gs>
                    </a:gsLst>
                    <a:lin ang="5400000" scaled="1"/>
                  </a:gradFill>
                </a:endParaRPr>
              </a:p>
            </p:txBody>
          </p:sp>
          <p:sp useBgFill="1">
            <p:nvSpPr>
              <p:cNvPr id="99" name="Oval 20">
                <a:extLst>
                  <a:ext uri="{FF2B5EF4-FFF2-40B4-BE49-F238E27FC236}">
                    <a16:creationId xmlns:a16="http://schemas.microsoft.com/office/drawing/2014/main" id="{E29819D3-E32C-402A-A9A4-CA8347013E5E}"/>
                  </a:ext>
                </a:extLst>
              </p:cNvPr>
              <p:cNvSpPr>
                <a:spLocks noChangeArrowheads="1"/>
              </p:cNvSpPr>
              <p:nvPr/>
            </p:nvSpPr>
            <p:spPr bwMode="auto">
              <a:xfrm>
                <a:off x="6019847" y="1813049"/>
                <a:ext cx="73314" cy="73316"/>
              </a:xfrm>
              <a:prstGeom prst="ellipse">
                <a:avLst/>
              </a:prstGeom>
              <a:ln w="127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000">
                  <a:gradFill>
                    <a:gsLst>
                      <a:gs pos="0">
                        <a:schemeClr val="tx1"/>
                      </a:gs>
                      <a:gs pos="100000">
                        <a:schemeClr val="tx1"/>
                      </a:gs>
                    </a:gsLst>
                    <a:lin ang="5400000" scaled="1"/>
                  </a:gradFill>
                </a:endParaRPr>
              </a:p>
            </p:txBody>
          </p:sp>
        </p:grpSp>
        <p:grpSp>
          <p:nvGrpSpPr>
            <p:cNvPr id="89" name="Group 88">
              <a:extLst>
                <a:ext uri="{FF2B5EF4-FFF2-40B4-BE49-F238E27FC236}">
                  <a16:creationId xmlns:a16="http://schemas.microsoft.com/office/drawing/2014/main" id="{3E0720AA-5416-4D89-931A-90F5775092C9}"/>
                </a:ext>
              </a:extLst>
            </p:cNvPr>
            <p:cNvGrpSpPr/>
            <p:nvPr/>
          </p:nvGrpSpPr>
          <p:grpSpPr>
            <a:xfrm>
              <a:off x="5808260" y="1875872"/>
              <a:ext cx="367473" cy="334089"/>
              <a:chOff x="4530976" y="2990126"/>
              <a:chExt cx="231285" cy="210274"/>
            </a:xfrm>
            <a:solidFill>
              <a:schemeClr val="bg1"/>
            </a:solidFill>
          </p:grpSpPr>
          <p:sp>
            <p:nvSpPr>
              <p:cNvPr id="90" name="Freeform 5">
                <a:extLst>
                  <a:ext uri="{FF2B5EF4-FFF2-40B4-BE49-F238E27FC236}">
                    <a16:creationId xmlns:a16="http://schemas.microsoft.com/office/drawing/2014/main" id="{C66E96E3-0E9A-4A69-986A-6BB872EA1B89}"/>
                  </a:ext>
                </a:extLst>
              </p:cNvPr>
              <p:cNvSpPr>
                <a:spLocks noEditPoints="1"/>
              </p:cNvSpPr>
              <p:nvPr/>
            </p:nvSpPr>
            <p:spPr bwMode="auto">
              <a:xfrm>
                <a:off x="4530976" y="2990126"/>
                <a:ext cx="231285" cy="210274"/>
              </a:xfrm>
              <a:prstGeom prst="triangle">
                <a:avLst/>
              </a:prstGeom>
              <a:grpFill/>
              <a:ln w="12700">
                <a:solidFill>
                  <a:srgbClr val="000000"/>
                </a:solidFill>
              </a:ln>
            </p:spPr>
            <p:txBody>
              <a:bodyPr vert="horz" wrap="square" lIns="91440" tIns="45720" rIns="91440" bIns="45720" numCol="1" anchor="t" anchorCtr="0" compatLnSpc="1">
                <a:prstTxWarp prst="textNoShape">
                  <a:avLst/>
                </a:prstTxWarp>
              </a:bodyPr>
              <a:lstStyle/>
              <a:p>
                <a:endParaRPr lang="en-US" dirty="0"/>
              </a:p>
            </p:txBody>
          </p:sp>
          <p:grpSp>
            <p:nvGrpSpPr>
              <p:cNvPr id="91" name="Group 90">
                <a:extLst>
                  <a:ext uri="{FF2B5EF4-FFF2-40B4-BE49-F238E27FC236}">
                    <a16:creationId xmlns:a16="http://schemas.microsoft.com/office/drawing/2014/main" id="{8BBE5B01-E530-4640-B846-29FE3E6F8CCD}"/>
                  </a:ext>
                </a:extLst>
              </p:cNvPr>
              <p:cNvGrpSpPr/>
              <p:nvPr/>
            </p:nvGrpSpPr>
            <p:grpSpPr>
              <a:xfrm>
                <a:off x="4646619" y="3052306"/>
                <a:ext cx="0" cy="122254"/>
                <a:chOff x="4791447" y="2616042"/>
                <a:chExt cx="0" cy="1427764"/>
              </a:xfrm>
              <a:grpFill/>
            </p:grpSpPr>
            <p:cxnSp>
              <p:nvCxnSpPr>
                <p:cNvPr id="92" name="Straight Connector 91">
                  <a:extLst>
                    <a:ext uri="{FF2B5EF4-FFF2-40B4-BE49-F238E27FC236}">
                      <a16:creationId xmlns:a16="http://schemas.microsoft.com/office/drawing/2014/main" id="{9D1817AF-A500-4828-8CF4-B4BF02D131A0}"/>
                    </a:ext>
                  </a:extLst>
                </p:cNvPr>
                <p:cNvCxnSpPr>
                  <a:cxnSpLocks/>
                </p:cNvCxnSpPr>
                <p:nvPr/>
              </p:nvCxnSpPr>
              <p:spPr>
                <a:xfrm>
                  <a:off x="4791447" y="2616042"/>
                  <a:ext cx="0" cy="1030199"/>
                </a:xfrm>
                <a:prstGeom prst="line">
                  <a:avLst/>
                </a:prstGeom>
                <a:grpFill/>
                <a:ln w="12700">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72950E9D-7974-4A46-9A2D-A849779AE903}"/>
                    </a:ext>
                  </a:extLst>
                </p:cNvPr>
                <p:cNvCxnSpPr>
                  <a:cxnSpLocks/>
                </p:cNvCxnSpPr>
                <p:nvPr/>
              </p:nvCxnSpPr>
              <p:spPr>
                <a:xfrm>
                  <a:off x="4791447" y="3793908"/>
                  <a:ext cx="0" cy="249898"/>
                </a:xfrm>
                <a:prstGeom prst="line">
                  <a:avLst/>
                </a:prstGeom>
                <a:grpFill/>
                <a:ln w="12700">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grpSp>
        <p:nvGrpSpPr>
          <p:cNvPr id="102" name="Group 101">
            <a:extLst>
              <a:ext uri="{FF2B5EF4-FFF2-40B4-BE49-F238E27FC236}">
                <a16:creationId xmlns:a16="http://schemas.microsoft.com/office/drawing/2014/main" id="{68674910-3815-4FF3-8F8C-717829E62C7A}"/>
              </a:ext>
            </a:extLst>
          </p:cNvPr>
          <p:cNvGrpSpPr/>
          <p:nvPr/>
        </p:nvGrpSpPr>
        <p:grpSpPr>
          <a:xfrm>
            <a:off x="8288795" y="3015756"/>
            <a:ext cx="307945" cy="353333"/>
            <a:chOff x="7734698" y="1556648"/>
            <a:chExt cx="489904" cy="562111"/>
          </a:xfrm>
        </p:grpSpPr>
        <p:grpSp>
          <p:nvGrpSpPr>
            <p:cNvPr id="103" name="Group 4">
              <a:extLst>
                <a:ext uri="{FF2B5EF4-FFF2-40B4-BE49-F238E27FC236}">
                  <a16:creationId xmlns:a16="http://schemas.microsoft.com/office/drawing/2014/main" id="{A46AF036-EA66-44B2-9C91-59484283EEF1}"/>
                </a:ext>
              </a:extLst>
            </p:cNvPr>
            <p:cNvGrpSpPr>
              <a:grpSpLocks noChangeAspect="1"/>
            </p:cNvGrpSpPr>
            <p:nvPr/>
          </p:nvGrpSpPr>
          <p:grpSpPr bwMode="auto">
            <a:xfrm>
              <a:off x="7734698" y="1816929"/>
              <a:ext cx="489904" cy="301830"/>
              <a:chOff x="1759" y="236"/>
              <a:chExt cx="287" cy="246"/>
            </a:xfrm>
            <a:noFill/>
          </p:grpSpPr>
          <p:sp>
            <p:nvSpPr>
              <p:cNvPr id="107" name="Freeform 5">
                <a:extLst>
                  <a:ext uri="{FF2B5EF4-FFF2-40B4-BE49-F238E27FC236}">
                    <a16:creationId xmlns:a16="http://schemas.microsoft.com/office/drawing/2014/main" id="{F1FE18CF-8554-4A14-A319-CD0E4F74CF3D}"/>
                  </a:ext>
                </a:extLst>
              </p:cNvPr>
              <p:cNvSpPr>
                <a:spLocks/>
              </p:cNvSpPr>
              <p:nvPr/>
            </p:nvSpPr>
            <p:spPr bwMode="auto">
              <a:xfrm>
                <a:off x="1759" y="236"/>
                <a:ext cx="287" cy="246"/>
              </a:xfrm>
              <a:custGeom>
                <a:avLst/>
                <a:gdLst>
                  <a:gd name="T0" fmla="*/ 0 w 252"/>
                  <a:gd name="T1" fmla="*/ 0 h 246"/>
                  <a:gd name="T2" fmla="*/ 0 w 252"/>
                  <a:gd name="T3" fmla="*/ 246 h 246"/>
                  <a:gd name="T4" fmla="*/ 252 w 252"/>
                  <a:gd name="T5" fmla="*/ 246 h 246"/>
                </a:gdLst>
                <a:ahLst/>
                <a:cxnLst>
                  <a:cxn ang="0">
                    <a:pos x="T0" y="T1"/>
                  </a:cxn>
                  <a:cxn ang="0">
                    <a:pos x="T2" y="T3"/>
                  </a:cxn>
                  <a:cxn ang="0">
                    <a:pos x="T4" y="T5"/>
                  </a:cxn>
                </a:cxnLst>
                <a:rect l="0" t="0" r="r" b="b"/>
                <a:pathLst>
                  <a:path w="252" h="246">
                    <a:moveTo>
                      <a:pt x="0" y="0"/>
                    </a:moveTo>
                    <a:lnTo>
                      <a:pt x="0" y="246"/>
                    </a:lnTo>
                    <a:lnTo>
                      <a:pt x="252" y="246"/>
                    </a:lnTo>
                  </a:path>
                </a:pathLst>
              </a:custGeom>
              <a:grpFill/>
              <a:ln w="12700" cap="flat">
                <a:solidFill>
                  <a:srgbClr val="000000"/>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08" name="Rectangle 6">
                <a:extLst>
                  <a:ext uri="{FF2B5EF4-FFF2-40B4-BE49-F238E27FC236}">
                    <a16:creationId xmlns:a16="http://schemas.microsoft.com/office/drawing/2014/main" id="{CDEED6E2-DF8A-4621-BD36-B7581EA8B850}"/>
                  </a:ext>
                </a:extLst>
              </p:cNvPr>
              <p:cNvSpPr>
                <a:spLocks noChangeArrowheads="1"/>
              </p:cNvSpPr>
              <p:nvPr/>
            </p:nvSpPr>
            <p:spPr bwMode="auto">
              <a:xfrm>
                <a:off x="1786" y="400"/>
                <a:ext cx="32" cy="82"/>
              </a:xfrm>
              <a:prstGeom prst="rect">
                <a:avLst/>
              </a:prstGeom>
              <a:grpFill/>
              <a:ln w="12700" cap="flat">
                <a:solidFill>
                  <a:srgbClr val="000000"/>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14" name="Rectangle 7">
                <a:extLst>
                  <a:ext uri="{FF2B5EF4-FFF2-40B4-BE49-F238E27FC236}">
                    <a16:creationId xmlns:a16="http://schemas.microsoft.com/office/drawing/2014/main" id="{A3BDED0B-5959-4777-9145-C70B28AC3E5A}"/>
                  </a:ext>
                </a:extLst>
              </p:cNvPr>
              <p:cNvSpPr>
                <a:spLocks noChangeArrowheads="1"/>
              </p:cNvSpPr>
              <p:nvPr/>
            </p:nvSpPr>
            <p:spPr bwMode="auto">
              <a:xfrm>
                <a:off x="1849" y="345"/>
                <a:ext cx="33" cy="137"/>
              </a:xfrm>
              <a:prstGeom prst="rect">
                <a:avLst/>
              </a:prstGeom>
              <a:grpFill/>
              <a:ln w="12700" cap="flat">
                <a:solidFill>
                  <a:srgbClr val="000000"/>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15" name="Rectangle 8">
                <a:extLst>
                  <a:ext uri="{FF2B5EF4-FFF2-40B4-BE49-F238E27FC236}">
                    <a16:creationId xmlns:a16="http://schemas.microsoft.com/office/drawing/2014/main" id="{861CB158-D878-461E-9D5E-A3C5C2E5C390}"/>
                  </a:ext>
                </a:extLst>
              </p:cNvPr>
              <p:cNvSpPr>
                <a:spLocks noChangeArrowheads="1"/>
              </p:cNvSpPr>
              <p:nvPr/>
            </p:nvSpPr>
            <p:spPr bwMode="auto">
              <a:xfrm>
                <a:off x="1913" y="294"/>
                <a:ext cx="33" cy="188"/>
              </a:xfrm>
              <a:prstGeom prst="rect">
                <a:avLst/>
              </a:prstGeom>
              <a:grpFill/>
              <a:ln w="12700" cap="flat">
                <a:solidFill>
                  <a:srgbClr val="000000"/>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16" name="Rectangle 8">
                <a:extLst>
                  <a:ext uri="{FF2B5EF4-FFF2-40B4-BE49-F238E27FC236}">
                    <a16:creationId xmlns:a16="http://schemas.microsoft.com/office/drawing/2014/main" id="{FBA90097-FAE9-416E-B1B3-9DCBBC75C8CC}"/>
                  </a:ext>
                </a:extLst>
              </p:cNvPr>
              <p:cNvSpPr>
                <a:spLocks noChangeArrowheads="1"/>
              </p:cNvSpPr>
              <p:nvPr/>
            </p:nvSpPr>
            <p:spPr bwMode="auto">
              <a:xfrm>
                <a:off x="1982" y="239"/>
                <a:ext cx="33" cy="243"/>
              </a:xfrm>
              <a:prstGeom prst="rect">
                <a:avLst/>
              </a:prstGeom>
              <a:grpFill/>
              <a:ln w="12700" cap="flat">
                <a:solidFill>
                  <a:srgbClr val="000000"/>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grpSp>
        <p:grpSp>
          <p:nvGrpSpPr>
            <p:cNvPr id="104" name="Group 103">
              <a:extLst>
                <a:ext uri="{FF2B5EF4-FFF2-40B4-BE49-F238E27FC236}">
                  <a16:creationId xmlns:a16="http://schemas.microsoft.com/office/drawing/2014/main" id="{4FDC190E-399E-4F1F-BE41-037002534D46}"/>
                </a:ext>
              </a:extLst>
            </p:cNvPr>
            <p:cNvGrpSpPr/>
            <p:nvPr/>
          </p:nvGrpSpPr>
          <p:grpSpPr>
            <a:xfrm>
              <a:off x="8085089" y="1556648"/>
              <a:ext cx="116862" cy="207428"/>
              <a:chOff x="2296629" y="5773055"/>
              <a:chExt cx="156090" cy="277059"/>
            </a:xfrm>
          </p:grpSpPr>
          <p:sp>
            <p:nvSpPr>
              <p:cNvPr id="105" name="Freeform 7">
                <a:extLst>
                  <a:ext uri="{FF2B5EF4-FFF2-40B4-BE49-F238E27FC236}">
                    <a16:creationId xmlns:a16="http://schemas.microsoft.com/office/drawing/2014/main" id="{FB3FF502-449F-4D38-81AE-3C49D18ACC3F}"/>
                  </a:ext>
                </a:extLst>
              </p:cNvPr>
              <p:cNvSpPr>
                <a:spLocks/>
              </p:cNvSpPr>
              <p:nvPr/>
            </p:nvSpPr>
            <p:spPr bwMode="auto">
              <a:xfrm>
                <a:off x="2296629" y="5827686"/>
                <a:ext cx="156090" cy="167796"/>
              </a:xfrm>
              <a:custGeom>
                <a:avLst/>
                <a:gdLst>
                  <a:gd name="T0" fmla="*/ 0 w 29"/>
                  <a:gd name="T1" fmla="*/ 31 h 31"/>
                  <a:gd name="T2" fmla="*/ 21 w 29"/>
                  <a:gd name="T3" fmla="*/ 31 h 31"/>
                  <a:gd name="T4" fmla="*/ 29 w 29"/>
                  <a:gd name="T5" fmla="*/ 23 h 31"/>
                  <a:gd name="T6" fmla="*/ 21 w 29"/>
                  <a:gd name="T7" fmla="*/ 16 h 31"/>
                  <a:gd name="T8" fmla="*/ 8 w 29"/>
                  <a:gd name="T9" fmla="*/ 15 h 31"/>
                  <a:gd name="T10" fmla="*/ 0 w 29"/>
                  <a:gd name="T11" fmla="*/ 8 h 31"/>
                  <a:gd name="T12" fmla="*/ 8 w 29"/>
                  <a:gd name="T13" fmla="*/ 0 h 31"/>
                  <a:gd name="T14" fmla="*/ 29 w 29"/>
                  <a:gd name="T15" fmla="*/ 0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31">
                    <a:moveTo>
                      <a:pt x="0" y="31"/>
                    </a:moveTo>
                    <a:cubicBezTo>
                      <a:pt x="21" y="31"/>
                      <a:pt x="21" y="31"/>
                      <a:pt x="21" y="31"/>
                    </a:cubicBezTo>
                    <a:cubicBezTo>
                      <a:pt x="26" y="31"/>
                      <a:pt x="29" y="28"/>
                      <a:pt x="29" y="23"/>
                    </a:cubicBezTo>
                    <a:cubicBezTo>
                      <a:pt x="29" y="19"/>
                      <a:pt x="26" y="16"/>
                      <a:pt x="21" y="16"/>
                    </a:cubicBezTo>
                    <a:cubicBezTo>
                      <a:pt x="8" y="15"/>
                      <a:pt x="8" y="15"/>
                      <a:pt x="8" y="15"/>
                    </a:cubicBezTo>
                    <a:cubicBezTo>
                      <a:pt x="4" y="15"/>
                      <a:pt x="0" y="12"/>
                      <a:pt x="0" y="8"/>
                    </a:cubicBezTo>
                    <a:cubicBezTo>
                      <a:pt x="0" y="4"/>
                      <a:pt x="4" y="0"/>
                      <a:pt x="8" y="0"/>
                    </a:cubicBezTo>
                    <a:cubicBezTo>
                      <a:pt x="29" y="0"/>
                      <a:pt x="29" y="0"/>
                      <a:pt x="29" y="0"/>
                    </a:cubicBezTo>
                  </a:path>
                </a:pathLst>
              </a:custGeom>
              <a:noFill/>
              <a:ln w="127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6" name="Freeform 8">
                <a:extLst>
                  <a:ext uri="{FF2B5EF4-FFF2-40B4-BE49-F238E27FC236}">
                    <a16:creationId xmlns:a16="http://schemas.microsoft.com/office/drawing/2014/main" id="{95154720-2658-4A9A-89E6-F99A34631A56}"/>
                  </a:ext>
                </a:extLst>
              </p:cNvPr>
              <p:cNvSpPr>
                <a:spLocks/>
              </p:cNvSpPr>
              <p:nvPr/>
            </p:nvSpPr>
            <p:spPr bwMode="auto">
              <a:xfrm>
                <a:off x="2378576" y="5773055"/>
                <a:ext cx="0" cy="277059"/>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noFill/>
              <a:ln w="127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117" name="Group 116">
            <a:extLst>
              <a:ext uri="{FF2B5EF4-FFF2-40B4-BE49-F238E27FC236}">
                <a16:creationId xmlns:a16="http://schemas.microsoft.com/office/drawing/2014/main" id="{DECE71F4-B60C-4F61-AA4B-EB31D324D7DD}"/>
              </a:ext>
            </a:extLst>
          </p:cNvPr>
          <p:cNvGrpSpPr/>
          <p:nvPr/>
        </p:nvGrpSpPr>
        <p:grpSpPr>
          <a:xfrm>
            <a:off x="3529082" y="3013655"/>
            <a:ext cx="412183" cy="357535"/>
            <a:chOff x="3249526" y="1635156"/>
            <a:chExt cx="630282" cy="546718"/>
          </a:xfrm>
        </p:grpSpPr>
        <p:grpSp>
          <p:nvGrpSpPr>
            <p:cNvPr id="118" name="Group 4">
              <a:extLst>
                <a:ext uri="{FF2B5EF4-FFF2-40B4-BE49-F238E27FC236}">
                  <a16:creationId xmlns:a16="http://schemas.microsoft.com/office/drawing/2014/main" id="{5CA3025E-2999-4DC6-91CE-18A7746C77D9}"/>
                </a:ext>
              </a:extLst>
            </p:cNvPr>
            <p:cNvGrpSpPr>
              <a:grpSpLocks noChangeAspect="1"/>
            </p:cNvGrpSpPr>
            <p:nvPr/>
          </p:nvGrpSpPr>
          <p:grpSpPr bwMode="auto">
            <a:xfrm>
              <a:off x="3387070" y="1635156"/>
              <a:ext cx="183914" cy="322183"/>
              <a:chOff x="866" y="3346"/>
              <a:chExt cx="137" cy="240"/>
            </a:xfrm>
          </p:grpSpPr>
          <p:sp>
            <p:nvSpPr>
              <p:cNvPr id="120" name="Freeform 5">
                <a:extLst>
                  <a:ext uri="{FF2B5EF4-FFF2-40B4-BE49-F238E27FC236}">
                    <a16:creationId xmlns:a16="http://schemas.microsoft.com/office/drawing/2014/main" id="{CAC60EB5-9B91-4392-8860-9BE1F9AE1192}"/>
                  </a:ext>
                </a:extLst>
              </p:cNvPr>
              <p:cNvSpPr>
                <a:spLocks/>
              </p:cNvSpPr>
              <p:nvPr/>
            </p:nvSpPr>
            <p:spPr bwMode="auto">
              <a:xfrm>
                <a:off x="866" y="3346"/>
                <a:ext cx="137" cy="158"/>
              </a:xfrm>
              <a:custGeom>
                <a:avLst/>
                <a:gdLst>
                  <a:gd name="T0" fmla="*/ 86 w 99"/>
                  <a:gd name="T1" fmla="*/ 82 h 114"/>
                  <a:gd name="T2" fmla="*/ 74 w 99"/>
                  <a:gd name="T3" fmla="*/ 114 h 114"/>
                  <a:gd name="T4" fmla="*/ 24 w 99"/>
                  <a:gd name="T5" fmla="*/ 114 h 114"/>
                  <a:gd name="T6" fmla="*/ 13 w 99"/>
                  <a:gd name="T7" fmla="*/ 84 h 114"/>
                  <a:gd name="T8" fmla="*/ 10 w 99"/>
                  <a:gd name="T9" fmla="*/ 79 h 114"/>
                  <a:gd name="T10" fmla="*/ 0 w 99"/>
                  <a:gd name="T11" fmla="*/ 49 h 114"/>
                  <a:gd name="T12" fmla="*/ 49 w 99"/>
                  <a:gd name="T13" fmla="*/ 0 h 114"/>
                  <a:gd name="T14" fmla="*/ 99 w 99"/>
                  <a:gd name="T15" fmla="*/ 49 h 114"/>
                  <a:gd name="T16" fmla="*/ 88 w 99"/>
                  <a:gd name="T17" fmla="*/ 78 h 114"/>
                  <a:gd name="T18" fmla="*/ 86 w 99"/>
                  <a:gd name="T19" fmla="*/ 82 h 114"/>
                  <a:gd name="T20" fmla="*/ 86 w 99"/>
                  <a:gd name="T21" fmla="*/ 82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9" h="114">
                    <a:moveTo>
                      <a:pt x="86" y="82"/>
                    </a:moveTo>
                    <a:cubicBezTo>
                      <a:pt x="75" y="99"/>
                      <a:pt x="74" y="114"/>
                      <a:pt x="74" y="114"/>
                    </a:cubicBezTo>
                    <a:cubicBezTo>
                      <a:pt x="24" y="114"/>
                      <a:pt x="24" y="114"/>
                      <a:pt x="24" y="114"/>
                    </a:cubicBezTo>
                    <a:cubicBezTo>
                      <a:pt x="25" y="105"/>
                      <a:pt x="13" y="84"/>
                      <a:pt x="13" y="84"/>
                    </a:cubicBezTo>
                    <a:cubicBezTo>
                      <a:pt x="10" y="79"/>
                      <a:pt x="10" y="79"/>
                      <a:pt x="10" y="79"/>
                    </a:cubicBezTo>
                    <a:cubicBezTo>
                      <a:pt x="3" y="71"/>
                      <a:pt x="0" y="61"/>
                      <a:pt x="0" y="49"/>
                    </a:cubicBezTo>
                    <a:cubicBezTo>
                      <a:pt x="0" y="21"/>
                      <a:pt x="22" y="0"/>
                      <a:pt x="49" y="0"/>
                    </a:cubicBezTo>
                    <a:cubicBezTo>
                      <a:pt x="77" y="0"/>
                      <a:pt x="99" y="21"/>
                      <a:pt x="99" y="49"/>
                    </a:cubicBezTo>
                    <a:cubicBezTo>
                      <a:pt x="99" y="61"/>
                      <a:pt x="96" y="70"/>
                      <a:pt x="88" y="78"/>
                    </a:cubicBezTo>
                    <a:cubicBezTo>
                      <a:pt x="86" y="82"/>
                      <a:pt x="86" y="82"/>
                      <a:pt x="86" y="82"/>
                    </a:cubicBezTo>
                    <a:cubicBezTo>
                      <a:pt x="86" y="82"/>
                      <a:pt x="86" y="82"/>
                      <a:pt x="86" y="82"/>
                    </a:cubicBezTo>
                    <a:close/>
                  </a:path>
                </a:pathLst>
              </a:custGeom>
              <a:noFill/>
              <a:ln w="127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35" name="Freeform 6">
                <a:extLst>
                  <a:ext uri="{FF2B5EF4-FFF2-40B4-BE49-F238E27FC236}">
                    <a16:creationId xmlns:a16="http://schemas.microsoft.com/office/drawing/2014/main" id="{852AED48-CD26-4CEA-BCF4-3E420294C0CE}"/>
                  </a:ext>
                </a:extLst>
              </p:cNvPr>
              <p:cNvSpPr>
                <a:spLocks/>
              </p:cNvSpPr>
              <p:nvPr/>
            </p:nvSpPr>
            <p:spPr bwMode="auto">
              <a:xfrm>
                <a:off x="899" y="3534"/>
                <a:ext cx="70" cy="0"/>
              </a:xfrm>
              <a:custGeom>
                <a:avLst/>
                <a:gdLst>
                  <a:gd name="T0" fmla="*/ 0 w 50"/>
                  <a:gd name="T1" fmla="*/ 50 w 50"/>
                </a:gdLst>
                <a:ahLst/>
                <a:cxnLst>
                  <a:cxn ang="0">
                    <a:pos x="T0" y="0"/>
                  </a:cxn>
                  <a:cxn ang="0">
                    <a:pos x="T1" y="0"/>
                  </a:cxn>
                </a:cxnLst>
                <a:rect l="0" t="0" r="r" b="b"/>
                <a:pathLst>
                  <a:path w="50">
                    <a:moveTo>
                      <a:pt x="0" y="0"/>
                    </a:moveTo>
                    <a:cubicBezTo>
                      <a:pt x="50" y="0"/>
                      <a:pt x="50" y="0"/>
                      <a:pt x="50" y="0"/>
                    </a:cubicBezTo>
                  </a:path>
                </a:pathLst>
              </a:custGeom>
              <a:noFill/>
              <a:ln w="127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53" name="Freeform 7">
                <a:extLst>
                  <a:ext uri="{FF2B5EF4-FFF2-40B4-BE49-F238E27FC236}">
                    <a16:creationId xmlns:a16="http://schemas.microsoft.com/office/drawing/2014/main" id="{953083B8-2C57-4427-A05E-0E15493C64AF}"/>
                  </a:ext>
                </a:extLst>
              </p:cNvPr>
              <p:cNvSpPr>
                <a:spLocks/>
              </p:cNvSpPr>
              <p:nvPr/>
            </p:nvSpPr>
            <p:spPr bwMode="auto">
              <a:xfrm>
                <a:off x="899" y="3560"/>
                <a:ext cx="70" cy="0"/>
              </a:xfrm>
              <a:custGeom>
                <a:avLst/>
                <a:gdLst>
                  <a:gd name="T0" fmla="*/ 0 w 50"/>
                  <a:gd name="T1" fmla="*/ 50 w 50"/>
                </a:gdLst>
                <a:ahLst/>
                <a:cxnLst>
                  <a:cxn ang="0">
                    <a:pos x="T0" y="0"/>
                  </a:cxn>
                  <a:cxn ang="0">
                    <a:pos x="T1" y="0"/>
                  </a:cxn>
                </a:cxnLst>
                <a:rect l="0" t="0" r="r" b="b"/>
                <a:pathLst>
                  <a:path w="50">
                    <a:moveTo>
                      <a:pt x="0" y="0"/>
                    </a:moveTo>
                    <a:cubicBezTo>
                      <a:pt x="50" y="0"/>
                      <a:pt x="50" y="0"/>
                      <a:pt x="50" y="0"/>
                    </a:cubicBezTo>
                  </a:path>
                </a:pathLst>
              </a:custGeom>
              <a:noFill/>
              <a:ln w="127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54" name="Freeform 8">
                <a:extLst>
                  <a:ext uri="{FF2B5EF4-FFF2-40B4-BE49-F238E27FC236}">
                    <a16:creationId xmlns:a16="http://schemas.microsoft.com/office/drawing/2014/main" id="{09662BA1-B1E9-4448-836E-0D463CEA0417}"/>
                  </a:ext>
                </a:extLst>
              </p:cNvPr>
              <p:cNvSpPr>
                <a:spLocks/>
              </p:cNvSpPr>
              <p:nvPr/>
            </p:nvSpPr>
            <p:spPr bwMode="auto">
              <a:xfrm>
                <a:off x="908" y="3586"/>
                <a:ext cx="54" cy="0"/>
              </a:xfrm>
              <a:custGeom>
                <a:avLst/>
                <a:gdLst>
                  <a:gd name="T0" fmla="*/ 0 w 39"/>
                  <a:gd name="T1" fmla="*/ 39 w 39"/>
                </a:gdLst>
                <a:ahLst/>
                <a:cxnLst>
                  <a:cxn ang="0">
                    <a:pos x="T0" y="0"/>
                  </a:cxn>
                  <a:cxn ang="0">
                    <a:pos x="T1" y="0"/>
                  </a:cxn>
                </a:cxnLst>
                <a:rect l="0" t="0" r="r" b="b"/>
                <a:pathLst>
                  <a:path w="39">
                    <a:moveTo>
                      <a:pt x="0" y="0"/>
                    </a:moveTo>
                    <a:cubicBezTo>
                      <a:pt x="39" y="0"/>
                      <a:pt x="39" y="0"/>
                      <a:pt x="39" y="0"/>
                    </a:cubicBezTo>
                  </a:path>
                </a:pathLst>
              </a:custGeom>
              <a:noFill/>
              <a:ln w="127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sp>
          <p:nvSpPr>
            <p:cNvPr id="119" name="graph_2">
              <a:extLst>
                <a:ext uri="{FF2B5EF4-FFF2-40B4-BE49-F238E27FC236}">
                  <a16:creationId xmlns:a16="http://schemas.microsoft.com/office/drawing/2014/main" id="{59066B88-B0BB-466F-AF61-38EB0858E4CC}"/>
                </a:ext>
              </a:extLst>
            </p:cNvPr>
            <p:cNvSpPr>
              <a:spLocks noChangeAspect="1" noEditPoints="1"/>
            </p:cNvSpPr>
            <p:nvPr/>
          </p:nvSpPr>
          <p:spPr bwMode="auto">
            <a:xfrm>
              <a:off x="3249526" y="1812311"/>
              <a:ext cx="630282" cy="369563"/>
            </a:xfrm>
            <a:custGeom>
              <a:avLst/>
              <a:gdLst>
                <a:gd name="T0" fmla="*/ 195 w 249"/>
                <a:gd name="T1" fmla="*/ 0 h 146"/>
                <a:gd name="T2" fmla="*/ 244 w 249"/>
                <a:gd name="T3" fmla="*/ 0 h 146"/>
                <a:gd name="T4" fmla="*/ 244 w 249"/>
                <a:gd name="T5" fmla="*/ 50 h 146"/>
                <a:gd name="T6" fmla="*/ 244 w 249"/>
                <a:gd name="T7" fmla="*/ 0 h 146"/>
                <a:gd name="T8" fmla="*/ 141 w 249"/>
                <a:gd name="T9" fmla="*/ 106 h 146"/>
                <a:gd name="T10" fmla="*/ 109 w 249"/>
                <a:gd name="T11" fmla="*/ 106 h 146"/>
                <a:gd name="T12" fmla="*/ 0 w 249"/>
                <a:gd name="T13" fmla="*/ 146 h 146"/>
                <a:gd name="T14" fmla="*/ 249 w 249"/>
                <a:gd name="T15" fmla="*/ 146 h 146"/>
                <a:gd name="T16" fmla="*/ 88 w 249"/>
                <a:gd name="T17" fmla="*/ 106 h 146"/>
                <a:gd name="T18" fmla="*/ 54 w 249"/>
                <a:gd name="T19" fmla="*/ 106 h 146"/>
                <a:gd name="T20" fmla="*/ 35 w 249"/>
                <a:gd name="T21" fmla="*/ 106 h 146"/>
                <a:gd name="T22" fmla="*/ 1 w 249"/>
                <a:gd name="T23" fmla="*/ 10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9" h="146">
                  <a:moveTo>
                    <a:pt x="195" y="0"/>
                  </a:moveTo>
                  <a:lnTo>
                    <a:pt x="244" y="0"/>
                  </a:lnTo>
                  <a:lnTo>
                    <a:pt x="244" y="50"/>
                  </a:lnTo>
                  <a:moveTo>
                    <a:pt x="244" y="0"/>
                  </a:moveTo>
                  <a:lnTo>
                    <a:pt x="141" y="106"/>
                  </a:lnTo>
                  <a:lnTo>
                    <a:pt x="109" y="106"/>
                  </a:lnTo>
                  <a:moveTo>
                    <a:pt x="0" y="146"/>
                  </a:moveTo>
                  <a:lnTo>
                    <a:pt x="249" y="146"/>
                  </a:lnTo>
                  <a:moveTo>
                    <a:pt x="88" y="106"/>
                  </a:moveTo>
                  <a:lnTo>
                    <a:pt x="54" y="106"/>
                  </a:lnTo>
                  <a:moveTo>
                    <a:pt x="35" y="106"/>
                  </a:moveTo>
                  <a:lnTo>
                    <a:pt x="1" y="106"/>
                  </a:lnTo>
                </a:path>
              </a:pathLst>
            </a:custGeom>
            <a:noFill/>
            <a:ln w="127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55" name="Group 154">
            <a:extLst>
              <a:ext uri="{FF2B5EF4-FFF2-40B4-BE49-F238E27FC236}">
                <a16:creationId xmlns:a16="http://schemas.microsoft.com/office/drawing/2014/main" id="{4587F856-B6BB-4086-9926-1D3C30BCACC9}"/>
              </a:ext>
            </a:extLst>
          </p:cNvPr>
          <p:cNvGrpSpPr/>
          <p:nvPr/>
        </p:nvGrpSpPr>
        <p:grpSpPr>
          <a:xfrm>
            <a:off x="10451977" y="3028220"/>
            <a:ext cx="709886" cy="328404"/>
            <a:chOff x="5860132" y="2158825"/>
            <a:chExt cx="1089660" cy="504093"/>
          </a:xfrm>
        </p:grpSpPr>
        <p:cxnSp>
          <p:nvCxnSpPr>
            <p:cNvPr id="156" name="Straight Connector 155">
              <a:extLst>
                <a:ext uri="{FF2B5EF4-FFF2-40B4-BE49-F238E27FC236}">
                  <a16:creationId xmlns:a16="http://schemas.microsoft.com/office/drawing/2014/main" id="{C2517B97-A98F-498F-B584-41C5618DEC3E}"/>
                </a:ext>
              </a:extLst>
            </p:cNvPr>
            <p:cNvCxnSpPr>
              <a:cxnSpLocks/>
            </p:cNvCxnSpPr>
            <p:nvPr/>
          </p:nvCxnSpPr>
          <p:spPr>
            <a:xfrm flipH="1">
              <a:off x="6243265" y="2367990"/>
              <a:ext cx="72065" cy="102090"/>
            </a:xfrm>
            <a:prstGeom prst="line">
              <a:avLst/>
            </a:prstGeom>
            <a:ln w="12700">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F34E6CAA-9A1F-432A-8679-D7FF8AC9C2B7}"/>
                </a:ext>
              </a:extLst>
            </p:cNvPr>
            <p:cNvCxnSpPr>
              <a:cxnSpLocks/>
            </p:cNvCxnSpPr>
            <p:nvPr/>
          </p:nvCxnSpPr>
          <p:spPr>
            <a:xfrm>
              <a:off x="6012060" y="2403641"/>
              <a:ext cx="127230" cy="66439"/>
            </a:xfrm>
            <a:prstGeom prst="line">
              <a:avLst/>
            </a:prstGeom>
            <a:ln w="12700">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4C16F16C-D529-476B-9F10-DD05778B9CB3}"/>
                </a:ext>
              </a:extLst>
            </p:cNvPr>
            <p:cNvCxnSpPr>
              <a:cxnSpLocks/>
            </p:cNvCxnSpPr>
            <p:nvPr/>
          </p:nvCxnSpPr>
          <p:spPr>
            <a:xfrm>
              <a:off x="6457245" y="2367990"/>
              <a:ext cx="179480" cy="50807"/>
            </a:xfrm>
            <a:prstGeom prst="line">
              <a:avLst/>
            </a:prstGeom>
            <a:ln w="12700">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BB6AD017-DABF-4AEB-B5BD-193814421122}"/>
                </a:ext>
              </a:extLst>
            </p:cNvPr>
            <p:cNvCxnSpPr>
              <a:cxnSpLocks/>
            </p:cNvCxnSpPr>
            <p:nvPr/>
          </p:nvCxnSpPr>
          <p:spPr>
            <a:xfrm flipV="1">
              <a:off x="6757516" y="2300856"/>
              <a:ext cx="81437" cy="117942"/>
            </a:xfrm>
            <a:prstGeom prst="line">
              <a:avLst/>
            </a:prstGeom>
            <a:ln w="12700">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60" name="Freeform: Shape 442">
              <a:extLst>
                <a:ext uri="{FF2B5EF4-FFF2-40B4-BE49-F238E27FC236}">
                  <a16:creationId xmlns:a16="http://schemas.microsoft.com/office/drawing/2014/main" id="{081E3DFC-2731-40E9-9F0C-C2E32D88B20B}"/>
                </a:ext>
              </a:extLst>
            </p:cNvPr>
            <p:cNvSpPr>
              <a:spLocks/>
            </p:cNvSpPr>
            <p:nvPr/>
          </p:nvSpPr>
          <p:spPr bwMode="auto">
            <a:xfrm>
              <a:off x="6059392" y="2470080"/>
              <a:ext cx="229041" cy="192838"/>
            </a:xfrm>
            <a:custGeom>
              <a:avLst/>
              <a:gdLst>
                <a:gd name="connsiteX0" fmla="*/ 0 w 541845"/>
                <a:gd name="connsiteY0" fmla="*/ 0 h 456200"/>
                <a:gd name="connsiteX1" fmla="*/ 541845 w 541845"/>
                <a:gd name="connsiteY1" fmla="*/ 0 h 456200"/>
                <a:gd name="connsiteX2" fmla="*/ 541845 w 541845"/>
                <a:gd name="connsiteY2" fmla="*/ 336005 h 456200"/>
                <a:gd name="connsiteX3" fmla="*/ 170403 w 541845"/>
                <a:gd name="connsiteY3" fmla="*/ 336005 h 456200"/>
                <a:gd name="connsiteX4" fmla="*/ 50208 w 541845"/>
                <a:gd name="connsiteY4" fmla="*/ 456200 h 456200"/>
                <a:gd name="connsiteX5" fmla="*/ 50208 w 541845"/>
                <a:gd name="connsiteY5" fmla="*/ 336005 h 456200"/>
                <a:gd name="connsiteX6" fmla="*/ 0 w 541845"/>
                <a:gd name="connsiteY6" fmla="*/ 336005 h 45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1845" h="456200">
                  <a:moveTo>
                    <a:pt x="0" y="0"/>
                  </a:moveTo>
                  <a:lnTo>
                    <a:pt x="541845" y="0"/>
                  </a:lnTo>
                  <a:lnTo>
                    <a:pt x="541845" y="336005"/>
                  </a:lnTo>
                  <a:lnTo>
                    <a:pt x="170403" y="336005"/>
                  </a:lnTo>
                  <a:lnTo>
                    <a:pt x="50208" y="456200"/>
                  </a:lnTo>
                  <a:lnTo>
                    <a:pt x="50208" y="336005"/>
                  </a:lnTo>
                  <a:lnTo>
                    <a:pt x="0" y="336005"/>
                  </a:lnTo>
                  <a:close/>
                </a:path>
              </a:pathLst>
            </a:custGeom>
            <a:noFill/>
            <a:ln w="12700">
              <a:solidFill>
                <a:srgbClr val="000000"/>
              </a:solidFill>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61" name="Freeform: Shape 442">
              <a:extLst>
                <a:ext uri="{FF2B5EF4-FFF2-40B4-BE49-F238E27FC236}">
                  <a16:creationId xmlns:a16="http://schemas.microsoft.com/office/drawing/2014/main" id="{4FFB6F18-ABA1-4580-AC84-6489565E1F24}"/>
                </a:ext>
              </a:extLst>
            </p:cNvPr>
            <p:cNvSpPr>
              <a:spLocks/>
            </p:cNvSpPr>
            <p:nvPr/>
          </p:nvSpPr>
          <p:spPr bwMode="auto">
            <a:xfrm>
              <a:off x="5860132" y="2261610"/>
              <a:ext cx="229041" cy="192838"/>
            </a:xfrm>
            <a:custGeom>
              <a:avLst/>
              <a:gdLst>
                <a:gd name="connsiteX0" fmla="*/ 0 w 541845"/>
                <a:gd name="connsiteY0" fmla="*/ 0 h 456200"/>
                <a:gd name="connsiteX1" fmla="*/ 541845 w 541845"/>
                <a:gd name="connsiteY1" fmla="*/ 0 h 456200"/>
                <a:gd name="connsiteX2" fmla="*/ 541845 w 541845"/>
                <a:gd name="connsiteY2" fmla="*/ 336005 h 456200"/>
                <a:gd name="connsiteX3" fmla="*/ 170403 w 541845"/>
                <a:gd name="connsiteY3" fmla="*/ 336005 h 456200"/>
                <a:gd name="connsiteX4" fmla="*/ 50208 w 541845"/>
                <a:gd name="connsiteY4" fmla="*/ 456200 h 456200"/>
                <a:gd name="connsiteX5" fmla="*/ 50208 w 541845"/>
                <a:gd name="connsiteY5" fmla="*/ 336005 h 456200"/>
                <a:gd name="connsiteX6" fmla="*/ 0 w 541845"/>
                <a:gd name="connsiteY6" fmla="*/ 336005 h 45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1845" h="456200">
                  <a:moveTo>
                    <a:pt x="0" y="0"/>
                  </a:moveTo>
                  <a:lnTo>
                    <a:pt x="541845" y="0"/>
                  </a:lnTo>
                  <a:lnTo>
                    <a:pt x="541845" y="336005"/>
                  </a:lnTo>
                  <a:lnTo>
                    <a:pt x="170403" y="336005"/>
                  </a:lnTo>
                  <a:lnTo>
                    <a:pt x="50208" y="456200"/>
                  </a:lnTo>
                  <a:lnTo>
                    <a:pt x="50208" y="336005"/>
                  </a:lnTo>
                  <a:lnTo>
                    <a:pt x="0" y="336005"/>
                  </a:lnTo>
                  <a:close/>
                </a:path>
              </a:pathLst>
            </a:custGeom>
            <a:noFill/>
            <a:ln w="12700">
              <a:solidFill>
                <a:srgbClr val="000000"/>
              </a:solidFill>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62" name="Freeform: Shape 442">
              <a:extLst>
                <a:ext uri="{FF2B5EF4-FFF2-40B4-BE49-F238E27FC236}">
                  <a16:creationId xmlns:a16="http://schemas.microsoft.com/office/drawing/2014/main" id="{60D5145A-4FA5-4FB0-90E7-EFC3D632E06E}"/>
                </a:ext>
              </a:extLst>
            </p:cNvPr>
            <p:cNvSpPr>
              <a:spLocks/>
            </p:cNvSpPr>
            <p:nvPr/>
          </p:nvSpPr>
          <p:spPr bwMode="auto">
            <a:xfrm>
              <a:off x="6295674" y="2225959"/>
              <a:ext cx="229041" cy="192838"/>
            </a:xfrm>
            <a:custGeom>
              <a:avLst/>
              <a:gdLst>
                <a:gd name="connsiteX0" fmla="*/ 0 w 541845"/>
                <a:gd name="connsiteY0" fmla="*/ 0 h 456200"/>
                <a:gd name="connsiteX1" fmla="*/ 541845 w 541845"/>
                <a:gd name="connsiteY1" fmla="*/ 0 h 456200"/>
                <a:gd name="connsiteX2" fmla="*/ 541845 w 541845"/>
                <a:gd name="connsiteY2" fmla="*/ 336005 h 456200"/>
                <a:gd name="connsiteX3" fmla="*/ 170403 w 541845"/>
                <a:gd name="connsiteY3" fmla="*/ 336005 h 456200"/>
                <a:gd name="connsiteX4" fmla="*/ 50208 w 541845"/>
                <a:gd name="connsiteY4" fmla="*/ 456200 h 456200"/>
                <a:gd name="connsiteX5" fmla="*/ 50208 w 541845"/>
                <a:gd name="connsiteY5" fmla="*/ 336005 h 456200"/>
                <a:gd name="connsiteX6" fmla="*/ 0 w 541845"/>
                <a:gd name="connsiteY6" fmla="*/ 336005 h 45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1845" h="456200">
                  <a:moveTo>
                    <a:pt x="0" y="0"/>
                  </a:moveTo>
                  <a:lnTo>
                    <a:pt x="541845" y="0"/>
                  </a:lnTo>
                  <a:lnTo>
                    <a:pt x="541845" y="336005"/>
                  </a:lnTo>
                  <a:lnTo>
                    <a:pt x="170403" y="336005"/>
                  </a:lnTo>
                  <a:lnTo>
                    <a:pt x="50208" y="456200"/>
                  </a:lnTo>
                  <a:lnTo>
                    <a:pt x="50208" y="336005"/>
                  </a:lnTo>
                  <a:lnTo>
                    <a:pt x="0" y="336005"/>
                  </a:lnTo>
                  <a:close/>
                </a:path>
              </a:pathLst>
            </a:custGeom>
            <a:noFill/>
            <a:ln w="12700">
              <a:solidFill>
                <a:srgbClr val="000000"/>
              </a:solidFill>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63" name="Freeform: Shape 442">
              <a:extLst>
                <a:ext uri="{FF2B5EF4-FFF2-40B4-BE49-F238E27FC236}">
                  <a16:creationId xmlns:a16="http://schemas.microsoft.com/office/drawing/2014/main" id="{1D0AC7B5-0FBE-4565-B1D1-AA022B8952A9}"/>
                </a:ext>
              </a:extLst>
            </p:cNvPr>
            <p:cNvSpPr>
              <a:spLocks/>
            </p:cNvSpPr>
            <p:nvPr/>
          </p:nvSpPr>
          <p:spPr bwMode="auto">
            <a:xfrm>
              <a:off x="6571977" y="2418797"/>
              <a:ext cx="229041" cy="192838"/>
            </a:xfrm>
            <a:custGeom>
              <a:avLst/>
              <a:gdLst>
                <a:gd name="connsiteX0" fmla="*/ 0 w 541845"/>
                <a:gd name="connsiteY0" fmla="*/ 0 h 456200"/>
                <a:gd name="connsiteX1" fmla="*/ 541845 w 541845"/>
                <a:gd name="connsiteY1" fmla="*/ 0 h 456200"/>
                <a:gd name="connsiteX2" fmla="*/ 541845 w 541845"/>
                <a:gd name="connsiteY2" fmla="*/ 336005 h 456200"/>
                <a:gd name="connsiteX3" fmla="*/ 170403 w 541845"/>
                <a:gd name="connsiteY3" fmla="*/ 336005 h 456200"/>
                <a:gd name="connsiteX4" fmla="*/ 50208 w 541845"/>
                <a:gd name="connsiteY4" fmla="*/ 456200 h 456200"/>
                <a:gd name="connsiteX5" fmla="*/ 50208 w 541845"/>
                <a:gd name="connsiteY5" fmla="*/ 336005 h 456200"/>
                <a:gd name="connsiteX6" fmla="*/ 0 w 541845"/>
                <a:gd name="connsiteY6" fmla="*/ 336005 h 45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1845" h="456200">
                  <a:moveTo>
                    <a:pt x="0" y="0"/>
                  </a:moveTo>
                  <a:lnTo>
                    <a:pt x="541845" y="0"/>
                  </a:lnTo>
                  <a:lnTo>
                    <a:pt x="541845" y="336005"/>
                  </a:lnTo>
                  <a:lnTo>
                    <a:pt x="170403" y="336005"/>
                  </a:lnTo>
                  <a:lnTo>
                    <a:pt x="50208" y="456200"/>
                  </a:lnTo>
                  <a:lnTo>
                    <a:pt x="50208" y="336005"/>
                  </a:lnTo>
                  <a:lnTo>
                    <a:pt x="0" y="336005"/>
                  </a:lnTo>
                  <a:close/>
                </a:path>
              </a:pathLst>
            </a:custGeom>
            <a:noFill/>
            <a:ln w="12700">
              <a:solidFill>
                <a:srgbClr val="000000"/>
              </a:solidFill>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64" name="Freeform: Shape 442">
              <a:extLst>
                <a:ext uri="{FF2B5EF4-FFF2-40B4-BE49-F238E27FC236}">
                  <a16:creationId xmlns:a16="http://schemas.microsoft.com/office/drawing/2014/main" id="{80BF586A-D5CE-4851-BBAE-084D23FAE588}"/>
                </a:ext>
              </a:extLst>
            </p:cNvPr>
            <p:cNvSpPr>
              <a:spLocks/>
            </p:cNvSpPr>
            <p:nvPr/>
          </p:nvSpPr>
          <p:spPr bwMode="auto">
            <a:xfrm>
              <a:off x="6720751" y="2158825"/>
              <a:ext cx="229041" cy="192838"/>
            </a:xfrm>
            <a:custGeom>
              <a:avLst/>
              <a:gdLst>
                <a:gd name="connsiteX0" fmla="*/ 0 w 541845"/>
                <a:gd name="connsiteY0" fmla="*/ 0 h 456200"/>
                <a:gd name="connsiteX1" fmla="*/ 541845 w 541845"/>
                <a:gd name="connsiteY1" fmla="*/ 0 h 456200"/>
                <a:gd name="connsiteX2" fmla="*/ 541845 w 541845"/>
                <a:gd name="connsiteY2" fmla="*/ 336005 h 456200"/>
                <a:gd name="connsiteX3" fmla="*/ 170403 w 541845"/>
                <a:gd name="connsiteY3" fmla="*/ 336005 h 456200"/>
                <a:gd name="connsiteX4" fmla="*/ 50208 w 541845"/>
                <a:gd name="connsiteY4" fmla="*/ 456200 h 456200"/>
                <a:gd name="connsiteX5" fmla="*/ 50208 w 541845"/>
                <a:gd name="connsiteY5" fmla="*/ 336005 h 456200"/>
                <a:gd name="connsiteX6" fmla="*/ 0 w 541845"/>
                <a:gd name="connsiteY6" fmla="*/ 336005 h 45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1845" h="456200">
                  <a:moveTo>
                    <a:pt x="0" y="0"/>
                  </a:moveTo>
                  <a:lnTo>
                    <a:pt x="541845" y="0"/>
                  </a:lnTo>
                  <a:lnTo>
                    <a:pt x="541845" y="336005"/>
                  </a:lnTo>
                  <a:lnTo>
                    <a:pt x="170403" y="336005"/>
                  </a:lnTo>
                  <a:lnTo>
                    <a:pt x="50208" y="456200"/>
                  </a:lnTo>
                  <a:lnTo>
                    <a:pt x="50208" y="336005"/>
                  </a:lnTo>
                  <a:lnTo>
                    <a:pt x="0" y="336005"/>
                  </a:lnTo>
                  <a:close/>
                </a:path>
              </a:pathLst>
            </a:custGeom>
            <a:noFill/>
            <a:ln w="12700">
              <a:solidFill>
                <a:srgbClr val="000000"/>
              </a:solidFill>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165" name="Group 164">
            <a:extLst>
              <a:ext uri="{FF2B5EF4-FFF2-40B4-BE49-F238E27FC236}">
                <a16:creationId xmlns:a16="http://schemas.microsoft.com/office/drawing/2014/main" id="{BF27DBB2-5A5C-4226-B7DA-B83ED47A5F88}"/>
              </a:ext>
            </a:extLst>
          </p:cNvPr>
          <p:cNvGrpSpPr/>
          <p:nvPr/>
        </p:nvGrpSpPr>
        <p:grpSpPr>
          <a:xfrm>
            <a:off x="1103000" y="3013859"/>
            <a:ext cx="577520" cy="357126"/>
            <a:chOff x="5498099" y="2427768"/>
            <a:chExt cx="1014280" cy="627208"/>
          </a:xfrm>
        </p:grpSpPr>
        <p:sp useBgFill="1">
          <p:nvSpPr>
            <p:cNvPr id="166" name="Freeform 66">
              <a:extLst>
                <a:ext uri="{FF2B5EF4-FFF2-40B4-BE49-F238E27FC236}">
                  <a16:creationId xmlns:a16="http://schemas.microsoft.com/office/drawing/2014/main" id="{6E0DF6C2-0D3F-453E-88D8-D7BA7458F63F}"/>
                </a:ext>
              </a:extLst>
            </p:cNvPr>
            <p:cNvSpPr>
              <a:spLocks noChangeArrowheads="1"/>
            </p:cNvSpPr>
            <p:nvPr/>
          </p:nvSpPr>
          <p:spPr bwMode="auto">
            <a:xfrm>
              <a:off x="5498099" y="2427768"/>
              <a:ext cx="1014280" cy="627208"/>
            </a:xfrm>
            <a:custGeom>
              <a:avLst/>
              <a:gdLst>
                <a:gd name="T0" fmla="*/ 825 w 1650"/>
                <a:gd name="T1" fmla="*/ 998 h 999"/>
                <a:gd name="T2" fmla="*/ 0 w 1650"/>
                <a:gd name="T3" fmla="*/ 998 h 999"/>
                <a:gd name="T4" fmla="*/ 0 w 1650"/>
                <a:gd name="T5" fmla="*/ 0 h 999"/>
                <a:gd name="T6" fmla="*/ 1649 w 1650"/>
                <a:gd name="T7" fmla="*/ 0 h 999"/>
                <a:gd name="T8" fmla="*/ 1649 w 1650"/>
                <a:gd name="T9" fmla="*/ 998 h 999"/>
                <a:gd name="T10" fmla="*/ 825 w 1650"/>
                <a:gd name="T11" fmla="*/ 998 h 999"/>
              </a:gdLst>
              <a:ahLst/>
              <a:cxnLst>
                <a:cxn ang="0">
                  <a:pos x="T0" y="T1"/>
                </a:cxn>
                <a:cxn ang="0">
                  <a:pos x="T2" y="T3"/>
                </a:cxn>
                <a:cxn ang="0">
                  <a:pos x="T4" y="T5"/>
                </a:cxn>
                <a:cxn ang="0">
                  <a:pos x="T6" y="T7"/>
                </a:cxn>
                <a:cxn ang="0">
                  <a:pos x="T8" y="T9"/>
                </a:cxn>
                <a:cxn ang="0">
                  <a:pos x="T10" y="T11"/>
                </a:cxn>
              </a:cxnLst>
              <a:rect l="0" t="0" r="r" b="b"/>
              <a:pathLst>
                <a:path w="1650" h="999">
                  <a:moveTo>
                    <a:pt x="825" y="998"/>
                  </a:moveTo>
                  <a:lnTo>
                    <a:pt x="0" y="998"/>
                  </a:lnTo>
                  <a:lnTo>
                    <a:pt x="0" y="0"/>
                  </a:lnTo>
                  <a:lnTo>
                    <a:pt x="1649" y="0"/>
                  </a:lnTo>
                  <a:lnTo>
                    <a:pt x="1649" y="998"/>
                  </a:lnTo>
                  <a:lnTo>
                    <a:pt x="825" y="998"/>
                  </a:lnTo>
                </a:path>
              </a:pathLst>
            </a:custGeom>
            <a:ln w="12700" cap="sq">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167" name="Line 73">
              <a:extLst>
                <a:ext uri="{FF2B5EF4-FFF2-40B4-BE49-F238E27FC236}">
                  <a16:creationId xmlns:a16="http://schemas.microsoft.com/office/drawing/2014/main" id="{D60F3D33-D5BE-491C-AD16-9DCE6CD83668}"/>
                </a:ext>
              </a:extLst>
            </p:cNvPr>
            <p:cNvSpPr>
              <a:spLocks noChangeShapeType="1"/>
            </p:cNvSpPr>
            <p:nvPr/>
          </p:nvSpPr>
          <p:spPr bwMode="auto">
            <a:xfrm>
              <a:off x="5618946" y="2903011"/>
              <a:ext cx="140914" cy="0"/>
            </a:xfrm>
            <a:prstGeom prst="line">
              <a:avLst/>
            </a:prstGeom>
            <a:ln w="12700" cap="sq">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168" name="Freeform 5">
              <a:extLst>
                <a:ext uri="{FF2B5EF4-FFF2-40B4-BE49-F238E27FC236}">
                  <a16:creationId xmlns:a16="http://schemas.microsoft.com/office/drawing/2014/main" id="{01FD60E9-BC6E-40EA-9EAE-2CA1BB3AECE1}"/>
                </a:ext>
              </a:extLst>
            </p:cNvPr>
            <p:cNvSpPr>
              <a:spLocks noEditPoints="1"/>
            </p:cNvSpPr>
            <p:nvPr/>
          </p:nvSpPr>
          <p:spPr bwMode="auto">
            <a:xfrm>
              <a:off x="6049280" y="2524472"/>
              <a:ext cx="95042" cy="106191"/>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sp>
          <p:nvSpPr>
            <p:cNvPr id="169" name="Freeform 5">
              <a:extLst>
                <a:ext uri="{FF2B5EF4-FFF2-40B4-BE49-F238E27FC236}">
                  <a16:creationId xmlns:a16="http://schemas.microsoft.com/office/drawing/2014/main" id="{414BBD13-4C97-4732-A7E3-CAA8B08582CD}"/>
                </a:ext>
              </a:extLst>
            </p:cNvPr>
            <p:cNvSpPr>
              <a:spLocks noEditPoints="1"/>
            </p:cNvSpPr>
            <p:nvPr/>
          </p:nvSpPr>
          <p:spPr bwMode="auto">
            <a:xfrm>
              <a:off x="6177056" y="2524472"/>
              <a:ext cx="95042" cy="106191"/>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sp>
          <p:nvSpPr>
            <p:cNvPr id="170" name="Freeform 5">
              <a:extLst>
                <a:ext uri="{FF2B5EF4-FFF2-40B4-BE49-F238E27FC236}">
                  <a16:creationId xmlns:a16="http://schemas.microsoft.com/office/drawing/2014/main" id="{312F7EC9-B0A2-4DBC-9B5F-DE42A1CE8DDF}"/>
                </a:ext>
              </a:extLst>
            </p:cNvPr>
            <p:cNvSpPr>
              <a:spLocks noEditPoints="1"/>
            </p:cNvSpPr>
            <p:nvPr/>
          </p:nvSpPr>
          <p:spPr bwMode="auto">
            <a:xfrm>
              <a:off x="6304832" y="2524472"/>
              <a:ext cx="95042" cy="106191"/>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sp>
          <p:nvSpPr>
            <p:cNvPr id="171" name="Freeform 5">
              <a:extLst>
                <a:ext uri="{FF2B5EF4-FFF2-40B4-BE49-F238E27FC236}">
                  <a16:creationId xmlns:a16="http://schemas.microsoft.com/office/drawing/2014/main" id="{B1FCDC49-E429-4710-8A84-F49D7BB9A643}"/>
                </a:ext>
              </a:extLst>
            </p:cNvPr>
            <p:cNvSpPr>
              <a:spLocks noEditPoints="1"/>
            </p:cNvSpPr>
            <p:nvPr/>
          </p:nvSpPr>
          <p:spPr bwMode="auto">
            <a:xfrm>
              <a:off x="6049280" y="2691160"/>
              <a:ext cx="95042" cy="106191"/>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sp>
          <p:nvSpPr>
            <p:cNvPr id="172" name="Freeform 5">
              <a:extLst>
                <a:ext uri="{FF2B5EF4-FFF2-40B4-BE49-F238E27FC236}">
                  <a16:creationId xmlns:a16="http://schemas.microsoft.com/office/drawing/2014/main" id="{21007388-E309-4CE8-8A02-11DFAD2A12EA}"/>
                </a:ext>
              </a:extLst>
            </p:cNvPr>
            <p:cNvSpPr>
              <a:spLocks noEditPoints="1"/>
            </p:cNvSpPr>
            <p:nvPr/>
          </p:nvSpPr>
          <p:spPr bwMode="auto">
            <a:xfrm>
              <a:off x="6177056" y="2691160"/>
              <a:ext cx="95042" cy="106191"/>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sp>
          <p:nvSpPr>
            <p:cNvPr id="173" name="Freeform 5">
              <a:extLst>
                <a:ext uri="{FF2B5EF4-FFF2-40B4-BE49-F238E27FC236}">
                  <a16:creationId xmlns:a16="http://schemas.microsoft.com/office/drawing/2014/main" id="{76E2C78B-39EB-46E4-B526-F41E9DFE2B8D}"/>
                </a:ext>
              </a:extLst>
            </p:cNvPr>
            <p:cNvSpPr>
              <a:spLocks noEditPoints="1"/>
            </p:cNvSpPr>
            <p:nvPr/>
          </p:nvSpPr>
          <p:spPr bwMode="auto">
            <a:xfrm>
              <a:off x="6304832" y="2691160"/>
              <a:ext cx="95042" cy="106191"/>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sp>
          <p:nvSpPr>
            <p:cNvPr id="174" name="Freeform 5">
              <a:extLst>
                <a:ext uri="{FF2B5EF4-FFF2-40B4-BE49-F238E27FC236}">
                  <a16:creationId xmlns:a16="http://schemas.microsoft.com/office/drawing/2014/main" id="{510959B1-5015-4262-A5AC-6A28645BCC99}"/>
                </a:ext>
              </a:extLst>
            </p:cNvPr>
            <p:cNvSpPr>
              <a:spLocks noEditPoints="1"/>
            </p:cNvSpPr>
            <p:nvPr/>
          </p:nvSpPr>
          <p:spPr bwMode="auto">
            <a:xfrm>
              <a:off x="6049280" y="2857847"/>
              <a:ext cx="95042" cy="106191"/>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sp>
          <p:nvSpPr>
            <p:cNvPr id="175" name="Freeform 5">
              <a:extLst>
                <a:ext uri="{FF2B5EF4-FFF2-40B4-BE49-F238E27FC236}">
                  <a16:creationId xmlns:a16="http://schemas.microsoft.com/office/drawing/2014/main" id="{CFA37B6F-404B-4A2F-B784-44F053088A68}"/>
                </a:ext>
              </a:extLst>
            </p:cNvPr>
            <p:cNvSpPr>
              <a:spLocks noEditPoints="1"/>
            </p:cNvSpPr>
            <p:nvPr/>
          </p:nvSpPr>
          <p:spPr bwMode="auto">
            <a:xfrm>
              <a:off x="6177056" y="2857847"/>
              <a:ext cx="95042" cy="106191"/>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sp>
          <p:nvSpPr>
            <p:cNvPr id="176" name="Freeform 5">
              <a:extLst>
                <a:ext uri="{FF2B5EF4-FFF2-40B4-BE49-F238E27FC236}">
                  <a16:creationId xmlns:a16="http://schemas.microsoft.com/office/drawing/2014/main" id="{939A081A-A020-477A-ACCC-2F423D0AEAA1}"/>
                </a:ext>
              </a:extLst>
            </p:cNvPr>
            <p:cNvSpPr>
              <a:spLocks noEditPoints="1"/>
            </p:cNvSpPr>
            <p:nvPr/>
          </p:nvSpPr>
          <p:spPr bwMode="auto">
            <a:xfrm>
              <a:off x="6304832" y="2857847"/>
              <a:ext cx="95042" cy="106191"/>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ndParaRPr>
            </a:p>
          </p:txBody>
        </p:sp>
        <p:sp useBgFill="1">
          <p:nvSpPr>
            <p:cNvPr id="177" name="Line 74">
              <a:extLst>
                <a:ext uri="{FF2B5EF4-FFF2-40B4-BE49-F238E27FC236}">
                  <a16:creationId xmlns:a16="http://schemas.microsoft.com/office/drawing/2014/main" id="{A98C757E-90AC-4E68-8F3A-9D516F26DEDD}"/>
                </a:ext>
              </a:extLst>
            </p:cNvPr>
            <p:cNvSpPr>
              <a:spLocks noChangeShapeType="1"/>
            </p:cNvSpPr>
            <p:nvPr/>
          </p:nvSpPr>
          <p:spPr bwMode="auto">
            <a:xfrm>
              <a:off x="5618946" y="2961032"/>
              <a:ext cx="212752" cy="0"/>
            </a:xfrm>
            <a:prstGeom prst="line">
              <a:avLst/>
            </a:prstGeom>
            <a:ln w="12700" cap="sq">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178" name="Freeform 75">
              <a:extLst>
                <a:ext uri="{FF2B5EF4-FFF2-40B4-BE49-F238E27FC236}">
                  <a16:creationId xmlns:a16="http://schemas.microsoft.com/office/drawing/2014/main" id="{ACBD63A2-F5E4-4C39-A103-0253F3FA7189}"/>
                </a:ext>
              </a:extLst>
            </p:cNvPr>
            <p:cNvSpPr>
              <a:spLocks noChangeArrowheads="1"/>
            </p:cNvSpPr>
            <p:nvPr/>
          </p:nvSpPr>
          <p:spPr bwMode="auto">
            <a:xfrm>
              <a:off x="5605128" y="2524472"/>
              <a:ext cx="298408" cy="298408"/>
            </a:xfrm>
            <a:prstGeom prst="ellipse">
              <a:avLst/>
            </a:prstGeom>
            <a:ln w="12700" cap="sq">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179" name="Partial Circle 178">
              <a:extLst>
                <a:ext uri="{FF2B5EF4-FFF2-40B4-BE49-F238E27FC236}">
                  <a16:creationId xmlns:a16="http://schemas.microsoft.com/office/drawing/2014/main" id="{03C3E927-DC8D-4605-9C1A-CAEDD2373DCD}"/>
                </a:ext>
              </a:extLst>
            </p:cNvPr>
            <p:cNvSpPr/>
            <p:nvPr/>
          </p:nvSpPr>
          <p:spPr bwMode="auto">
            <a:xfrm>
              <a:off x="5605127" y="2524472"/>
              <a:ext cx="298407" cy="298408"/>
            </a:xfrm>
            <a:prstGeom prst="pie">
              <a:avLst/>
            </a:prstGeom>
            <a:noFill/>
            <a:ln w="12700" cap="rnd">
              <a:solidFill>
                <a:srgbClr val="000000"/>
              </a:solidFill>
              <a:miter lim="800000"/>
              <a:headEnd/>
              <a:tailEnd/>
            </a:ln>
            <a:effectLst/>
            <a:extLst/>
          </p:spPr>
          <p:txBody>
            <a:bodyPr wrap="none" rtlCol="0" anchor="ct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80" name="Partial Circle 179">
              <a:extLst>
                <a:ext uri="{FF2B5EF4-FFF2-40B4-BE49-F238E27FC236}">
                  <a16:creationId xmlns:a16="http://schemas.microsoft.com/office/drawing/2014/main" id="{3815E15A-4A9F-4018-8BE6-D8919031BF9E}"/>
                </a:ext>
              </a:extLst>
            </p:cNvPr>
            <p:cNvSpPr/>
            <p:nvPr/>
          </p:nvSpPr>
          <p:spPr bwMode="auto">
            <a:xfrm>
              <a:off x="5605127" y="2524472"/>
              <a:ext cx="298407" cy="298408"/>
            </a:xfrm>
            <a:prstGeom prst="pie">
              <a:avLst>
                <a:gd name="adj1" fmla="val 2538419"/>
                <a:gd name="adj2" fmla="val 16200000"/>
              </a:avLst>
            </a:prstGeom>
            <a:noFill/>
            <a:ln w="12700" cap="rnd">
              <a:solidFill>
                <a:srgbClr val="000000"/>
              </a:solidFill>
              <a:miter lim="800000"/>
              <a:headEnd/>
              <a:tailEnd/>
            </a:ln>
            <a:effectLst/>
            <a:extLst/>
          </p:spPr>
          <p:txBody>
            <a:bodyPr wrap="none" rtlCol="0" anchor="ct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spTree>
    <p:extLst>
      <p:ext uri="{BB962C8B-B14F-4D97-AF65-F5344CB8AC3E}">
        <p14:creationId xmlns:p14="http://schemas.microsoft.com/office/powerpoint/2010/main" val="9251634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7"/>
                                        </p:tgtEl>
                                        <p:attrNameLst>
                                          <p:attrName>style.visibility</p:attrName>
                                        </p:attrNameLst>
                                      </p:cBhvr>
                                      <p:to>
                                        <p:strVal val="visible"/>
                                      </p:to>
                                    </p:set>
                                    <p:animEffect transition="in" filter="fade">
                                      <p:cBhvr>
                                        <p:cTn id="7" dur="500"/>
                                        <p:tgtEl>
                                          <p:spTgt spid="87"/>
                                        </p:tgtEl>
                                      </p:cBhvr>
                                    </p:animEffect>
                                  </p:childTnLst>
                                </p:cTn>
                              </p:par>
                              <p:par>
                                <p:cTn id="8" presetID="10" presetClass="entr" presetSubtype="0" fill="hold" nodeType="withEffect">
                                  <p:stCondLst>
                                    <p:cond delay="0"/>
                                  </p:stCondLst>
                                  <p:childTnLst>
                                    <p:set>
                                      <p:cBhvr>
                                        <p:cTn id="9" dur="1" fill="hold">
                                          <p:stCondLst>
                                            <p:cond delay="0"/>
                                          </p:stCondLst>
                                        </p:cTn>
                                        <p:tgtEl>
                                          <p:spTgt spid="113"/>
                                        </p:tgtEl>
                                        <p:attrNameLst>
                                          <p:attrName>style.visibility</p:attrName>
                                        </p:attrNameLst>
                                      </p:cBhvr>
                                      <p:to>
                                        <p:strVal val="visible"/>
                                      </p:to>
                                    </p:set>
                                    <p:animEffect transition="in" filter="fade">
                                      <p:cBhvr>
                                        <p:cTn id="10" dur="500"/>
                                        <p:tgtEl>
                                          <p:spTgt spid="11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5"/>
                                        </p:tgtEl>
                                        <p:attrNameLst>
                                          <p:attrName>style.visibility</p:attrName>
                                        </p:attrNameLst>
                                      </p:cBhvr>
                                      <p:to>
                                        <p:strVal val="visible"/>
                                      </p:to>
                                    </p:set>
                                    <p:animEffect transition="in" filter="fade">
                                      <p:cBhvr>
                                        <p:cTn id="13" dur="500"/>
                                        <p:tgtEl>
                                          <p:spTgt spid="12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30"/>
                                        </p:tgtEl>
                                        <p:attrNameLst>
                                          <p:attrName>style.visibility</p:attrName>
                                        </p:attrNameLst>
                                      </p:cBhvr>
                                      <p:to>
                                        <p:strVal val="visible"/>
                                      </p:to>
                                    </p:set>
                                    <p:animEffect transition="in" filter="fade">
                                      <p:cBhvr>
                                        <p:cTn id="16" dur="500"/>
                                        <p:tgtEl>
                                          <p:spTgt spid="13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7">
                                            <p:txEl>
                                              <p:pRg st="0" end="0"/>
                                            </p:txEl>
                                          </p:spTgt>
                                        </p:tgtEl>
                                        <p:attrNameLst>
                                          <p:attrName>style.visibility</p:attrName>
                                        </p:attrNameLst>
                                      </p:cBhvr>
                                      <p:to>
                                        <p:strVal val="visible"/>
                                      </p:to>
                                    </p:set>
                                    <p:animEffect transition="in" filter="fade">
                                      <p:cBhvr>
                                        <p:cTn id="19" dur="500"/>
                                        <p:tgtEl>
                                          <p:spTgt spid="7">
                                            <p:txEl>
                                              <p:pRg st="0" end="0"/>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
                                            <p:txEl>
                                              <p:pRg st="0" end="0"/>
                                            </p:txEl>
                                          </p:spTgt>
                                        </p:tgtEl>
                                        <p:attrNameLst>
                                          <p:attrName>style.visibility</p:attrName>
                                        </p:attrNameLst>
                                      </p:cBhvr>
                                      <p:to>
                                        <p:strVal val="visible"/>
                                      </p:to>
                                    </p:set>
                                    <p:animEffect transition="in" filter="fade">
                                      <p:cBhvr>
                                        <p:cTn id="22" dur="500"/>
                                        <p:tgtEl>
                                          <p:spTgt spid="4">
                                            <p:txEl>
                                              <p:pRg st="0" end="0"/>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5"/>
                                        </p:tgtEl>
                                        <p:attrNameLst>
                                          <p:attrName>style.visibility</p:attrName>
                                        </p:attrNameLst>
                                      </p:cBhvr>
                                      <p:to>
                                        <p:strVal val="visible"/>
                                      </p:to>
                                    </p:set>
                                    <p:animEffect transition="in" filter="fade">
                                      <p:cBhvr>
                                        <p:cTn id="25" dur="500"/>
                                        <p:tgtEl>
                                          <p:spTgt spid="4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9"/>
                                        </p:tgtEl>
                                        <p:attrNameLst>
                                          <p:attrName>style.visibility</p:attrName>
                                        </p:attrNameLst>
                                      </p:cBhvr>
                                      <p:to>
                                        <p:strVal val="visible"/>
                                      </p:to>
                                    </p:set>
                                    <p:animEffect transition="in" filter="fade">
                                      <p:cBhvr>
                                        <p:cTn id="28" dur="500"/>
                                        <p:tgtEl>
                                          <p:spTgt spid="4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4">
                                            <p:txEl>
                                              <p:pRg st="0" end="0"/>
                                            </p:txEl>
                                          </p:spTgt>
                                        </p:tgtEl>
                                        <p:attrNameLst>
                                          <p:attrName>style.visibility</p:attrName>
                                        </p:attrNameLst>
                                      </p:cBhvr>
                                      <p:to>
                                        <p:strVal val="visible"/>
                                      </p:to>
                                    </p:set>
                                    <p:animEffect transition="in" filter="fade">
                                      <p:cBhvr>
                                        <p:cTn id="31" dur="500"/>
                                        <p:tgtEl>
                                          <p:spTgt spid="24">
                                            <p:txEl>
                                              <p:pRg st="0" end="0"/>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165"/>
                                        </p:tgtEl>
                                        <p:attrNameLst>
                                          <p:attrName>style.visibility</p:attrName>
                                        </p:attrNameLst>
                                      </p:cBhvr>
                                      <p:to>
                                        <p:strVal val="visible"/>
                                      </p:to>
                                    </p:set>
                                    <p:animEffect transition="in" filter="fade">
                                      <p:cBhvr>
                                        <p:cTn id="34" dur="500"/>
                                        <p:tgtEl>
                                          <p:spTgt spid="165"/>
                                        </p:tgtEl>
                                      </p:cBhvr>
                                    </p:animEffect>
                                  </p:childTnLst>
                                </p:cTn>
                              </p:par>
                            </p:childTnLst>
                          </p:cTn>
                        </p:par>
                      </p:childTnLst>
                    </p:cTn>
                  </p:par>
                  <p:par>
                    <p:cTn id="35" fill="hold">
                      <p:stCondLst>
                        <p:cond delay="indefinite"/>
                      </p:stCondLst>
                      <p:childTnLst>
                        <p:par>
                          <p:cTn id="36" fill="hold">
                            <p:stCondLst>
                              <p:cond delay="0"/>
                            </p:stCondLst>
                            <p:childTnLst>
                              <p:par>
                                <p:cTn id="37" presetID="9" presetClass="emph" presetSubtype="0" grpId="1" nodeType="clickEffect">
                                  <p:stCondLst>
                                    <p:cond delay="0"/>
                                  </p:stCondLst>
                                  <p:childTnLst>
                                    <p:set>
                                      <p:cBhvr>
                                        <p:cTn id="38" dur="indefinite"/>
                                        <p:tgtEl>
                                          <p:spTgt spid="87"/>
                                        </p:tgtEl>
                                        <p:attrNameLst>
                                          <p:attrName>style.opacity</p:attrName>
                                        </p:attrNameLst>
                                      </p:cBhvr>
                                      <p:to>
                                        <p:strVal val="0.1"/>
                                      </p:to>
                                    </p:set>
                                    <p:animEffect filter="image" prLst="opacity: 0.1">
                                      <p:cBhvr rctx="IE">
                                        <p:cTn id="39" dur="indefinite"/>
                                        <p:tgtEl>
                                          <p:spTgt spid="87"/>
                                        </p:tgtEl>
                                      </p:cBhvr>
                                    </p:animEffect>
                                  </p:childTnLst>
                                </p:cTn>
                              </p:par>
                              <p:par>
                                <p:cTn id="40" presetID="9" presetClass="emph" presetSubtype="0" nodeType="withEffect">
                                  <p:stCondLst>
                                    <p:cond delay="0"/>
                                  </p:stCondLst>
                                  <p:childTnLst>
                                    <p:set>
                                      <p:cBhvr>
                                        <p:cTn id="41" dur="indefinite"/>
                                        <p:tgtEl>
                                          <p:spTgt spid="113"/>
                                        </p:tgtEl>
                                        <p:attrNameLst>
                                          <p:attrName>style.opacity</p:attrName>
                                        </p:attrNameLst>
                                      </p:cBhvr>
                                      <p:to>
                                        <p:strVal val="0.1"/>
                                      </p:to>
                                    </p:set>
                                    <p:animEffect filter="image" prLst="opacity: 0.1">
                                      <p:cBhvr rctx="IE">
                                        <p:cTn id="42" dur="indefinite"/>
                                        <p:tgtEl>
                                          <p:spTgt spid="113"/>
                                        </p:tgtEl>
                                      </p:cBhvr>
                                    </p:animEffect>
                                  </p:childTnLst>
                                </p:cTn>
                              </p:par>
                              <p:par>
                                <p:cTn id="43" presetID="9" presetClass="emph" presetSubtype="0" grpId="1" nodeType="withEffect">
                                  <p:stCondLst>
                                    <p:cond delay="0"/>
                                  </p:stCondLst>
                                  <p:childTnLst>
                                    <p:set>
                                      <p:cBhvr>
                                        <p:cTn id="44" dur="indefinite"/>
                                        <p:tgtEl>
                                          <p:spTgt spid="125"/>
                                        </p:tgtEl>
                                        <p:attrNameLst>
                                          <p:attrName>style.opacity</p:attrName>
                                        </p:attrNameLst>
                                      </p:cBhvr>
                                      <p:to>
                                        <p:strVal val="0.1"/>
                                      </p:to>
                                    </p:set>
                                    <p:animEffect filter="image" prLst="opacity: 0.1">
                                      <p:cBhvr rctx="IE">
                                        <p:cTn id="45" dur="indefinite"/>
                                        <p:tgtEl>
                                          <p:spTgt spid="125"/>
                                        </p:tgtEl>
                                      </p:cBhvr>
                                    </p:animEffect>
                                  </p:childTnLst>
                                </p:cTn>
                              </p:par>
                              <p:par>
                                <p:cTn id="46" presetID="9" presetClass="emph" presetSubtype="0" grpId="1" nodeType="withEffect">
                                  <p:stCondLst>
                                    <p:cond delay="0"/>
                                  </p:stCondLst>
                                  <p:childTnLst>
                                    <p:set>
                                      <p:cBhvr>
                                        <p:cTn id="47" dur="indefinite"/>
                                        <p:tgtEl>
                                          <p:spTgt spid="130"/>
                                        </p:tgtEl>
                                        <p:attrNameLst>
                                          <p:attrName>style.opacity</p:attrName>
                                        </p:attrNameLst>
                                      </p:cBhvr>
                                      <p:to>
                                        <p:strVal val="0.1"/>
                                      </p:to>
                                    </p:set>
                                    <p:animEffect filter="image" prLst="opacity: 0.1">
                                      <p:cBhvr rctx="IE">
                                        <p:cTn id="48" dur="indefinite"/>
                                        <p:tgtEl>
                                          <p:spTgt spid="130"/>
                                        </p:tgtEl>
                                      </p:cBhvr>
                                    </p:animEffect>
                                  </p:childTnLst>
                                </p:cTn>
                              </p:par>
                              <p:par>
                                <p:cTn id="49" presetID="9" presetClass="emph" presetSubtype="0" grpId="1" nodeType="withEffect">
                                  <p:stCondLst>
                                    <p:cond delay="0"/>
                                  </p:stCondLst>
                                  <p:childTnLst>
                                    <p:set>
                                      <p:cBhvr>
                                        <p:cTn id="50" dur="indefinite"/>
                                        <p:tgtEl>
                                          <p:spTgt spid="7">
                                            <p:txEl>
                                              <p:pRg st="0" end="0"/>
                                            </p:txEl>
                                          </p:spTgt>
                                        </p:tgtEl>
                                        <p:attrNameLst>
                                          <p:attrName>style.opacity</p:attrName>
                                        </p:attrNameLst>
                                      </p:cBhvr>
                                      <p:to>
                                        <p:strVal val="0.1"/>
                                      </p:to>
                                    </p:set>
                                    <p:animEffect filter="image" prLst="opacity: 0.1">
                                      <p:cBhvr rctx="IE">
                                        <p:cTn id="51" dur="indefinite"/>
                                        <p:tgtEl>
                                          <p:spTgt spid="7">
                                            <p:txEl>
                                              <p:pRg st="0" end="0"/>
                                            </p:txEl>
                                          </p:spTgt>
                                        </p:tgtEl>
                                      </p:cBhvr>
                                    </p:animEffect>
                                  </p:childTnLst>
                                </p:cTn>
                              </p:par>
                              <p:par>
                                <p:cTn id="52" presetID="9" presetClass="emph" presetSubtype="0" grpId="1" nodeType="withEffect">
                                  <p:stCondLst>
                                    <p:cond delay="0"/>
                                  </p:stCondLst>
                                  <p:childTnLst>
                                    <p:set>
                                      <p:cBhvr>
                                        <p:cTn id="53" dur="indefinite"/>
                                        <p:tgtEl>
                                          <p:spTgt spid="4">
                                            <p:txEl>
                                              <p:pRg st="0" end="0"/>
                                            </p:txEl>
                                          </p:spTgt>
                                        </p:tgtEl>
                                        <p:attrNameLst>
                                          <p:attrName>style.opacity</p:attrName>
                                        </p:attrNameLst>
                                      </p:cBhvr>
                                      <p:to>
                                        <p:strVal val="0.1"/>
                                      </p:to>
                                    </p:set>
                                    <p:animEffect filter="image" prLst="opacity: 0.1">
                                      <p:cBhvr rctx="IE">
                                        <p:cTn id="54" dur="indefinite"/>
                                        <p:tgtEl>
                                          <p:spTgt spid="4">
                                            <p:txEl>
                                              <p:pRg st="0" end="0"/>
                                            </p:txEl>
                                          </p:spTgt>
                                        </p:tgtEl>
                                      </p:cBhvr>
                                    </p:animEffect>
                                  </p:childTnLst>
                                </p:cTn>
                              </p:par>
                              <p:par>
                                <p:cTn id="55" presetID="9" presetClass="emph" presetSubtype="0" grpId="1" nodeType="withEffect">
                                  <p:stCondLst>
                                    <p:cond delay="0"/>
                                  </p:stCondLst>
                                  <p:childTnLst>
                                    <p:set>
                                      <p:cBhvr>
                                        <p:cTn id="56" dur="indefinite"/>
                                        <p:tgtEl>
                                          <p:spTgt spid="45"/>
                                        </p:tgtEl>
                                        <p:attrNameLst>
                                          <p:attrName>style.opacity</p:attrName>
                                        </p:attrNameLst>
                                      </p:cBhvr>
                                      <p:to>
                                        <p:strVal val="0.1"/>
                                      </p:to>
                                    </p:set>
                                    <p:animEffect filter="image" prLst="opacity: 0.1">
                                      <p:cBhvr rctx="IE">
                                        <p:cTn id="57" dur="indefinite"/>
                                        <p:tgtEl>
                                          <p:spTgt spid="45"/>
                                        </p:tgtEl>
                                      </p:cBhvr>
                                    </p:animEffect>
                                  </p:childTnLst>
                                </p:cTn>
                              </p:par>
                              <p:par>
                                <p:cTn id="58" presetID="9" presetClass="emph" presetSubtype="0" grpId="1" nodeType="withEffect">
                                  <p:stCondLst>
                                    <p:cond delay="0"/>
                                  </p:stCondLst>
                                  <p:childTnLst>
                                    <p:set>
                                      <p:cBhvr>
                                        <p:cTn id="59" dur="indefinite"/>
                                        <p:tgtEl>
                                          <p:spTgt spid="49"/>
                                        </p:tgtEl>
                                        <p:attrNameLst>
                                          <p:attrName>style.opacity</p:attrName>
                                        </p:attrNameLst>
                                      </p:cBhvr>
                                      <p:to>
                                        <p:strVal val="0.1"/>
                                      </p:to>
                                    </p:set>
                                    <p:animEffect filter="image" prLst="opacity: 0.1">
                                      <p:cBhvr rctx="IE">
                                        <p:cTn id="60" dur="indefinite"/>
                                        <p:tgtEl>
                                          <p:spTgt spid="49"/>
                                        </p:tgtEl>
                                      </p:cBhvr>
                                    </p:animEffect>
                                  </p:childTnLst>
                                </p:cTn>
                              </p:par>
                              <p:par>
                                <p:cTn id="61" presetID="9" presetClass="emph" presetSubtype="0" grpId="1" nodeType="withEffect">
                                  <p:stCondLst>
                                    <p:cond delay="0"/>
                                  </p:stCondLst>
                                  <p:childTnLst>
                                    <p:set>
                                      <p:cBhvr>
                                        <p:cTn id="62" dur="indefinite"/>
                                        <p:tgtEl>
                                          <p:spTgt spid="24">
                                            <p:txEl>
                                              <p:pRg st="0" end="0"/>
                                            </p:txEl>
                                          </p:spTgt>
                                        </p:tgtEl>
                                        <p:attrNameLst>
                                          <p:attrName>style.opacity</p:attrName>
                                        </p:attrNameLst>
                                      </p:cBhvr>
                                      <p:to>
                                        <p:strVal val="0.1"/>
                                      </p:to>
                                    </p:set>
                                    <p:animEffect filter="image" prLst="opacity: 0.1">
                                      <p:cBhvr rctx="IE">
                                        <p:cTn id="63" dur="indefinite"/>
                                        <p:tgtEl>
                                          <p:spTgt spid="24">
                                            <p:txEl>
                                              <p:pRg st="0" end="0"/>
                                            </p:txEl>
                                          </p:spTgt>
                                        </p:tgtEl>
                                      </p:cBhvr>
                                    </p:animEffect>
                                  </p:childTnLst>
                                </p:cTn>
                              </p:par>
                              <p:par>
                                <p:cTn id="64" presetID="9" presetClass="emph" presetSubtype="0" nodeType="withEffect">
                                  <p:stCondLst>
                                    <p:cond delay="0"/>
                                  </p:stCondLst>
                                  <p:childTnLst>
                                    <p:set>
                                      <p:cBhvr>
                                        <p:cTn id="65" dur="indefinite"/>
                                        <p:tgtEl>
                                          <p:spTgt spid="165"/>
                                        </p:tgtEl>
                                        <p:attrNameLst>
                                          <p:attrName>style.opacity</p:attrName>
                                        </p:attrNameLst>
                                      </p:cBhvr>
                                      <p:to>
                                        <p:strVal val="0.1"/>
                                      </p:to>
                                    </p:set>
                                    <p:animEffect filter="image" prLst="opacity: 0.1">
                                      <p:cBhvr rctx="IE">
                                        <p:cTn id="66" dur="indefinite"/>
                                        <p:tgtEl>
                                          <p:spTgt spid="165"/>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109"/>
                                        </p:tgtEl>
                                        <p:attrNameLst>
                                          <p:attrName>style.visibility</p:attrName>
                                        </p:attrNameLst>
                                      </p:cBhvr>
                                      <p:to>
                                        <p:strVal val="visible"/>
                                      </p:to>
                                    </p:set>
                                    <p:animEffect transition="in" filter="fade">
                                      <p:cBhvr>
                                        <p:cTn id="69" dur="500"/>
                                        <p:tgtEl>
                                          <p:spTgt spid="109"/>
                                        </p:tgtEl>
                                      </p:cBhvr>
                                    </p:animEffect>
                                  </p:childTnLst>
                                </p:cTn>
                              </p:par>
                              <p:par>
                                <p:cTn id="70" presetID="10" presetClass="entr" presetSubtype="0" fill="hold" nodeType="withEffect">
                                  <p:stCondLst>
                                    <p:cond delay="0"/>
                                  </p:stCondLst>
                                  <p:childTnLst>
                                    <p:set>
                                      <p:cBhvr>
                                        <p:cTn id="71" dur="1" fill="hold">
                                          <p:stCondLst>
                                            <p:cond delay="0"/>
                                          </p:stCondLst>
                                        </p:cTn>
                                        <p:tgtEl>
                                          <p:spTgt spid="121"/>
                                        </p:tgtEl>
                                        <p:attrNameLst>
                                          <p:attrName>style.visibility</p:attrName>
                                        </p:attrNameLst>
                                      </p:cBhvr>
                                      <p:to>
                                        <p:strVal val="visible"/>
                                      </p:to>
                                    </p:set>
                                    <p:animEffect transition="in" filter="fade">
                                      <p:cBhvr>
                                        <p:cTn id="72" dur="500"/>
                                        <p:tgtEl>
                                          <p:spTgt spid="121"/>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126"/>
                                        </p:tgtEl>
                                        <p:attrNameLst>
                                          <p:attrName>style.visibility</p:attrName>
                                        </p:attrNameLst>
                                      </p:cBhvr>
                                      <p:to>
                                        <p:strVal val="visible"/>
                                      </p:to>
                                    </p:set>
                                    <p:animEffect transition="in" filter="fade">
                                      <p:cBhvr>
                                        <p:cTn id="75" dur="500"/>
                                        <p:tgtEl>
                                          <p:spTgt spid="126"/>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131"/>
                                        </p:tgtEl>
                                        <p:attrNameLst>
                                          <p:attrName>style.visibility</p:attrName>
                                        </p:attrNameLst>
                                      </p:cBhvr>
                                      <p:to>
                                        <p:strVal val="visible"/>
                                      </p:to>
                                    </p:set>
                                    <p:animEffect transition="in" filter="fade">
                                      <p:cBhvr>
                                        <p:cTn id="78" dur="500"/>
                                        <p:tgtEl>
                                          <p:spTgt spid="131"/>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8">
                                            <p:txEl>
                                              <p:pRg st="0" end="0"/>
                                            </p:txEl>
                                          </p:spTgt>
                                        </p:tgtEl>
                                        <p:attrNameLst>
                                          <p:attrName>style.visibility</p:attrName>
                                        </p:attrNameLst>
                                      </p:cBhvr>
                                      <p:to>
                                        <p:strVal val="visible"/>
                                      </p:to>
                                    </p:set>
                                    <p:animEffect transition="in" filter="fade">
                                      <p:cBhvr>
                                        <p:cTn id="81" dur="500"/>
                                        <p:tgtEl>
                                          <p:spTgt spid="8">
                                            <p:txEl>
                                              <p:pRg st="0" end="0"/>
                                            </p:txEl>
                                          </p:spTgt>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5">
                                            <p:txEl>
                                              <p:pRg st="0" end="0"/>
                                            </p:txEl>
                                          </p:spTgt>
                                        </p:tgtEl>
                                        <p:attrNameLst>
                                          <p:attrName>style.visibility</p:attrName>
                                        </p:attrNameLst>
                                      </p:cBhvr>
                                      <p:to>
                                        <p:strVal val="visible"/>
                                      </p:to>
                                    </p:set>
                                    <p:animEffect transition="in" filter="fade">
                                      <p:cBhvr>
                                        <p:cTn id="84" dur="500"/>
                                        <p:tgtEl>
                                          <p:spTgt spid="5">
                                            <p:txEl>
                                              <p:pRg st="0" end="0"/>
                                            </p:txEl>
                                          </p:spTgt>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46"/>
                                        </p:tgtEl>
                                        <p:attrNameLst>
                                          <p:attrName>style.visibility</p:attrName>
                                        </p:attrNameLst>
                                      </p:cBhvr>
                                      <p:to>
                                        <p:strVal val="visible"/>
                                      </p:to>
                                    </p:set>
                                    <p:animEffect transition="in" filter="fade">
                                      <p:cBhvr>
                                        <p:cTn id="87" dur="500"/>
                                        <p:tgtEl>
                                          <p:spTgt spid="46"/>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50"/>
                                        </p:tgtEl>
                                        <p:attrNameLst>
                                          <p:attrName>style.visibility</p:attrName>
                                        </p:attrNameLst>
                                      </p:cBhvr>
                                      <p:to>
                                        <p:strVal val="visible"/>
                                      </p:to>
                                    </p:set>
                                    <p:animEffect transition="in" filter="fade">
                                      <p:cBhvr>
                                        <p:cTn id="90" dur="500"/>
                                        <p:tgtEl>
                                          <p:spTgt spid="50"/>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25">
                                            <p:txEl>
                                              <p:pRg st="0" end="0"/>
                                            </p:txEl>
                                          </p:spTgt>
                                        </p:tgtEl>
                                        <p:attrNameLst>
                                          <p:attrName>style.visibility</p:attrName>
                                        </p:attrNameLst>
                                      </p:cBhvr>
                                      <p:to>
                                        <p:strVal val="visible"/>
                                      </p:to>
                                    </p:set>
                                    <p:animEffect transition="in" filter="fade">
                                      <p:cBhvr>
                                        <p:cTn id="93" dur="500"/>
                                        <p:tgtEl>
                                          <p:spTgt spid="25">
                                            <p:txEl>
                                              <p:pRg st="0" end="0"/>
                                            </p:txEl>
                                          </p:spTgt>
                                        </p:tgtEl>
                                      </p:cBhvr>
                                    </p:animEffect>
                                  </p:childTnLst>
                                </p:cTn>
                              </p:par>
                              <p:par>
                                <p:cTn id="94" presetID="10" presetClass="entr" presetSubtype="0" fill="hold" nodeType="withEffect">
                                  <p:stCondLst>
                                    <p:cond delay="0"/>
                                  </p:stCondLst>
                                  <p:childTnLst>
                                    <p:set>
                                      <p:cBhvr>
                                        <p:cTn id="95" dur="1" fill="hold">
                                          <p:stCondLst>
                                            <p:cond delay="0"/>
                                          </p:stCondLst>
                                        </p:cTn>
                                        <p:tgtEl>
                                          <p:spTgt spid="117"/>
                                        </p:tgtEl>
                                        <p:attrNameLst>
                                          <p:attrName>style.visibility</p:attrName>
                                        </p:attrNameLst>
                                      </p:cBhvr>
                                      <p:to>
                                        <p:strVal val="visible"/>
                                      </p:to>
                                    </p:set>
                                    <p:animEffect transition="in" filter="fade">
                                      <p:cBhvr>
                                        <p:cTn id="96" dur="500"/>
                                        <p:tgtEl>
                                          <p:spTgt spid="117"/>
                                        </p:tgtEl>
                                      </p:cBhvr>
                                    </p:animEffect>
                                  </p:childTnLst>
                                </p:cTn>
                              </p:par>
                            </p:childTnLst>
                          </p:cTn>
                        </p:par>
                      </p:childTnLst>
                    </p:cTn>
                  </p:par>
                  <p:par>
                    <p:cTn id="97" fill="hold">
                      <p:stCondLst>
                        <p:cond delay="indefinite"/>
                      </p:stCondLst>
                      <p:childTnLst>
                        <p:par>
                          <p:cTn id="98" fill="hold">
                            <p:stCondLst>
                              <p:cond delay="0"/>
                            </p:stCondLst>
                            <p:childTnLst>
                              <p:par>
                                <p:cTn id="99" presetID="9" presetClass="emph" presetSubtype="0" grpId="1" nodeType="clickEffect">
                                  <p:stCondLst>
                                    <p:cond delay="0"/>
                                  </p:stCondLst>
                                  <p:childTnLst>
                                    <p:set>
                                      <p:cBhvr>
                                        <p:cTn id="100" dur="indefinite"/>
                                        <p:tgtEl>
                                          <p:spTgt spid="109"/>
                                        </p:tgtEl>
                                        <p:attrNameLst>
                                          <p:attrName>style.opacity</p:attrName>
                                        </p:attrNameLst>
                                      </p:cBhvr>
                                      <p:to>
                                        <p:strVal val="0.1"/>
                                      </p:to>
                                    </p:set>
                                    <p:animEffect filter="image" prLst="opacity: 0.1">
                                      <p:cBhvr rctx="IE">
                                        <p:cTn id="101" dur="indefinite"/>
                                        <p:tgtEl>
                                          <p:spTgt spid="109"/>
                                        </p:tgtEl>
                                      </p:cBhvr>
                                    </p:animEffect>
                                  </p:childTnLst>
                                </p:cTn>
                              </p:par>
                              <p:par>
                                <p:cTn id="102" presetID="9" presetClass="emph" presetSubtype="0" nodeType="withEffect">
                                  <p:stCondLst>
                                    <p:cond delay="0"/>
                                  </p:stCondLst>
                                  <p:childTnLst>
                                    <p:set>
                                      <p:cBhvr>
                                        <p:cTn id="103" dur="indefinite"/>
                                        <p:tgtEl>
                                          <p:spTgt spid="121"/>
                                        </p:tgtEl>
                                        <p:attrNameLst>
                                          <p:attrName>style.opacity</p:attrName>
                                        </p:attrNameLst>
                                      </p:cBhvr>
                                      <p:to>
                                        <p:strVal val="0.1"/>
                                      </p:to>
                                    </p:set>
                                    <p:animEffect filter="image" prLst="opacity: 0.1">
                                      <p:cBhvr rctx="IE">
                                        <p:cTn id="104" dur="indefinite"/>
                                        <p:tgtEl>
                                          <p:spTgt spid="121"/>
                                        </p:tgtEl>
                                      </p:cBhvr>
                                    </p:animEffect>
                                  </p:childTnLst>
                                </p:cTn>
                              </p:par>
                              <p:par>
                                <p:cTn id="105" presetID="9" presetClass="emph" presetSubtype="0" grpId="1" nodeType="withEffect">
                                  <p:stCondLst>
                                    <p:cond delay="0"/>
                                  </p:stCondLst>
                                  <p:childTnLst>
                                    <p:set>
                                      <p:cBhvr>
                                        <p:cTn id="106" dur="indefinite"/>
                                        <p:tgtEl>
                                          <p:spTgt spid="126"/>
                                        </p:tgtEl>
                                        <p:attrNameLst>
                                          <p:attrName>style.opacity</p:attrName>
                                        </p:attrNameLst>
                                      </p:cBhvr>
                                      <p:to>
                                        <p:strVal val="0.1"/>
                                      </p:to>
                                    </p:set>
                                    <p:animEffect filter="image" prLst="opacity: 0.1">
                                      <p:cBhvr rctx="IE">
                                        <p:cTn id="107" dur="indefinite"/>
                                        <p:tgtEl>
                                          <p:spTgt spid="126"/>
                                        </p:tgtEl>
                                      </p:cBhvr>
                                    </p:animEffect>
                                  </p:childTnLst>
                                </p:cTn>
                              </p:par>
                              <p:par>
                                <p:cTn id="108" presetID="9" presetClass="emph" presetSubtype="0" grpId="1" nodeType="withEffect">
                                  <p:stCondLst>
                                    <p:cond delay="0"/>
                                  </p:stCondLst>
                                  <p:childTnLst>
                                    <p:set>
                                      <p:cBhvr>
                                        <p:cTn id="109" dur="indefinite"/>
                                        <p:tgtEl>
                                          <p:spTgt spid="131"/>
                                        </p:tgtEl>
                                        <p:attrNameLst>
                                          <p:attrName>style.opacity</p:attrName>
                                        </p:attrNameLst>
                                      </p:cBhvr>
                                      <p:to>
                                        <p:strVal val="0.1"/>
                                      </p:to>
                                    </p:set>
                                    <p:animEffect filter="image" prLst="opacity: 0.1">
                                      <p:cBhvr rctx="IE">
                                        <p:cTn id="110" dur="indefinite"/>
                                        <p:tgtEl>
                                          <p:spTgt spid="131"/>
                                        </p:tgtEl>
                                      </p:cBhvr>
                                    </p:animEffect>
                                  </p:childTnLst>
                                </p:cTn>
                              </p:par>
                              <p:par>
                                <p:cTn id="111" presetID="9" presetClass="emph" presetSubtype="0" grpId="1" nodeType="withEffect">
                                  <p:stCondLst>
                                    <p:cond delay="0"/>
                                  </p:stCondLst>
                                  <p:childTnLst>
                                    <p:set>
                                      <p:cBhvr>
                                        <p:cTn id="112" dur="indefinite"/>
                                        <p:tgtEl>
                                          <p:spTgt spid="8">
                                            <p:txEl>
                                              <p:pRg st="0" end="0"/>
                                            </p:txEl>
                                          </p:spTgt>
                                        </p:tgtEl>
                                        <p:attrNameLst>
                                          <p:attrName>style.opacity</p:attrName>
                                        </p:attrNameLst>
                                      </p:cBhvr>
                                      <p:to>
                                        <p:strVal val="0.1"/>
                                      </p:to>
                                    </p:set>
                                    <p:animEffect filter="image" prLst="opacity: 0.1">
                                      <p:cBhvr rctx="IE">
                                        <p:cTn id="113" dur="indefinite"/>
                                        <p:tgtEl>
                                          <p:spTgt spid="8">
                                            <p:txEl>
                                              <p:pRg st="0" end="0"/>
                                            </p:txEl>
                                          </p:spTgt>
                                        </p:tgtEl>
                                      </p:cBhvr>
                                    </p:animEffect>
                                  </p:childTnLst>
                                </p:cTn>
                              </p:par>
                              <p:par>
                                <p:cTn id="114" presetID="9" presetClass="emph" presetSubtype="0" grpId="1" nodeType="withEffect">
                                  <p:stCondLst>
                                    <p:cond delay="0"/>
                                  </p:stCondLst>
                                  <p:childTnLst>
                                    <p:set>
                                      <p:cBhvr>
                                        <p:cTn id="115" dur="indefinite"/>
                                        <p:tgtEl>
                                          <p:spTgt spid="5">
                                            <p:txEl>
                                              <p:pRg st="0" end="0"/>
                                            </p:txEl>
                                          </p:spTgt>
                                        </p:tgtEl>
                                        <p:attrNameLst>
                                          <p:attrName>style.opacity</p:attrName>
                                        </p:attrNameLst>
                                      </p:cBhvr>
                                      <p:to>
                                        <p:strVal val="0.1"/>
                                      </p:to>
                                    </p:set>
                                    <p:animEffect filter="image" prLst="opacity: 0.1">
                                      <p:cBhvr rctx="IE">
                                        <p:cTn id="116" dur="indefinite"/>
                                        <p:tgtEl>
                                          <p:spTgt spid="5">
                                            <p:txEl>
                                              <p:pRg st="0" end="0"/>
                                            </p:txEl>
                                          </p:spTgt>
                                        </p:tgtEl>
                                      </p:cBhvr>
                                    </p:animEffect>
                                  </p:childTnLst>
                                </p:cTn>
                              </p:par>
                              <p:par>
                                <p:cTn id="117" presetID="9" presetClass="emph" presetSubtype="0" grpId="1" nodeType="withEffect">
                                  <p:stCondLst>
                                    <p:cond delay="0"/>
                                  </p:stCondLst>
                                  <p:childTnLst>
                                    <p:set>
                                      <p:cBhvr>
                                        <p:cTn id="118" dur="indefinite"/>
                                        <p:tgtEl>
                                          <p:spTgt spid="46"/>
                                        </p:tgtEl>
                                        <p:attrNameLst>
                                          <p:attrName>style.opacity</p:attrName>
                                        </p:attrNameLst>
                                      </p:cBhvr>
                                      <p:to>
                                        <p:strVal val="0.1"/>
                                      </p:to>
                                    </p:set>
                                    <p:animEffect filter="image" prLst="opacity: 0.1">
                                      <p:cBhvr rctx="IE">
                                        <p:cTn id="119" dur="indefinite"/>
                                        <p:tgtEl>
                                          <p:spTgt spid="46"/>
                                        </p:tgtEl>
                                      </p:cBhvr>
                                    </p:animEffect>
                                  </p:childTnLst>
                                </p:cTn>
                              </p:par>
                              <p:par>
                                <p:cTn id="120" presetID="9" presetClass="emph" presetSubtype="0" grpId="1" nodeType="withEffect">
                                  <p:stCondLst>
                                    <p:cond delay="0"/>
                                  </p:stCondLst>
                                  <p:childTnLst>
                                    <p:set>
                                      <p:cBhvr>
                                        <p:cTn id="121" dur="indefinite"/>
                                        <p:tgtEl>
                                          <p:spTgt spid="50"/>
                                        </p:tgtEl>
                                        <p:attrNameLst>
                                          <p:attrName>style.opacity</p:attrName>
                                        </p:attrNameLst>
                                      </p:cBhvr>
                                      <p:to>
                                        <p:strVal val="0.1"/>
                                      </p:to>
                                    </p:set>
                                    <p:animEffect filter="image" prLst="opacity: 0.1">
                                      <p:cBhvr rctx="IE">
                                        <p:cTn id="122" dur="indefinite"/>
                                        <p:tgtEl>
                                          <p:spTgt spid="50"/>
                                        </p:tgtEl>
                                      </p:cBhvr>
                                    </p:animEffect>
                                  </p:childTnLst>
                                </p:cTn>
                              </p:par>
                              <p:par>
                                <p:cTn id="123" presetID="9" presetClass="emph" presetSubtype="0" grpId="1" nodeType="withEffect">
                                  <p:stCondLst>
                                    <p:cond delay="0"/>
                                  </p:stCondLst>
                                  <p:childTnLst>
                                    <p:set>
                                      <p:cBhvr>
                                        <p:cTn id="124" dur="indefinite"/>
                                        <p:tgtEl>
                                          <p:spTgt spid="25">
                                            <p:txEl>
                                              <p:pRg st="0" end="0"/>
                                            </p:txEl>
                                          </p:spTgt>
                                        </p:tgtEl>
                                        <p:attrNameLst>
                                          <p:attrName>style.opacity</p:attrName>
                                        </p:attrNameLst>
                                      </p:cBhvr>
                                      <p:to>
                                        <p:strVal val="0.1"/>
                                      </p:to>
                                    </p:set>
                                    <p:animEffect filter="image" prLst="opacity: 0.1">
                                      <p:cBhvr rctx="IE">
                                        <p:cTn id="125" dur="indefinite"/>
                                        <p:tgtEl>
                                          <p:spTgt spid="25">
                                            <p:txEl>
                                              <p:pRg st="0" end="0"/>
                                            </p:txEl>
                                          </p:spTgt>
                                        </p:tgtEl>
                                      </p:cBhvr>
                                    </p:animEffect>
                                  </p:childTnLst>
                                </p:cTn>
                              </p:par>
                              <p:par>
                                <p:cTn id="126" presetID="9" presetClass="emph" presetSubtype="0" nodeType="withEffect">
                                  <p:stCondLst>
                                    <p:cond delay="0"/>
                                  </p:stCondLst>
                                  <p:childTnLst>
                                    <p:set>
                                      <p:cBhvr>
                                        <p:cTn id="127" dur="indefinite"/>
                                        <p:tgtEl>
                                          <p:spTgt spid="117"/>
                                        </p:tgtEl>
                                        <p:attrNameLst>
                                          <p:attrName>style.opacity</p:attrName>
                                        </p:attrNameLst>
                                      </p:cBhvr>
                                      <p:to>
                                        <p:strVal val="0.1"/>
                                      </p:to>
                                    </p:set>
                                    <p:animEffect filter="image" prLst="opacity: 0.1">
                                      <p:cBhvr rctx="IE">
                                        <p:cTn id="128" dur="indefinite"/>
                                        <p:tgtEl>
                                          <p:spTgt spid="117"/>
                                        </p:tgtEl>
                                      </p:cBhvr>
                                    </p:animEffect>
                                  </p:childTnLst>
                                </p:cTn>
                              </p:par>
                              <p:par>
                                <p:cTn id="129" presetID="10" presetClass="entr" presetSubtype="0" fill="hold" grpId="0" nodeType="withEffect">
                                  <p:stCondLst>
                                    <p:cond delay="0"/>
                                  </p:stCondLst>
                                  <p:childTnLst>
                                    <p:set>
                                      <p:cBhvr>
                                        <p:cTn id="130" dur="1" fill="hold">
                                          <p:stCondLst>
                                            <p:cond delay="0"/>
                                          </p:stCondLst>
                                        </p:cTn>
                                        <p:tgtEl>
                                          <p:spTgt spid="110"/>
                                        </p:tgtEl>
                                        <p:attrNameLst>
                                          <p:attrName>style.visibility</p:attrName>
                                        </p:attrNameLst>
                                      </p:cBhvr>
                                      <p:to>
                                        <p:strVal val="visible"/>
                                      </p:to>
                                    </p:set>
                                    <p:animEffect transition="in" filter="fade">
                                      <p:cBhvr>
                                        <p:cTn id="131" dur="500"/>
                                        <p:tgtEl>
                                          <p:spTgt spid="110"/>
                                        </p:tgtEl>
                                      </p:cBhvr>
                                    </p:animEffect>
                                  </p:childTnLst>
                                </p:cTn>
                              </p:par>
                              <p:par>
                                <p:cTn id="132" presetID="10" presetClass="entr" presetSubtype="0" fill="hold" nodeType="withEffect">
                                  <p:stCondLst>
                                    <p:cond delay="0"/>
                                  </p:stCondLst>
                                  <p:childTnLst>
                                    <p:set>
                                      <p:cBhvr>
                                        <p:cTn id="133" dur="1" fill="hold">
                                          <p:stCondLst>
                                            <p:cond delay="0"/>
                                          </p:stCondLst>
                                        </p:cTn>
                                        <p:tgtEl>
                                          <p:spTgt spid="122"/>
                                        </p:tgtEl>
                                        <p:attrNameLst>
                                          <p:attrName>style.visibility</p:attrName>
                                        </p:attrNameLst>
                                      </p:cBhvr>
                                      <p:to>
                                        <p:strVal val="visible"/>
                                      </p:to>
                                    </p:set>
                                    <p:animEffect transition="in" filter="fade">
                                      <p:cBhvr>
                                        <p:cTn id="134" dur="500"/>
                                        <p:tgtEl>
                                          <p:spTgt spid="122"/>
                                        </p:tgtEl>
                                      </p:cBhvr>
                                    </p:animEffect>
                                  </p:childTnLst>
                                </p:cTn>
                              </p:par>
                              <p:par>
                                <p:cTn id="135" presetID="10" presetClass="entr" presetSubtype="0" fill="hold" grpId="0" nodeType="withEffect">
                                  <p:stCondLst>
                                    <p:cond delay="0"/>
                                  </p:stCondLst>
                                  <p:childTnLst>
                                    <p:set>
                                      <p:cBhvr>
                                        <p:cTn id="136" dur="1" fill="hold">
                                          <p:stCondLst>
                                            <p:cond delay="0"/>
                                          </p:stCondLst>
                                        </p:cTn>
                                        <p:tgtEl>
                                          <p:spTgt spid="127"/>
                                        </p:tgtEl>
                                        <p:attrNameLst>
                                          <p:attrName>style.visibility</p:attrName>
                                        </p:attrNameLst>
                                      </p:cBhvr>
                                      <p:to>
                                        <p:strVal val="visible"/>
                                      </p:to>
                                    </p:set>
                                    <p:animEffect transition="in" filter="fade">
                                      <p:cBhvr>
                                        <p:cTn id="137" dur="500"/>
                                        <p:tgtEl>
                                          <p:spTgt spid="127"/>
                                        </p:tgtEl>
                                      </p:cBhvr>
                                    </p:animEffect>
                                  </p:childTnLst>
                                </p:cTn>
                              </p:par>
                              <p:par>
                                <p:cTn id="138" presetID="10" presetClass="entr" presetSubtype="0" fill="hold" grpId="0" nodeType="withEffect">
                                  <p:stCondLst>
                                    <p:cond delay="0"/>
                                  </p:stCondLst>
                                  <p:childTnLst>
                                    <p:set>
                                      <p:cBhvr>
                                        <p:cTn id="139" dur="1" fill="hold">
                                          <p:stCondLst>
                                            <p:cond delay="0"/>
                                          </p:stCondLst>
                                        </p:cTn>
                                        <p:tgtEl>
                                          <p:spTgt spid="132"/>
                                        </p:tgtEl>
                                        <p:attrNameLst>
                                          <p:attrName>style.visibility</p:attrName>
                                        </p:attrNameLst>
                                      </p:cBhvr>
                                      <p:to>
                                        <p:strVal val="visible"/>
                                      </p:to>
                                    </p:set>
                                    <p:animEffect transition="in" filter="fade">
                                      <p:cBhvr>
                                        <p:cTn id="140" dur="500"/>
                                        <p:tgtEl>
                                          <p:spTgt spid="132"/>
                                        </p:tgtEl>
                                      </p:cBhvr>
                                    </p:animEffect>
                                  </p:childTnLst>
                                </p:cTn>
                              </p:par>
                              <p:par>
                                <p:cTn id="141" presetID="10" presetClass="entr" presetSubtype="0" fill="hold" grpId="0" nodeType="withEffect">
                                  <p:stCondLst>
                                    <p:cond delay="0"/>
                                  </p:stCondLst>
                                  <p:childTnLst>
                                    <p:set>
                                      <p:cBhvr>
                                        <p:cTn id="142" dur="1" fill="hold">
                                          <p:stCondLst>
                                            <p:cond delay="0"/>
                                          </p:stCondLst>
                                        </p:cTn>
                                        <p:tgtEl>
                                          <p:spTgt spid="9">
                                            <p:txEl>
                                              <p:pRg st="0" end="0"/>
                                            </p:txEl>
                                          </p:spTgt>
                                        </p:tgtEl>
                                        <p:attrNameLst>
                                          <p:attrName>style.visibility</p:attrName>
                                        </p:attrNameLst>
                                      </p:cBhvr>
                                      <p:to>
                                        <p:strVal val="visible"/>
                                      </p:to>
                                    </p:set>
                                    <p:animEffect transition="in" filter="fade">
                                      <p:cBhvr>
                                        <p:cTn id="143" dur="500"/>
                                        <p:tgtEl>
                                          <p:spTgt spid="9">
                                            <p:txEl>
                                              <p:pRg st="0" end="0"/>
                                            </p:txEl>
                                          </p:spTgt>
                                        </p:tgtEl>
                                      </p:cBhvr>
                                    </p:animEffect>
                                  </p:childTnLst>
                                </p:cTn>
                              </p:par>
                              <p:par>
                                <p:cTn id="144" presetID="10" presetClass="entr" presetSubtype="0" fill="hold" grpId="0" nodeType="withEffect">
                                  <p:stCondLst>
                                    <p:cond delay="0"/>
                                  </p:stCondLst>
                                  <p:childTnLst>
                                    <p:set>
                                      <p:cBhvr>
                                        <p:cTn id="145" dur="1" fill="hold">
                                          <p:stCondLst>
                                            <p:cond delay="0"/>
                                          </p:stCondLst>
                                        </p:cTn>
                                        <p:tgtEl>
                                          <p:spTgt spid="6">
                                            <p:txEl>
                                              <p:pRg st="0" end="0"/>
                                            </p:txEl>
                                          </p:spTgt>
                                        </p:tgtEl>
                                        <p:attrNameLst>
                                          <p:attrName>style.visibility</p:attrName>
                                        </p:attrNameLst>
                                      </p:cBhvr>
                                      <p:to>
                                        <p:strVal val="visible"/>
                                      </p:to>
                                    </p:set>
                                    <p:animEffect transition="in" filter="fade">
                                      <p:cBhvr>
                                        <p:cTn id="146" dur="500"/>
                                        <p:tgtEl>
                                          <p:spTgt spid="6">
                                            <p:txEl>
                                              <p:pRg st="0" end="0"/>
                                            </p:txEl>
                                          </p:spTgt>
                                        </p:tgtEl>
                                      </p:cBhvr>
                                    </p:animEffect>
                                  </p:childTnLst>
                                </p:cTn>
                              </p:par>
                              <p:par>
                                <p:cTn id="147" presetID="10" presetClass="entr" presetSubtype="0" fill="hold" grpId="0" nodeType="withEffect">
                                  <p:stCondLst>
                                    <p:cond delay="0"/>
                                  </p:stCondLst>
                                  <p:childTnLst>
                                    <p:set>
                                      <p:cBhvr>
                                        <p:cTn id="148" dur="1" fill="hold">
                                          <p:stCondLst>
                                            <p:cond delay="0"/>
                                          </p:stCondLst>
                                        </p:cTn>
                                        <p:tgtEl>
                                          <p:spTgt spid="51"/>
                                        </p:tgtEl>
                                        <p:attrNameLst>
                                          <p:attrName>style.visibility</p:attrName>
                                        </p:attrNameLst>
                                      </p:cBhvr>
                                      <p:to>
                                        <p:strVal val="visible"/>
                                      </p:to>
                                    </p:set>
                                    <p:animEffect transition="in" filter="fade">
                                      <p:cBhvr>
                                        <p:cTn id="149" dur="500"/>
                                        <p:tgtEl>
                                          <p:spTgt spid="51"/>
                                        </p:tgtEl>
                                      </p:cBhvr>
                                    </p:animEffect>
                                  </p:childTnLst>
                                </p:cTn>
                              </p:par>
                              <p:par>
                                <p:cTn id="150" presetID="10" presetClass="entr" presetSubtype="0" fill="hold" grpId="0" nodeType="withEffect">
                                  <p:stCondLst>
                                    <p:cond delay="0"/>
                                  </p:stCondLst>
                                  <p:childTnLst>
                                    <p:set>
                                      <p:cBhvr>
                                        <p:cTn id="151" dur="1" fill="hold">
                                          <p:stCondLst>
                                            <p:cond delay="0"/>
                                          </p:stCondLst>
                                        </p:cTn>
                                        <p:tgtEl>
                                          <p:spTgt spid="54"/>
                                        </p:tgtEl>
                                        <p:attrNameLst>
                                          <p:attrName>style.visibility</p:attrName>
                                        </p:attrNameLst>
                                      </p:cBhvr>
                                      <p:to>
                                        <p:strVal val="visible"/>
                                      </p:to>
                                    </p:set>
                                    <p:animEffect transition="in" filter="fade">
                                      <p:cBhvr>
                                        <p:cTn id="152" dur="500"/>
                                        <p:tgtEl>
                                          <p:spTgt spid="54"/>
                                        </p:tgtEl>
                                      </p:cBhvr>
                                    </p:animEffect>
                                  </p:childTnLst>
                                </p:cTn>
                              </p:par>
                              <p:par>
                                <p:cTn id="153" presetID="10" presetClass="entr" presetSubtype="0" fill="hold" grpId="0" nodeType="withEffect">
                                  <p:stCondLst>
                                    <p:cond delay="0"/>
                                  </p:stCondLst>
                                  <p:childTnLst>
                                    <p:set>
                                      <p:cBhvr>
                                        <p:cTn id="154" dur="1" fill="hold">
                                          <p:stCondLst>
                                            <p:cond delay="0"/>
                                          </p:stCondLst>
                                        </p:cTn>
                                        <p:tgtEl>
                                          <p:spTgt spid="26">
                                            <p:txEl>
                                              <p:pRg st="0" end="0"/>
                                            </p:txEl>
                                          </p:spTgt>
                                        </p:tgtEl>
                                        <p:attrNameLst>
                                          <p:attrName>style.visibility</p:attrName>
                                        </p:attrNameLst>
                                      </p:cBhvr>
                                      <p:to>
                                        <p:strVal val="visible"/>
                                      </p:to>
                                    </p:set>
                                    <p:animEffect transition="in" filter="fade">
                                      <p:cBhvr>
                                        <p:cTn id="155" dur="500"/>
                                        <p:tgtEl>
                                          <p:spTgt spid="26">
                                            <p:txEl>
                                              <p:pRg st="0" end="0"/>
                                            </p:txEl>
                                          </p:spTgt>
                                        </p:tgtEl>
                                      </p:cBhvr>
                                    </p:animEffect>
                                  </p:childTnLst>
                                </p:cTn>
                              </p:par>
                              <p:par>
                                <p:cTn id="156" presetID="10" presetClass="entr" presetSubtype="0" fill="hold" nodeType="withEffect">
                                  <p:stCondLst>
                                    <p:cond delay="0"/>
                                  </p:stCondLst>
                                  <p:childTnLst>
                                    <p:set>
                                      <p:cBhvr>
                                        <p:cTn id="157" dur="1" fill="hold">
                                          <p:stCondLst>
                                            <p:cond delay="0"/>
                                          </p:stCondLst>
                                        </p:cTn>
                                        <p:tgtEl>
                                          <p:spTgt spid="86"/>
                                        </p:tgtEl>
                                        <p:attrNameLst>
                                          <p:attrName>style.visibility</p:attrName>
                                        </p:attrNameLst>
                                      </p:cBhvr>
                                      <p:to>
                                        <p:strVal val="visible"/>
                                      </p:to>
                                    </p:set>
                                    <p:animEffect transition="in" filter="fade">
                                      <p:cBhvr>
                                        <p:cTn id="158" dur="500"/>
                                        <p:tgtEl>
                                          <p:spTgt spid="86"/>
                                        </p:tgtEl>
                                      </p:cBhvr>
                                    </p:animEffect>
                                  </p:childTnLst>
                                </p:cTn>
                              </p:par>
                            </p:childTnLst>
                          </p:cTn>
                        </p:par>
                      </p:childTnLst>
                    </p:cTn>
                  </p:par>
                  <p:par>
                    <p:cTn id="159" fill="hold">
                      <p:stCondLst>
                        <p:cond delay="indefinite"/>
                      </p:stCondLst>
                      <p:childTnLst>
                        <p:par>
                          <p:cTn id="160" fill="hold">
                            <p:stCondLst>
                              <p:cond delay="0"/>
                            </p:stCondLst>
                            <p:childTnLst>
                              <p:par>
                                <p:cTn id="161" presetID="9" presetClass="emph" presetSubtype="0" grpId="1" nodeType="clickEffect">
                                  <p:stCondLst>
                                    <p:cond delay="0"/>
                                  </p:stCondLst>
                                  <p:childTnLst>
                                    <p:set>
                                      <p:cBhvr>
                                        <p:cTn id="162" dur="indefinite"/>
                                        <p:tgtEl>
                                          <p:spTgt spid="110"/>
                                        </p:tgtEl>
                                        <p:attrNameLst>
                                          <p:attrName>style.opacity</p:attrName>
                                        </p:attrNameLst>
                                      </p:cBhvr>
                                      <p:to>
                                        <p:strVal val="0.1"/>
                                      </p:to>
                                    </p:set>
                                    <p:animEffect filter="image" prLst="opacity: 0.1">
                                      <p:cBhvr rctx="IE">
                                        <p:cTn id="163" dur="indefinite"/>
                                        <p:tgtEl>
                                          <p:spTgt spid="110"/>
                                        </p:tgtEl>
                                      </p:cBhvr>
                                    </p:animEffect>
                                  </p:childTnLst>
                                </p:cTn>
                              </p:par>
                              <p:par>
                                <p:cTn id="164" presetID="9" presetClass="emph" presetSubtype="0" nodeType="withEffect">
                                  <p:stCondLst>
                                    <p:cond delay="0"/>
                                  </p:stCondLst>
                                  <p:childTnLst>
                                    <p:set>
                                      <p:cBhvr>
                                        <p:cTn id="165" dur="indefinite"/>
                                        <p:tgtEl>
                                          <p:spTgt spid="122"/>
                                        </p:tgtEl>
                                        <p:attrNameLst>
                                          <p:attrName>style.opacity</p:attrName>
                                        </p:attrNameLst>
                                      </p:cBhvr>
                                      <p:to>
                                        <p:strVal val="0.1"/>
                                      </p:to>
                                    </p:set>
                                    <p:animEffect filter="image" prLst="opacity: 0.1">
                                      <p:cBhvr rctx="IE">
                                        <p:cTn id="166" dur="indefinite"/>
                                        <p:tgtEl>
                                          <p:spTgt spid="122"/>
                                        </p:tgtEl>
                                      </p:cBhvr>
                                    </p:animEffect>
                                  </p:childTnLst>
                                </p:cTn>
                              </p:par>
                              <p:par>
                                <p:cTn id="167" presetID="9" presetClass="emph" presetSubtype="0" grpId="1" nodeType="withEffect">
                                  <p:stCondLst>
                                    <p:cond delay="0"/>
                                  </p:stCondLst>
                                  <p:childTnLst>
                                    <p:set>
                                      <p:cBhvr>
                                        <p:cTn id="168" dur="indefinite"/>
                                        <p:tgtEl>
                                          <p:spTgt spid="127"/>
                                        </p:tgtEl>
                                        <p:attrNameLst>
                                          <p:attrName>style.opacity</p:attrName>
                                        </p:attrNameLst>
                                      </p:cBhvr>
                                      <p:to>
                                        <p:strVal val="0.1"/>
                                      </p:to>
                                    </p:set>
                                    <p:animEffect filter="image" prLst="opacity: 0.1">
                                      <p:cBhvr rctx="IE">
                                        <p:cTn id="169" dur="indefinite"/>
                                        <p:tgtEl>
                                          <p:spTgt spid="127"/>
                                        </p:tgtEl>
                                      </p:cBhvr>
                                    </p:animEffect>
                                  </p:childTnLst>
                                </p:cTn>
                              </p:par>
                              <p:par>
                                <p:cTn id="170" presetID="9" presetClass="emph" presetSubtype="0" grpId="1" nodeType="withEffect">
                                  <p:stCondLst>
                                    <p:cond delay="0"/>
                                  </p:stCondLst>
                                  <p:childTnLst>
                                    <p:set>
                                      <p:cBhvr>
                                        <p:cTn id="171" dur="indefinite"/>
                                        <p:tgtEl>
                                          <p:spTgt spid="132"/>
                                        </p:tgtEl>
                                        <p:attrNameLst>
                                          <p:attrName>style.opacity</p:attrName>
                                        </p:attrNameLst>
                                      </p:cBhvr>
                                      <p:to>
                                        <p:strVal val="0.1"/>
                                      </p:to>
                                    </p:set>
                                    <p:animEffect filter="image" prLst="opacity: 0.1">
                                      <p:cBhvr rctx="IE">
                                        <p:cTn id="172" dur="indefinite"/>
                                        <p:tgtEl>
                                          <p:spTgt spid="132"/>
                                        </p:tgtEl>
                                      </p:cBhvr>
                                    </p:animEffect>
                                  </p:childTnLst>
                                </p:cTn>
                              </p:par>
                              <p:par>
                                <p:cTn id="173" presetID="9" presetClass="emph" presetSubtype="0" grpId="1" nodeType="withEffect">
                                  <p:stCondLst>
                                    <p:cond delay="0"/>
                                  </p:stCondLst>
                                  <p:childTnLst>
                                    <p:set>
                                      <p:cBhvr>
                                        <p:cTn id="174" dur="indefinite"/>
                                        <p:tgtEl>
                                          <p:spTgt spid="9">
                                            <p:txEl>
                                              <p:pRg st="0" end="0"/>
                                            </p:txEl>
                                          </p:spTgt>
                                        </p:tgtEl>
                                        <p:attrNameLst>
                                          <p:attrName>style.opacity</p:attrName>
                                        </p:attrNameLst>
                                      </p:cBhvr>
                                      <p:to>
                                        <p:strVal val="0.1"/>
                                      </p:to>
                                    </p:set>
                                    <p:animEffect filter="image" prLst="opacity: 0.1">
                                      <p:cBhvr rctx="IE">
                                        <p:cTn id="175" dur="indefinite"/>
                                        <p:tgtEl>
                                          <p:spTgt spid="9">
                                            <p:txEl>
                                              <p:pRg st="0" end="0"/>
                                            </p:txEl>
                                          </p:spTgt>
                                        </p:tgtEl>
                                      </p:cBhvr>
                                    </p:animEffect>
                                  </p:childTnLst>
                                </p:cTn>
                              </p:par>
                              <p:par>
                                <p:cTn id="176" presetID="9" presetClass="emph" presetSubtype="0" grpId="1" nodeType="withEffect">
                                  <p:stCondLst>
                                    <p:cond delay="0"/>
                                  </p:stCondLst>
                                  <p:childTnLst>
                                    <p:set>
                                      <p:cBhvr>
                                        <p:cTn id="177" dur="indefinite"/>
                                        <p:tgtEl>
                                          <p:spTgt spid="6">
                                            <p:txEl>
                                              <p:pRg st="0" end="0"/>
                                            </p:txEl>
                                          </p:spTgt>
                                        </p:tgtEl>
                                        <p:attrNameLst>
                                          <p:attrName>style.opacity</p:attrName>
                                        </p:attrNameLst>
                                      </p:cBhvr>
                                      <p:to>
                                        <p:strVal val="0.1"/>
                                      </p:to>
                                    </p:set>
                                    <p:animEffect filter="image" prLst="opacity: 0.1">
                                      <p:cBhvr rctx="IE">
                                        <p:cTn id="178" dur="indefinite"/>
                                        <p:tgtEl>
                                          <p:spTgt spid="6">
                                            <p:txEl>
                                              <p:pRg st="0" end="0"/>
                                            </p:txEl>
                                          </p:spTgt>
                                        </p:tgtEl>
                                      </p:cBhvr>
                                    </p:animEffect>
                                  </p:childTnLst>
                                </p:cTn>
                              </p:par>
                              <p:par>
                                <p:cTn id="179" presetID="9" presetClass="emph" presetSubtype="0" grpId="1" nodeType="withEffect">
                                  <p:stCondLst>
                                    <p:cond delay="0"/>
                                  </p:stCondLst>
                                  <p:childTnLst>
                                    <p:set>
                                      <p:cBhvr>
                                        <p:cTn id="180" dur="indefinite"/>
                                        <p:tgtEl>
                                          <p:spTgt spid="51"/>
                                        </p:tgtEl>
                                        <p:attrNameLst>
                                          <p:attrName>style.opacity</p:attrName>
                                        </p:attrNameLst>
                                      </p:cBhvr>
                                      <p:to>
                                        <p:strVal val="0.1"/>
                                      </p:to>
                                    </p:set>
                                    <p:animEffect filter="image" prLst="opacity: 0.1">
                                      <p:cBhvr rctx="IE">
                                        <p:cTn id="181" dur="indefinite"/>
                                        <p:tgtEl>
                                          <p:spTgt spid="51"/>
                                        </p:tgtEl>
                                      </p:cBhvr>
                                    </p:animEffect>
                                  </p:childTnLst>
                                </p:cTn>
                              </p:par>
                              <p:par>
                                <p:cTn id="182" presetID="9" presetClass="emph" presetSubtype="0" grpId="1" nodeType="withEffect">
                                  <p:stCondLst>
                                    <p:cond delay="0"/>
                                  </p:stCondLst>
                                  <p:childTnLst>
                                    <p:set>
                                      <p:cBhvr>
                                        <p:cTn id="183" dur="indefinite"/>
                                        <p:tgtEl>
                                          <p:spTgt spid="54"/>
                                        </p:tgtEl>
                                        <p:attrNameLst>
                                          <p:attrName>style.opacity</p:attrName>
                                        </p:attrNameLst>
                                      </p:cBhvr>
                                      <p:to>
                                        <p:strVal val="0.1"/>
                                      </p:to>
                                    </p:set>
                                    <p:animEffect filter="image" prLst="opacity: 0.1">
                                      <p:cBhvr rctx="IE">
                                        <p:cTn id="184" dur="indefinite"/>
                                        <p:tgtEl>
                                          <p:spTgt spid="54"/>
                                        </p:tgtEl>
                                      </p:cBhvr>
                                    </p:animEffect>
                                  </p:childTnLst>
                                </p:cTn>
                              </p:par>
                              <p:par>
                                <p:cTn id="185" presetID="9" presetClass="emph" presetSubtype="0" grpId="1" nodeType="withEffect">
                                  <p:stCondLst>
                                    <p:cond delay="0"/>
                                  </p:stCondLst>
                                  <p:childTnLst>
                                    <p:set>
                                      <p:cBhvr>
                                        <p:cTn id="186" dur="indefinite"/>
                                        <p:tgtEl>
                                          <p:spTgt spid="26">
                                            <p:txEl>
                                              <p:pRg st="0" end="0"/>
                                            </p:txEl>
                                          </p:spTgt>
                                        </p:tgtEl>
                                        <p:attrNameLst>
                                          <p:attrName>style.opacity</p:attrName>
                                        </p:attrNameLst>
                                      </p:cBhvr>
                                      <p:to>
                                        <p:strVal val="0.1"/>
                                      </p:to>
                                    </p:set>
                                    <p:animEffect filter="image" prLst="opacity: 0.1">
                                      <p:cBhvr rctx="IE">
                                        <p:cTn id="187" dur="indefinite"/>
                                        <p:tgtEl>
                                          <p:spTgt spid="26">
                                            <p:txEl>
                                              <p:pRg st="0" end="0"/>
                                            </p:txEl>
                                          </p:spTgt>
                                        </p:tgtEl>
                                      </p:cBhvr>
                                    </p:animEffect>
                                  </p:childTnLst>
                                </p:cTn>
                              </p:par>
                              <p:par>
                                <p:cTn id="188" presetID="9" presetClass="emph" presetSubtype="0" nodeType="withEffect">
                                  <p:stCondLst>
                                    <p:cond delay="0"/>
                                  </p:stCondLst>
                                  <p:childTnLst>
                                    <p:set>
                                      <p:cBhvr>
                                        <p:cTn id="189" dur="indefinite"/>
                                        <p:tgtEl>
                                          <p:spTgt spid="86"/>
                                        </p:tgtEl>
                                        <p:attrNameLst>
                                          <p:attrName>style.opacity</p:attrName>
                                        </p:attrNameLst>
                                      </p:cBhvr>
                                      <p:to>
                                        <p:strVal val="0.1"/>
                                      </p:to>
                                    </p:set>
                                    <p:animEffect filter="image" prLst="opacity: 0.1">
                                      <p:cBhvr rctx="IE">
                                        <p:cTn id="190" dur="indefinite"/>
                                        <p:tgtEl>
                                          <p:spTgt spid="86"/>
                                        </p:tgtEl>
                                      </p:cBhvr>
                                    </p:animEffect>
                                  </p:childTnLst>
                                </p:cTn>
                              </p:par>
                              <p:par>
                                <p:cTn id="191" presetID="10" presetClass="entr" presetSubtype="0" fill="hold" grpId="0" nodeType="withEffect">
                                  <p:stCondLst>
                                    <p:cond delay="0"/>
                                  </p:stCondLst>
                                  <p:childTnLst>
                                    <p:set>
                                      <p:cBhvr>
                                        <p:cTn id="192" dur="1" fill="hold">
                                          <p:stCondLst>
                                            <p:cond delay="0"/>
                                          </p:stCondLst>
                                        </p:cTn>
                                        <p:tgtEl>
                                          <p:spTgt spid="111"/>
                                        </p:tgtEl>
                                        <p:attrNameLst>
                                          <p:attrName>style.visibility</p:attrName>
                                        </p:attrNameLst>
                                      </p:cBhvr>
                                      <p:to>
                                        <p:strVal val="visible"/>
                                      </p:to>
                                    </p:set>
                                    <p:animEffect transition="in" filter="fade">
                                      <p:cBhvr>
                                        <p:cTn id="193" dur="500"/>
                                        <p:tgtEl>
                                          <p:spTgt spid="111"/>
                                        </p:tgtEl>
                                      </p:cBhvr>
                                    </p:animEffect>
                                  </p:childTnLst>
                                </p:cTn>
                              </p:par>
                              <p:par>
                                <p:cTn id="194" presetID="10" presetClass="entr" presetSubtype="0" fill="hold" nodeType="withEffect">
                                  <p:stCondLst>
                                    <p:cond delay="0"/>
                                  </p:stCondLst>
                                  <p:childTnLst>
                                    <p:set>
                                      <p:cBhvr>
                                        <p:cTn id="195" dur="1" fill="hold">
                                          <p:stCondLst>
                                            <p:cond delay="0"/>
                                          </p:stCondLst>
                                        </p:cTn>
                                        <p:tgtEl>
                                          <p:spTgt spid="123"/>
                                        </p:tgtEl>
                                        <p:attrNameLst>
                                          <p:attrName>style.visibility</p:attrName>
                                        </p:attrNameLst>
                                      </p:cBhvr>
                                      <p:to>
                                        <p:strVal val="visible"/>
                                      </p:to>
                                    </p:set>
                                    <p:animEffect transition="in" filter="fade">
                                      <p:cBhvr>
                                        <p:cTn id="196" dur="500"/>
                                        <p:tgtEl>
                                          <p:spTgt spid="123"/>
                                        </p:tgtEl>
                                      </p:cBhvr>
                                    </p:animEffect>
                                  </p:childTnLst>
                                </p:cTn>
                              </p:par>
                              <p:par>
                                <p:cTn id="197" presetID="10" presetClass="entr" presetSubtype="0" fill="hold" grpId="0" nodeType="withEffect">
                                  <p:stCondLst>
                                    <p:cond delay="0"/>
                                  </p:stCondLst>
                                  <p:childTnLst>
                                    <p:set>
                                      <p:cBhvr>
                                        <p:cTn id="198" dur="1" fill="hold">
                                          <p:stCondLst>
                                            <p:cond delay="0"/>
                                          </p:stCondLst>
                                        </p:cTn>
                                        <p:tgtEl>
                                          <p:spTgt spid="128"/>
                                        </p:tgtEl>
                                        <p:attrNameLst>
                                          <p:attrName>style.visibility</p:attrName>
                                        </p:attrNameLst>
                                      </p:cBhvr>
                                      <p:to>
                                        <p:strVal val="visible"/>
                                      </p:to>
                                    </p:set>
                                    <p:animEffect transition="in" filter="fade">
                                      <p:cBhvr>
                                        <p:cTn id="199" dur="500"/>
                                        <p:tgtEl>
                                          <p:spTgt spid="128"/>
                                        </p:tgtEl>
                                      </p:cBhvr>
                                    </p:animEffect>
                                  </p:childTnLst>
                                </p:cTn>
                              </p:par>
                              <p:par>
                                <p:cTn id="200" presetID="10" presetClass="entr" presetSubtype="0" fill="hold" grpId="0" nodeType="withEffect">
                                  <p:stCondLst>
                                    <p:cond delay="0"/>
                                  </p:stCondLst>
                                  <p:childTnLst>
                                    <p:set>
                                      <p:cBhvr>
                                        <p:cTn id="201" dur="1" fill="hold">
                                          <p:stCondLst>
                                            <p:cond delay="0"/>
                                          </p:stCondLst>
                                        </p:cTn>
                                        <p:tgtEl>
                                          <p:spTgt spid="133"/>
                                        </p:tgtEl>
                                        <p:attrNameLst>
                                          <p:attrName>style.visibility</p:attrName>
                                        </p:attrNameLst>
                                      </p:cBhvr>
                                      <p:to>
                                        <p:strVal val="visible"/>
                                      </p:to>
                                    </p:set>
                                    <p:animEffect transition="in" filter="fade">
                                      <p:cBhvr>
                                        <p:cTn id="202" dur="500"/>
                                        <p:tgtEl>
                                          <p:spTgt spid="133"/>
                                        </p:tgtEl>
                                      </p:cBhvr>
                                    </p:animEffect>
                                  </p:childTnLst>
                                </p:cTn>
                              </p:par>
                              <p:par>
                                <p:cTn id="203" presetID="10" presetClass="entr" presetSubtype="0" fill="hold" grpId="0" nodeType="withEffect">
                                  <p:stCondLst>
                                    <p:cond delay="0"/>
                                  </p:stCondLst>
                                  <p:childTnLst>
                                    <p:set>
                                      <p:cBhvr>
                                        <p:cTn id="204" dur="1" fill="hold">
                                          <p:stCondLst>
                                            <p:cond delay="0"/>
                                          </p:stCondLst>
                                        </p:cTn>
                                        <p:tgtEl>
                                          <p:spTgt spid="10">
                                            <p:txEl>
                                              <p:pRg st="0" end="0"/>
                                            </p:txEl>
                                          </p:spTgt>
                                        </p:tgtEl>
                                        <p:attrNameLst>
                                          <p:attrName>style.visibility</p:attrName>
                                        </p:attrNameLst>
                                      </p:cBhvr>
                                      <p:to>
                                        <p:strVal val="visible"/>
                                      </p:to>
                                    </p:set>
                                    <p:animEffect transition="in" filter="fade">
                                      <p:cBhvr>
                                        <p:cTn id="205" dur="500"/>
                                        <p:tgtEl>
                                          <p:spTgt spid="10">
                                            <p:txEl>
                                              <p:pRg st="0" end="0"/>
                                            </p:txEl>
                                          </p:spTgt>
                                        </p:tgtEl>
                                      </p:cBhvr>
                                    </p:animEffect>
                                  </p:childTnLst>
                                </p:cTn>
                              </p:par>
                              <p:par>
                                <p:cTn id="206" presetID="10" presetClass="entr" presetSubtype="0" fill="hold" grpId="0" nodeType="withEffect">
                                  <p:stCondLst>
                                    <p:cond delay="0"/>
                                  </p:stCondLst>
                                  <p:childTnLst>
                                    <p:set>
                                      <p:cBhvr>
                                        <p:cTn id="207" dur="1" fill="hold">
                                          <p:stCondLst>
                                            <p:cond delay="0"/>
                                          </p:stCondLst>
                                        </p:cTn>
                                        <p:tgtEl>
                                          <p:spTgt spid="11">
                                            <p:txEl>
                                              <p:pRg st="0" end="0"/>
                                            </p:txEl>
                                          </p:spTgt>
                                        </p:tgtEl>
                                        <p:attrNameLst>
                                          <p:attrName>style.visibility</p:attrName>
                                        </p:attrNameLst>
                                      </p:cBhvr>
                                      <p:to>
                                        <p:strVal val="visible"/>
                                      </p:to>
                                    </p:set>
                                    <p:animEffect transition="in" filter="fade">
                                      <p:cBhvr>
                                        <p:cTn id="208" dur="500"/>
                                        <p:tgtEl>
                                          <p:spTgt spid="11">
                                            <p:txEl>
                                              <p:pRg st="0" end="0"/>
                                            </p:txEl>
                                          </p:spTgt>
                                        </p:tgtEl>
                                      </p:cBhvr>
                                    </p:animEffect>
                                  </p:childTnLst>
                                </p:cTn>
                              </p:par>
                              <p:par>
                                <p:cTn id="209" presetID="10" presetClass="entr" presetSubtype="0" fill="hold" grpId="0" nodeType="withEffect">
                                  <p:stCondLst>
                                    <p:cond delay="0"/>
                                  </p:stCondLst>
                                  <p:childTnLst>
                                    <p:set>
                                      <p:cBhvr>
                                        <p:cTn id="210" dur="1" fill="hold">
                                          <p:stCondLst>
                                            <p:cond delay="0"/>
                                          </p:stCondLst>
                                        </p:cTn>
                                        <p:tgtEl>
                                          <p:spTgt spid="47"/>
                                        </p:tgtEl>
                                        <p:attrNameLst>
                                          <p:attrName>style.visibility</p:attrName>
                                        </p:attrNameLst>
                                      </p:cBhvr>
                                      <p:to>
                                        <p:strVal val="visible"/>
                                      </p:to>
                                    </p:set>
                                    <p:animEffect transition="in" filter="fade">
                                      <p:cBhvr>
                                        <p:cTn id="211" dur="500"/>
                                        <p:tgtEl>
                                          <p:spTgt spid="47"/>
                                        </p:tgtEl>
                                      </p:cBhvr>
                                    </p:animEffect>
                                  </p:childTnLst>
                                </p:cTn>
                              </p:par>
                              <p:par>
                                <p:cTn id="212" presetID="10" presetClass="entr" presetSubtype="0" fill="hold" grpId="0" nodeType="withEffect">
                                  <p:stCondLst>
                                    <p:cond delay="0"/>
                                  </p:stCondLst>
                                  <p:childTnLst>
                                    <p:set>
                                      <p:cBhvr>
                                        <p:cTn id="213" dur="1" fill="hold">
                                          <p:stCondLst>
                                            <p:cond delay="0"/>
                                          </p:stCondLst>
                                        </p:cTn>
                                        <p:tgtEl>
                                          <p:spTgt spid="52"/>
                                        </p:tgtEl>
                                        <p:attrNameLst>
                                          <p:attrName>style.visibility</p:attrName>
                                        </p:attrNameLst>
                                      </p:cBhvr>
                                      <p:to>
                                        <p:strVal val="visible"/>
                                      </p:to>
                                    </p:set>
                                    <p:animEffect transition="in" filter="fade">
                                      <p:cBhvr>
                                        <p:cTn id="214" dur="500"/>
                                        <p:tgtEl>
                                          <p:spTgt spid="52"/>
                                        </p:tgtEl>
                                      </p:cBhvr>
                                    </p:animEffect>
                                  </p:childTnLst>
                                </p:cTn>
                              </p:par>
                              <p:par>
                                <p:cTn id="215" presetID="10" presetClass="entr" presetSubtype="0" fill="hold" grpId="0" nodeType="withEffect">
                                  <p:stCondLst>
                                    <p:cond delay="0"/>
                                  </p:stCondLst>
                                  <p:childTnLst>
                                    <p:set>
                                      <p:cBhvr>
                                        <p:cTn id="216" dur="1" fill="hold">
                                          <p:stCondLst>
                                            <p:cond delay="0"/>
                                          </p:stCondLst>
                                        </p:cTn>
                                        <p:tgtEl>
                                          <p:spTgt spid="27">
                                            <p:txEl>
                                              <p:pRg st="0" end="0"/>
                                            </p:txEl>
                                          </p:spTgt>
                                        </p:tgtEl>
                                        <p:attrNameLst>
                                          <p:attrName>style.visibility</p:attrName>
                                        </p:attrNameLst>
                                      </p:cBhvr>
                                      <p:to>
                                        <p:strVal val="visible"/>
                                      </p:to>
                                    </p:set>
                                    <p:animEffect transition="in" filter="fade">
                                      <p:cBhvr>
                                        <p:cTn id="217" dur="500"/>
                                        <p:tgtEl>
                                          <p:spTgt spid="27">
                                            <p:txEl>
                                              <p:pRg st="0" end="0"/>
                                            </p:txEl>
                                          </p:spTgt>
                                        </p:tgtEl>
                                      </p:cBhvr>
                                    </p:animEffect>
                                  </p:childTnLst>
                                </p:cTn>
                              </p:par>
                              <p:par>
                                <p:cTn id="218" presetID="10" presetClass="entr" presetSubtype="0" fill="hold" nodeType="withEffect">
                                  <p:stCondLst>
                                    <p:cond delay="0"/>
                                  </p:stCondLst>
                                  <p:childTnLst>
                                    <p:set>
                                      <p:cBhvr>
                                        <p:cTn id="219" dur="1" fill="hold">
                                          <p:stCondLst>
                                            <p:cond delay="0"/>
                                          </p:stCondLst>
                                        </p:cTn>
                                        <p:tgtEl>
                                          <p:spTgt spid="102"/>
                                        </p:tgtEl>
                                        <p:attrNameLst>
                                          <p:attrName>style.visibility</p:attrName>
                                        </p:attrNameLst>
                                      </p:cBhvr>
                                      <p:to>
                                        <p:strVal val="visible"/>
                                      </p:to>
                                    </p:set>
                                    <p:animEffect transition="in" filter="fade">
                                      <p:cBhvr>
                                        <p:cTn id="220" dur="500"/>
                                        <p:tgtEl>
                                          <p:spTgt spid="102"/>
                                        </p:tgtEl>
                                      </p:cBhvr>
                                    </p:animEffect>
                                  </p:childTnLst>
                                </p:cTn>
                              </p:par>
                            </p:childTnLst>
                          </p:cTn>
                        </p:par>
                      </p:childTnLst>
                    </p:cTn>
                  </p:par>
                  <p:par>
                    <p:cTn id="221" fill="hold">
                      <p:stCondLst>
                        <p:cond delay="indefinite"/>
                      </p:stCondLst>
                      <p:childTnLst>
                        <p:par>
                          <p:cTn id="222" fill="hold">
                            <p:stCondLst>
                              <p:cond delay="0"/>
                            </p:stCondLst>
                            <p:childTnLst>
                              <p:par>
                                <p:cTn id="223" presetID="9" presetClass="emph" presetSubtype="0" grpId="1" nodeType="clickEffect">
                                  <p:stCondLst>
                                    <p:cond delay="0"/>
                                  </p:stCondLst>
                                  <p:childTnLst>
                                    <p:set>
                                      <p:cBhvr>
                                        <p:cTn id="224" dur="indefinite"/>
                                        <p:tgtEl>
                                          <p:spTgt spid="111"/>
                                        </p:tgtEl>
                                        <p:attrNameLst>
                                          <p:attrName>style.opacity</p:attrName>
                                        </p:attrNameLst>
                                      </p:cBhvr>
                                      <p:to>
                                        <p:strVal val="0.1"/>
                                      </p:to>
                                    </p:set>
                                    <p:animEffect filter="image" prLst="opacity: 0.1">
                                      <p:cBhvr rctx="IE">
                                        <p:cTn id="225" dur="indefinite"/>
                                        <p:tgtEl>
                                          <p:spTgt spid="111"/>
                                        </p:tgtEl>
                                      </p:cBhvr>
                                    </p:animEffect>
                                  </p:childTnLst>
                                </p:cTn>
                              </p:par>
                              <p:par>
                                <p:cTn id="226" presetID="9" presetClass="emph" presetSubtype="0" nodeType="withEffect">
                                  <p:stCondLst>
                                    <p:cond delay="0"/>
                                  </p:stCondLst>
                                  <p:childTnLst>
                                    <p:set>
                                      <p:cBhvr>
                                        <p:cTn id="227" dur="indefinite"/>
                                        <p:tgtEl>
                                          <p:spTgt spid="123"/>
                                        </p:tgtEl>
                                        <p:attrNameLst>
                                          <p:attrName>style.opacity</p:attrName>
                                        </p:attrNameLst>
                                      </p:cBhvr>
                                      <p:to>
                                        <p:strVal val="0.1"/>
                                      </p:to>
                                    </p:set>
                                    <p:animEffect filter="image" prLst="opacity: 0.1">
                                      <p:cBhvr rctx="IE">
                                        <p:cTn id="228" dur="indefinite"/>
                                        <p:tgtEl>
                                          <p:spTgt spid="123"/>
                                        </p:tgtEl>
                                      </p:cBhvr>
                                    </p:animEffect>
                                  </p:childTnLst>
                                </p:cTn>
                              </p:par>
                              <p:par>
                                <p:cTn id="229" presetID="9" presetClass="emph" presetSubtype="0" grpId="1" nodeType="withEffect">
                                  <p:stCondLst>
                                    <p:cond delay="0"/>
                                  </p:stCondLst>
                                  <p:childTnLst>
                                    <p:set>
                                      <p:cBhvr>
                                        <p:cTn id="230" dur="indefinite"/>
                                        <p:tgtEl>
                                          <p:spTgt spid="128"/>
                                        </p:tgtEl>
                                        <p:attrNameLst>
                                          <p:attrName>style.opacity</p:attrName>
                                        </p:attrNameLst>
                                      </p:cBhvr>
                                      <p:to>
                                        <p:strVal val="0.1"/>
                                      </p:to>
                                    </p:set>
                                    <p:animEffect filter="image" prLst="opacity: 0.1">
                                      <p:cBhvr rctx="IE">
                                        <p:cTn id="231" dur="indefinite"/>
                                        <p:tgtEl>
                                          <p:spTgt spid="128"/>
                                        </p:tgtEl>
                                      </p:cBhvr>
                                    </p:animEffect>
                                  </p:childTnLst>
                                </p:cTn>
                              </p:par>
                              <p:par>
                                <p:cTn id="232" presetID="9" presetClass="emph" presetSubtype="0" grpId="1" nodeType="withEffect">
                                  <p:stCondLst>
                                    <p:cond delay="0"/>
                                  </p:stCondLst>
                                  <p:childTnLst>
                                    <p:set>
                                      <p:cBhvr>
                                        <p:cTn id="233" dur="indefinite"/>
                                        <p:tgtEl>
                                          <p:spTgt spid="133"/>
                                        </p:tgtEl>
                                        <p:attrNameLst>
                                          <p:attrName>style.opacity</p:attrName>
                                        </p:attrNameLst>
                                      </p:cBhvr>
                                      <p:to>
                                        <p:strVal val="0.1"/>
                                      </p:to>
                                    </p:set>
                                    <p:animEffect filter="image" prLst="opacity: 0.1">
                                      <p:cBhvr rctx="IE">
                                        <p:cTn id="234" dur="indefinite"/>
                                        <p:tgtEl>
                                          <p:spTgt spid="133"/>
                                        </p:tgtEl>
                                      </p:cBhvr>
                                    </p:animEffect>
                                  </p:childTnLst>
                                </p:cTn>
                              </p:par>
                              <p:par>
                                <p:cTn id="235" presetID="9" presetClass="emph" presetSubtype="0" grpId="1" nodeType="withEffect">
                                  <p:stCondLst>
                                    <p:cond delay="0"/>
                                  </p:stCondLst>
                                  <p:childTnLst>
                                    <p:set>
                                      <p:cBhvr>
                                        <p:cTn id="236" dur="indefinite"/>
                                        <p:tgtEl>
                                          <p:spTgt spid="10">
                                            <p:txEl>
                                              <p:pRg st="0" end="0"/>
                                            </p:txEl>
                                          </p:spTgt>
                                        </p:tgtEl>
                                        <p:attrNameLst>
                                          <p:attrName>style.opacity</p:attrName>
                                        </p:attrNameLst>
                                      </p:cBhvr>
                                      <p:to>
                                        <p:strVal val="0.1"/>
                                      </p:to>
                                    </p:set>
                                    <p:animEffect filter="image" prLst="opacity: 0.1">
                                      <p:cBhvr rctx="IE">
                                        <p:cTn id="237" dur="indefinite"/>
                                        <p:tgtEl>
                                          <p:spTgt spid="10">
                                            <p:txEl>
                                              <p:pRg st="0" end="0"/>
                                            </p:txEl>
                                          </p:spTgt>
                                        </p:tgtEl>
                                      </p:cBhvr>
                                    </p:animEffect>
                                  </p:childTnLst>
                                </p:cTn>
                              </p:par>
                              <p:par>
                                <p:cTn id="238" presetID="9" presetClass="emph" presetSubtype="0" grpId="1" nodeType="withEffect">
                                  <p:stCondLst>
                                    <p:cond delay="0"/>
                                  </p:stCondLst>
                                  <p:childTnLst>
                                    <p:set>
                                      <p:cBhvr>
                                        <p:cTn id="239" dur="indefinite"/>
                                        <p:tgtEl>
                                          <p:spTgt spid="11">
                                            <p:txEl>
                                              <p:pRg st="0" end="0"/>
                                            </p:txEl>
                                          </p:spTgt>
                                        </p:tgtEl>
                                        <p:attrNameLst>
                                          <p:attrName>style.opacity</p:attrName>
                                        </p:attrNameLst>
                                      </p:cBhvr>
                                      <p:to>
                                        <p:strVal val="0.1"/>
                                      </p:to>
                                    </p:set>
                                    <p:animEffect filter="image" prLst="opacity: 0.1">
                                      <p:cBhvr rctx="IE">
                                        <p:cTn id="240" dur="indefinite"/>
                                        <p:tgtEl>
                                          <p:spTgt spid="11">
                                            <p:txEl>
                                              <p:pRg st="0" end="0"/>
                                            </p:txEl>
                                          </p:spTgt>
                                        </p:tgtEl>
                                      </p:cBhvr>
                                    </p:animEffect>
                                  </p:childTnLst>
                                </p:cTn>
                              </p:par>
                              <p:par>
                                <p:cTn id="241" presetID="9" presetClass="emph" presetSubtype="0" grpId="1" nodeType="withEffect">
                                  <p:stCondLst>
                                    <p:cond delay="0"/>
                                  </p:stCondLst>
                                  <p:childTnLst>
                                    <p:set>
                                      <p:cBhvr>
                                        <p:cTn id="242" dur="indefinite"/>
                                        <p:tgtEl>
                                          <p:spTgt spid="47"/>
                                        </p:tgtEl>
                                        <p:attrNameLst>
                                          <p:attrName>style.opacity</p:attrName>
                                        </p:attrNameLst>
                                      </p:cBhvr>
                                      <p:to>
                                        <p:strVal val="0.1"/>
                                      </p:to>
                                    </p:set>
                                    <p:animEffect filter="image" prLst="opacity: 0.1">
                                      <p:cBhvr rctx="IE">
                                        <p:cTn id="243" dur="indefinite"/>
                                        <p:tgtEl>
                                          <p:spTgt spid="47"/>
                                        </p:tgtEl>
                                      </p:cBhvr>
                                    </p:animEffect>
                                  </p:childTnLst>
                                </p:cTn>
                              </p:par>
                              <p:par>
                                <p:cTn id="244" presetID="9" presetClass="emph" presetSubtype="0" grpId="1" nodeType="withEffect">
                                  <p:stCondLst>
                                    <p:cond delay="0"/>
                                  </p:stCondLst>
                                  <p:childTnLst>
                                    <p:set>
                                      <p:cBhvr>
                                        <p:cTn id="245" dur="indefinite"/>
                                        <p:tgtEl>
                                          <p:spTgt spid="52"/>
                                        </p:tgtEl>
                                        <p:attrNameLst>
                                          <p:attrName>style.opacity</p:attrName>
                                        </p:attrNameLst>
                                      </p:cBhvr>
                                      <p:to>
                                        <p:strVal val="0.1"/>
                                      </p:to>
                                    </p:set>
                                    <p:animEffect filter="image" prLst="opacity: 0.1">
                                      <p:cBhvr rctx="IE">
                                        <p:cTn id="246" dur="indefinite"/>
                                        <p:tgtEl>
                                          <p:spTgt spid="52"/>
                                        </p:tgtEl>
                                      </p:cBhvr>
                                    </p:animEffect>
                                  </p:childTnLst>
                                </p:cTn>
                              </p:par>
                              <p:par>
                                <p:cTn id="247" presetID="9" presetClass="emph" presetSubtype="0" grpId="1" nodeType="withEffect">
                                  <p:stCondLst>
                                    <p:cond delay="0"/>
                                  </p:stCondLst>
                                  <p:childTnLst>
                                    <p:set>
                                      <p:cBhvr>
                                        <p:cTn id="248" dur="indefinite"/>
                                        <p:tgtEl>
                                          <p:spTgt spid="27">
                                            <p:txEl>
                                              <p:pRg st="0" end="0"/>
                                            </p:txEl>
                                          </p:spTgt>
                                        </p:tgtEl>
                                        <p:attrNameLst>
                                          <p:attrName>style.opacity</p:attrName>
                                        </p:attrNameLst>
                                      </p:cBhvr>
                                      <p:to>
                                        <p:strVal val="0.1"/>
                                      </p:to>
                                    </p:set>
                                    <p:animEffect filter="image" prLst="opacity: 0.1">
                                      <p:cBhvr rctx="IE">
                                        <p:cTn id="249" dur="indefinite"/>
                                        <p:tgtEl>
                                          <p:spTgt spid="27">
                                            <p:txEl>
                                              <p:pRg st="0" end="0"/>
                                            </p:txEl>
                                          </p:spTgt>
                                        </p:tgtEl>
                                      </p:cBhvr>
                                    </p:animEffect>
                                  </p:childTnLst>
                                </p:cTn>
                              </p:par>
                              <p:par>
                                <p:cTn id="250" presetID="9" presetClass="emph" presetSubtype="0" nodeType="withEffect">
                                  <p:stCondLst>
                                    <p:cond delay="0"/>
                                  </p:stCondLst>
                                  <p:childTnLst>
                                    <p:set>
                                      <p:cBhvr>
                                        <p:cTn id="251" dur="indefinite"/>
                                        <p:tgtEl>
                                          <p:spTgt spid="102"/>
                                        </p:tgtEl>
                                        <p:attrNameLst>
                                          <p:attrName>style.opacity</p:attrName>
                                        </p:attrNameLst>
                                      </p:cBhvr>
                                      <p:to>
                                        <p:strVal val="0.1"/>
                                      </p:to>
                                    </p:set>
                                    <p:animEffect filter="image" prLst="opacity: 0.1">
                                      <p:cBhvr rctx="IE">
                                        <p:cTn id="252" dur="indefinite"/>
                                        <p:tgtEl>
                                          <p:spTgt spid="102"/>
                                        </p:tgtEl>
                                      </p:cBhvr>
                                    </p:animEffect>
                                  </p:childTnLst>
                                </p:cTn>
                              </p:par>
                              <p:par>
                                <p:cTn id="253" presetID="10" presetClass="entr" presetSubtype="0" fill="hold" grpId="0" nodeType="withEffect">
                                  <p:stCondLst>
                                    <p:cond delay="0"/>
                                  </p:stCondLst>
                                  <p:childTnLst>
                                    <p:set>
                                      <p:cBhvr>
                                        <p:cTn id="254" dur="1" fill="hold">
                                          <p:stCondLst>
                                            <p:cond delay="0"/>
                                          </p:stCondLst>
                                        </p:cTn>
                                        <p:tgtEl>
                                          <p:spTgt spid="112"/>
                                        </p:tgtEl>
                                        <p:attrNameLst>
                                          <p:attrName>style.visibility</p:attrName>
                                        </p:attrNameLst>
                                      </p:cBhvr>
                                      <p:to>
                                        <p:strVal val="visible"/>
                                      </p:to>
                                    </p:set>
                                    <p:animEffect transition="in" filter="fade">
                                      <p:cBhvr>
                                        <p:cTn id="255" dur="500"/>
                                        <p:tgtEl>
                                          <p:spTgt spid="112"/>
                                        </p:tgtEl>
                                      </p:cBhvr>
                                    </p:animEffect>
                                  </p:childTnLst>
                                </p:cTn>
                              </p:par>
                              <p:par>
                                <p:cTn id="256" presetID="10" presetClass="entr" presetSubtype="0" fill="hold" nodeType="withEffect">
                                  <p:stCondLst>
                                    <p:cond delay="0"/>
                                  </p:stCondLst>
                                  <p:childTnLst>
                                    <p:set>
                                      <p:cBhvr>
                                        <p:cTn id="257" dur="1" fill="hold">
                                          <p:stCondLst>
                                            <p:cond delay="0"/>
                                          </p:stCondLst>
                                        </p:cTn>
                                        <p:tgtEl>
                                          <p:spTgt spid="124"/>
                                        </p:tgtEl>
                                        <p:attrNameLst>
                                          <p:attrName>style.visibility</p:attrName>
                                        </p:attrNameLst>
                                      </p:cBhvr>
                                      <p:to>
                                        <p:strVal val="visible"/>
                                      </p:to>
                                    </p:set>
                                    <p:animEffect transition="in" filter="fade">
                                      <p:cBhvr>
                                        <p:cTn id="258" dur="500"/>
                                        <p:tgtEl>
                                          <p:spTgt spid="124"/>
                                        </p:tgtEl>
                                      </p:cBhvr>
                                    </p:animEffect>
                                  </p:childTnLst>
                                </p:cTn>
                              </p:par>
                              <p:par>
                                <p:cTn id="259" presetID="10" presetClass="entr" presetSubtype="0" fill="hold" grpId="0" nodeType="withEffect">
                                  <p:stCondLst>
                                    <p:cond delay="0"/>
                                  </p:stCondLst>
                                  <p:childTnLst>
                                    <p:set>
                                      <p:cBhvr>
                                        <p:cTn id="260" dur="1" fill="hold">
                                          <p:stCondLst>
                                            <p:cond delay="0"/>
                                          </p:stCondLst>
                                        </p:cTn>
                                        <p:tgtEl>
                                          <p:spTgt spid="129"/>
                                        </p:tgtEl>
                                        <p:attrNameLst>
                                          <p:attrName>style.visibility</p:attrName>
                                        </p:attrNameLst>
                                      </p:cBhvr>
                                      <p:to>
                                        <p:strVal val="visible"/>
                                      </p:to>
                                    </p:set>
                                    <p:animEffect transition="in" filter="fade">
                                      <p:cBhvr>
                                        <p:cTn id="261" dur="500"/>
                                        <p:tgtEl>
                                          <p:spTgt spid="129"/>
                                        </p:tgtEl>
                                      </p:cBhvr>
                                    </p:animEffect>
                                  </p:childTnLst>
                                </p:cTn>
                              </p:par>
                              <p:par>
                                <p:cTn id="262" presetID="10" presetClass="entr" presetSubtype="0" fill="hold" grpId="0" nodeType="withEffect">
                                  <p:stCondLst>
                                    <p:cond delay="0"/>
                                  </p:stCondLst>
                                  <p:childTnLst>
                                    <p:set>
                                      <p:cBhvr>
                                        <p:cTn id="263" dur="1" fill="hold">
                                          <p:stCondLst>
                                            <p:cond delay="0"/>
                                          </p:stCondLst>
                                        </p:cTn>
                                        <p:tgtEl>
                                          <p:spTgt spid="134"/>
                                        </p:tgtEl>
                                        <p:attrNameLst>
                                          <p:attrName>style.visibility</p:attrName>
                                        </p:attrNameLst>
                                      </p:cBhvr>
                                      <p:to>
                                        <p:strVal val="visible"/>
                                      </p:to>
                                    </p:set>
                                    <p:animEffect transition="in" filter="fade">
                                      <p:cBhvr>
                                        <p:cTn id="264" dur="500"/>
                                        <p:tgtEl>
                                          <p:spTgt spid="134"/>
                                        </p:tgtEl>
                                      </p:cBhvr>
                                    </p:animEffect>
                                  </p:childTnLst>
                                </p:cTn>
                              </p:par>
                              <p:par>
                                <p:cTn id="265" presetID="10" presetClass="entr" presetSubtype="0" fill="hold" grpId="0" nodeType="withEffect">
                                  <p:stCondLst>
                                    <p:cond delay="0"/>
                                  </p:stCondLst>
                                  <p:childTnLst>
                                    <p:set>
                                      <p:cBhvr>
                                        <p:cTn id="266" dur="1" fill="hold">
                                          <p:stCondLst>
                                            <p:cond delay="0"/>
                                          </p:stCondLst>
                                        </p:cTn>
                                        <p:tgtEl>
                                          <p:spTgt spid="12">
                                            <p:txEl>
                                              <p:pRg st="0" end="0"/>
                                            </p:txEl>
                                          </p:spTgt>
                                        </p:tgtEl>
                                        <p:attrNameLst>
                                          <p:attrName>style.visibility</p:attrName>
                                        </p:attrNameLst>
                                      </p:cBhvr>
                                      <p:to>
                                        <p:strVal val="visible"/>
                                      </p:to>
                                    </p:set>
                                    <p:animEffect transition="in" filter="fade">
                                      <p:cBhvr>
                                        <p:cTn id="267" dur="500"/>
                                        <p:tgtEl>
                                          <p:spTgt spid="12">
                                            <p:txEl>
                                              <p:pRg st="0" end="0"/>
                                            </p:txEl>
                                          </p:spTgt>
                                        </p:tgtEl>
                                      </p:cBhvr>
                                    </p:animEffect>
                                  </p:childTnLst>
                                </p:cTn>
                              </p:par>
                              <p:par>
                                <p:cTn id="268" presetID="10" presetClass="entr" presetSubtype="0" fill="hold" grpId="0" nodeType="withEffect">
                                  <p:stCondLst>
                                    <p:cond delay="0"/>
                                  </p:stCondLst>
                                  <p:childTnLst>
                                    <p:set>
                                      <p:cBhvr>
                                        <p:cTn id="269" dur="1" fill="hold">
                                          <p:stCondLst>
                                            <p:cond delay="0"/>
                                          </p:stCondLst>
                                        </p:cTn>
                                        <p:tgtEl>
                                          <p:spTgt spid="13">
                                            <p:txEl>
                                              <p:pRg st="0" end="0"/>
                                            </p:txEl>
                                          </p:spTgt>
                                        </p:tgtEl>
                                        <p:attrNameLst>
                                          <p:attrName>style.visibility</p:attrName>
                                        </p:attrNameLst>
                                      </p:cBhvr>
                                      <p:to>
                                        <p:strVal val="visible"/>
                                      </p:to>
                                    </p:set>
                                    <p:animEffect transition="in" filter="fade">
                                      <p:cBhvr>
                                        <p:cTn id="270" dur="500"/>
                                        <p:tgtEl>
                                          <p:spTgt spid="13">
                                            <p:txEl>
                                              <p:pRg st="0" end="0"/>
                                            </p:txEl>
                                          </p:spTgt>
                                        </p:tgtEl>
                                      </p:cBhvr>
                                    </p:animEffect>
                                  </p:childTnLst>
                                </p:cTn>
                              </p:par>
                              <p:par>
                                <p:cTn id="271" presetID="10" presetClass="entr" presetSubtype="0" fill="hold" grpId="0" nodeType="withEffect">
                                  <p:stCondLst>
                                    <p:cond delay="0"/>
                                  </p:stCondLst>
                                  <p:childTnLst>
                                    <p:set>
                                      <p:cBhvr>
                                        <p:cTn id="272" dur="1" fill="hold">
                                          <p:stCondLst>
                                            <p:cond delay="0"/>
                                          </p:stCondLst>
                                        </p:cTn>
                                        <p:tgtEl>
                                          <p:spTgt spid="48"/>
                                        </p:tgtEl>
                                        <p:attrNameLst>
                                          <p:attrName>style.visibility</p:attrName>
                                        </p:attrNameLst>
                                      </p:cBhvr>
                                      <p:to>
                                        <p:strVal val="visible"/>
                                      </p:to>
                                    </p:set>
                                    <p:animEffect transition="in" filter="fade">
                                      <p:cBhvr>
                                        <p:cTn id="273" dur="500"/>
                                        <p:tgtEl>
                                          <p:spTgt spid="48"/>
                                        </p:tgtEl>
                                      </p:cBhvr>
                                    </p:animEffect>
                                  </p:childTnLst>
                                </p:cTn>
                              </p:par>
                              <p:par>
                                <p:cTn id="274" presetID="10" presetClass="entr" presetSubtype="0" fill="hold" grpId="0" nodeType="withEffect">
                                  <p:stCondLst>
                                    <p:cond delay="0"/>
                                  </p:stCondLst>
                                  <p:childTnLst>
                                    <p:set>
                                      <p:cBhvr>
                                        <p:cTn id="275" dur="1" fill="hold">
                                          <p:stCondLst>
                                            <p:cond delay="0"/>
                                          </p:stCondLst>
                                        </p:cTn>
                                        <p:tgtEl>
                                          <p:spTgt spid="53"/>
                                        </p:tgtEl>
                                        <p:attrNameLst>
                                          <p:attrName>style.visibility</p:attrName>
                                        </p:attrNameLst>
                                      </p:cBhvr>
                                      <p:to>
                                        <p:strVal val="visible"/>
                                      </p:to>
                                    </p:set>
                                    <p:animEffect transition="in" filter="fade">
                                      <p:cBhvr>
                                        <p:cTn id="276" dur="500"/>
                                        <p:tgtEl>
                                          <p:spTgt spid="53"/>
                                        </p:tgtEl>
                                      </p:cBhvr>
                                    </p:animEffect>
                                  </p:childTnLst>
                                </p:cTn>
                              </p:par>
                              <p:par>
                                <p:cTn id="277" presetID="10" presetClass="entr" presetSubtype="0" fill="hold" grpId="0" nodeType="withEffect">
                                  <p:stCondLst>
                                    <p:cond delay="0"/>
                                  </p:stCondLst>
                                  <p:childTnLst>
                                    <p:set>
                                      <p:cBhvr>
                                        <p:cTn id="278" dur="1" fill="hold">
                                          <p:stCondLst>
                                            <p:cond delay="0"/>
                                          </p:stCondLst>
                                        </p:cTn>
                                        <p:tgtEl>
                                          <p:spTgt spid="28">
                                            <p:txEl>
                                              <p:pRg st="0" end="0"/>
                                            </p:txEl>
                                          </p:spTgt>
                                        </p:tgtEl>
                                        <p:attrNameLst>
                                          <p:attrName>style.visibility</p:attrName>
                                        </p:attrNameLst>
                                      </p:cBhvr>
                                      <p:to>
                                        <p:strVal val="visible"/>
                                      </p:to>
                                    </p:set>
                                    <p:animEffect transition="in" filter="fade">
                                      <p:cBhvr>
                                        <p:cTn id="279" dur="500"/>
                                        <p:tgtEl>
                                          <p:spTgt spid="28">
                                            <p:txEl>
                                              <p:pRg st="0" end="0"/>
                                            </p:txEl>
                                          </p:spTgt>
                                        </p:tgtEl>
                                      </p:cBhvr>
                                    </p:animEffect>
                                  </p:childTnLst>
                                </p:cTn>
                              </p:par>
                              <p:par>
                                <p:cTn id="280" presetID="10" presetClass="entr" presetSubtype="0" fill="hold" nodeType="withEffect">
                                  <p:stCondLst>
                                    <p:cond delay="0"/>
                                  </p:stCondLst>
                                  <p:childTnLst>
                                    <p:set>
                                      <p:cBhvr>
                                        <p:cTn id="281" dur="1" fill="hold">
                                          <p:stCondLst>
                                            <p:cond delay="0"/>
                                          </p:stCondLst>
                                        </p:cTn>
                                        <p:tgtEl>
                                          <p:spTgt spid="155"/>
                                        </p:tgtEl>
                                        <p:attrNameLst>
                                          <p:attrName>style.visibility</p:attrName>
                                        </p:attrNameLst>
                                      </p:cBhvr>
                                      <p:to>
                                        <p:strVal val="visible"/>
                                      </p:to>
                                    </p:set>
                                    <p:animEffect transition="in" filter="fade">
                                      <p:cBhvr>
                                        <p:cTn id="282" dur="500"/>
                                        <p:tgtEl>
                                          <p:spTgt spid="155"/>
                                        </p:tgtEl>
                                      </p:cBhvr>
                                    </p:animEffect>
                                  </p:childTnLst>
                                </p:cTn>
                              </p:par>
                            </p:childTnLst>
                          </p:cTn>
                        </p:par>
                      </p:childTnLst>
                    </p:cTn>
                  </p:par>
                  <p:par>
                    <p:cTn id="283" fill="hold">
                      <p:stCondLst>
                        <p:cond delay="indefinite"/>
                      </p:stCondLst>
                      <p:childTnLst>
                        <p:par>
                          <p:cTn id="284" fill="hold">
                            <p:stCondLst>
                              <p:cond delay="0"/>
                            </p:stCondLst>
                            <p:childTnLst>
                              <p:par>
                                <p:cTn id="285" presetID="9" presetClass="emph" presetSubtype="0" grpId="2" nodeType="clickEffect">
                                  <p:stCondLst>
                                    <p:cond delay="0"/>
                                  </p:stCondLst>
                                  <p:childTnLst>
                                    <p:set>
                                      <p:cBhvr>
                                        <p:cTn id="286" dur="indefinite"/>
                                        <p:tgtEl>
                                          <p:spTgt spid="87"/>
                                        </p:tgtEl>
                                        <p:attrNameLst>
                                          <p:attrName>style.opacity</p:attrName>
                                        </p:attrNameLst>
                                      </p:cBhvr>
                                      <p:to>
                                        <p:strVal val="1"/>
                                      </p:to>
                                    </p:set>
                                    <p:animEffect filter="image" prLst="opacity: 1">
                                      <p:cBhvr rctx="IE">
                                        <p:cTn id="287" dur="indefinite"/>
                                        <p:tgtEl>
                                          <p:spTgt spid="87"/>
                                        </p:tgtEl>
                                      </p:cBhvr>
                                    </p:animEffect>
                                  </p:childTnLst>
                                </p:cTn>
                              </p:par>
                              <p:par>
                                <p:cTn id="288" presetID="9" presetClass="emph" presetSubtype="0" grpId="2" nodeType="withEffect">
                                  <p:stCondLst>
                                    <p:cond delay="0"/>
                                  </p:stCondLst>
                                  <p:childTnLst>
                                    <p:set>
                                      <p:cBhvr>
                                        <p:cTn id="289" dur="indefinite"/>
                                        <p:tgtEl>
                                          <p:spTgt spid="109"/>
                                        </p:tgtEl>
                                        <p:attrNameLst>
                                          <p:attrName>style.opacity</p:attrName>
                                        </p:attrNameLst>
                                      </p:cBhvr>
                                      <p:to>
                                        <p:strVal val="1"/>
                                      </p:to>
                                    </p:set>
                                    <p:animEffect filter="image" prLst="opacity: 1">
                                      <p:cBhvr rctx="IE">
                                        <p:cTn id="290" dur="indefinite"/>
                                        <p:tgtEl>
                                          <p:spTgt spid="109"/>
                                        </p:tgtEl>
                                      </p:cBhvr>
                                    </p:animEffect>
                                  </p:childTnLst>
                                </p:cTn>
                              </p:par>
                              <p:par>
                                <p:cTn id="291" presetID="9" presetClass="emph" presetSubtype="0" grpId="2" nodeType="withEffect">
                                  <p:stCondLst>
                                    <p:cond delay="0"/>
                                  </p:stCondLst>
                                  <p:childTnLst>
                                    <p:set>
                                      <p:cBhvr>
                                        <p:cTn id="292" dur="indefinite"/>
                                        <p:tgtEl>
                                          <p:spTgt spid="110"/>
                                        </p:tgtEl>
                                        <p:attrNameLst>
                                          <p:attrName>style.opacity</p:attrName>
                                        </p:attrNameLst>
                                      </p:cBhvr>
                                      <p:to>
                                        <p:strVal val="1"/>
                                      </p:to>
                                    </p:set>
                                    <p:animEffect filter="image" prLst="opacity: 1">
                                      <p:cBhvr rctx="IE">
                                        <p:cTn id="293" dur="indefinite"/>
                                        <p:tgtEl>
                                          <p:spTgt spid="110"/>
                                        </p:tgtEl>
                                      </p:cBhvr>
                                    </p:animEffect>
                                  </p:childTnLst>
                                </p:cTn>
                              </p:par>
                              <p:par>
                                <p:cTn id="294" presetID="9" presetClass="emph" presetSubtype="0" grpId="2" nodeType="withEffect">
                                  <p:stCondLst>
                                    <p:cond delay="0"/>
                                  </p:stCondLst>
                                  <p:childTnLst>
                                    <p:set>
                                      <p:cBhvr>
                                        <p:cTn id="295" dur="indefinite"/>
                                        <p:tgtEl>
                                          <p:spTgt spid="111"/>
                                        </p:tgtEl>
                                        <p:attrNameLst>
                                          <p:attrName>style.opacity</p:attrName>
                                        </p:attrNameLst>
                                      </p:cBhvr>
                                      <p:to>
                                        <p:strVal val="1"/>
                                      </p:to>
                                    </p:set>
                                    <p:animEffect filter="image" prLst="opacity: 1">
                                      <p:cBhvr rctx="IE">
                                        <p:cTn id="296" dur="indefinite"/>
                                        <p:tgtEl>
                                          <p:spTgt spid="111"/>
                                        </p:tgtEl>
                                      </p:cBhvr>
                                    </p:animEffect>
                                  </p:childTnLst>
                                </p:cTn>
                              </p:par>
                              <p:par>
                                <p:cTn id="297" presetID="9" presetClass="emph" presetSubtype="0" nodeType="withEffect">
                                  <p:stCondLst>
                                    <p:cond delay="0"/>
                                  </p:stCondLst>
                                  <p:childTnLst>
                                    <p:set>
                                      <p:cBhvr>
                                        <p:cTn id="298" dur="indefinite"/>
                                        <p:tgtEl>
                                          <p:spTgt spid="113"/>
                                        </p:tgtEl>
                                        <p:attrNameLst>
                                          <p:attrName>style.opacity</p:attrName>
                                        </p:attrNameLst>
                                      </p:cBhvr>
                                      <p:to>
                                        <p:strVal val="1"/>
                                      </p:to>
                                    </p:set>
                                    <p:animEffect filter="image" prLst="opacity: 1">
                                      <p:cBhvr rctx="IE">
                                        <p:cTn id="299" dur="indefinite"/>
                                        <p:tgtEl>
                                          <p:spTgt spid="113"/>
                                        </p:tgtEl>
                                      </p:cBhvr>
                                    </p:animEffect>
                                  </p:childTnLst>
                                </p:cTn>
                              </p:par>
                              <p:par>
                                <p:cTn id="300" presetID="9" presetClass="emph" presetSubtype="0" nodeType="withEffect">
                                  <p:stCondLst>
                                    <p:cond delay="0"/>
                                  </p:stCondLst>
                                  <p:childTnLst>
                                    <p:set>
                                      <p:cBhvr>
                                        <p:cTn id="301" dur="indefinite"/>
                                        <p:tgtEl>
                                          <p:spTgt spid="121"/>
                                        </p:tgtEl>
                                        <p:attrNameLst>
                                          <p:attrName>style.opacity</p:attrName>
                                        </p:attrNameLst>
                                      </p:cBhvr>
                                      <p:to>
                                        <p:strVal val="1"/>
                                      </p:to>
                                    </p:set>
                                    <p:animEffect filter="image" prLst="opacity: 1">
                                      <p:cBhvr rctx="IE">
                                        <p:cTn id="302" dur="indefinite"/>
                                        <p:tgtEl>
                                          <p:spTgt spid="121"/>
                                        </p:tgtEl>
                                      </p:cBhvr>
                                    </p:animEffect>
                                  </p:childTnLst>
                                </p:cTn>
                              </p:par>
                              <p:par>
                                <p:cTn id="303" presetID="9" presetClass="emph" presetSubtype="0" nodeType="withEffect">
                                  <p:stCondLst>
                                    <p:cond delay="0"/>
                                  </p:stCondLst>
                                  <p:childTnLst>
                                    <p:set>
                                      <p:cBhvr>
                                        <p:cTn id="304" dur="indefinite"/>
                                        <p:tgtEl>
                                          <p:spTgt spid="122"/>
                                        </p:tgtEl>
                                        <p:attrNameLst>
                                          <p:attrName>style.opacity</p:attrName>
                                        </p:attrNameLst>
                                      </p:cBhvr>
                                      <p:to>
                                        <p:strVal val="1"/>
                                      </p:to>
                                    </p:set>
                                    <p:animEffect filter="image" prLst="opacity: 1">
                                      <p:cBhvr rctx="IE">
                                        <p:cTn id="305" dur="indefinite"/>
                                        <p:tgtEl>
                                          <p:spTgt spid="122"/>
                                        </p:tgtEl>
                                      </p:cBhvr>
                                    </p:animEffect>
                                  </p:childTnLst>
                                </p:cTn>
                              </p:par>
                              <p:par>
                                <p:cTn id="306" presetID="9" presetClass="emph" presetSubtype="0" nodeType="withEffect">
                                  <p:stCondLst>
                                    <p:cond delay="0"/>
                                  </p:stCondLst>
                                  <p:childTnLst>
                                    <p:set>
                                      <p:cBhvr>
                                        <p:cTn id="307" dur="indefinite"/>
                                        <p:tgtEl>
                                          <p:spTgt spid="123"/>
                                        </p:tgtEl>
                                        <p:attrNameLst>
                                          <p:attrName>style.opacity</p:attrName>
                                        </p:attrNameLst>
                                      </p:cBhvr>
                                      <p:to>
                                        <p:strVal val="1"/>
                                      </p:to>
                                    </p:set>
                                    <p:animEffect filter="image" prLst="opacity: 1">
                                      <p:cBhvr rctx="IE">
                                        <p:cTn id="308" dur="indefinite"/>
                                        <p:tgtEl>
                                          <p:spTgt spid="123"/>
                                        </p:tgtEl>
                                      </p:cBhvr>
                                    </p:animEffect>
                                  </p:childTnLst>
                                </p:cTn>
                              </p:par>
                              <p:par>
                                <p:cTn id="309" presetID="9" presetClass="emph" presetSubtype="0" grpId="2" nodeType="withEffect">
                                  <p:stCondLst>
                                    <p:cond delay="0"/>
                                  </p:stCondLst>
                                  <p:childTnLst>
                                    <p:set>
                                      <p:cBhvr>
                                        <p:cTn id="310" dur="indefinite"/>
                                        <p:tgtEl>
                                          <p:spTgt spid="125"/>
                                        </p:tgtEl>
                                        <p:attrNameLst>
                                          <p:attrName>style.opacity</p:attrName>
                                        </p:attrNameLst>
                                      </p:cBhvr>
                                      <p:to>
                                        <p:strVal val="1"/>
                                      </p:to>
                                    </p:set>
                                    <p:animEffect filter="image" prLst="opacity: 1">
                                      <p:cBhvr rctx="IE">
                                        <p:cTn id="311" dur="indefinite"/>
                                        <p:tgtEl>
                                          <p:spTgt spid="125"/>
                                        </p:tgtEl>
                                      </p:cBhvr>
                                    </p:animEffect>
                                  </p:childTnLst>
                                </p:cTn>
                              </p:par>
                              <p:par>
                                <p:cTn id="312" presetID="9" presetClass="emph" presetSubtype="0" grpId="2" nodeType="withEffect">
                                  <p:stCondLst>
                                    <p:cond delay="0"/>
                                  </p:stCondLst>
                                  <p:childTnLst>
                                    <p:set>
                                      <p:cBhvr>
                                        <p:cTn id="313" dur="indefinite"/>
                                        <p:tgtEl>
                                          <p:spTgt spid="126"/>
                                        </p:tgtEl>
                                        <p:attrNameLst>
                                          <p:attrName>style.opacity</p:attrName>
                                        </p:attrNameLst>
                                      </p:cBhvr>
                                      <p:to>
                                        <p:strVal val="1"/>
                                      </p:to>
                                    </p:set>
                                    <p:animEffect filter="image" prLst="opacity: 1">
                                      <p:cBhvr rctx="IE">
                                        <p:cTn id="314" dur="indefinite"/>
                                        <p:tgtEl>
                                          <p:spTgt spid="126"/>
                                        </p:tgtEl>
                                      </p:cBhvr>
                                    </p:animEffect>
                                  </p:childTnLst>
                                </p:cTn>
                              </p:par>
                              <p:par>
                                <p:cTn id="315" presetID="9" presetClass="emph" presetSubtype="0" grpId="2" nodeType="withEffect">
                                  <p:stCondLst>
                                    <p:cond delay="0"/>
                                  </p:stCondLst>
                                  <p:childTnLst>
                                    <p:set>
                                      <p:cBhvr>
                                        <p:cTn id="316" dur="indefinite"/>
                                        <p:tgtEl>
                                          <p:spTgt spid="127"/>
                                        </p:tgtEl>
                                        <p:attrNameLst>
                                          <p:attrName>style.opacity</p:attrName>
                                        </p:attrNameLst>
                                      </p:cBhvr>
                                      <p:to>
                                        <p:strVal val="1"/>
                                      </p:to>
                                    </p:set>
                                    <p:animEffect filter="image" prLst="opacity: 1">
                                      <p:cBhvr rctx="IE">
                                        <p:cTn id="317" dur="indefinite"/>
                                        <p:tgtEl>
                                          <p:spTgt spid="127"/>
                                        </p:tgtEl>
                                      </p:cBhvr>
                                    </p:animEffect>
                                  </p:childTnLst>
                                </p:cTn>
                              </p:par>
                              <p:par>
                                <p:cTn id="318" presetID="9" presetClass="emph" presetSubtype="0" grpId="2" nodeType="withEffect">
                                  <p:stCondLst>
                                    <p:cond delay="0"/>
                                  </p:stCondLst>
                                  <p:childTnLst>
                                    <p:set>
                                      <p:cBhvr>
                                        <p:cTn id="319" dur="indefinite"/>
                                        <p:tgtEl>
                                          <p:spTgt spid="128"/>
                                        </p:tgtEl>
                                        <p:attrNameLst>
                                          <p:attrName>style.opacity</p:attrName>
                                        </p:attrNameLst>
                                      </p:cBhvr>
                                      <p:to>
                                        <p:strVal val="1"/>
                                      </p:to>
                                    </p:set>
                                    <p:animEffect filter="image" prLst="opacity: 1">
                                      <p:cBhvr rctx="IE">
                                        <p:cTn id="320" dur="indefinite"/>
                                        <p:tgtEl>
                                          <p:spTgt spid="128"/>
                                        </p:tgtEl>
                                      </p:cBhvr>
                                    </p:animEffect>
                                  </p:childTnLst>
                                </p:cTn>
                              </p:par>
                              <p:par>
                                <p:cTn id="321" presetID="9" presetClass="emph" presetSubtype="0" grpId="2" nodeType="withEffect">
                                  <p:stCondLst>
                                    <p:cond delay="0"/>
                                  </p:stCondLst>
                                  <p:childTnLst>
                                    <p:set>
                                      <p:cBhvr>
                                        <p:cTn id="322" dur="indefinite"/>
                                        <p:tgtEl>
                                          <p:spTgt spid="130"/>
                                        </p:tgtEl>
                                        <p:attrNameLst>
                                          <p:attrName>style.opacity</p:attrName>
                                        </p:attrNameLst>
                                      </p:cBhvr>
                                      <p:to>
                                        <p:strVal val="1"/>
                                      </p:to>
                                    </p:set>
                                    <p:animEffect filter="image" prLst="opacity: 1">
                                      <p:cBhvr rctx="IE">
                                        <p:cTn id="323" dur="indefinite"/>
                                        <p:tgtEl>
                                          <p:spTgt spid="130"/>
                                        </p:tgtEl>
                                      </p:cBhvr>
                                    </p:animEffect>
                                  </p:childTnLst>
                                </p:cTn>
                              </p:par>
                              <p:par>
                                <p:cTn id="324" presetID="9" presetClass="emph" presetSubtype="0" grpId="2" nodeType="withEffect">
                                  <p:stCondLst>
                                    <p:cond delay="0"/>
                                  </p:stCondLst>
                                  <p:childTnLst>
                                    <p:set>
                                      <p:cBhvr>
                                        <p:cTn id="325" dur="indefinite"/>
                                        <p:tgtEl>
                                          <p:spTgt spid="131"/>
                                        </p:tgtEl>
                                        <p:attrNameLst>
                                          <p:attrName>style.opacity</p:attrName>
                                        </p:attrNameLst>
                                      </p:cBhvr>
                                      <p:to>
                                        <p:strVal val="1"/>
                                      </p:to>
                                    </p:set>
                                    <p:animEffect filter="image" prLst="opacity: 1">
                                      <p:cBhvr rctx="IE">
                                        <p:cTn id="326" dur="indefinite"/>
                                        <p:tgtEl>
                                          <p:spTgt spid="131"/>
                                        </p:tgtEl>
                                      </p:cBhvr>
                                    </p:animEffect>
                                  </p:childTnLst>
                                </p:cTn>
                              </p:par>
                              <p:par>
                                <p:cTn id="327" presetID="9" presetClass="emph" presetSubtype="0" grpId="2" nodeType="withEffect">
                                  <p:stCondLst>
                                    <p:cond delay="0"/>
                                  </p:stCondLst>
                                  <p:childTnLst>
                                    <p:set>
                                      <p:cBhvr>
                                        <p:cTn id="328" dur="indefinite"/>
                                        <p:tgtEl>
                                          <p:spTgt spid="132"/>
                                        </p:tgtEl>
                                        <p:attrNameLst>
                                          <p:attrName>style.opacity</p:attrName>
                                        </p:attrNameLst>
                                      </p:cBhvr>
                                      <p:to>
                                        <p:strVal val="1"/>
                                      </p:to>
                                    </p:set>
                                    <p:animEffect filter="image" prLst="opacity: 1">
                                      <p:cBhvr rctx="IE">
                                        <p:cTn id="329" dur="indefinite"/>
                                        <p:tgtEl>
                                          <p:spTgt spid="132"/>
                                        </p:tgtEl>
                                      </p:cBhvr>
                                    </p:animEffect>
                                  </p:childTnLst>
                                </p:cTn>
                              </p:par>
                              <p:par>
                                <p:cTn id="330" presetID="9" presetClass="emph" presetSubtype="0" grpId="2" nodeType="withEffect">
                                  <p:stCondLst>
                                    <p:cond delay="0"/>
                                  </p:stCondLst>
                                  <p:childTnLst>
                                    <p:set>
                                      <p:cBhvr>
                                        <p:cTn id="331" dur="indefinite"/>
                                        <p:tgtEl>
                                          <p:spTgt spid="133"/>
                                        </p:tgtEl>
                                        <p:attrNameLst>
                                          <p:attrName>style.opacity</p:attrName>
                                        </p:attrNameLst>
                                      </p:cBhvr>
                                      <p:to>
                                        <p:strVal val="1"/>
                                      </p:to>
                                    </p:set>
                                    <p:animEffect filter="image" prLst="opacity: 1">
                                      <p:cBhvr rctx="IE">
                                        <p:cTn id="332" dur="indefinite"/>
                                        <p:tgtEl>
                                          <p:spTgt spid="133"/>
                                        </p:tgtEl>
                                      </p:cBhvr>
                                    </p:animEffect>
                                  </p:childTnLst>
                                </p:cTn>
                              </p:par>
                              <p:par>
                                <p:cTn id="333" presetID="9" presetClass="emph" presetSubtype="0" grpId="2" nodeType="withEffect">
                                  <p:stCondLst>
                                    <p:cond delay="0"/>
                                  </p:stCondLst>
                                  <p:childTnLst>
                                    <p:set>
                                      <p:cBhvr>
                                        <p:cTn id="334" dur="indefinite"/>
                                        <p:tgtEl>
                                          <p:spTgt spid="7">
                                            <p:txEl>
                                              <p:pRg st="0" end="0"/>
                                            </p:txEl>
                                          </p:spTgt>
                                        </p:tgtEl>
                                        <p:attrNameLst>
                                          <p:attrName>style.opacity</p:attrName>
                                        </p:attrNameLst>
                                      </p:cBhvr>
                                      <p:to>
                                        <p:strVal val="1"/>
                                      </p:to>
                                    </p:set>
                                    <p:animEffect filter="image" prLst="opacity: 1">
                                      <p:cBhvr rctx="IE">
                                        <p:cTn id="335" dur="indefinite"/>
                                        <p:tgtEl>
                                          <p:spTgt spid="7">
                                            <p:txEl>
                                              <p:pRg st="0" end="0"/>
                                            </p:txEl>
                                          </p:spTgt>
                                        </p:tgtEl>
                                      </p:cBhvr>
                                    </p:animEffect>
                                  </p:childTnLst>
                                </p:cTn>
                              </p:par>
                              <p:par>
                                <p:cTn id="336" presetID="9" presetClass="emph" presetSubtype="0" grpId="2" nodeType="withEffect">
                                  <p:stCondLst>
                                    <p:cond delay="0"/>
                                  </p:stCondLst>
                                  <p:childTnLst>
                                    <p:set>
                                      <p:cBhvr>
                                        <p:cTn id="337" dur="indefinite"/>
                                        <p:tgtEl>
                                          <p:spTgt spid="8">
                                            <p:txEl>
                                              <p:pRg st="0" end="0"/>
                                            </p:txEl>
                                          </p:spTgt>
                                        </p:tgtEl>
                                        <p:attrNameLst>
                                          <p:attrName>style.opacity</p:attrName>
                                        </p:attrNameLst>
                                      </p:cBhvr>
                                      <p:to>
                                        <p:strVal val="1"/>
                                      </p:to>
                                    </p:set>
                                    <p:animEffect filter="image" prLst="opacity: 1">
                                      <p:cBhvr rctx="IE">
                                        <p:cTn id="338" dur="indefinite"/>
                                        <p:tgtEl>
                                          <p:spTgt spid="8">
                                            <p:txEl>
                                              <p:pRg st="0" end="0"/>
                                            </p:txEl>
                                          </p:spTgt>
                                        </p:tgtEl>
                                      </p:cBhvr>
                                    </p:animEffect>
                                  </p:childTnLst>
                                </p:cTn>
                              </p:par>
                              <p:par>
                                <p:cTn id="339" presetID="9" presetClass="emph" presetSubtype="0" grpId="2" nodeType="withEffect">
                                  <p:stCondLst>
                                    <p:cond delay="0"/>
                                  </p:stCondLst>
                                  <p:childTnLst>
                                    <p:set>
                                      <p:cBhvr>
                                        <p:cTn id="340" dur="indefinite"/>
                                        <p:tgtEl>
                                          <p:spTgt spid="9">
                                            <p:txEl>
                                              <p:pRg st="0" end="0"/>
                                            </p:txEl>
                                          </p:spTgt>
                                        </p:tgtEl>
                                        <p:attrNameLst>
                                          <p:attrName>style.opacity</p:attrName>
                                        </p:attrNameLst>
                                      </p:cBhvr>
                                      <p:to>
                                        <p:strVal val="1"/>
                                      </p:to>
                                    </p:set>
                                    <p:animEffect filter="image" prLst="opacity: 1">
                                      <p:cBhvr rctx="IE">
                                        <p:cTn id="341" dur="indefinite"/>
                                        <p:tgtEl>
                                          <p:spTgt spid="9">
                                            <p:txEl>
                                              <p:pRg st="0" end="0"/>
                                            </p:txEl>
                                          </p:spTgt>
                                        </p:tgtEl>
                                      </p:cBhvr>
                                    </p:animEffect>
                                  </p:childTnLst>
                                </p:cTn>
                              </p:par>
                              <p:par>
                                <p:cTn id="342" presetID="9" presetClass="emph" presetSubtype="0" grpId="2" nodeType="withEffect">
                                  <p:stCondLst>
                                    <p:cond delay="0"/>
                                  </p:stCondLst>
                                  <p:childTnLst>
                                    <p:set>
                                      <p:cBhvr>
                                        <p:cTn id="343" dur="indefinite"/>
                                        <p:tgtEl>
                                          <p:spTgt spid="10">
                                            <p:txEl>
                                              <p:pRg st="0" end="0"/>
                                            </p:txEl>
                                          </p:spTgt>
                                        </p:tgtEl>
                                        <p:attrNameLst>
                                          <p:attrName>style.opacity</p:attrName>
                                        </p:attrNameLst>
                                      </p:cBhvr>
                                      <p:to>
                                        <p:strVal val="1"/>
                                      </p:to>
                                    </p:set>
                                    <p:animEffect filter="image" prLst="opacity: 1">
                                      <p:cBhvr rctx="IE">
                                        <p:cTn id="344" dur="indefinite"/>
                                        <p:tgtEl>
                                          <p:spTgt spid="10">
                                            <p:txEl>
                                              <p:pRg st="0" end="0"/>
                                            </p:txEl>
                                          </p:spTgt>
                                        </p:tgtEl>
                                      </p:cBhvr>
                                    </p:animEffect>
                                  </p:childTnLst>
                                </p:cTn>
                              </p:par>
                              <p:par>
                                <p:cTn id="345" presetID="9" presetClass="emph" presetSubtype="0" grpId="2" nodeType="withEffect">
                                  <p:stCondLst>
                                    <p:cond delay="0"/>
                                  </p:stCondLst>
                                  <p:childTnLst>
                                    <p:set>
                                      <p:cBhvr>
                                        <p:cTn id="346" dur="indefinite"/>
                                        <p:tgtEl>
                                          <p:spTgt spid="4">
                                            <p:txEl>
                                              <p:pRg st="0" end="0"/>
                                            </p:txEl>
                                          </p:spTgt>
                                        </p:tgtEl>
                                        <p:attrNameLst>
                                          <p:attrName>style.opacity</p:attrName>
                                        </p:attrNameLst>
                                      </p:cBhvr>
                                      <p:to>
                                        <p:strVal val="1"/>
                                      </p:to>
                                    </p:set>
                                    <p:animEffect filter="image" prLst="opacity: 1">
                                      <p:cBhvr rctx="IE">
                                        <p:cTn id="347" dur="indefinite"/>
                                        <p:tgtEl>
                                          <p:spTgt spid="4">
                                            <p:txEl>
                                              <p:pRg st="0" end="0"/>
                                            </p:txEl>
                                          </p:spTgt>
                                        </p:tgtEl>
                                      </p:cBhvr>
                                    </p:animEffect>
                                  </p:childTnLst>
                                </p:cTn>
                              </p:par>
                              <p:par>
                                <p:cTn id="348" presetID="9" presetClass="emph" presetSubtype="0" grpId="2" nodeType="withEffect">
                                  <p:stCondLst>
                                    <p:cond delay="0"/>
                                  </p:stCondLst>
                                  <p:childTnLst>
                                    <p:set>
                                      <p:cBhvr>
                                        <p:cTn id="349" dur="indefinite"/>
                                        <p:tgtEl>
                                          <p:spTgt spid="5">
                                            <p:txEl>
                                              <p:pRg st="0" end="0"/>
                                            </p:txEl>
                                          </p:spTgt>
                                        </p:tgtEl>
                                        <p:attrNameLst>
                                          <p:attrName>style.opacity</p:attrName>
                                        </p:attrNameLst>
                                      </p:cBhvr>
                                      <p:to>
                                        <p:strVal val="1"/>
                                      </p:to>
                                    </p:set>
                                    <p:animEffect filter="image" prLst="opacity: 1">
                                      <p:cBhvr rctx="IE">
                                        <p:cTn id="350" dur="indefinite"/>
                                        <p:tgtEl>
                                          <p:spTgt spid="5">
                                            <p:txEl>
                                              <p:pRg st="0" end="0"/>
                                            </p:txEl>
                                          </p:spTgt>
                                        </p:tgtEl>
                                      </p:cBhvr>
                                    </p:animEffect>
                                  </p:childTnLst>
                                </p:cTn>
                              </p:par>
                              <p:par>
                                <p:cTn id="351" presetID="9" presetClass="emph" presetSubtype="0" grpId="2" nodeType="withEffect">
                                  <p:stCondLst>
                                    <p:cond delay="0"/>
                                  </p:stCondLst>
                                  <p:childTnLst>
                                    <p:set>
                                      <p:cBhvr>
                                        <p:cTn id="352" dur="indefinite"/>
                                        <p:tgtEl>
                                          <p:spTgt spid="6">
                                            <p:txEl>
                                              <p:pRg st="0" end="0"/>
                                            </p:txEl>
                                          </p:spTgt>
                                        </p:tgtEl>
                                        <p:attrNameLst>
                                          <p:attrName>style.opacity</p:attrName>
                                        </p:attrNameLst>
                                      </p:cBhvr>
                                      <p:to>
                                        <p:strVal val="1"/>
                                      </p:to>
                                    </p:set>
                                    <p:animEffect filter="image" prLst="opacity: 1">
                                      <p:cBhvr rctx="IE">
                                        <p:cTn id="353" dur="indefinite"/>
                                        <p:tgtEl>
                                          <p:spTgt spid="6">
                                            <p:txEl>
                                              <p:pRg st="0" end="0"/>
                                            </p:txEl>
                                          </p:spTgt>
                                        </p:tgtEl>
                                      </p:cBhvr>
                                    </p:animEffect>
                                  </p:childTnLst>
                                </p:cTn>
                              </p:par>
                              <p:par>
                                <p:cTn id="354" presetID="9" presetClass="emph" presetSubtype="0" grpId="2" nodeType="withEffect">
                                  <p:stCondLst>
                                    <p:cond delay="0"/>
                                  </p:stCondLst>
                                  <p:childTnLst>
                                    <p:set>
                                      <p:cBhvr>
                                        <p:cTn id="355" dur="indefinite"/>
                                        <p:tgtEl>
                                          <p:spTgt spid="11">
                                            <p:txEl>
                                              <p:pRg st="0" end="0"/>
                                            </p:txEl>
                                          </p:spTgt>
                                        </p:tgtEl>
                                        <p:attrNameLst>
                                          <p:attrName>style.opacity</p:attrName>
                                        </p:attrNameLst>
                                      </p:cBhvr>
                                      <p:to>
                                        <p:strVal val="1"/>
                                      </p:to>
                                    </p:set>
                                    <p:animEffect filter="image" prLst="opacity: 1">
                                      <p:cBhvr rctx="IE">
                                        <p:cTn id="356" dur="indefinite"/>
                                        <p:tgtEl>
                                          <p:spTgt spid="11">
                                            <p:txEl>
                                              <p:pRg st="0" end="0"/>
                                            </p:txEl>
                                          </p:spTgt>
                                        </p:tgtEl>
                                      </p:cBhvr>
                                    </p:animEffect>
                                  </p:childTnLst>
                                </p:cTn>
                              </p:par>
                              <p:par>
                                <p:cTn id="357" presetID="9" presetClass="emph" presetSubtype="0" grpId="2" nodeType="withEffect">
                                  <p:stCondLst>
                                    <p:cond delay="0"/>
                                  </p:stCondLst>
                                  <p:childTnLst>
                                    <p:set>
                                      <p:cBhvr>
                                        <p:cTn id="358" dur="indefinite"/>
                                        <p:tgtEl>
                                          <p:spTgt spid="45"/>
                                        </p:tgtEl>
                                        <p:attrNameLst>
                                          <p:attrName>style.opacity</p:attrName>
                                        </p:attrNameLst>
                                      </p:cBhvr>
                                      <p:to>
                                        <p:strVal val="1"/>
                                      </p:to>
                                    </p:set>
                                    <p:animEffect filter="image" prLst="opacity: 1">
                                      <p:cBhvr rctx="IE">
                                        <p:cTn id="359" dur="indefinite"/>
                                        <p:tgtEl>
                                          <p:spTgt spid="45"/>
                                        </p:tgtEl>
                                      </p:cBhvr>
                                    </p:animEffect>
                                  </p:childTnLst>
                                </p:cTn>
                              </p:par>
                              <p:par>
                                <p:cTn id="360" presetID="9" presetClass="emph" presetSubtype="0" grpId="2" nodeType="withEffect">
                                  <p:stCondLst>
                                    <p:cond delay="0"/>
                                  </p:stCondLst>
                                  <p:childTnLst>
                                    <p:set>
                                      <p:cBhvr>
                                        <p:cTn id="361" dur="indefinite"/>
                                        <p:tgtEl>
                                          <p:spTgt spid="46"/>
                                        </p:tgtEl>
                                        <p:attrNameLst>
                                          <p:attrName>style.opacity</p:attrName>
                                        </p:attrNameLst>
                                      </p:cBhvr>
                                      <p:to>
                                        <p:strVal val="1"/>
                                      </p:to>
                                    </p:set>
                                    <p:animEffect filter="image" prLst="opacity: 1">
                                      <p:cBhvr rctx="IE">
                                        <p:cTn id="362" dur="indefinite"/>
                                        <p:tgtEl>
                                          <p:spTgt spid="46"/>
                                        </p:tgtEl>
                                      </p:cBhvr>
                                    </p:animEffect>
                                  </p:childTnLst>
                                </p:cTn>
                              </p:par>
                              <p:par>
                                <p:cTn id="363" presetID="9" presetClass="emph" presetSubtype="0" grpId="2" nodeType="withEffect">
                                  <p:stCondLst>
                                    <p:cond delay="0"/>
                                  </p:stCondLst>
                                  <p:childTnLst>
                                    <p:set>
                                      <p:cBhvr>
                                        <p:cTn id="364" dur="indefinite"/>
                                        <p:tgtEl>
                                          <p:spTgt spid="47"/>
                                        </p:tgtEl>
                                        <p:attrNameLst>
                                          <p:attrName>style.opacity</p:attrName>
                                        </p:attrNameLst>
                                      </p:cBhvr>
                                      <p:to>
                                        <p:strVal val="1"/>
                                      </p:to>
                                    </p:set>
                                    <p:animEffect filter="image" prLst="opacity: 1">
                                      <p:cBhvr rctx="IE">
                                        <p:cTn id="365" dur="indefinite"/>
                                        <p:tgtEl>
                                          <p:spTgt spid="47"/>
                                        </p:tgtEl>
                                      </p:cBhvr>
                                    </p:animEffect>
                                  </p:childTnLst>
                                </p:cTn>
                              </p:par>
                              <p:par>
                                <p:cTn id="366" presetID="9" presetClass="emph" presetSubtype="0" grpId="2" nodeType="withEffect">
                                  <p:stCondLst>
                                    <p:cond delay="0"/>
                                  </p:stCondLst>
                                  <p:childTnLst>
                                    <p:set>
                                      <p:cBhvr>
                                        <p:cTn id="367" dur="indefinite"/>
                                        <p:tgtEl>
                                          <p:spTgt spid="49"/>
                                        </p:tgtEl>
                                        <p:attrNameLst>
                                          <p:attrName>style.opacity</p:attrName>
                                        </p:attrNameLst>
                                      </p:cBhvr>
                                      <p:to>
                                        <p:strVal val="1"/>
                                      </p:to>
                                    </p:set>
                                    <p:animEffect filter="image" prLst="opacity: 1">
                                      <p:cBhvr rctx="IE">
                                        <p:cTn id="368" dur="indefinite"/>
                                        <p:tgtEl>
                                          <p:spTgt spid="49"/>
                                        </p:tgtEl>
                                      </p:cBhvr>
                                    </p:animEffect>
                                  </p:childTnLst>
                                </p:cTn>
                              </p:par>
                              <p:par>
                                <p:cTn id="369" presetID="9" presetClass="emph" presetSubtype="0" grpId="2" nodeType="withEffect">
                                  <p:stCondLst>
                                    <p:cond delay="0"/>
                                  </p:stCondLst>
                                  <p:childTnLst>
                                    <p:set>
                                      <p:cBhvr>
                                        <p:cTn id="370" dur="indefinite"/>
                                        <p:tgtEl>
                                          <p:spTgt spid="50"/>
                                        </p:tgtEl>
                                        <p:attrNameLst>
                                          <p:attrName>style.opacity</p:attrName>
                                        </p:attrNameLst>
                                      </p:cBhvr>
                                      <p:to>
                                        <p:strVal val="1"/>
                                      </p:to>
                                    </p:set>
                                    <p:animEffect filter="image" prLst="opacity: 1">
                                      <p:cBhvr rctx="IE">
                                        <p:cTn id="371" dur="indefinite"/>
                                        <p:tgtEl>
                                          <p:spTgt spid="50"/>
                                        </p:tgtEl>
                                      </p:cBhvr>
                                    </p:animEffect>
                                  </p:childTnLst>
                                </p:cTn>
                              </p:par>
                              <p:par>
                                <p:cTn id="372" presetID="9" presetClass="emph" presetSubtype="0" grpId="2" nodeType="withEffect">
                                  <p:stCondLst>
                                    <p:cond delay="0"/>
                                  </p:stCondLst>
                                  <p:childTnLst>
                                    <p:set>
                                      <p:cBhvr>
                                        <p:cTn id="373" dur="indefinite"/>
                                        <p:tgtEl>
                                          <p:spTgt spid="51"/>
                                        </p:tgtEl>
                                        <p:attrNameLst>
                                          <p:attrName>style.opacity</p:attrName>
                                        </p:attrNameLst>
                                      </p:cBhvr>
                                      <p:to>
                                        <p:strVal val="1"/>
                                      </p:to>
                                    </p:set>
                                    <p:animEffect filter="image" prLst="opacity: 1">
                                      <p:cBhvr rctx="IE">
                                        <p:cTn id="374" dur="indefinite"/>
                                        <p:tgtEl>
                                          <p:spTgt spid="51"/>
                                        </p:tgtEl>
                                      </p:cBhvr>
                                    </p:animEffect>
                                  </p:childTnLst>
                                </p:cTn>
                              </p:par>
                              <p:par>
                                <p:cTn id="375" presetID="9" presetClass="emph" presetSubtype="0" grpId="2" nodeType="withEffect">
                                  <p:stCondLst>
                                    <p:cond delay="0"/>
                                  </p:stCondLst>
                                  <p:childTnLst>
                                    <p:set>
                                      <p:cBhvr>
                                        <p:cTn id="376" dur="indefinite"/>
                                        <p:tgtEl>
                                          <p:spTgt spid="52"/>
                                        </p:tgtEl>
                                        <p:attrNameLst>
                                          <p:attrName>style.opacity</p:attrName>
                                        </p:attrNameLst>
                                      </p:cBhvr>
                                      <p:to>
                                        <p:strVal val="1"/>
                                      </p:to>
                                    </p:set>
                                    <p:animEffect filter="image" prLst="opacity: 1">
                                      <p:cBhvr rctx="IE">
                                        <p:cTn id="377" dur="indefinite"/>
                                        <p:tgtEl>
                                          <p:spTgt spid="52"/>
                                        </p:tgtEl>
                                      </p:cBhvr>
                                    </p:animEffect>
                                  </p:childTnLst>
                                </p:cTn>
                              </p:par>
                              <p:par>
                                <p:cTn id="378" presetID="9" presetClass="emph" presetSubtype="0" grpId="2" nodeType="withEffect">
                                  <p:stCondLst>
                                    <p:cond delay="0"/>
                                  </p:stCondLst>
                                  <p:childTnLst>
                                    <p:set>
                                      <p:cBhvr>
                                        <p:cTn id="379" dur="indefinite"/>
                                        <p:tgtEl>
                                          <p:spTgt spid="54"/>
                                        </p:tgtEl>
                                        <p:attrNameLst>
                                          <p:attrName>style.opacity</p:attrName>
                                        </p:attrNameLst>
                                      </p:cBhvr>
                                      <p:to>
                                        <p:strVal val="1"/>
                                      </p:to>
                                    </p:set>
                                    <p:animEffect filter="image" prLst="opacity: 1">
                                      <p:cBhvr rctx="IE">
                                        <p:cTn id="380" dur="indefinite"/>
                                        <p:tgtEl>
                                          <p:spTgt spid="54"/>
                                        </p:tgtEl>
                                      </p:cBhvr>
                                    </p:animEffect>
                                  </p:childTnLst>
                                </p:cTn>
                              </p:par>
                              <p:par>
                                <p:cTn id="381" presetID="9" presetClass="emph" presetSubtype="0" grpId="2" nodeType="withEffect">
                                  <p:stCondLst>
                                    <p:cond delay="0"/>
                                  </p:stCondLst>
                                  <p:childTnLst>
                                    <p:set>
                                      <p:cBhvr>
                                        <p:cTn id="382" dur="indefinite"/>
                                        <p:tgtEl>
                                          <p:spTgt spid="24">
                                            <p:txEl>
                                              <p:pRg st="0" end="0"/>
                                            </p:txEl>
                                          </p:spTgt>
                                        </p:tgtEl>
                                        <p:attrNameLst>
                                          <p:attrName>style.opacity</p:attrName>
                                        </p:attrNameLst>
                                      </p:cBhvr>
                                      <p:to>
                                        <p:strVal val="1"/>
                                      </p:to>
                                    </p:set>
                                    <p:animEffect filter="image" prLst="opacity: 1">
                                      <p:cBhvr rctx="IE">
                                        <p:cTn id="383" dur="indefinite"/>
                                        <p:tgtEl>
                                          <p:spTgt spid="24">
                                            <p:txEl>
                                              <p:pRg st="0" end="0"/>
                                            </p:txEl>
                                          </p:spTgt>
                                        </p:tgtEl>
                                      </p:cBhvr>
                                    </p:animEffect>
                                  </p:childTnLst>
                                </p:cTn>
                              </p:par>
                              <p:par>
                                <p:cTn id="384" presetID="9" presetClass="emph" presetSubtype="0" grpId="2" nodeType="withEffect">
                                  <p:stCondLst>
                                    <p:cond delay="0"/>
                                  </p:stCondLst>
                                  <p:childTnLst>
                                    <p:set>
                                      <p:cBhvr>
                                        <p:cTn id="385" dur="indefinite"/>
                                        <p:tgtEl>
                                          <p:spTgt spid="25">
                                            <p:txEl>
                                              <p:pRg st="0" end="0"/>
                                            </p:txEl>
                                          </p:spTgt>
                                        </p:tgtEl>
                                        <p:attrNameLst>
                                          <p:attrName>style.opacity</p:attrName>
                                        </p:attrNameLst>
                                      </p:cBhvr>
                                      <p:to>
                                        <p:strVal val="1"/>
                                      </p:to>
                                    </p:set>
                                    <p:animEffect filter="image" prLst="opacity: 1">
                                      <p:cBhvr rctx="IE">
                                        <p:cTn id="386" dur="indefinite"/>
                                        <p:tgtEl>
                                          <p:spTgt spid="25">
                                            <p:txEl>
                                              <p:pRg st="0" end="0"/>
                                            </p:txEl>
                                          </p:spTgt>
                                        </p:tgtEl>
                                      </p:cBhvr>
                                    </p:animEffect>
                                  </p:childTnLst>
                                </p:cTn>
                              </p:par>
                              <p:par>
                                <p:cTn id="387" presetID="9" presetClass="emph" presetSubtype="0" grpId="2" nodeType="withEffect">
                                  <p:stCondLst>
                                    <p:cond delay="0"/>
                                  </p:stCondLst>
                                  <p:childTnLst>
                                    <p:set>
                                      <p:cBhvr>
                                        <p:cTn id="388" dur="indefinite"/>
                                        <p:tgtEl>
                                          <p:spTgt spid="26">
                                            <p:txEl>
                                              <p:pRg st="0" end="0"/>
                                            </p:txEl>
                                          </p:spTgt>
                                        </p:tgtEl>
                                        <p:attrNameLst>
                                          <p:attrName>style.opacity</p:attrName>
                                        </p:attrNameLst>
                                      </p:cBhvr>
                                      <p:to>
                                        <p:strVal val="1"/>
                                      </p:to>
                                    </p:set>
                                    <p:animEffect filter="image" prLst="opacity: 1">
                                      <p:cBhvr rctx="IE">
                                        <p:cTn id="389" dur="indefinite"/>
                                        <p:tgtEl>
                                          <p:spTgt spid="26">
                                            <p:txEl>
                                              <p:pRg st="0" end="0"/>
                                            </p:txEl>
                                          </p:spTgt>
                                        </p:tgtEl>
                                      </p:cBhvr>
                                    </p:animEffect>
                                  </p:childTnLst>
                                </p:cTn>
                              </p:par>
                              <p:par>
                                <p:cTn id="390" presetID="9" presetClass="emph" presetSubtype="0" grpId="2" nodeType="withEffect">
                                  <p:stCondLst>
                                    <p:cond delay="0"/>
                                  </p:stCondLst>
                                  <p:childTnLst>
                                    <p:set>
                                      <p:cBhvr>
                                        <p:cTn id="391" dur="indefinite"/>
                                        <p:tgtEl>
                                          <p:spTgt spid="27">
                                            <p:txEl>
                                              <p:pRg st="0" end="0"/>
                                            </p:txEl>
                                          </p:spTgt>
                                        </p:tgtEl>
                                        <p:attrNameLst>
                                          <p:attrName>style.opacity</p:attrName>
                                        </p:attrNameLst>
                                      </p:cBhvr>
                                      <p:to>
                                        <p:strVal val="1"/>
                                      </p:to>
                                    </p:set>
                                    <p:animEffect filter="image" prLst="opacity: 1">
                                      <p:cBhvr rctx="IE">
                                        <p:cTn id="392" dur="indefinite"/>
                                        <p:tgtEl>
                                          <p:spTgt spid="27">
                                            <p:txEl>
                                              <p:pRg st="0" end="0"/>
                                            </p:txEl>
                                          </p:spTgt>
                                        </p:tgtEl>
                                      </p:cBhvr>
                                    </p:animEffect>
                                  </p:childTnLst>
                                </p:cTn>
                              </p:par>
                              <p:par>
                                <p:cTn id="393" presetID="9" presetClass="emph" presetSubtype="0" nodeType="withEffect">
                                  <p:stCondLst>
                                    <p:cond delay="0"/>
                                  </p:stCondLst>
                                  <p:childTnLst>
                                    <p:set>
                                      <p:cBhvr>
                                        <p:cTn id="394" dur="indefinite"/>
                                        <p:tgtEl>
                                          <p:spTgt spid="86"/>
                                        </p:tgtEl>
                                        <p:attrNameLst>
                                          <p:attrName>style.opacity</p:attrName>
                                        </p:attrNameLst>
                                      </p:cBhvr>
                                      <p:to>
                                        <p:strVal val="1"/>
                                      </p:to>
                                    </p:set>
                                    <p:animEffect filter="image" prLst="opacity: 1">
                                      <p:cBhvr rctx="IE">
                                        <p:cTn id="395" dur="indefinite"/>
                                        <p:tgtEl>
                                          <p:spTgt spid="86"/>
                                        </p:tgtEl>
                                      </p:cBhvr>
                                    </p:animEffect>
                                  </p:childTnLst>
                                </p:cTn>
                              </p:par>
                              <p:par>
                                <p:cTn id="396" presetID="9" presetClass="emph" presetSubtype="0" nodeType="withEffect">
                                  <p:stCondLst>
                                    <p:cond delay="0"/>
                                  </p:stCondLst>
                                  <p:childTnLst>
                                    <p:set>
                                      <p:cBhvr>
                                        <p:cTn id="397" dur="indefinite"/>
                                        <p:tgtEl>
                                          <p:spTgt spid="102"/>
                                        </p:tgtEl>
                                        <p:attrNameLst>
                                          <p:attrName>style.opacity</p:attrName>
                                        </p:attrNameLst>
                                      </p:cBhvr>
                                      <p:to>
                                        <p:strVal val="1"/>
                                      </p:to>
                                    </p:set>
                                    <p:animEffect filter="image" prLst="opacity: 1">
                                      <p:cBhvr rctx="IE">
                                        <p:cTn id="398" dur="indefinite"/>
                                        <p:tgtEl>
                                          <p:spTgt spid="102"/>
                                        </p:tgtEl>
                                      </p:cBhvr>
                                    </p:animEffect>
                                  </p:childTnLst>
                                </p:cTn>
                              </p:par>
                              <p:par>
                                <p:cTn id="399" presetID="9" presetClass="emph" presetSubtype="0" nodeType="withEffect">
                                  <p:stCondLst>
                                    <p:cond delay="0"/>
                                  </p:stCondLst>
                                  <p:childTnLst>
                                    <p:set>
                                      <p:cBhvr>
                                        <p:cTn id="400" dur="indefinite"/>
                                        <p:tgtEl>
                                          <p:spTgt spid="117"/>
                                        </p:tgtEl>
                                        <p:attrNameLst>
                                          <p:attrName>style.opacity</p:attrName>
                                        </p:attrNameLst>
                                      </p:cBhvr>
                                      <p:to>
                                        <p:strVal val="1"/>
                                      </p:to>
                                    </p:set>
                                    <p:animEffect filter="image" prLst="opacity: 1">
                                      <p:cBhvr rctx="IE">
                                        <p:cTn id="401" dur="indefinite"/>
                                        <p:tgtEl>
                                          <p:spTgt spid="117"/>
                                        </p:tgtEl>
                                      </p:cBhvr>
                                    </p:animEffect>
                                  </p:childTnLst>
                                </p:cTn>
                              </p:par>
                              <p:par>
                                <p:cTn id="402" presetID="9" presetClass="emph" presetSubtype="0" nodeType="withEffect">
                                  <p:stCondLst>
                                    <p:cond delay="0"/>
                                  </p:stCondLst>
                                  <p:childTnLst>
                                    <p:set>
                                      <p:cBhvr>
                                        <p:cTn id="403" dur="indefinite"/>
                                        <p:tgtEl>
                                          <p:spTgt spid="165"/>
                                        </p:tgtEl>
                                        <p:attrNameLst>
                                          <p:attrName>style.opacity</p:attrName>
                                        </p:attrNameLst>
                                      </p:cBhvr>
                                      <p:to>
                                        <p:strVal val="1"/>
                                      </p:to>
                                    </p:set>
                                    <p:animEffect filter="image" prLst="opacity: 1">
                                      <p:cBhvr rctx="IE">
                                        <p:cTn id="404" dur="indefinite"/>
                                        <p:tgtEl>
                                          <p:spTgt spid="1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 grpId="0" animBg="1"/>
      <p:bldP spid="87" grpId="1" animBg="1"/>
      <p:bldP spid="87" grpId="2" animBg="1"/>
      <p:bldP spid="109" grpId="0" animBg="1"/>
      <p:bldP spid="109" grpId="1" animBg="1"/>
      <p:bldP spid="109" grpId="2" animBg="1"/>
      <p:bldP spid="110" grpId="0" animBg="1"/>
      <p:bldP spid="110" grpId="1" animBg="1"/>
      <p:bldP spid="110" grpId="2" animBg="1"/>
      <p:bldP spid="111" grpId="0" animBg="1"/>
      <p:bldP spid="111" grpId="1" animBg="1"/>
      <p:bldP spid="111" grpId="2" animBg="1"/>
      <p:bldP spid="112" grpId="0" animBg="1"/>
      <p:bldP spid="125" grpId="0" animBg="1"/>
      <p:bldP spid="125" grpId="1" animBg="1"/>
      <p:bldP spid="125" grpId="2" animBg="1"/>
      <p:bldP spid="126" grpId="0" animBg="1"/>
      <p:bldP spid="126" grpId="1" animBg="1"/>
      <p:bldP spid="126" grpId="2" animBg="1"/>
      <p:bldP spid="127" grpId="0" animBg="1"/>
      <p:bldP spid="127" grpId="1" animBg="1"/>
      <p:bldP spid="127" grpId="2" animBg="1"/>
      <p:bldP spid="128" grpId="0" animBg="1"/>
      <p:bldP spid="128" grpId="1" animBg="1"/>
      <p:bldP spid="128" grpId="2" animBg="1"/>
      <p:bldP spid="129" grpId="0" animBg="1"/>
      <p:bldP spid="130" grpId="0" animBg="1"/>
      <p:bldP spid="130" grpId="1" animBg="1"/>
      <p:bldP spid="130" grpId="2" animBg="1"/>
      <p:bldP spid="131" grpId="0" animBg="1"/>
      <p:bldP spid="131" grpId="1" animBg="1"/>
      <p:bldP spid="131" grpId="2" animBg="1"/>
      <p:bldP spid="132" grpId="0" animBg="1"/>
      <p:bldP spid="132" grpId="1" animBg="1"/>
      <p:bldP spid="132" grpId="2" animBg="1"/>
      <p:bldP spid="133" grpId="0" animBg="1"/>
      <p:bldP spid="133" grpId="1" animBg="1"/>
      <p:bldP spid="133" grpId="2" animBg="1"/>
      <p:bldP spid="134" grpId="0" animBg="1"/>
      <p:bldP spid="7" grpId="0" build="p"/>
      <p:bldP spid="7" grpId="1" build="p"/>
      <p:bldP spid="7" grpId="2" build="p"/>
      <p:bldP spid="8" grpId="0" build="p"/>
      <p:bldP spid="8" grpId="1" build="p"/>
      <p:bldP spid="8" grpId="2" build="p"/>
      <p:bldP spid="9" grpId="0" build="p"/>
      <p:bldP spid="9" grpId="1" build="p"/>
      <p:bldP spid="9" grpId="2" build="p"/>
      <p:bldP spid="10" grpId="0" build="p"/>
      <p:bldP spid="10" grpId="1" build="p"/>
      <p:bldP spid="10" grpId="2" build="p"/>
      <p:bldP spid="12" grpId="0" build="p"/>
      <p:bldP spid="4" grpId="0" build="p"/>
      <p:bldP spid="4" grpId="1" build="p"/>
      <p:bldP spid="4" grpId="2" build="p"/>
      <p:bldP spid="5" grpId="0" build="p"/>
      <p:bldP spid="5" grpId="1" build="p"/>
      <p:bldP spid="5" grpId="2" build="p"/>
      <p:bldP spid="6" grpId="0" build="p"/>
      <p:bldP spid="6" grpId="1" build="p"/>
      <p:bldP spid="6" grpId="2" build="p"/>
      <p:bldP spid="11" grpId="0" build="p"/>
      <p:bldP spid="11" grpId="1" build="p"/>
      <p:bldP spid="11" grpId="2" build="p"/>
      <p:bldP spid="13" grpId="0" build="p"/>
      <p:bldP spid="45" grpId="0"/>
      <p:bldP spid="45" grpId="1"/>
      <p:bldP spid="45" grpId="2"/>
      <p:bldP spid="46" grpId="0"/>
      <p:bldP spid="46" grpId="1"/>
      <p:bldP spid="46" grpId="2"/>
      <p:bldP spid="47" grpId="0"/>
      <p:bldP spid="47" grpId="1"/>
      <p:bldP spid="47" grpId="2"/>
      <p:bldP spid="48" grpId="0"/>
      <p:bldP spid="49" grpId="0"/>
      <p:bldP spid="49" grpId="1"/>
      <p:bldP spid="49" grpId="2"/>
      <p:bldP spid="50" grpId="0"/>
      <p:bldP spid="50" grpId="1"/>
      <p:bldP spid="50" grpId="2"/>
      <p:bldP spid="51" grpId="0"/>
      <p:bldP spid="51" grpId="1"/>
      <p:bldP spid="51" grpId="2"/>
      <p:bldP spid="52" grpId="0"/>
      <p:bldP spid="52" grpId="1"/>
      <p:bldP spid="52" grpId="2"/>
      <p:bldP spid="53" grpId="0"/>
      <p:bldP spid="54" grpId="0"/>
      <p:bldP spid="54" grpId="1"/>
      <p:bldP spid="54" grpId="2"/>
      <p:bldP spid="24" grpId="0" build="p"/>
      <p:bldP spid="24" grpId="1" build="p"/>
      <p:bldP spid="24" grpId="2" build="p"/>
      <p:bldP spid="25" grpId="0" build="p"/>
      <p:bldP spid="25" grpId="1" build="p"/>
      <p:bldP spid="25" grpId="2" build="p"/>
      <p:bldP spid="26" grpId="0" build="p"/>
      <p:bldP spid="26" grpId="1" build="p"/>
      <p:bldP spid="26" grpId="2" build="p"/>
      <p:bldP spid="27" grpId="0" build="p"/>
      <p:bldP spid="27" grpId="1" build="p"/>
      <p:bldP spid="27" grpId="2" build="p"/>
      <p:bldP spid="28"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737"/>
        <p:cNvGrpSpPr/>
        <p:nvPr/>
      </p:nvGrpSpPr>
      <p:grpSpPr>
        <a:xfrm>
          <a:off x="0" y="0"/>
          <a:ext cx="0" cy="0"/>
          <a:chOff x="0" y="0"/>
          <a:chExt cx="0" cy="0"/>
        </a:xfrm>
      </p:grpSpPr>
      <p:sp>
        <p:nvSpPr>
          <p:cNvPr id="150" name="Rectangle 149">
            <a:extLst>
              <a:ext uri="{FF2B5EF4-FFF2-40B4-BE49-F238E27FC236}">
                <a16:creationId xmlns:a16="http://schemas.microsoft.com/office/drawing/2014/main" id="{0392D18A-98DA-094B-B62C-031CE914F5CC}"/>
              </a:ext>
            </a:extLst>
          </p:cNvPr>
          <p:cNvSpPr/>
          <p:nvPr/>
        </p:nvSpPr>
        <p:spPr bwMode="auto">
          <a:xfrm>
            <a:off x="394937" y="1048487"/>
            <a:ext cx="2000815" cy="5477347"/>
          </a:xfrm>
          <a:prstGeom prst="rect">
            <a:avLst/>
          </a:prstGeom>
          <a:noFill/>
          <a:ln w="12700" cap="rnd">
            <a:solidFill>
              <a:srgbClr val="0078D7"/>
            </a:solidFill>
            <a:miter lim="800000"/>
            <a:headEnd/>
            <a:tailEnd/>
          </a:ln>
          <a:effectLst/>
          <a:extLst/>
        </p:spPr>
        <p:txBody>
          <a:bodyPr wrap="none" rtlCol="0" anchor="ct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51" name="Rectangle 150">
            <a:extLst>
              <a:ext uri="{FF2B5EF4-FFF2-40B4-BE49-F238E27FC236}">
                <a16:creationId xmlns:a16="http://schemas.microsoft.com/office/drawing/2014/main" id="{A536A2DE-BC85-7744-A882-4EF87B285C1B}"/>
              </a:ext>
            </a:extLst>
          </p:cNvPr>
          <p:cNvSpPr/>
          <p:nvPr/>
        </p:nvSpPr>
        <p:spPr bwMode="auto">
          <a:xfrm>
            <a:off x="2743710" y="1048487"/>
            <a:ext cx="2000815" cy="5477347"/>
          </a:xfrm>
          <a:prstGeom prst="rect">
            <a:avLst/>
          </a:prstGeom>
          <a:noFill/>
          <a:ln w="12700" cap="rnd">
            <a:solidFill>
              <a:srgbClr val="0078D7"/>
            </a:solidFill>
            <a:miter lim="800000"/>
            <a:headEnd/>
            <a:tailEnd/>
          </a:ln>
          <a:effectLst/>
          <a:extLst/>
        </p:spPr>
        <p:txBody>
          <a:bodyPr wrap="none" rtlCol="0" anchor="ct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52" name="Rectangle 151">
            <a:extLst>
              <a:ext uri="{FF2B5EF4-FFF2-40B4-BE49-F238E27FC236}">
                <a16:creationId xmlns:a16="http://schemas.microsoft.com/office/drawing/2014/main" id="{B4C0EE29-C80E-3D46-AF8D-6086079FA944}"/>
              </a:ext>
            </a:extLst>
          </p:cNvPr>
          <p:cNvSpPr/>
          <p:nvPr/>
        </p:nvSpPr>
        <p:spPr bwMode="auto">
          <a:xfrm>
            <a:off x="5094911" y="1048487"/>
            <a:ext cx="2000815" cy="5477347"/>
          </a:xfrm>
          <a:prstGeom prst="rect">
            <a:avLst/>
          </a:prstGeom>
          <a:noFill/>
          <a:ln w="12700" cap="rnd">
            <a:solidFill>
              <a:srgbClr val="0078D7"/>
            </a:solidFill>
            <a:miter lim="800000"/>
            <a:headEnd/>
            <a:tailEnd/>
          </a:ln>
          <a:effectLst/>
          <a:extLst/>
        </p:spPr>
        <p:txBody>
          <a:bodyPr wrap="none" rtlCol="0" anchor="ct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53" name="Rectangle 152">
            <a:extLst>
              <a:ext uri="{FF2B5EF4-FFF2-40B4-BE49-F238E27FC236}">
                <a16:creationId xmlns:a16="http://schemas.microsoft.com/office/drawing/2014/main" id="{3E7CB7EC-AAD5-724E-9BB4-7F8917FA7E1A}"/>
              </a:ext>
            </a:extLst>
          </p:cNvPr>
          <p:cNvSpPr/>
          <p:nvPr/>
        </p:nvSpPr>
        <p:spPr bwMode="auto">
          <a:xfrm>
            <a:off x="7446114" y="1048487"/>
            <a:ext cx="2000815" cy="5477347"/>
          </a:xfrm>
          <a:prstGeom prst="rect">
            <a:avLst/>
          </a:prstGeom>
          <a:noFill/>
          <a:ln w="12700" cap="rnd">
            <a:solidFill>
              <a:srgbClr val="0078D7"/>
            </a:solidFill>
            <a:miter lim="800000"/>
            <a:headEnd/>
            <a:tailEnd/>
          </a:ln>
          <a:effectLst/>
          <a:extLst/>
        </p:spPr>
        <p:txBody>
          <a:bodyPr wrap="none" rtlCol="0" anchor="ct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54" name="Rectangle 153">
            <a:extLst>
              <a:ext uri="{FF2B5EF4-FFF2-40B4-BE49-F238E27FC236}">
                <a16:creationId xmlns:a16="http://schemas.microsoft.com/office/drawing/2014/main" id="{127772F1-D9FF-6342-970A-32EEC192FA84}"/>
              </a:ext>
            </a:extLst>
          </p:cNvPr>
          <p:cNvSpPr/>
          <p:nvPr/>
        </p:nvSpPr>
        <p:spPr bwMode="auto">
          <a:xfrm>
            <a:off x="9802187" y="1048487"/>
            <a:ext cx="2000815" cy="5477347"/>
          </a:xfrm>
          <a:prstGeom prst="rect">
            <a:avLst/>
          </a:prstGeom>
          <a:noFill/>
          <a:ln w="12700" cap="rnd">
            <a:solidFill>
              <a:srgbClr val="0078D7"/>
            </a:solidFill>
            <a:miter lim="800000"/>
            <a:headEnd/>
            <a:tailEnd/>
          </a:ln>
          <a:effectLst/>
          <a:extLst/>
        </p:spPr>
        <p:txBody>
          <a:bodyPr wrap="none" rtlCol="0" anchor="ct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cxnSp>
        <p:nvCxnSpPr>
          <p:cNvPr id="155" name="Shape 770">
            <a:extLst>
              <a:ext uri="{FF2B5EF4-FFF2-40B4-BE49-F238E27FC236}">
                <a16:creationId xmlns:a16="http://schemas.microsoft.com/office/drawing/2014/main" id="{1C8BD9CF-4908-5645-BD08-9E32F64BF69C}"/>
              </a:ext>
            </a:extLst>
          </p:cNvPr>
          <p:cNvCxnSpPr/>
          <p:nvPr/>
        </p:nvCxnSpPr>
        <p:spPr>
          <a:xfrm>
            <a:off x="396903" y="1545493"/>
            <a:ext cx="1996882" cy="0"/>
          </a:xfrm>
          <a:prstGeom prst="straightConnector1">
            <a:avLst/>
          </a:prstGeom>
          <a:noFill/>
          <a:ln w="12700" cap="flat" cmpd="sng">
            <a:solidFill>
              <a:srgbClr val="0078D7"/>
            </a:solidFill>
            <a:prstDash val="solid"/>
            <a:round/>
            <a:headEnd type="none" w="lg" len="lg"/>
            <a:tailEnd type="none" w="lg" len="lg"/>
          </a:ln>
        </p:spPr>
      </p:cxnSp>
      <p:cxnSp>
        <p:nvCxnSpPr>
          <p:cNvPr id="156" name="Shape 770">
            <a:extLst>
              <a:ext uri="{FF2B5EF4-FFF2-40B4-BE49-F238E27FC236}">
                <a16:creationId xmlns:a16="http://schemas.microsoft.com/office/drawing/2014/main" id="{103D37E2-0056-6240-8BB8-E530F60F89A6}"/>
              </a:ext>
            </a:extLst>
          </p:cNvPr>
          <p:cNvCxnSpPr/>
          <p:nvPr/>
        </p:nvCxnSpPr>
        <p:spPr>
          <a:xfrm>
            <a:off x="2745676" y="1545493"/>
            <a:ext cx="1996882" cy="0"/>
          </a:xfrm>
          <a:prstGeom prst="straightConnector1">
            <a:avLst/>
          </a:prstGeom>
          <a:noFill/>
          <a:ln w="12700" cap="flat" cmpd="sng">
            <a:solidFill>
              <a:srgbClr val="0078D7"/>
            </a:solidFill>
            <a:prstDash val="solid"/>
            <a:round/>
            <a:headEnd type="none" w="lg" len="lg"/>
            <a:tailEnd type="none" w="lg" len="lg"/>
          </a:ln>
        </p:spPr>
      </p:cxnSp>
      <p:cxnSp>
        <p:nvCxnSpPr>
          <p:cNvPr id="157" name="Shape 770">
            <a:extLst>
              <a:ext uri="{FF2B5EF4-FFF2-40B4-BE49-F238E27FC236}">
                <a16:creationId xmlns:a16="http://schemas.microsoft.com/office/drawing/2014/main" id="{20D8CBDF-DF0F-F240-A5BB-691CCA49F168}"/>
              </a:ext>
            </a:extLst>
          </p:cNvPr>
          <p:cNvCxnSpPr/>
          <p:nvPr/>
        </p:nvCxnSpPr>
        <p:spPr>
          <a:xfrm>
            <a:off x="5096877" y="1545493"/>
            <a:ext cx="1996882" cy="0"/>
          </a:xfrm>
          <a:prstGeom prst="straightConnector1">
            <a:avLst/>
          </a:prstGeom>
          <a:noFill/>
          <a:ln w="12700" cap="flat" cmpd="sng">
            <a:solidFill>
              <a:srgbClr val="0078D7"/>
            </a:solidFill>
            <a:prstDash val="solid"/>
            <a:round/>
            <a:headEnd type="none" w="lg" len="lg"/>
            <a:tailEnd type="none" w="lg" len="lg"/>
          </a:ln>
        </p:spPr>
      </p:cxnSp>
      <p:cxnSp>
        <p:nvCxnSpPr>
          <p:cNvPr id="158" name="Shape 770">
            <a:extLst>
              <a:ext uri="{FF2B5EF4-FFF2-40B4-BE49-F238E27FC236}">
                <a16:creationId xmlns:a16="http://schemas.microsoft.com/office/drawing/2014/main" id="{1D4142E9-A998-5C4C-88FC-CD5FA9D7558E}"/>
              </a:ext>
            </a:extLst>
          </p:cNvPr>
          <p:cNvCxnSpPr/>
          <p:nvPr/>
        </p:nvCxnSpPr>
        <p:spPr>
          <a:xfrm>
            <a:off x="7448080" y="1545493"/>
            <a:ext cx="1996882" cy="0"/>
          </a:xfrm>
          <a:prstGeom prst="straightConnector1">
            <a:avLst/>
          </a:prstGeom>
          <a:noFill/>
          <a:ln w="12700" cap="flat" cmpd="sng">
            <a:solidFill>
              <a:srgbClr val="0078D7"/>
            </a:solidFill>
            <a:prstDash val="solid"/>
            <a:round/>
            <a:headEnd type="none" w="lg" len="lg"/>
            <a:tailEnd type="none" w="lg" len="lg"/>
          </a:ln>
        </p:spPr>
      </p:cxnSp>
      <p:cxnSp>
        <p:nvCxnSpPr>
          <p:cNvPr id="159" name="Shape 770">
            <a:extLst>
              <a:ext uri="{FF2B5EF4-FFF2-40B4-BE49-F238E27FC236}">
                <a16:creationId xmlns:a16="http://schemas.microsoft.com/office/drawing/2014/main" id="{F76DB70D-7465-5E42-99B6-330A1402060C}"/>
              </a:ext>
            </a:extLst>
          </p:cNvPr>
          <p:cNvCxnSpPr/>
          <p:nvPr/>
        </p:nvCxnSpPr>
        <p:spPr>
          <a:xfrm>
            <a:off x="9804153" y="1545493"/>
            <a:ext cx="1996882" cy="0"/>
          </a:xfrm>
          <a:prstGeom prst="straightConnector1">
            <a:avLst/>
          </a:prstGeom>
          <a:noFill/>
          <a:ln w="12700" cap="flat" cmpd="sng">
            <a:solidFill>
              <a:srgbClr val="0078D7"/>
            </a:solidFill>
            <a:prstDash val="solid"/>
            <a:round/>
            <a:headEnd type="none" w="lg" len="lg"/>
            <a:tailEnd type="none" w="lg" len="lg"/>
          </a:ln>
        </p:spPr>
      </p:cxnSp>
      <p:sp>
        <p:nvSpPr>
          <p:cNvPr id="160" name="Freeform 3">
            <a:extLst>
              <a:ext uri="{FF2B5EF4-FFF2-40B4-BE49-F238E27FC236}">
                <a16:creationId xmlns:a16="http://schemas.microsoft.com/office/drawing/2014/main" id="{E4C8C9A5-2CBA-3447-9323-5D022F91C4E5}"/>
              </a:ext>
            </a:extLst>
          </p:cNvPr>
          <p:cNvSpPr/>
          <p:nvPr/>
        </p:nvSpPr>
        <p:spPr bwMode="auto">
          <a:xfrm rot="10800000">
            <a:off x="398566" y="2723459"/>
            <a:ext cx="1993557" cy="140045"/>
          </a:xfrm>
          <a:custGeom>
            <a:avLst/>
            <a:gdLst>
              <a:gd name="connsiteX0" fmla="*/ 0 w 914400"/>
              <a:gd name="connsiteY0" fmla="*/ 453081 h 461319"/>
              <a:gd name="connsiteX1" fmla="*/ 453081 w 914400"/>
              <a:gd name="connsiteY1" fmla="*/ 0 h 461319"/>
              <a:gd name="connsiteX2" fmla="*/ 914400 w 914400"/>
              <a:gd name="connsiteY2" fmla="*/ 461319 h 461319"/>
            </a:gdLst>
            <a:ahLst/>
            <a:cxnLst>
              <a:cxn ang="0">
                <a:pos x="connsiteX0" y="connsiteY0"/>
              </a:cxn>
              <a:cxn ang="0">
                <a:pos x="connsiteX1" y="connsiteY1"/>
              </a:cxn>
              <a:cxn ang="0">
                <a:pos x="connsiteX2" y="connsiteY2"/>
              </a:cxn>
            </a:cxnLst>
            <a:rect l="l" t="t" r="r" b="b"/>
            <a:pathLst>
              <a:path w="914400" h="461319">
                <a:moveTo>
                  <a:pt x="0" y="453081"/>
                </a:moveTo>
                <a:lnTo>
                  <a:pt x="453081" y="0"/>
                </a:lnTo>
                <a:lnTo>
                  <a:pt x="914400" y="461319"/>
                </a:lnTo>
              </a:path>
            </a:pathLst>
          </a:custGeom>
          <a:noFill/>
          <a:ln w="12700" cap="rnd">
            <a:solidFill>
              <a:srgbClr val="0078D7"/>
            </a:solidFill>
            <a:miter lim="800000"/>
            <a:headEnd/>
            <a:tailEnd/>
          </a:ln>
          <a:effectLst/>
          <a:extLst/>
        </p:spPr>
        <p:txBody>
          <a:bodyPr rtlCol="0" anchor="ctr"/>
          <a:lstStyle/>
          <a:p>
            <a:pPr algn="ctr"/>
            <a:endParaRPr lang="en-US"/>
          </a:p>
        </p:txBody>
      </p:sp>
      <p:sp>
        <p:nvSpPr>
          <p:cNvPr id="161" name="Freeform 177">
            <a:extLst>
              <a:ext uri="{FF2B5EF4-FFF2-40B4-BE49-F238E27FC236}">
                <a16:creationId xmlns:a16="http://schemas.microsoft.com/office/drawing/2014/main" id="{5E5421F6-F363-814E-B420-DF2CE6E7FE8E}"/>
              </a:ext>
            </a:extLst>
          </p:cNvPr>
          <p:cNvSpPr/>
          <p:nvPr/>
        </p:nvSpPr>
        <p:spPr bwMode="auto">
          <a:xfrm rot="10800000">
            <a:off x="2747339" y="2723459"/>
            <a:ext cx="1993557" cy="140045"/>
          </a:xfrm>
          <a:custGeom>
            <a:avLst/>
            <a:gdLst>
              <a:gd name="connsiteX0" fmla="*/ 0 w 914400"/>
              <a:gd name="connsiteY0" fmla="*/ 453081 h 461319"/>
              <a:gd name="connsiteX1" fmla="*/ 453081 w 914400"/>
              <a:gd name="connsiteY1" fmla="*/ 0 h 461319"/>
              <a:gd name="connsiteX2" fmla="*/ 914400 w 914400"/>
              <a:gd name="connsiteY2" fmla="*/ 461319 h 461319"/>
            </a:gdLst>
            <a:ahLst/>
            <a:cxnLst>
              <a:cxn ang="0">
                <a:pos x="connsiteX0" y="connsiteY0"/>
              </a:cxn>
              <a:cxn ang="0">
                <a:pos x="connsiteX1" y="connsiteY1"/>
              </a:cxn>
              <a:cxn ang="0">
                <a:pos x="connsiteX2" y="connsiteY2"/>
              </a:cxn>
            </a:cxnLst>
            <a:rect l="l" t="t" r="r" b="b"/>
            <a:pathLst>
              <a:path w="914400" h="461319">
                <a:moveTo>
                  <a:pt x="0" y="453081"/>
                </a:moveTo>
                <a:lnTo>
                  <a:pt x="453081" y="0"/>
                </a:lnTo>
                <a:lnTo>
                  <a:pt x="914400" y="461319"/>
                </a:lnTo>
              </a:path>
            </a:pathLst>
          </a:custGeom>
          <a:noFill/>
          <a:ln w="12700" cap="rnd">
            <a:solidFill>
              <a:srgbClr val="0078D7"/>
            </a:solidFill>
            <a:miter lim="800000"/>
            <a:headEnd/>
            <a:tailEnd/>
          </a:ln>
          <a:effectLst/>
          <a:extLst/>
        </p:spPr>
        <p:txBody>
          <a:bodyPr rtlCol="0" anchor="ctr"/>
          <a:lstStyle/>
          <a:p>
            <a:pPr algn="ctr"/>
            <a:endParaRPr lang="en-US"/>
          </a:p>
        </p:txBody>
      </p:sp>
      <p:sp>
        <p:nvSpPr>
          <p:cNvPr id="162" name="Freeform 179">
            <a:extLst>
              <a:ext uri="{FF2B5EF4-FFF2-40B4-BE49-F238E27FC236}">
                <a16:creationId xmlns:a16="http://schemas.microsoft.com/office/drawing/2014/main" id="{36DD2914-829C-4E43-9B85-807E6842B06C}"/>
              </a:ext>
            </a:extLst>
          </p:cNvPr>
          <p:cNvSpPr/>
          <p:nvPr/>
        </p:nvSpPr>
        <p:spPr bwMode="auto">
          <a:xfrm rot="10800000">
            <a:off x="5098540" y="2723460"/>
            <a:ext cx="1993557" cy="140045"/>
          </a:xfrm>
          <a:custGeom>
            <a:avLst/>
            <a:gdLst>
              <a:gd name="connsiteX0" fmla="*/ 0 w 914400"/>
              <a:gd name="connsiteY0" fmla="*/ 453081 h 461319"/>
              <a:gd name="connsiteX1" fmla="*/ 453081 w 914400"/>
              <a:gd name="connsiteY1" fmla="*/ 0 h 461319"/>
              <a:gd name="connsiteX2" fmla="*/ 914400 w 914400"/>
              <a:gd name="connsiteY2" fmla="*/ 461319 h 461319"/>
            </a:gdLst>
            <a:ahLst/>
            <a:cxnLst>
              <a:cxn ang="0">
                <a:pos x="connsiteX0" y="connsiteY0"/>
              </a:cxn>
              <a:cxn ang="0">
                <a:pos x="connsiteX1" y="connsiteY1"/>
              </a:cxn>
              <a:cxn ang="0">
                <a:pos x="connsiteX2" y="connsiteY2"/>
              </a:cxn>
            </a:cxnLst>
            <a:rect l="l" t="t" r="r" b="b"/>
            <a:pathLst>
              <a:path w="914400" h="461319">
                <a:moveTo>
                  <a:pt x="0" y="453081"/>
                </a:moveTo>
                <a:lnTo>
                  <a:pt x="453081" y="0"/>
                </a:lnTo>
                <a:lnTo>
                  <a:pt x="914400" y="461319"/>
                </a:lnTo>
              </a:path>
            </a:pathLst>
          </a:custGeom>
          <a:noFill/>
          <a:ln w="12700" cap="rnd">
            <a:solidFill>
              <a:srgbClr val="0078D7"/>
            </a:solidFill>
            <a:miter lim="800000"/>
            <a:headEnd/>
            <a:tailEnd/>
          </a:ln>
          <a:effectLst/>
          <a:extLst/>
        </p:spPr>
        <p:txBody>
          <a:bodyPr rtlCol="0" anchor="ctr"/>
          <a:lstStyle/>
          <a:p>
            <a:pPr algn="ctr"/>
            <a:endParaRPr lang="en-US"/>
          </a:p>
        </p:txBody>
      </p:sp>
      <p:sp>
        <p:nvSpPr>
          <p:cNvPr id="163" name="Freeform 181">
            <a:extLst>
              <a:ext uri="{FF2B5EF4-FFF2-40B4-BE49-F238E27FC236}">
                <a16:creationId xmlns:a16="http://schemas.microsoft.com/office/drawing/2014/main" id="{0B71541A-E4D5-BB43-A819-58D53FC9150D}"/>
              </a:ext>
            </a:extLst>
          </p:cNvPr>
          <p:cNvSpPr/>
          <p:nvPr/>
        </p:nvSpPr>
        <p:spPr bwMode="auto">
          <a:xfrm rot="10800000">
            <a:off x="7449743" y="2723459"/>
            <a:ext cx="1993557" cy="140045"/>
          </a:xfrm>
          <a:custGeom>
            <a:avLst/>
            <a:gdLst>
              <a:gd name="connsiteX0" fmla="*/ 0 w 914400"/>
              <a:gd name="connsiteY0" fmla="*/ 453081 h 461319"/>
              <a:gd name="connsiteX1" fmla="*/ 453081 w 914400"/>
              <a:gd name="connsiteY1" fmla="*/ 0 h 461319"/>
              <a:gd name="connsiteX2" fmla="*/ 914400 w 914400"/>
              <a:gd name="connsiteY2" fmla="*/ 461319 h 461319"/>
            </a:gdLst>
            <a:ahLst/>
            <a:cxnLst>
              <a:cxn ang="0">
                <a:pos x="connsiteX0" y="connsiteY0"/>
              </a:cxn>
              <a:cxn ang="0">
                <a:pos x="connsiteX1" y="connsiteY1"/>
              </a:cxn>
              <a:cxn ang="0">
                <a:pos x="connsiteX2" y="connsiteY2"/>
              </a:cxn>
            </a:cxnLst>
            <a:rect l="l" t="t" r="r" b="b"/>
            <a:pathLst>
              <a:path w="914400" h="461319">
                <a:moveTo>
                  <a:pt x="0" y="453081"/>
                </a:moveTo>
                <a:lnTo>
                  <a:pt x="453081" y="0"/>
                </a:lnTo>
                <a:lnTo>
                  <a:pt x="914400" y="461319"/>
                </a:lnTo>
              </a:path>
            </a:pathLst>
          </a:custGeom>
          <a:noFill/>
          <a:ln w="12700" cap="rnd">
            <a:solidFill>
              <a:srgbClr val="0078D7"/>
            </a:solidFill>
            <a:miter lim="800000"/>
            <a:headEnd/>
            <a:tailEnd/>
          </a:ln>
          <a:effectLst/>
          <a:extLst/>
        </p:spPr>
        <p:txBody>
          <a:bodyPr rtlCol="0" anchor="ctr"/>
          <a:lstStyle/>
          <a:p>
            <a:pPr algn="ctr"/>
            <a:endParaRPr lang="en-US"/>
          </a:p>
        </p:txBody>
      </p:sp>
      <p:sp>
        <p:nvSpPr>
          <p:cNvPr id="164" name="Freeform 183">
            <a:extLst>
              <a:ext uri="{FF2B5EF4-FFF2-40B4-BE49-F238E27FC236}">
                <a16:creationId xmlns:a16="http://schemas.microsoft.com/office/drawing/2014/main" id="{18AC587F-6597-A742-B258-B05C624F68A1}"/>
              </a:ext>
            </a:extLst>
          </p:cNvPr>
          <p:cNvSpPr/>
          <p:nvPr/>
        </p:nvSpPr>
        <p:spPr bwMode="auto">
          <a:xfrm rot="10800000">
            <a:off x="9805816" y="2723460"/>
            <a:ext cx="1993557" cy="140045"/>
          </a:xfrm>
          <a:custGeom>
            <a:avLst/>
            <a:gdLst>
              <a:gd name="connsiteX0" fmla="*/ 0 w 914400"/>
              <a:gd name="connsiteY0" fmla="*/ 453081 h 461319"/>
              <a:gd name="connsiteX1" fmla="*/ 453081 w 914400"/>
              <a:gd name="connsiteY1" fmla="*/ 0 h 461319"/>
              <a:gd name="connsiteX2" fmla="*/ 914400 w 914400"/>
              <a:gd name="connsiteY2" fmla="*/ 461319 h 461319"/>
            </a:gdLst>
            <a:ahLst/>
            <a:cxnLst>
              <a:cxn ang="0">
                <a:pos x="connsiteX0" y="connsiteY0"/>
              </a:cxn>
              <a:cxn ang="0">
                <a:pos x="connsiteX1" y="connsiteY1"/>
              </a:cxn>
              <a:cxn ang="0">
                <a:pos x="connsiteX2" y="connsiteY2"/>
              </a:cxn>
            </a:cxnLst>
            <a:rect l="l" t="t" r="r" b="b"/>
            <a:pathLst>
              <a:path w="914400" h="461319">
                <a:moveTo>
                  <a:pt x="0" y="453081"/>
                </a:moveTo>
                <a:lnTo>
                  <a:pt x="453081" y="0"/>
                </a:lnTo>
                <a:lnTo>
                  <a:pt x="914400" y="461319"/>
                </a:lnTo>
              </a:path>
            </a:pathLst>
          </a:custGeom>
          <a:noFill/>
          <a:ln w="12700" cap="rnd">
            <a:solidFill>
              <a:srgbClr val="0078D7"/>
            </a:solidFill>
            <a:miter lim="800000"/>
            <a:headEnd/>
            <a:tailEnd/>
          </a:ln>
          <a:effectLst/>
          <a:extLst/>
        </p:spPr>
        <p:txBody>
          <a:bodyPr rtlCol="0" anchor="ctr"/>
          <a:lstStyle/>
          <a:p>
            <a:pPr algn="ctr"/>
            <a:endParaRPr lang="en-US"/>
          </a:p>
        </p:txBody>
      </p:sp>
      <p:sp>
        <p:nvSpPr>
          <p:cNvPr id="165" name="Freeform: Shape 57">
            <a:extLst>
              <a:ext uri="{FF2B5EF4-FFF2-40B4-BE49-F238E27FC236}">
                <a16:creationId xmlns:a16="http://schemas.microsoft.com/office/drawing/2014/main" id="{98770D33-D1DF-D049-B023-ACE2B9CEC1CE}"/>
              </a:ext>
            </a:extLst>
          </p:cNvPr>
          <p:cNvSpPr/>
          <p:nvPr/>
        </p:nvSpPr>
        <p:spPr bwMode="auto">
          <a:xfrm>
            <a:off x="394937" y="5500999"/>
            <a:ext cx="2000815" cy="1032215"/>
          </a:xfrm>
          <a:custGeom>
            <a:avLst/>
            <a:gdLst>
              <a:gd name="connsiteX0" fmla="*/ 0 w 2000815"/>
              <a:gd name="connsiteY0" fmla="*/ 0 h 1032215"/>
              <a:gd name="connsiteX1" fmla="*/ 1002670 w 2000815"/>
              <a:gd name="connsiteY1" fmla="*/ 136493 h 1032215"/>
              <a:gd name="connsiteX2" fmla="*/ 2000815 w 2000815"/>
              <a:gd name="connsiteY2" fmla="*/ 616 h 1032215"/>
              <a:gd name="connsiteX3" fmla="*/ 2000815 w 2000815"/>
              <a:gd name="connsiteY3" fmla="*/ 1032215 h 1032215"/>
              <a:gd name="connsiteX4" fmla="*/ 0 w 2000815"/>
              <a:gd name="connsiteY4" fmla="*/ 1032215 h 1032215"/>
              <a:gd name="connsiteX5" fmla="*/ 0 w 2000815"/>
              <a:gd name="connsiteY5" fmla="*/ 0 h 1032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00815" h="1032215">
                <a:moveTo>
                  <a:pt x="0" y="0"/>
                </a:moveTo>
                <a:lnTo>
                  <a:pt x="1002670" y="136493"/>
                </a:lnTo>
                <a:lnTo>
                  <a:pt x="2000815" y="616"/>
                </a:lnTo>
                <a:lnTo>
                  <a:pt x="2000815" y="1032215"/>
                </a:lnTo>
                <a:lnTo>
                  <a:pt x="0" y="1032215"/>
                </a:lnTo>
                <a:lnTo>
                  <a:pt x="0" y="0"/>
                </a:lnTo>
                <a:close/>
              </a:path>
            </a:pathLst>
          </a:custGeom>
          <a:solidFill>
            <a:srgbClr val="0078D7"/>
          </a:solidFill>
          <a:ln w="12700" cap="rnd">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66" name="Freeform: Shape 56">
            <a:extLst>
              <a:ext uri="{FF2B5EF4-FFF2-40B4-BE49-F238E27FC236}">
                <a16:creationId xmlns:a16="http://schemas.microsoft.com/office/drawing/2014/main" id="{D1D1888D-BBDC-FC4D-A9AC-A805A41E394E}"/>
              </a:ext>
            </a:extLst>
          </p:cNvPr>
          <p:cNvSpPr/>
          <p:nvPr/>
        </p:nvSpPr>
        <p:spPr bwMode="auto">
          <a:xfrm>
            <a:off x="2743710" y="5500999"/>
            <a:ext cx="2000815" cy="1032215"/>
          </a:xfrm>
          <a:custGeom>
            <a:avLst/>
            <a:gdLst>
              <a:gd name="connsiteX0" fmla="*/ 0 w 2000815"/>
              <a:gd name="connsiteY0" fmla="*/ 0 h 1032215"/>
              <a:gd name="connsiteX1" fmla="*/ 1002670 w 2000815"/>
              <a:gd name="connsiteY1" fmla="*/ 136493 h 1032215"/>
              <a:gd name="connsiteX2" fmla="*/ 2000815 w 2000815"/>
              <a:gd name="connsiteY2" fmla="*/ 616 h 1032215"/>
              <a:gd name="connsiteX3" fmla="*/ 2000815 w 2000815"/>
              <a:gd name="connsiteY3" fmla="*/ 1032215 h 1032215"/>
              <a:gd name="connsiteX4" fmla="*/ 0 w 2000815"/>
              <a:gd name="connsiteY4" fmla="*/ 1032215 h 1032215"/>
              <a:gd name="connsiteX5" fmla="*/ 0 w 2000815"/>
              <a:gd name="connsiteY5" fmla="*/ 0 h 1032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00815" h="1032215">
                <a:moveTo>
                  <a:pt x="0" y="0"/>
                </a:moveTo>
                <a:lnTo>
                  <a:pt x="1002670" y="136493"/>
                </a:lnTo>
                <a:lnTo>
                  <a:pt x="2000815" y="616"/>
                </a:lnTo>
                <a:lnTo>
                  <a:pt x="2000815" y="1032215"/>
                </a:lnTo>
                <a:lnTo>
                  <a:pt x="0" y="1032215"/>
                </a:lnTo>
                <a:lnTo>
                  <a:pt x="0" y="0"/>
                </a:lnTo>
                <a:close/>
              </a:path>
            </a:pathLst>
          </a:custGeom>
          <a:solidFill>
            <a:srgbClr val="0078D7"/>
          </a:solidFill>
          <a:ln w="12700" cap="rnd">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67" name="Freeform: Shape 55">
            <a:extLst>
              <a:ext uri="{FF2B5EF4-FFF2-40B4-BE49-F238E27FC236}">
                <a16:creationId xmlns:a16="http://schemas.microsoft.com/office/drawing/2014/main" id="{A5859484-505A-1641-BF2E-3B413684038F}"/>
              </a:ext>
            </a:extLst>
          </p:cNvPr>
          <p:cNvSpPr/>
          <p:nvPr/>
        </p:nvSpPr>
        <p:spPr bwMode="auto">
          <a:xfrm>
            <a:off x="5094911" y="5500999"/>
            <a:ext cx="2000815" cy="1032215"/>
          </a:xfrm>
          <a:custGeom>
            <a:avLst/>
            <a:gdLst>
              <a:gd name="connsiteX0" fmla="*/ 0 w 2000815"/>
              <a:gd name="connsiteY0" fmla="*/ 0 h 1032215"/>
              <a:gd name="connsiteX1" fmla="*/ 1002670 w 2000815"/>
              <a:gd name="connsiteY1" fmla="*/ 136493 h 1032215"/>
              <a:gd name="connsiteX2" fmla="*/ 2000815 w 2000815"/>
              <a:gd name="connsiteY2" fmla="*/ 616 h 1032215"/>
              <a:gd name="connsiteX3" fmla="*/ 2000815 w 2000815"/>
              <a:gd name="connsiteY3" fmla="*/ 1032215 h 1032215"/>
              <a:gd name="connsiteX4" fmla="*/ 0 w 2000815"/>
              <a:gd name="connsiteY4" fmla="*/ 1032215 h 1032215"/>
              <a:gd name="connsiteX5" fmla="*/ 0 w 2000815"/>
              <a:gd name="connsiteY5" fmla="*/ 0 h 1032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00815" h="1032215">
                <a:moveTo>
                  <a:pt x="0" y="0"/>
                </a:moveTo>
                <a:lnTo>
                  <a:pt x="1002670" y="136493"/>
                </a:lnTo>
                <a:lnTo>
                  <a:pt x="2000815" y="616"/>
                </a:lnTo>
                <a:lnTo>
                  <a:pt x="2000815" y="1032215"/>
                </a:lnTo>
                <a:lnTo>
                  <a:pt x="0" y="1032215"/>
                </a:lnTo>
                <a:lnTo>
                  <a:pt x="0" y="0"/>
                </a:lnTo>
                <a:close/>
              </a:path>
            </a:pathLst>
          </a:custGeom>
          <a:solidFill>
            <a:srgbClr val="0078D7"/>
          </a:solidFill>
          <a:ln w="12700" cap="rnd">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68" name="Freeform: Shape 54">
            <a:extLst>
              <a:ext uri="{FF2B5EF4-FFF2-40B4-BE49-F238E27FC236}">
                <a16:creationId xmlns:a16="http://schemas.microsoft.com/office/drawing/2014/main" id="{E21075BC-20E6-624D-B48B-A713A14AEE47}"/>
              </a:ext>
            </a:extLst>
          </p:cNvPr>
          <p:cNvSpPr/>
          <p:nvPr/>
        </p:nvSpPr>
        <p:spPr bwMode="auto">
          <a:xfrm>
            <a:off x="7446114" y="5500999"/>
            <a:ext cx="2000815" cy="1032215"/>
          </a:xfrm>
          <a:custGeom>
            <a:avLst/>
            <a:gdLst>
              <a:gd name="connsiteX0" fmla="*/ 0 w 2000815"/>
              <a:gd name="connsiteY0" fmla="*/ 0 h 1032215"/>
              <a:gd name="connsiteX1" fmla="*/ 1002670 w 2000815"/>
              <a:gd name="connsiteY1" fmla="*/ 136493 h 1032215"/>
              <a:gd name="connsiteX2" fmla="*/ 2000815 w 2000815"/>
              <a:gd name="connsiteY2" fmla="*/ 616 h 1032215"/>
              <a:gd name="connsiteX3" fmla="*/ 2000815 w 2000815"/>
              <a:gd name="connsiteY3" fmla="*/ 1032215 h 1032215"/>
              <a:gd name="connsiteX4" fmla="*/ 0 w 2000815"/>
              <a:gd name="connsiteY4" fmla="*/ 1032215 h 1032215"/>
              <a:gd name="connsiteX5" fmla="*/ 0 w 2000815"/>
              <a:gd name="connsiteY5" fmla="*/ 0 h 1032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00815" h="1032215">
                <a:moveTo>
                  <a:pt x="0" y="0"/>
                </a:moveTo>
                <a:lnTo>
                  <a:pt x="1002670" y="136493"/>
                </a:lnTo>
                <a:lnTo>
                  <a:pt x="2000815" y="616"/>
                </a:lnTo>
                <a:lnTo>
                  <a:pt x="2000815" y="1032215"/>
                </a:lnTo>
                <a:lnTo>
                  <a:pt x="0" y="1032215"/>
                </a:lnTo>
                <a:lnTo>
                  <a:pt x="0" y="0"/>
                </a:lnTo>
                <a:close/>
              </a:path>
            </a:pathLst>
          </a:custGeom>
          <a:solidFill>
            <a:srgbClr val="0078D7"/>
          </a:solidFill>
          <a:ln w="12700" cap="rnd">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69" name="Freeform: Shape 53">
            <a:extLst>
              <a:ext uri="{FF2B5EF4-FFF2-40B4-BE49-F238E27FC236}">
                <a16:creationId xmlns:a16="http://schemas.microsoft.com/office/drawing/2014/main" id="{8B732B1C-9EF1-8F4C-B5D6-832E6D06814B}"/>
              </a:ext>
            </a:extLst>
          </p:cNvPr>
          <p:cNvSpPr/>
          <p:nvPr/>
        </p:nvSpPr>
        <p:spPr bwMode="auto">
          <a:xfrm>
            <a:off x="9802187" y="5500999"/>
            <a:ext cx="2000815" cy="1032215"/>
          </a:xfrm>
          <a:custGeom>
            <a:avLst/>
            <a:gdLst>
              <a:gd name="connsiteX0" fmla="*/ 0 w 2000815"/>
              <a:gd name="connsiteY0" fmla="*/ 0 h 1032215"/>
              <a:gd name="connsiteX1" fmla="*/ 1002670 w 2000815"/>
              <a:gd name="connsiteY1" fmla="*/ 136493 h 1032215"/>
              <a:gd name="connsiteX2" fmla="*/ 2000815 w 2000815"/>
              <a:gd name="connsiteY2" fmla="*/ 616 h 1032215"/>
              <a:gd name="connsiteX3" fmla="*/ 2000815 w 2000815"/>
              <a:gd name="connsiteY3" fmla="*/ 1032215 h 1032215"/>
              <a:gd name="connsiteX4" fmla="*/ 0 w 2000815"/>
              <a:gd name="connsiteY4" fmla="*/ 1032215 h 1032215"/>
              <a:gd name="connsiteX5" fmla="*/ 0 w 2000815"/>
              <a:gd name="connsiteY5" fmla="*/ 0 h 1032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00815" h="1032215">
                <a:moveTo>
                  <a:pt x="0" y="0"/>
                </a:moveTo>
                <a:lnTo>
                  <a:pt x="1002670" y="136493"/>
                </a:lnTo>
                <a:lnTo>
                  <a:pt x="2000815" y="616"/>
                </a:lnTo>
                <a:lnTo>
                  <a:pt x="2000815" y="1032215"/>
                </a:lnTo>
                <a:lnTo>
                  <a:pt x="0" y="1032215"/>
                </a:lnTo>
                <a:lnTo>
                  <a:pt x="0" y="0"/>
                </a:lnTo>
                <a:close/>
              </a:path>
            </a:pathLst>
          </a:custGeom>
          <a:solidFill>
            <a:srgbClr val="0078D7"/>
          </a:solidFill>
          <a:ln w="12700" cap="rnd">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38" name="Shape 738"/>
          <p:cNvSpPr txBox="1">
            <a:spLocks noGrp="1"/>
          </p:cNvSpPr>
          <p:nvPr>
            <p:ph type="title"/>
          </p:nvPr>
        </p:nvSpPr>
        <p:spPr/>
        <p:txBody>
          <a:bodyPr/>
          <a:lstStyle/>
          <a:p>
            <a:r>
              <a:rPr lang="en-US">
                <a:sym typeface="Source Sans Pro"/>
              </a:rPr>
              <a:t>OIL &amp; GAS AND ENERGY</a:t>
            </a:r>
            <a:endParaRPr lang="en-US" dirty="0">
              <a:sym typeface="Source Sans Pro"/>
            </a:endParaRPr>
          </a:p>
        </p:txBody>
      </p:sp>
      <p:sp>
        <p:nvSpPr>
          <p:cNvPr id="8" name="Text Placeholder 7">
            <a:extLst>
              <a:ext uri="{FF2B5EF4-FFF2-40B4-BE49-F238E27FC236}">
                <a16:creationId xmlns:a16="http://schemas.microsoft.com/office/drawing/2014/main" id="{B28EBEDE-A40E-4235-8ECC-57993EFFE1B7}"/>
              </a:ext>
            </a:extLst>
          </p:cNvPr>
          <p:cNvSpPr>
            <a:spLocks noGrp="1"/>
          </p:cNvSpPr>
          <p:nvPr>
            <p:ph type="body" sz="quarter" idx="12"/>
          </p:nvPr>
        </p:nvSpPr>
        <p:spPr>
          <a:xfrm>
            <a:off x="461105" y="3530518"/>
            <a:ext cx="1851471" cy="480131"/>
          </a:xfrm>
        </p:spPr>
        <p:txBody>
          <a:bodyPr/>
          <a:lstStyle/>
          <a:p>
            <a:r>
              <a:rPr lang="en-US" dirty="0">
                <a:sym typeface="Source Sans Pro"/>
              </a:rPr>
              <a:t>Digital oil field/</a:t>
            </a:r>
            <a:br>
              <a:rPr lang="en-US" dirty="0">
                <a:sym typeface="Source Sans Pro"/>
              </a:rPr>
            </a:br>
            <a:r>
              <a:rPr lang="en-US" dirty="0">
                <a:sym typeface="Source Sans Pro"/>
              </a:rPr>
              <a:t>oil production</a:t>
            </a:r>
          </a:p>
        </p:txBody>
      </p:sp>
      <p:sp>
        <p:nvSpPr>
          <p:cNvPr id="9" name="Text Placeholder 8">
            <a:extLst>
              <a:ext uri="{FF2B5EF4-FFF2-40B4-BE49-F238E27FC236}">
                <a16:creationId xmlns:a16="http://schemas.microsoft.com/office/drawing/2014/main" id="{3B7429EA-DCBA-4A87-93CC-6841CAF88556}"/>
              </a:ext>
            </a:extLst>
          </p:cNvPr>
          <p:cNvSpPr>
            <a:spLocks noGrp="1"/>
          </p:cNvSpPr>
          <p:nvPr>
            <p:ph type="body" sz="quarter" idx="13"/>
          </p:nvPr>
        </p:nvSpPr>
        <p:spPr>
          <a:xfrm>
            <a:off x="2815630" y="3530518"/>
            <a:ext cx="1851471" cy="480131"/>
          </a:xfrm>
        </p:spPr>
        <p:txBody>
          <a:bodyPr/>
          <a:lstStyle/>
          <a:p>
            <a:r>
              <a:rPr lang="en-US" dirty="0">
                <a:sym typeface="Source Sans Pro"/>
              </a:rPr>
              <a:t>Industrial</a:t>
            </a:r>
            <a:br>
              <a:rPr lang="en-US" dirty="0">
                <a:sym typeface="Source Sans Pro"/>
              </a:rPr>
            </a:br>
            <a:r>
              <a:rPr lang="en-US" dirty="0">
                <a:sym typeface="Source Sans Pro"/>
              </a:rPr>
              <a:t>IoT</a:t>
            </a:r>
          </a:p>
        </p:txBody>
      </p:sp>
      <p:sp>
        <p:nvSpPr>
          <p:cNvPr id="10" name="Text Placeholder 9">
            <a:extLst>
              <a:ext uri="{FF2B5EF4-FFF2-40B4-BE49-F238E27FC236}">
                <a16:creationId xmlns:a16="http://schemas.microsoft.com/office/drawing/2014/main" id="{1B8BED94-302D-4397-9AE5-126675A97CDD}"/>
              </a:ext>
            </a:extLst>
          </p:cNvPr>
          <p:cNvSpPr>
            <a:spLocks noGrp="1"/>
          </p:cNvSpPr>
          <p:nvPr>
            <p:ph type="body" sz="quarter" idx="14"/>
          </p:nvPr>
        </p:nvSpPr>
        <p:spPr/>
        <p:txBody>
          <a:bodyPr/>
          <a:lstStyle/>
          <a:p>
            <a:r>
              <a:rPr lang="en-US">
                <a:sym typeface="Source Sans Pro"/>
              </a:rPr>
              <a:t>Supply-chain optimization</a:t>
            </a:r>
            <a:endParaRPr lang="en-US" dirty="0">
              <a:sym typeface="Source Sans Pro"/>
            </a:endParaRPr>
          </a:p>
        </p:txBody>
      </p:sp>
      <p:sp>
        <p:nvSpPr>
          <p:cNvPr id="11" name="Text Placeholder 10">
            <a:extLst>
              <a:ext uri="{FF2B5EF4-FFF2-40B4-BE49-F238E27FC236}">
                <a16:creationId xmlns:a16="http://schemas.microsoft.com/office/drawing/2014/main" id="{AEE0B1AF-C5CF-4C08-913C-C48014ACC7C5}"/>
              </a:ext>
            </a:extLst>
          </p:cNvPr>
          <p:cNvSpPr>
            <a:spLocks noGrp="1"/>
          </p:cNvSpPr>
          <p:nvPr>
            <p:ph type="body" sz="quarter" idx="15"/>
          </p:nvPr>
        </p:nvSpPr>
        <p:spPr/>
        <p:txBody>
          <a:bodyPr/>
          <a:lstStyle/>
          <a:p>
            <a:r>
              <a:rPr lang="en-US" dirty="0">
                <a:sym typeface="Source Sans Pro"/>
              </a:rPr>
              <a:t>Safety and</a:t>
            </a:r>
            <a:br>
              <a:rPr lang="en-US" dirty="0">
                <a:sym typeface="Source Sans Pro"/>
              </a:rPr>
            </a:br>
            <a:r>
              <a:rPr lang="en-US" dirty="0">
                <a:sym typeface="Source Sans Pro"/>
              </a:rPr>
              <a:t>security </a:t>
            </a:r>
          </a:p>
        </p:txBody>
      </p:sp>
      <p:sp>
        <p:nvSpPr>
          <p:cNvPr id="12" name="Text Placeholder 11">
            <a:extLst>
              <a:ext uri="{FF2B5EF4-FFF2-40B4-BE49-F238E27FC236}">
                <a16:creationId xmlns:a16="http://schemas.microsoft.com/office/drawing/2014/main" id="{FFEE5602-C5A6-48C4-8ED5-6AE217369FA8}"/>
              </a:ext>
            </a:extLst>
          </p:cNvPr>
          <p:cNvSpPr>
            <a:spLocks noGrp="1"/>
          </p:cNvSpPr>
          <p:nvPr>
            <p:ph type="body" sz="quarter" idx="16"/>
          </p:nvPr>
        </p:nvSpPr>
        <p:spPr>
          <a:xfrm>
            <a:off x="9780347" y="3530518"/>
            <a:ext cx="2049188" cy="480131"/>
          </a:xfrm>
        </p:spPr>
        <p:txBody>
          <a:bodyPr/>
          <a:lstStyle/>
          <a:p>
            <a:r>
              <a:rPr lang="en-US" dirty="0">
                <a:sym typeface="Source Sans Pro"/>
              </a:rPr>
              <a:t>Sales and marketing </a:t>
            </a:r>
            <a:br>
              <a:rPr lang="en-US" dirty="0">
                <a:sym typeface="Source Sans Pro"/>
              </a:rPr>
            </a:br>
            <a:r>
              <a:rPr lang="en-US" dirty="0">
                <a:sym typeface="Source Sans Pro"/>
              </a:rPr>
              <a:t>analytics</a:t>
            </a:r>
          </a:p>
        </p:txBody>
      </p:sp>
      <p:sp>
        <p:nvSpPr>
          <p:cNvPr id="4" name="Text Placeholder 3">
            <a:extLst>
              <a:ext uri="{FF2B5EF4-FFF2-40B4-BE49-F238E27FC236}">
                <a16:creationId xmlns:a16="http://schemas.microsoft.com/office/drawing/2014/main" id="{53E75DDE-2FF7-4B1D-9596-951E2ECC002C}"/>
              </a:ext>
            </a:extLst>
          </p:cNvPr>
          <p:cNvSpPr>
            <a:spLocks noGrp="1"/>
          </p:cNvSpPr>
          <p:nvPr>
            <p:ph type="body" sz="quarter" idx="22"/>
          </p:nvPr>
        </p:nvSpPr>
        <p:spPr>
          <a:xfrm>
            <a:off x="461105" y="5766309"/>
            <a:ext cx="1851471" cy="674031"/>
          </a:xfrm>
        </p:spPr>
        <p:txBody>
          <a:bodyPr/>
          <a:lstStyle/>
          <a:p>
            <a:r>
              <a:rPr lang="en-US" dirty="0">
                <a:sym typeface="Source Sans Pro"/>
              </a:rPr>
              <a:t>Faster innovation</a:t>
            </a:r>
            <a:br>
              <a:rPr lang="en-US" dirty="0">
                <a:sym typeface="Source Sans Pro"/>
              </a:rPr>
            </a:br>
            <a:r>
              <a:rPr lang="en-US" dirty="0">
                <a:sym typeface="Source Sans Pro"/>
              </a:rPr>
              <a:t>for revenue</a:t>
            </a:r>
            <a:br>
              <a:rPr lang="en-US" dirty="0">
                <a:sym typeface="Source Sans Pro"/>
              </a:rPr>
            </a:br>
            <a:r>
              <a:rPr lang="en-US" dirty="0">
                <a:sym typeface="Source Sans Pro"/>
              </a:rPr>
              <a:t>growth</a:t>
            </a:r>
          </a:p>
        </p:txBody>
      </p:sp>
      <p:sp>
        <p:nvSpPr>
          <p:cNvPr id="5" name="Text Placeholder 4">
            <a:extLst>
              <a:ext uri="{FF2B5EF4-FFF2-40B4-BE49-F238E27FC236}">
                <a16:creationId xmlns:a16="http://schemas.microsoft.com/office/drawing/2014/main" id="{223B4CFE-F824-4E86-8F1A-661E77253E22}"/>
              </a:ext>
            </a:extLst>
          </p:cNvPr>
          <p:cNvSpPr>
            <a:spLocks noGrp="1"/>
          </p:cNvSpPr>
          <p:nvPr>
            <p:ph type="body" sz="quarter" idx="23"/>
          </p:nvPr>
        </p:nvSpPr>
        <p:spPr>
          <a:xfrm>
            <a:off x="2815630" y="5766309"/>
            <a:ext cx="1851471" cy="674031"/>
          </a:xfrm>
        </p:spPr>
        <p:txBody>
          <a:bodyPr/>
          <a:lstStyle/>
          <a:p>
            <a:r>
              <a:rPr lang="en-US" dirty="0">
                <a:sym typeface="Source Sans Pro"/>
              </a:rPr>
              <a:t>Improved outcomes and increased revenue</a:t>
            </a:r>
          </a:p>
        </p:txBody>
      </p:sp>
      <p:sp>
        <p:nvSpPr>
          <p:cNvPr id="6" name="Text Placeholder 5">
            <a:extLst>
              <a:ext uri="{FF2B5EF4-FFF2-40B4-BE49-F238E27FC236}">
                <a16:creationId xmlns:a16="http://schemas.microsoft.com/office/drawing/2014/main" id="{DAEB286A-9CDF-4521-96D0-C7DB268DBEB6}"/>
              </a:ext>
            </a:extLst>
          </p:cNvPr>
          <p:cNvSpPr>
            <a:spLocks noGrp="1"/>
          </p:cNvSpPr>
          <p:nvPr>
            <p:ph type="body" sz="quarter" idx="24"/>
          </p:nvPr>
        </p:nvSpPr>
        <p:spPr>
          <a:xfrm>
            <a:off x="5170155" y="5766309"/>
            <a:ext cx="1851471" cy="674031"/>
          </a:xfrm>
        </p:spPr>
        <p:txBody>
          <a:bodyPr/>
          <a:lstStyle/>
          <a:p>
            <a:r>
              <a:rPr lang="en-US" dirty="0">
                <a:sym typeface="Source Sans Pro"/>
              </a:rPr>
              <a:t>Optimizing supply-chain with machine learning</a:t>
            </a:r>
          </a:p>
        </p:txBody>
      </p:sp>
      <p:sp>
        <p:nvSpPr>
          <p:cNvPr id="7" name="Text Placeholder 6">
            <a:extLst>
              <a:ext uri="{FF2B5EF4-FFF2-40B4-BE49-F238E27FC236}">
                <a16:creationId xmlns:a16="http://schemas.microsoft.com/office/drawing/2014/main" id="{2FD0FE96-1E1E-431C-86BC-587023FA726A}"/>
              </a:ext>
            </a:extLst>
          </p:cNvPr>
          <p:cNvSpPr>
            <a:spLocks noGrp="1"/>
          </p:cNvSpPr>
          <p:nvPr>
            <p:ph type="body" sz="quarter" idx="25"/>
          </p:nvPr>
        </p:nvSpPr>
        <p:spPr>
          <a:xfrm>
            <a:off x="7524680" y="5766309"/>
            <a:ext cx="1851471" cy="674031"/>
          </a:xfrm>
        </p:spPr>
        <p:txBody>
          <a:bodyPr/>
          <a:lstStyle/>
          <a:p>
            <a:r>
              <a:rPr lang="en-US" dirty="0">
                <a:sym typeface="Source Sans Pro"/>
              </a:rPr>
              <a:t>Predictive analytics transforms safety and security</a:t>
            </a:r>
          </a:p>
        </p:txBody>
      </p:sp>
      <p:sp>
        <p:nvSpPr>
          <p:cNvPr id="13" name="Text Placeholder 12">
            <a:extLst>
              <a:ext uri="{FF2B5EF4-FFF2-40B4-BE49-F238E27FC236}">
                <a16:creationId xmlns:a16="http://schemas.microsoft.com/office/drawing/2014/main" id="{54BBC750-D375-45BC-8D77-3D0BE2807FD3}"/>
              </a:ext>
            </a:extLst>
          </p:cNvPr>
          <p:cNvSpPr>
            <a:spLocks noGrp="1"/>
          </p:cNvSpPr>
          <p:nvPr>
            <p:ph type="body" sz="quarter" idx="26"/>
          </p:nvPr>
        </p:nvSpPr>
        <p:spPr>
          <a:xfrm>
            <a:off x="9879205" y="5766309"/>
            <a:ext cx="1851471" cy="674031"/>
          </a:xfrm>
        </p:spPr>
        <p:txBody>
          <a:bodyPr/>
          <a:lstStyle/>
          <a:p>
            <a:r>
              <a:rPr lang="en-US" dirty="0">
                <a:sym typeface="Source Sans Pro"/>
              </a:rPr>
              <a:t>Improved customer engagement with machine learning</a:t>
            </a:r>
          </a:p>
        </p:txBody>
      </p:sp>
      <p:sp>
        <p:nvSpPr>
          <p:cNvPr id="14" name="Text Placeholder 13">
            <a:extLst>
              <a:ext uri="{FF2B5EF4-FFF2-40B4-BE49-F238E27FC236}">
                <a16:creationId xmlns:a16="http://schemas.microsoft.com/office/drawing/2014/main" id="{EE3E51A9-6C80-4990-83FE-4FEE92AD4423}"/>
              </a:ext>
            </a:extLst>
          </p:cNvPr>
          <p:cNvSpPr>
            <a:spLocks noGrp="1"/>
          </p:cNvSpPr>
          <p:nvPr>
            <p:ph type="body" sz="quarter" idx="27"/>
          </p:nvPr>
        </p:nvSpPr>
        <p:spPr/>
        <p:txBody>
          <a:bodyPr/>
          <a:lstStyle/>
          <a:p>
            <a:r>
              <a:rPr lang="en-US">
                <a:sym typeface="Source Sans Pro"/>
              </a:rPr>
              <a:t>Field data</a:t>
            </a:r>
          </a:p>
          <a:p>
            <a:r>
              <a:rPr lang="en-US">
                <a:sym typeface="Source Sans Pro"/>
              </a:rPr>
              <a:t>Asset data</a:t>
            </a:r>
          </a:p>
          <a:p>
            <a:r>
              <a:rPr lang="en-US">
                <a:sym typeface="Source Sans Pro"/>
              </a:rPr>
              <a:t>Demographics</a:t>
            </a:r>
          </a:p>
          <a:p>
            <a:r>
              <a:rPr lang="en-US">
                <a:sym typeface="Source Sans Pro"/>
              </a:rPr>
              <a:t>Production data</a:t>
            </a:r>
          </a:p>
          <a:p>
            <a:endParaRPr lang="en-US" dirty="0"/>
          </a:p>
        </p:txBody>
      </p:sp>
      <p:sp>
        <p:nvSpPr>
          <p:cNvPr id="15" name="Text Placeholder 14">
            <a:extLst>
              <a:ext uri="{FF2B5EF4-FFF2-40B4-BE49-F238E27FC236}">
                <a16:creationId xmlns:a16="http://schemas.microsoft.com/office/drawing/2014/main" id="{36BE63BF-D94F-4BEA-91E3-BAD54F08A15D}"/>
              </a:ext>
            </a:extLst>
          </p:cNvPr>
          <p:cNvSpPr>
            <a:spLocks noGrp="1"/>
          </p:cNvSpPr>
          <p:nvPr>
            <p:ph type="body" sz="quarter" idx="28"/>
          </p:nvPr>
        </p:nvSpPr>
        <p:spPr/>
        <p:txBody>
          <a:bodyPr/>
          <a:lstStyle/>
          <a:p>
            <a:r>
              <a:rPr lang="en-US">
                <a:sym typeface="Source Sans Pro"/>
              </a:rPr>
              <a:t>Sensor stream data</a:t>
            </a:r>
          </a:p>
          <a:p>
            <a:r>
              <a:rPr lang="en-US">
                <a:sym typeface="Source Sans Pro"/>
              </a:rPr>
              <a:t>UAVs images</a:t>
            </a:r>
          </a:p>
          <a:p>
            <a:r>
              <a:rPr lang="en-US">
                <a:sym typeface="Source Sans Pro"/>
              </a:rPr>
              <a:t>Inventory data</a:t>
            </a:r>
          </a:p>
          <a:p>
            <a:r>
              <a:rPr lang="en-US">
                <a:sym typeface="Source Sans Pro"/>
              </a:rPr>
              <a:t>Production data</a:t>
            </a:r>
          </a:p>
          <a:p>
            <a:endParaRPr lang="en-US" dirty="0"/>
          </a:p>
        </p:txBody>
      </p:sp>
      <p:sp>
        <p:nvSpPr>
          <p:cNvPr id="16" name="Text Placeholder 15">
            <a:extLst>
              <a:ext uri="{FF2B5EF4-FFF2-40B4-BE49-F238E27FC236}">
                <a16:creationId xmlns:a16="http://schemas.microsoft.com/office/drawing/2014/main" id="{121D624F-CC65-403A-8CFE-402675061817}"/>
              </a:ext>
            </a:extLst>
          </p:cNvPr>
          <p:cNvSpPr>
            <a:spLocks noGrp="1"/>
          </p:cNvSpPr>
          <p:nvPr>
            <p:ph type="body" sz="quarter" idx="30"/>
          </p:nvPr>
        </p:nvSpPr>
        <p:spPr/>
        <p:txBody>
          <a:bodyPr/>
          <a:lstStyle/>
          <a:p>
            <a:r>
              <a:rPr lang="en-US">
                <a:sym typeface="Source Sans Pro"/>
              </a:rPr>
              <a:t>Sensor stream data</a:t>
            </a:r>
          </a:p>
          <a:p>
            <a:r>
              <a:rPr lang="en-US">
                <a:sym typeface="Source Sans Pro"/>
              </a:rPr>
              <a:t>Transport</a:t>
            </a:r>
          </a:p>
          <a:p>
            <a:r>
              <a:rPr lang="en-US">
                <a:sym typeface="Source Sans Pro"/>
              </a:rPr>
              <a:t>Retail data</a:t>
            </a:r>
          </a:p>
          <a:p>
            <a:r>
              <a:rPr lang="en-US">
                <a:sym typeface="Source Sans Pro"/>
              </a:rPr>
              <a:t>Grid production data</a:t>
            </a:r>
          </a:p>
          <a:p>
            <a:r>
              <a:rPr lang="en-US">
                <a:sym typeface="Source Sans Pro"/>
              </a:rPr>
              <a:t>Refinery tuning parameters</a:t>
            </a:r>
          </a:p>
          <a:p>
            <a:endParaRPr lang="en-US" dirty="0"/>
          </a:p>
        </p:txBody>
      </p:sp>
      <p:sp>
        <p:nvSpPr>
          <p:cNvPr id="17" name="Text Placeholder 16">
            <a:extLst>
              <a:ext uri="{FF2B5EF4-FFF2-40B4-BE49-F238E27FC236}">
                <a16:creationId xmlns:a16="http://schemas.microsoft.com/office/drawing/2014/main" id="{7045E676-91BB-45D2-8507-1B004C27BD1D}"/>
              </a:ext>
            </a:extLst>
          </p:cNvPr>
          <p:cNvSpPr>
            <a:spLocks noGrp="1"/>
          </p:cNvSpPr>
          <p:nvPr>
            <p:ph type="body" sz="quarter" idx="31"/>
          </p:nvPr>
        </p:nvSpPr>
        <p:spPr/>
        <p:txBody>
          <a:bodyPr/>
          <a:lstStyle/>
          <a:p>
            <a:r>
              <a:rPr lang="en-US">
                <a:sym typeface="Source Sans Pro"/>
              </a:rPr>
              <a:t>Clickstream data</a:t>
            </a:r>
          </a:p>
          <a:p>
            <a:r>
              <a:rPr lang="en-US">
                <a:sym typeface="Source Sans Pro"/>
              </a:rPr>
              <a:t>Products</a:t>
            </a:r>
          </a:p>
          <a:p>
            <a:r>
              <a:rPr lang="en-US">
                <a:sym typeface="Source Sans Pro"/>
              </a:rPr>
              <a:t>Services</a:t>
            </a:r>
          </a:p>
          <a:p>
            <a:r>
              <a:rPr lang="en-US">
                <a:sym typeface="Source Sans Pro"/>
              </a:rPr>
              <a:t>Market data</a:t>
            </a:r>
          </a:p>
          <a:p>
            <a:r>
              <a:rPr lang="en-US">
                <a:sym typeface="Source Sans Pro"/>
              </a:rPr>
              <a:t>Competitive data</a:t>
            </a:r>
          </a:p>
          <a:p>
            <a:r>
              <a:rPr lang="en-US">
                <a:sym typeface="Source Sans Pro"/>
              </a:rPr>
              <a:t>Demographics</a:t>
            </a:r>
          </a:p>
          <a:p>
            <a:endParaRPr lang="en-US" dirty="0"/>
          </a:p>
        </p:txBody>
      </p:sp>
      <p:sp>
        <p:nvSpPr>
          <p:cNvPr id="18" name="Text Placeholder 17">
            <a:extLst>
              <a:ext uri="{FF2B5EF4-FFF2-40B4-BE49-F238E27FC236}">
                <a16:creationId xmlns:a16="http://schemas.microsoft.com/office/drawing/2014/main" id="{F67683E2-C446-4409-9DD8-26EBA9579FA1}"/>
              </a:ext>
            </a:extLst>
          </p:cNvPr>
          <p:cNvSpPr>
            <a:spLocks noGrp="1"/>
          </p:cNvSpPr>
          <p:nvPr>
            <p:ph type="body" sz="quarter" idx="36"/>
          </p:nvPr>
        </p:nvSpPr>
        <p:spPr/>
        <p:txBody>
          <a:bodyPr/>
          <a:lstStyle/>
          <a:p>
            <a:r>
              <a:rPr lang="en-US">
                <a:sym typeface="Source Sans Pro Light"/>
              </a:rPr>
              <a:t>Production optimization</a:t>
            </a:r>
          </a:p>
          <a:p>
            <a:r>
              <a:rPr lang="en-US">
                <a:sym typeface="Source Sans Pro Light"/>
              </a:rPr>
              <a:t>Integrate exploration and seismic data</a:t>
            </a:r>
          </a:p>
          <a:p>
            <a:r>
              <a:rPr lang="en-US">
                <a:sym typeface="Source Sans Pro Light"/>
              </a:rPr>
              <a:t>Minimize lease operating expenses</a:t>
            </a:r>
          </a:p>
          <a:p>
            <a:r>
              <a:rPr lang="en-US">
                <a:sym typeface="Source Sans Pro Light"/>
              </a:rPr>
              <a:t>Decline curve analysis</a:t>
            </a:r>
          </a:p>
          <a:p>
            <a:endParaRPr lang="en-US" dirty="0"/>
          </a:p>
        </p:txBody>
      </p:sp>
      <p:sp>
        <p:nvSpPr>
          <p:cNvPr id="19" name="Text Placeholder 18">
            <a:extLst>
              <a:ext uri="{FF2B5EF4-FFF2-40B4-BE49-F238E27FC236}">
                <a16:creationId xmlns:a16="http://schemas.microsoft.com/office/drawing/2014/main" id="{196D638F-32A2-4F26-92EF-CA20B6C3B3DA}"/>
              </a:ext>
            </a:extLst>
          </p:cNvPr>
          <p:cNvSpPr>
            <a:spLocks noGrp="1"/>
          </p:cNvSpPr>
          <p:nvPr>
            <p:ph type="body" sz="quarter" idx="37"/>
          </p:nvPr>
        </p:nvSpPr>
        <p:spPr/>
        <p:txBody>
          <a:bodyPr/>
          <a:lstStyle/>
          <a:p>
            <a:r>
              <a:rPr lang="en-US" dirty="0">
                <a:sym typeface="Source Sans Pro Light"/>
              </a:rPr>
              <a:t>Pipeline monitoring</a:t>
            </a:r>
          </a:p>
          <a:p>
            <a:r>
              <a:rPr lang="en-US" dirty="0">
                <a:sym typeface="Source Sans Pro Light"/>
              </a:rPr>
              <a:t>Preventive maintenance </a:t>
            </a:r>
          </a:p>
          <a:p>
            <a:r>
              <a:rPr lang="en-US" dirty="0">
                <a:sym typeface="Source Sans Pro Light"/>
              </a:rPr>
              <a:t>Smart grids and microgrids</a:t>
            </a:r>
          </a:p>
          <a:p>
            <a:r>
              <a:rPr lang="en-US" dirty="0">
                <a:sym typeface="Source Sans Pro Light"/>
              </a:rPr>
              <a:t>Grid operations, Field Service</a:t>
            </a:r>
          </a:p>
          <a:p>
            <a:r>
              <a:rPr lang="en-US" dirty="0">
                <a:sym typeface="Source Sans Pro Light"/>
              </a:rPr>
              <a:t>Asset performance as a Service</a:t>
            </a:r>
          </a:p>
          <a:p>
            <a:endParaRPr lang="en-US" dirty="0"/>
          </a:p>
        </p:txBody>
      </p:sp>
      <p:sp>
        <p:nvSpPr>
          <p:cNvPr id="20" name="Text Placeholder 19">
            <a:extLst>
              <a:ext uri="{FF2B5EF4-FFF2-40B4-BE49-F238E27FC236}">
                <a16:creationId xmlns:a16="http://schemas.microsoft.com/office/drawing/2014/main" id="{9CD80E5B-FC9A-4C53-99C0-F58D72593984}"/>
              </a:ext>
            </a:extLst>
          </p:cNvPr>
          <p:cNvSpPr>
            <a:spLocks noGrp="1"/>
          </p:cNvSpPr>
          <p:nvPr>
            <p:ph type="body" sz="quarter" idx="38"/>
          </p:nvPr>
        </p:nvSpPr>
        <p:spPr/>
        <p:txBody>
          <a:bodyPr/>
          <a:lstStyle/>
          <a:p>
            <a:r>
              <a:rPr lang="en-US">
                <a:sym typeface="Source Sans Pro Light"/>
              </a:rPr>
              <a:t>Trade monitoring, optimization</a:t>
            </a:r>
          </a:p>
          <a:p>
            <a:r>
              <a:rPr lang="en-US">
                <a:sym typeface="Source Sans Pro Light"/>
              </a:rPr>
              <a:t>Retail mobile applications</a:t>
            </a:r>
          </a:p>
          <a:p>
            <a:r>
              <a:rPr lang="en-US">
                <a:sym typeface="Source Sans Pro Light"/>
              </a:rPr>
              <a:t>Vendor management - construction, transportation, truck &amp; delivery optimization</a:t>
            </a:r>
          </a:p>
          <a:p>
            <a:endParaRPr lang="en-US" dirty="0"/>
          </a:p>
        </p:txBody>
      </p:sp>
      <p:sp>
        <p:nvSpPr>
          <p:cNvPr id="21" name="Text Placeholder 20">
            <a:extLst>
              <a:ext uri="{FF2B5EF4-FFF2-40B4-BE49-F238E27FC236}">
                <a16:creationId xmlns:a16="http://schemas.microsoft.com/office/drawing/2014/main" id="{93872A1B-D259-45D5-A2DD-6482D6147174}"/>
              </a:ext>
            </a:extLst>
          </p:cNvPr>
          <p:cNvSpPr>
            <a:spLocks noGrp="1"/>
          </p:cNvSpPr>
          <p:nvPr>
            <p:ph type="body" sz="quarter" idx="39"/>
          </p:nvPr>
        </p:nvSpPr>
        <p:spPr/>
        <p:txBody>
          <a:bodyPr/>
          <a:lstStyle/>
          <a:p>
            <a:r>
              <a:rPr lang="en-US">
                <a:sym typeface="Source Sans Pro Light"/>
              </a:rPr>
              <a:t>Real-time anomaly detection</a:t>
            </a:r>
          </a:p>
          <a:p>
            <a:r>
              <a:rPr lang="en-US">
                <a:sym typeface="Source Sans Pro Light"/>
              </a:rPr>
              <a:t>Predictive analytics </a:t>
            </a:r>
          </a:p>
          <a:p>
            <a:r>
              <a:rPr lang="en-US">
                <a:sym typeface="Source Sans Pro Light"/>
              </a:rPr>
              <a:t>Industrial safety</a:t>
            </a:r>
          </a:p>
          <a:p>
            <a:r>
              <a:rPr lang="en-US">
                <a:sym typeface="Source Sans Pro Light"/>
              </a:rPr>
              <a:t>Environment health and safety</a:t>
            </a:r>
          </a:p>
          <a:p>
            <a:endParaRPr lang="en-US" dirty="0"/>
          </a:p>
        </p:txBody>
      </p:sp>
      <p:sp>
        <p:nvSpPr>
          <p:cNvPr id="22" name="Text Placeholder 21">
            <a:extLst>
              <a:ext uri="{FF2B5EF4-FFF2-40B4-BE49-F238E27FC236}">
                <a16:creationId xmlns:a16="http://schemas.microsoft.com/office/drawing/2014/main" id="{0F086B0E-7D46-4369-B274-8B55B2B6F7E1}"/>
              </a:ext>
            </a:extLst>
          </p:cNvPr>
          <p:cNvSpPr>
            <a:spLocks noGrp="1"/>
          </p:cNvSpPr>
          <p:nvPr>
            <p:ph type="body" sz="quarter" idx="40"/>
          </p:nvPr>
        </p:nvSpPr>
        <p:spPr/>
        <p:txBody>
          <a:bodyPr/>
          <a:lstStyle/>
          <a:p>
            <a:r>
              <a:rPr lang="en-US">
                <a:sym typeface="Source Sans Pro Light"/>
              </a:rPr>
              <a:t>Fast marketing and</a:t>
            </a:r>
            <a:br>
              <a:rPr lang="en-US">
                <a:sym typeface="Source Sans Pro Light"/>
              </a:rPr>
            </a:br>
            <a:r>
              <a:rPr lang="en-US">
                <a:sym typeface="Source Sans Pro Light"/>
              </a:rPr>
              <a:t>multi-channel engagement</a:t>
            </a:r>
          </a:p>
          <a:p>
            <a:r>
              <a:rPr lang="en-US">
                <a:sym typeface="Source Sans Pro Light"/>
              </a:rPr>
              <a:t>Develop new products and monitor acceptance of rates</a:t>
            </a:r>
          </a:p>
          <a:p>
            <a:r>
              <a:rPr lang="en-US">
                <a:sym typeface="Source Sans Pro Light"/>
              </a:rPr>
              <a:t>Predictive energy trading</a:t>
            </a:r>
          </a:p>
          <a:p>
            <a:r>
              <a:rPr lang="en-US">
                <a:sym typeface="Source Sans Pro Light"/>
              </a:rPr>
              <a:t>Deep customer insights</a:t>
            </a:r>
          </a:p>
          <a:p>
            <a:endParaRPr lang="en-US" dirty="0"/>
          </a:p>
        </p:txBody>
      </p:sp>
      <p:sp>
        <p:nvSpPr>
          <p:cNvPr id="23" name="Text Placeholder 22">
            <a:extLst>
              <a:ext uri="{FF2B5EF4-FFF2-40B4-BE49-F238E27FC236}">
                <a16:creationId xmlns:a16="http://schemas.microsoft.com/office/drawing/2014/main" id="{F1D876B0-5B4B-4EE3-B66E-190AE332AE0B}"/>
              </a:ext>
            </a:extLst>
          </p:cNvPr>
          <p:cNvSpPr>
            <a:spLocks noGrp="1"/>
          </p:cNvSpPr>
          <p:nvPr>
            <p:ph type="body" sz="quarter" idx="41"/>
          </p:nvPr>
        </p:nvSpPr>
        <p:spPr/>
        <p:txBody>
          <a:bodyPr/>
          <a:lstStyle/>
          <a:p>
            <a:r>
              <a:rPr lang="en-US">
                <a:sym typeface="Source Sans Pro"/>
              </a:rPr>
              <a:t>Transaction data</a:t>
            </a:r>
          </a:p>
          <a:p>
            <a:r>
              <a:rPr lang="en-US">
                <a:sym typeface="Source Sans Pro"/>
              </a:rPr>
              <a:t>Demographics</a:t>
            </a:r>
          </a:p>
          <a:p>
            <a:r>
              <a:rPr lang="en-US">
                <a:sym typeface="Source Sans Pro"/>
              </a:rPr>
              <a:t>Purchasing history</a:t>
            </a:r>
          </a:p>
          <a:p>
            <a:r>
              <a:rPr lang="en-US">
                <a:sym typeface="Source Sans Pro"/>
              </a:rPr>
              <a:t>Trends</a:t>
            </a:r>
          </a:p>
          <a:p>
            <a:endParaRPr lang="en-US" dirty="0"/>
          </a:p>
        </p:txBody>
      </p:sp>
      <p:sp>
        <p:nvSpPr>
          <p:cNvPr id="24" name="Text Placeholder 23">
            <a:extLst>
              <a:ext uri="{FF2B5EF4-FFF2-40B4-BE49-F238E27FC236}">
                <a16:creationId xmlns:a16="http://schemas.microsoft.com/office/drawing/2014/main" id="{4CBAAC7D-9370-4B24-9D27-26C790011F0D}"/>
              </a:ext>
            </a:extLst>
          </p:cNvPr>
          <p:cNvSpPr>
            <a:spLocks noGrp="1"/>
          </p:cNvSpPr>
          <p:nvPr>
            <p:ph type="body" sz="quarter" idx="42"/>
          </p:nvPr>
        </p:nvSpPr>
        <p:spPr/>
        <p:txBody>
          <a:bodyPr/>
          <a:lstStyle/>
          <a:p>
            <a:r>
              <a:rPr lang="en-US">
                <a:sym typeface="Source Sans Pro"/>
              </a:rPr>
              <a:t>Upstream optimization, maximize well life</a:t>
            </a:r>
          </a:p>
        </p:txBody>
      </p:sp>
      <p:sp>
        <p:nvSpPr>
          <p:cNvPr id="25" name="Text Placeholder 24">
            <a:extLst>
              <a:ext uri="{FF2B5EF4-FFF2-40B4-BE49-F238E27FC236}">
                <a16:creationId xmlns:a16="http://schemas.microsoft.com/office/drawing/2014/main" id="{4FEF2AAE-67FE-4D5B-B519-2B10D8614CDE}"/>
              </a:ext>
            </a:extLst>
          </p:cNvPr>
          <p:cNvSpPr>
            <a:spLocks noGrp="1"/>
          </p:cNvSpPr>
          <p:nvPr>
            <p:ph type="body" sz="quarter" idx="43"/>
          </p:nvPr>
        </p:nvSpPr>
        <p:spPr/>
        <p:txBody>
          <a:bodyPr/>
          <a:lstStyle/>
          <a:p>
            <a:r>
              <a:rPr lang="en-US">
                <a:sym typeface="Source Sans Pro"/>
              </a:rPr>
              <a:t>Grid operations, asset inventory optimization</a:t>
            </a:r>
            <a:endParaRPr lang="en-US" dirty="0">
              <a:sym typeface="Source Sans Pro"/>
            </a:endParaRPr>
          </a:p>
        </p:txBody>
      </p:sp>
      <p:sp>
        <p:nvSpPr>
          <p:cNvPr id="26" name="Text Placeholder 25">
            <a:extLst>
              <a:ext uri="{FF2B5EF4-FFF2-40B4-BE49-F238E27FC236}">
                <a16:creationId xmlns:a16="http://schemas.microsoft.com/office/drawing/2014/main" id="{2274AFE6-D7E8-4791-8234-BAADF25BC70E}"/>
              </a:ext>
            </a:extLst>
          </p:cNvPr>
          <p:cNvSpPr>
            <a:spLocks noGrp="1"/>
          </p:cNvSpPr>
          <p:nvPr>
            <p:ph type="body" sz="quarter" idx="44"/>
          </p:nvPr>
        </p:nvSpPr>
        <p:spPr>
          <a:xfrm>
            <a:off x="5170155" y="1118054"/>
            <a:ext cx="1852201" cy="369332"/>
          </a:xfrm>
        </p:spPr>
        <p:txBody>
          <a:bodyPr/>
          <a:lstStyle/>
          <a:p>
            <a:r>
              <a:rPr lang="en-US" dirty="0">
                <a:sym typeface="Source Sans Pro"/>
              </a:rPr>
              <a:t>Supply-chain</a:t>
            </a:r>
            <a:br>
              <a:rPr lang="en-US" dirty="0">
                <a:sym typeface="Source Sans Pro"/>
              </a:rPr>
            </a:br>
            <a:r>
              <a:rPr lang="en-US" dirty="0">
                <a:sym typeface="Source Sans Pro"/>
              </a:rPr>
              <a:t>optimization</a:t>
            </a:r>
          </a:p>
        </p:txBody>
      </p:sp>
      <p:sp>
        <p:nvSpPr>
          <p:cNvPr id="27" name="Text Placeholder 26">
            <a:extLst>
              <a:ext uri="{FF2B5EF4-FFF2-40B4-BE49-F238E27FC236}">
                <a16:creationId xmlns:a16="http://schemas.microsoft.com/office/drawing/2014/main" id="{2CD53C0F-6723-4F8B-8AF0-DE68A181E175}"/>
              </a:ext>
            </a:extLst>
          </p:cNvPr>
          <p:cNvSpPr>
            <a:spLocks noGrp="1"/>
          </p:cNvSpPr>
          <p:nvPr>
            <p:ph type="body" sz="quarter" idx="45"/>
          </p:nvPr>
        </p:nvSpPr>
        <p:spPr>
          <a:xfrm>
            <a:off x="7520626" y="1118054"/>
            <a:ext cx="1852201" cy="369332"/>
          </a:xfrm>
        </p:spPr>
        <p:txBody>
          <a:bodyPr/>
          <a:lstStyle/>
          <a:p>
            <a:r>
              <a:rPr lang="en-US" dirty="0">
                <a:sym typeface="Source Sans Pro"/>
              </a:rPr>
              <a:t>Risk</a:t>
            </a:r>
            <a:br>
              <a:rPr lang="en-US" dirty="0">
                <a:sym typeface="Source Sans Pro"/>
              </a:rPr>
            </a:br>
            <a:r>
              <a:rPr lang="en-US" dirty="0">
                <a:sym typeface="Source Sans Pro"/>
              </a:rPr>
              <a:t>optimization</a:t>
            </a:r>
          </a:p>
        </p:txBody>
      </p:sp>
      <p:sp>
        <p:nvSpPr>
          <p:cNvPr id="28" name="Text Placeholder 27">
            <a:extLst>
              <a:ext uri="{FF2B5EF4-FFF2-40B4-BE49-F238E27FC236}">
                <a16:creationId xmlns:a16="http://schemas.microsoft.com/office/drawing/2014/main" id="{5C3D5A68-94A4-446B-BC98-118433A0696B}"/>
              </a:ext>
            </a:extLst>
          </p:cNvPr>
          <p:cNvSpPr>
            <a:spLocks noGrp="1"/>
          </p:cNvSpPr>
          <p:nvPr>
            <p:ph type="body" sz="quarter" idx="46"/>
          </p:nvPr>
        </p:nvSpPr>
        <p:spPr>
          <a:xfrm>
            <a:off x="9876128" y="1118054"/>
            <a:ext cx="1852201" cy="369332"/>
          </a:xfrm>
        </p:spPr>
        <p:txBody>
          <a:bodyPr/>
          <a:lstStyle/>
          <a:p>
            <a:r>
              <a:rPr lang="en-US" dirty="0">
                <a:sym typeface="Source Sans Pro"/>
              </a:rPr>
              <a:t>Recommendations</a:t>
            </a:r>
            <a:br>
              <a:rPr lang="en-US" dirty="0">
                <a:sym typeface="Source Sans Pro"/>
              </a:rPr>
            </a:br>
            <a:r>
              <a:rPr lang="en-US" dirty="0">
                <a:sym typeface="Source Sans Pro"/>
              </a:rPr>
              <a:t>engine</a:t>
            </a:r>
          </a:p>
        </p:txBody>
      </p:sp>
      <p:grpSp>
        <p:nvGrpSpPr>
          <p:cNvPr id="107" name="Group 106">
            <a:extLst>
              <a:ext uri="{FF2B5EF4-FFF2-40B4-BE49-F238E27FC236}">
                <a16:creationId xmlns:a16="http://schemas.microsoft.com/office/drawing/2014/main" id="{53859900-AA98-49A6-8AC7-321F096DCCEB}"/>
              </a:ext>
            </a:extLst>
          </p:cNvPr>
          <p:cNvGrpSpPr/>
          <p:nvPr/>
        </p:nvGrpSpPr>
        <p:grpSpPr>
          <a:xfrm>
            <a:off x="10595267" y="3062325"/>
            <a:ext cx="405114" cy="318840"/>
            <a:chOff x="919596" y="1154235"/>
            <a:chExt cx="3006714" cy="2366403"/>
          </a:xfrm>
        </p:grpSpPr>
        <p:sp>
          <p:nvSpPr>
            <p:cNvPr id="108" name="Freeform 18">
              <a:extLst>
                <a:ext uri="{FF2B5EF4-FFF2-40B4-BE49-F238E27FC236}">
                  <a16:creationId xmlns:a16="http://schemas.microsoft.com/office/drawing/2014/main" id="{A09F0A75-A459-47D1-A8EB-914564C82235}"/>
                </a:ext>
              </a:extLst>
            </p:cNvPr>
            <p:cNvSpPr>
              <a:spLocks noChangeArrowheads="1"/>
            </p:cNvSpPr>
            <p:nvPr/>
          </p:nvSpPr>
          <p:spPr bwMode="auto">
            <a:xfrm>
              <a:off x="919596" y="1154235"/>
              <a:ext cx="3006714" cy="2054473"/>
            </a:xfrm>
            <a:prstGeom prst="roundRect">
              <a:avLst>
                <a:gd name="adj" fmla="val 7988"/>
              </a:avLst>
            </a:prstGeom>
            <a:noFill/>
            <a:ln w="12700" cap="sq">
              <a:solidFill>
                <a:srgbClr val="0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109" name="Line 19">
              <a:extLst>
                <a:ext uri="{FF2B5EF4-FFF2-40B4-BE49-F238E27FC236}">
                  <a16:creationId xmlns:a16="http://schemas.microsoft.com/office/drawing/2014/main" id="{3C076C89-2C12-4B97-B868-E6CEE7297096}"/>
                </a:ext>
              </a:extLst>
            </p:cNvPr>
            <p:cNvSpPr>
              <a:spLocks noChangeShapeType="1"/>
            </p:cNvSpPr>
            <p:nvPr/>
          </p:nvSpPr>
          <p:spPr bwMode="auto">
            <a:xfrm>
              <a:off x="1728890" y="3520638"/>
              <a:ext cx="1388127" cy="0"/>
            </a:xfrm>
            <a:prstGeom prst="line">
              <a:avLst/>
            </a:prstGeom>
            <a:noFill/>
            <a:ln w="12700" cap="sq">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110" name="Line 20">
              <a:extLst>
                <a:ext uri="{FF2B5EF4-FFF2-40B4-BE49-F238E27FC236}">
                  <a16:creationId xmlns:a16="http://schemas.microsoft.com/office/drawing/2014/main" id="{C1593BCA-3E4B-497A-A01C-C08A9B19FAA0}"/>
                </a:ext>
              </a:extLst>
            </p:cNvPr>
            <p:cNvSpPr>
              <a:spLocks noChangeShapeType="1"/>
            </p:cNvSpPr>
            <p:nvPr/>
          </p:nvSpPr>
          <p:spPr bwMode="auto">
            <a:xfrm>
              <a:off x="2422956" y="3258700"/>
              <a:ext cx="0" cy="261938"/>
            </a:xfrm>
            <a:prstGeom prst="line">
              <a:avLst/>
            </a:prstGeom>
            <a:noFill/>
            <a:ln w="12700" cap="sq">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111" name="Freeform 21">
              <a:extLst>
                <a:ext uri="{FF2B5EF4-FFF2-40B4-BE49-F238E27FC236}">
                  <a16:creationId xmlns:a16="http://schemas.microsoft.com/office/drawing/2014/main" id="{40102BB4-8CE7-4C96-94C4-1C75808E2B7C}"/>
                </a:ext>
              </a:extLst>
            </p:cNvPr>
            <p:cNvSpPr>
              <a:spLocks noChangeArrowheads="1"/>
            </p:cNvSpPr>
            <p:nvPr/>
          </p:nvSpPr>
          <p:spPr bwMode="auto">
            <a:xfrm>
              <a:off x="2373210" y="2973268"/>
              <a:ext cx="99486" cy="99486"/>
            </a:xfrm>
            <a:custGeom>
              <a:avLst/>
              <a:gdLst>
                <a:gd name="T0" fmla="*/ 205 w 206"/>
                <a:gd name="T1" fmla="*/ 103 h 207"/>
                <a:gd name="T2" fmla="*/ 192 w 206"/>
                <a:gd name="T3" fmla="*/ 155 h 207"/>
                <a:gd name="T4" fmla="*/ 154 w 206"/>
                <a:gd name="T5" fmla="*/ 192 h 207"/>
                <a:gd name="T6" fmla="*/ 103 w 206"/>
                <a:gd name="T7" fmla="*/ 206 h 207"/>
                <a:gd name="T8" fmla="*/ 51 w 206"/>
                <a:gd name="T9" fmla="*/ 192 h 207"/>
                <a:gd name="T10" fmla="*/ 13 w 206"/>
                <a:gd name="T11" fmla="*/ 155 h 207"/>
                <a:gd name="T12" fmla="*/ 0 w 206"/>
                <a:gd name="T13" fmla="*/ 103 h 207"/>
                <a:gd name="T14" fmla="*/ 13 w 206"/>
                <a:gd name="T15" fmla="*/ 52 h 207"/>
                <a:gd name="T16" fmla="*/ 51 w 206"/>
                <a:gd name="T17" fmla="*/ 14 h 207"/>
                <a:gd name="T18" fmla="*/ 103 w 206"/>
                <a:gd name="T19" fmla="*/ 0 h 207"/>
                <a:gd name="T20" fmla="*/ 154 w 206"/>
                <a:gd name="T21" fmla="*/ 14 h 207"/>
                <a:gd name="T22" fmla="*/ 192 w 206"/>
                <a:gd name="T23" fmla="*/ 52 h 207"/>
                <a:gd name="T24" fmla="*/ 205 w 206"/>
                <a:gd name="T25" fmla="*/ 103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6" h="207">
                  <a:moveTo>
                    <a:pt x="205" y="103"/>
                  </a:moveTo>
                  <a:cubicBezTo>
                    <a:pt x="205" y="122"/>
                    <a:pt x="201" y="139"/>
                    <a:pt x="192" y="155"/>
                  </a:cubicBezTo>
                  <a:cubicBezTo>
                    <a:pt x="182" y="172"/>
                    <a:pt x="170" y="183"/>
                    <a:pt x="154" y="192"/>
                  </a:cubicBezTo>
                  <a:cubicBezTo>
                    <a:pt x="138" y="202"/>
                    <a:pt x="121" y="206"/>
                    <a:pt x="103" y="206"/>
                  </a:cubicBezTo>
                  <a:cubicBezTo>
                    <a:pt x="84" y="206"/>
                    <a:pt x="67" y="202"/>
                    <a:pt x="51" y="192"/>
                  </a:cubicBezTo>
                  <a:cubicBezTo>
                    <a:pt x="35" y="183"/>
                    <a:pt x="22" y="172"/>
                    <a:pt x="13" y="155"/>
                  </a:cubicBezTo>
                  <a:cubicBezTo>
                    <a:pt x="3" y="139"/>
                    <a:pt x="0" y="122"/>
                    <a:pt x="0" y="103"/>
                  </a:cubicBezTo>
                  <a:cubicBezTo>
                    <a:pt x="0" y="84"/>
                    <a:pt x="3" y="69"/>
                    <a:pt x="13" y="52"/>
                  </a:cubicBezTo>
                  <a:cubicBezTo>
                    <a:pt x="22" y="36"/>
                    <a:pt x="35" y="24"/>
                    <a:pt x="51" y="14"/>
                  </a:cubicBezTo>
                  <a:cubicBezTo>
                    <a:pt x="67" y="5"/>
                    <a:pt x="84" y="0"/>
                    <a:pt x="103" y="0"/>
                  </a:cubicBezTo>
                  <a:cubicBezTo>
                    <a:pt x="121" y="0"/>
                    <a:pt x="138" y="5"/>
                    <a:pt x="154" y="14"/>
                  </a:cubicBezTo>
                  <a:cubicBezTo>
                    <a:pt x="170" y="24"/>
                    <a:pt x="182" y="36"/>
                    <a:pt x="192" y="52"/>
                  </a:cubicBezTo>
                  <a:cubicBezTo>
                    <a:pt x="201" y="69"/>
                    <a:pt x="205" y="84"/>
                    <a:pt x="205" y="103"/>
                  </a:cubicBezTo>
                </a:path>
              </a:pathLst>
            </a:custGeom>
            <a:noFill/>
            <a:ln w="12700" cap="sq">
              <a:solidFill>
                <a:srgbClr val="0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112" name="Line 22">
              <a:extLst>
                <a:ext uri="{FF2B5EF4-FFF2-40B4-BE49-F238E27FC236}">
                  <a16:creationId xmlns:a16="http://schemas.microsoft.com/office/drawing/2014/main" id="{55A7D38D-6383-459F-96BF-A6206433892C}"/>
                </a:ext>
              </a:extLst>
            </p:cNvPr>
            <p:cNvSpPr>
              <a:spLocks noChangeShapeType="1"/>
            </p:cNvSpPr>
            <p:nvPr/>
          </p:nvSpPr>
          <p:spPr bwMode="auto">
            <a:xfrm>
              <a:off x="919596" y="2843415"/>
              <a:ext cx="3006714" cy="0"/>
            </a:xfrm>
            <a:prstGeom prst="line">
              <a:avLst/>
            </a:prstGeom>
            <a:noFill/>
            <a:ln w="12700" cap="sq">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grpSp>
          <p:nvGrpSpPr>
            <p:cNvPr id="113" name="Group 112">
              <a:extLst>
                <a:ext uri="{FF2B5EF4-FFF2-40B4-BE49-F238E27FC236}">
                  <a16:creationId xmlns:a16="http://schemas.microsoft.com/office/drawing/2014/main" id="{6BB07B32-578B-4DE9-BB63-CC616C2B87A3}"/>
                </a:ext>
              </a:extLst>
            </p:cNvPr>
            <p:cNvGrpSpPr/>
            <p:nvPr/>
          </p:nvGrpSpPr>
          <p:grpSpPr>
            <a:xfrm>
              <a:off x="2672424" y="1614376"/>
              <a:ext cx="926769" cy="783035"/>
              <a:chOff x="2814465" y="1249743"/>
              <a:chExt cx="784728" cy="783035"/>
            </a:xfrm>
          </p:grpSpPr>
          <p:sp>
            <p:nvSpPr>
              <p:cNvPr id="118" name="Line 26">
                <a:extLst>
                  <a:ext uri="{FF2B5EF4-FFF2-40B4-BE49-F238E27FC236}">
                    <a16:creationId xmlns:a16="http://schemas.microsoft.com/office/drawing/2014/main" id="{EE644C59-D7CA-4402-A224-811592FA979C}"/>
                  </a:ext>
                </a:extLst>
              </p:cNvPr>
              <p:cNvSpPr>
                <a:spLocks noChangeShapeType="1"/>
              </p:cNvSpPr>
              <p:nvPr/>
            </p:nvSpPr>
            <p:spPr bwMode="auto">
              <a:xfrm>
                <a:off x="2814465" y="1249743"/>
                <a:ext cx="784728" cy="0"/>
              </a:xfrm>
              <a:prstGeom prst="line">
                <a:avLst/>
              </a:prstGeom>
              <a:noFill/>
              <a:ln w="12700" cap="sq">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119" name="Line 27">
                <a:extLst>
                  <a:ext uri="{FF2B5EF4-FFF2-40B4-BE49-F238E27FC236}">
                    <a16:creationId xmlns:a16="http://schemas.microsoft.com/office/drawing/2014/main" id="{4A0FAE65-6062-47D8-8E2A-464BF7498E3C}"/>
                  </a:ext>
                </a:extLst>
              </p:cNvPr>
              <p:cNvSpPr>
                <a:spLocks noChangeShapeType="1"/>
              </p:cNvSpPr>
              <p:nvPr/>
            </p:nvSpPr>
            <p:spPr bwMode="auto">
              <a:xfrm flipV="1">
                <a:off x="2814465" y="1641261"/>
                <a:ext cx="784728" cy="0"/>
              </a:xfrm>
              <a:prstGeom prst="line">
                <a:avLst/>
              </a:prstGeom>
              <a:noFill/>
              <a:ln w="12700" cap="sq">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120" name="Line 28">
                <a:extLst>
                  <a:ext uri="{FF2B5EF4-FFF2-40B4-BE49-F238E27FC236}">
                    <a16:creationId xmlns:a16="http://schemas.microsoft.com/office/drawing/2014/main" id="{BC6A8E8A-A67B-494B-A858-81147BB1387E}"/>
                  </a:ext>
                </a:extLst>
              </p:cNvPr>
              <p:cNvSpPr>
                <a:spLocks noChangeShapeType="1"/>
              </p:cNvSpPr>
              <p:nvPr/>
            </p:nvSpPr>
            <p:spPr bwMode="auto">
              <a:xfrm>
                <a:off x="2814465" y="2032778"/>
                <a:ext cx="784728" cy="0"/>
              </a:xfrm>
              <a:prstGeom prst="line">
                <a:avLst/>
              </a:prstGeom>
              <a:noFill/>
              <a:ln w="12700" cap="sq">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grpSp>
        <p:grpSp>
          <p:nvGrpSpPr>
            <p:cNvPr id="114" name="Group 113">
              <a:extLst>
                <a:ext uri="{FF2B5EF4-FFF2-40B4-BE49-F238E27FC236}">
                  <a16:creationId xmlns:a16="http://schemas.microsoft.com/office/drawing/2014/main" id="{60DDF902-3A80-408E-B2E6-3BAFA950D7C5}"/>
                </a:ext>
              </a:extLst>
            </p:cNvPr>
            <p:cNvGrpSpPr/>
            <p:nvPr/>
          </p:nvGrpSpPr>
          <p:grpSpPr>
            <a:xfrm>
              <a:off x="1224028" y="1407936"/>
              <a:ext cx="1177484" cy="1177484"/>
              <a:chOff x="222829" y="1122100"/>
              <a:chExt cx="1306361" cy="1306361"/>
            </a:xfrm>
          </p:grpSpPr>
          <p:sp>
            <p:nvSpPr>
              <p:cNvPr id="115" name="Oval 114">
                <a:extLst>
                  <a:ext uri="{FF2B5EF4-FFF2-40B4-BE49-F238E27FC236}">
                    <a16:creationId xmlns:a16="http://schemas.microsoft.com/office/drawing/2014/main" id="{155CE67D-0050-4311-8C37-246E9389F6CE}"/>
                  </a:ext>
                </a:extLst>
              </p:cNvPr>
              <p:cNvSpPr/>
              <p:nvPr/>
            </p:nvSpPr>
            <p:spPr bwMode="auto">
              <a:xfrm>
                <a:off x="222829" y="1122100"/>
                <a:ext cx="1306361" cy="1306361"/>
              </a:xfrm>
              <a:prstGeom prst="ellipse">
                <a:avLst/>
              </a:prstGeom>
              <a:noFill/>
              <a:ln w="12700" cap="rnd">
                <a:solidFill>
                  <a:srgbClr val="000000"/>
                </a:solidFill>
                <a:miter lim="800000"/>
                <a:headEnd/>
                <a:tailEnd/>
              </a:ln>
              <a:effectLst/>
              <a:extLst/>
            </p:spPr>
            <p:txBody>
              <a:bodyPr wrap="none" rtlCol="0" anchor="ct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cxnSp>
            <p:nvCxnSpPr>
              <p:cNvPr id="116" name="Straight Connector 115">
                <a:extLst>
                  <a:ext uri="{FF2B5EF4-FFF2-40B4-BE49-F238E27FC236}">
                    <a16:creationId xmlns:a16="http://schemas.microsoft.com/office/drawing/2014/main" id="{03DCBA21-6977-460B-85C5-B64ADDD9E7B4}"/>
                  </a:ext>
                </a:extLst>
              </p:cNvPr>
              <p:cNvCxnSpPr>
                <a:cxnSpLocks/>
                <a:stCxn id="115" idx="2"/>
                <a:endCxn id="117" idx="1"/>
              </p:cNvCxnSpPr>
              <p:nvPr/>
            </p:nvCxnSpPr>
            <p:spPr>
              <a:xfrm>
                <a:off x="222829" y="1775281"/>
                <a:ext cx="627812" cy="0"/>
              </a:xfrm>
              <a:prstGeom prst="line">
                <a:avLst/>
              </a:prstGeom>
              <a:ln w="12700">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7" name="Diamond 306">
                <a:extLst>
                  <a:ext uri="{FF2B5EF4-FFF2-40B4-BE49-F238E27FC236}">
                    <a16:creationId xmlns:a16="http://schemas.microsoft.com/office/drawing/2014/main" id="{DA1C4D22-E64B-416F-95F9-7BF59461A241}"/>
                  </a:ext>
                </a:extLst>
              </p:cNvPr>
              <p:cNvSpPr/>
              <p:nvPr/>
            </p:nvSpPr>
            <p:spPr bwMode="auto">
              <a:xfrm>
                <a:off x="850641" y="1241106"/>
                <a:ext cx="389434" cy="1068350"/>
              </a:xfrm>
              <a:custGeom>
                <a:avLst/>
                <a:gdLst>
                  <a:gd name="connsiteX0" fmla="*/ 0 w 778868"/>
                  <a:gd name="connsiteY0" fmla="*/ 534175 h 1068350"/>
                  <a:gd name="connsiteX1" fmla="*/ 389434 w 778868"/>
                  <a:gd name="connsiteY1" fmla="*/ 0 h 1068350"/>
                  <a:gd name="connsiteX2" fmla="*/ 778868 w 778868"/>
                  <a:gd name="connsiteY2" fmla="*/ 534175 h 1068350"/>
                  <a:gd name="connsiteX3" fmla="*/ 389434 w 778868"/>
                  <a:gd name="connsiteY3" fmla="*/ 1068350 h 1068350"/>
                  <a:gd name="connsiteX4" fmla="*/ 0 w 778868"/>
                  <a:gd name="connsiteY4" fmla="*/ 534175 h 1068350"/>
                  <a:gd name="connsiteX0" fmla="*/ 778868 w 870308"/>
                  <a:gd name="connsiteY0" fmla="*/ 534175 h 1068350"/>
                  <a:gd name="connsiteX1" fmla="*/ 389434 w 870308"/>
                  <a:gd name="connsiteY1" fmla="*/ 1068350 h 1068350"/>
                  <a:gd name="connsiteX2" fmla="*/ 0 w 870308"/>
                  <a:gd name="connsiteY2" fmla="*/ 534175 h 1068350"/>
                  <a:gd name="connsiteX3" fmla="*/ 389434 w 870308"/>
                  <a:gd name="connsiteY3" fmla="*/ 0 h 1068350"/>
                  <a:gd name="connsiteX4" fmla="*/ 870308 w 870308"/>
                  <a:gd name="connsiteY4" fmla="*/ 625615 h 1068350"/>
                  <a:gd name="connsiteX0" fmla="*/ 389434 w 870308"/>
                  <a:gd name="connsiteY0" fmla="*/ 1068350 h 1068350"/>
                  <a:gd name="connsiteX1" fmla="*/ 0 w 870308"/>
                  <a:gd name="connsiteY1" fmla="*/ 534175 h 1068350"/>
                  <a:gd name="connsiteX2" fmla="*/ 389434 w 870308"/>
                  <a:gd name="connsiteY2" fmla="*/ 0 h 1068350"/>
                  <a:gd name="connsiteX3" fmla="*/ 870308 w 870308"/>
                  <a:gd name="connsiteY3" fmla="*/ 625615 h 1068350"/>
                  <a:gd name="connsiteX0" fmla="*/ 389434 w 389434"/>
                  <a:gd name="connsiteY0" fmla="*/ 1068350 h 1068350"/>
                  <a:gd name="connsiteX1" fmla="*/ 0 w 389434"/>
                  <a:gd name="connsiteY1" fmla="*/ 534175 h 1068350"/>
                  <a:gd name="connsiteX2" fmla="*/ 389434 w 389434"/>
                  <a:gd name="connsiteY2" fmla="*/ 0 h 1068350"/>
                </a:gdLst>
                <a:ahLst/>
                <a:cxnLst>
                  <a:cxn ang="0">
                    <a:pos x="connsiteX0" y="connsiteY0"/>
                  </a:cxn>
                  <a:cxn ang="0">
                    <a:pos x="connsiteX1" y="connsiteY1"/>
                  </a:cxn>
                  <a:cxn ang="0">
                    <a:pos x="connsiteX2" y="connsiteY2"/>
                  </a:cxn>
                </a:cxnLst>
                <a:rect l="l" t="t" r="r" b="b"/>
                <a:pathLst>
                  <a:path w="389434" h="1068350">
                    <a:moveTo>
                      <a:pt x="389434" y="1068350"/>
                    </a:moveTo>
                    <a:lnTo>
                      <a:pt x="0" y="534175"/>
                    </a:lnTo>
                    <a:lnTo>
                      <a:pt x="389434" y="0"/>
                    </a:lnTo>
                  </a:path>
                </a:pathLst>
              </a:custGeom>
              <a:noFill/>
              <a:ln w="12700" cap="rnd">
                <a:solidFill>
                  <a:srgbClr val="000000"/>
                </a:solidFill>
                <a:miter lim="800000"/>
                <a:headEnd/>
                <a:tailEnd/>
              </a:ln>
              <a:effectLst/>
              <a:extLst/>
            </p:spPr>
            <p:txBody>
              <a:bodyPr wrap="none" rtlCol="0" anchor="ct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grpSp>
      </p:grpSp>
      <p:grpSp>
        <p:nvGrpSpPr>
          <p:cNvPr id="121" name="Group 120">
            <a:extLst>
              <a:ext uri="{FF2B5EF4-FFF2-40B4-BE49-F238E27FC236}">
                <a16:creationId xmlns:a16="http://schemas.microsoft.com/office/drawing/2014/main" id="{3DD5A299-3B9B-4956-9FCA-EF6E23E75E98}"/>
              </a:ext>
            </a:extLst>
          </p:cNvPr>
          <p:cNvGrpSpPr/>
          <p:nvPr/>
        </p:nvGrpSpPr>
        <p:grpSpPr>
          <a:xfrm>
            <a:off x="1316054" y="3034872"/>
            <a:ext cx="131746" cy="373746"/>
            <a:chOff x="3975395" y="3659942"/>
            <a:chExt cx="228305" cy="647669"/>
          </a:xfrm>
        </p:grpSpPr>
        <p:grpSp>
          <p:nvGrpSpPr>
            <p:cNvPr id="122" name="Group 121">
              <a:extLst>
                <a:ext uri="{FF2B5EF4-FFF2-40B4-BE49-F238E27FC236}">
                  <a16:creationId xmlns:a16="http://schemas.microsoft.com/office/drawing/2014/main" id="{6EFA2B1B-2FAD-4F93-B7D2-D5DA4BBB94A2}"/>
                </a:ext>
              </a:extLst>
            </p:cNvPr>
            <p:cNvGrpSpPr/>
            <p:nvPr/>
          </p:nvGrpSpPr>
          <p:grpSpPr>
            <a:xfrm>
              <a:off x="3975395" y="3877415"/>
              <a:ext cx="228305" cy="430196"/>
              <a:chOff x="3975395" y="3877415"/>
              <a:chExt cx="1175981" cy="2215904"/>
            </a:xfrm>
          </p:grpSpPr>
          <p:cxnSp>
            <p:nvCxnSpPr>
              <p:cNvPr id="130" name="Straight Connector 129">
                <a:extLst>
                  <a:ext uri="{FF2B5EF4-FFF2-40B4-BE49-F238E27FC236}">
                    <a16:creationId xmlns:a16="http://schemas.microsoft.com/office/drawing/2014/main" id="{359CD70A-3C13-47A0-9822-5198366134FF}"/>
                  </a:ext>
                </a:extLst>
              </p:cNvPr>
              <p:cNvCxnSpPr>
                <a:cxnSpLocks/>
              </p:cNvCxnSpPr>
              <p:nvPr/>
            </p:nvCxnSpPr>
            <p:spPr>
              <a:xfrm flipH="1">
                <a:off x="3975395" y="3877415"/>
                <a:ext cx="408329" cy="2215904"/>
              </a:xfrm>
              <a:prstGeom prst="line">
                <a:avLst/>
              </a:prstGeom>
              <a:ln w="12700">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78FCF6DA-55FA-46B1-9B60-B9EFE6FE237F}"/>
                  </a:ext>
                </a:extLst>
              </p:cNvPr>
              <p:cNvCxnSpPr>
                <a:cxnSpLocks/>
              </p:cNvCxnSpPr>
              <p:nvPr/>
            </p:nvCxnSpPr>
            <p:spPr>
              <a:xfrm>
                <a:off x="4743047" y="3877415"/>
                <a:ext cx="408329" cy="2215904"/>
              </a:xfrm>
              <a:prstGeom prst="line">
                <a:avLst/>
              </a:prstGeom>
              <a:ln w="12700">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30A6C97D-E620-47E1-87BD-4EAC0E000F84}"/>
                  </a:ext>
                </a:extLst>
              </p:cNvPr>
              <p:cNvCxnSpPr>
                <a:cxnSpLocks/>
              </p:cNvCxnSpPr>
              <p:nvPr/>
            </p:nvCxnSpPr>
            <p:spPr>
              <a:xfrm>
                <a:off x="4382623" y="3916304"/>
                <a:ext cx="460612" cy="460611"/>
              </a:xfrm>
              <a:prstGeom prst="line">
                <a:avLst/>
              </a:prstGeom>
              <a:ln w="12700">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34EC8AB5-EEB5-4E7C-8BED-A77AA4D29E38}"/>
                  </a:ext>
                </a:extLst>
              </p:cNvPr>
              <p:cNvCxnSpPr>
                <a:cxnSpLocks/>
              </p:cNvCxnSpPr>
              <p:nvPr/>
            </p:nvCxnSpPr>
            <p:spPr>
              <a:xfrm flipH="1">
                <a:off x="4280039" y="3916304"/>
                <a:ext cx="460611" cy="460611"/>
              </a:xfrm>
              <a:prstGeom prst="line">
                <a:avLst/>
              </a:prstGeom>
              <a:ln w="12700">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4B4606B9-5346-4F7D-B64C-BB696772A3EF}"/>
                  </a:ext>
                </a:extLst>
              </p:cNvPr>
              <p:cNvCxnSpPr>
                <a:cxnSpLocks/>
              </p:cNvCxnSpPr>
              <p:nvPr/>
            </p:nvCxnSpPr>
            <p:spPr>
              <a:xfrm>
                <a:off x="4291488" y="4373782"/>
                <a:ext cx="610885" cy="410265"/>
              </a:xfrm>
              <a:prstGeom prst="line">
                <a:avLst/>
              </a:prstGeom>
              <a:ln w="12700">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B1A813EB-B0A7-418A-8229-CAC1E4D5E2F7}"/>
                  </a:ext>
                </a:extLst>
              </p:cNvPr>
              <p:cNvCxnSpPr>
                <a:cxnSpLocks/>
              </p:cNvCxnSpPr>
              <p:nvPr/>
            </p:nvCxnSpPr>
            <p:spPr>
              <a:xfrm flipH="1">
                <a:off x="4220903" y="4373782"/>
                <a:ext cx="610885" cy="410265"/>
              </a:xfrm>
              <a:prstGeom prst="line">
                <a:avLst/>
              </a:prstGeom>
              <a:ln w="12700">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54032DA7-7996-4361-9A97-615EE3D87806}"/>
                  </a:ext>
                </a:extLst>
              </p:cNvPr>
              <p:cNvCxnSpPr>
                <a:cxnSpLocks/>
              </p:cNvCxnSpPr>
              <p:nvPr/>
            </p:nvCxnSpPr>
            <p:spPr>
              <a:xfrm>
                <a:off x="4224891" y="4784047"/>
                <a:ext cx="790265" cy="530734"/>
              </a:xfrm>
              <a:prstGeom prst="line">
                <a:avLst/>
              </a:prstGeom>
              <a:ln w="12700">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7C24A286-32DE-436C-B665-562D42B855D8}"/>
                  </a:ext>
                </a:extLst>
              </p:cNvPr>
              <p:cNvCxnSpPr>
                <a:cxnSpLocks/>
              </p:cNvCxnSpPr>
              <p:nvPr/>
            </p:nvCxnSpPr>
            <p:spPr>
              <a:xfrm flipH="1">
                <a:off x="4108120" y="4784047"/>
                <a:ext cx="790264" cy="530734"/>
              </a:xfrm>
              <a:prstGeom prst="line">
                <a:avLst/>
              </a:prstGeom>
              <a:ln w="12700">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0F47F53D-AC24-4D27-94EA-8BD521B749E8}"/>
                  </a:ext>
                </a:extLst>
              </p:cNvPr>
              <p:cNvCxnSpPr>
                <a:cxnSpLocks/>
              </p:cNvCxnSpPr>
              <p:nvPr/>
            </p:nvCxnSpPr>
            <p:spPr>
              <a:xfrm>
                <a:off x="4108120" y="5296707"/>
                <a:ext cx="1024494" cy="688038"/>
              </a:xfrm>
              <a:prstGeom prst="line">
                <a:avLst/>
              </a:prstGeom>
              <a:ln w="12700">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04538C1E-AAFC-4099-859C-6F70A5224C3C}"/>
                  </a:ext>
                </a:extLst>
              </p:cNvPr>
              <p:cNvCxnSpPr>
                <a:cxnSpLocks/>
              </p:cNvCxnSpPr>
              <p:nvPr/>
            </p:nvCxnSpPr>
            <p:spPr>
              <a:xfrm flipH="1">
                <a:off x="4000598" y="5296707"/>
                <a:ext cx="1014558" cy="681365"/>
              </a:xfrm>
              <a:prstGeom prst="line">
                <a:avLst/>
              </a:prstGeom>
              <a:ln w="12700">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41F63D3F-57B9-42CD-B5D7-09C314B19F1E}"/>
                  </a:ext>
                </a:extLst>
              </p:cNvPr>
              <p:cNvCxnSpPr/>
              <p:nvPr/>
            </p:nvCxnSpPr>
            <p:spPr>
              <a:xfrm>
                <a:off x="4383724" y="3916304"/>
                <a:ext cx="359323" cy="0"/>
              </a:xfrm>
              <a:prstGeom prst="line">
                <a:avLst/>
              </a:prstGeom>
              <a:ln w="12700">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90BDD1E7-B6E8-4389-AFBD-A0C0DF025CFF}"/>
                  </a:ext>
                </a:extLst>
              </p:cNvPr>
              <p:cNvCxnSpPr>
                <a:cxnSpLocks/>
              </p:cNvCxnSpPr>
              <p:nvPr/>
            </p:nvCxnSpPr>
            <p:spPr>
              <a:xfrm>
                <a:off x="4000598" y="5973362"/>
                <a:ext cx="1150778" cy="0"/>
              </a:xfrm>
              <a:prstGeom prst="line">
                <a:avLst/>
              </a:prstGeom>
              <a:ln w="12700">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23" name="Group 122">
              <a:extLst>
                <a:ext uri="{FF2B5EF4-FFF2-40B4-BE49-F238E27FC236}">
                  <a16:creationId xmlns:a16="http://schemas.microsoft.com/office/drawing/2014/main" id="{5A760B24-31E4-468A-9D75-0377F4E24C2F}"/>
                </a:ext>
              </a:extLst>
            </p:cNvPr>
            <p:cNvGrpSpPr/>
            <p:nvPr/>
          </p:nvGrpSpPr>
          <p:grpSpPr>
            <a:xfrm>
              <a:off x="3989454" y="3659942"/>
              <a:ext cx="200186" cy="220768"/>
              <a:chOff x="4260008" y="3181090"/>
              <a:chExt cx="366645" cy="406200"/>
            </a:xfrm>
          </p:grpSpPr>
          <p:grpSp>
            <p:nvGrpSpPr>
              <p:cNvPr id="124" name="Group 123">
                <a:extLst>
                  <a:ext uri="{FF2B5EF4-FFF2-40B4-BE49-F238E27FC236}">
                    <a16:creationId xmlns:a16="http://schemas.microsoft.com/office/drawing/2014/main" id="{C769BA69-DBD7-4D3C-AF7B-ECB849DC2934}"/>
                  </a:ext>
                </a:extLst>
              </p:cNvPr>
              <p:cNvGrpSpPr/>
              <p:nvPr/>
            </p:nvGrpSpPr>
            <p:grpSpPr>
              <a:xfrm>
                <a:off x="4292428" y="3181090"/>
                <a:ext cx="334225" cy="406200"/>
                <a:chOff x="5863771" y="4270829"/>
                <a:chExt cx="1334406" cy="1621771"/>
              </a:xfrm>
            </p:grpSpPr>
            <p:sp>
              <p:nvSpPr>
                <p:cNvPr id="128" name="Freeform: Shape 127">
                  <a:extLst>
                    <a:ext uri="{FF2B5EF4-FFF2-40B4-BE49-F238E27FC236}">
                      <a16:creationId xmlns:a16="http://schemas.microsoft.com/office/drawing/2014/main" id="{A47FBB5E-8714-48D7-AE41-31F3D7178363}"/>
                    </a:ext>
                  </a:extLst>
                </p:cNvPr>
                <p:cNvSpPr/>
                <p:nvPr/>
              </p:nvSpPr>
              <p:spPr bwMode="auto">
                <a:xfrm>
                  <a:off x="5863771" y="4270829"/>
                  <a:ext cx="602606" cy="1621770"/>
                </a:xfrm>
                <a:custGeom>
                  <a:avLst/>
                  <a:gdLst>
                    <a:gd name="connsiteX0" fmla="*/ 602343 w 603376"/>
                    <a:gd name="connsiteY0" fmla="*/ 1629228 h 1629228"/>
                    <a:gd name="connsiteX1" fmla="*/ 508000 w 603376"/>
                    <a:gd name="connsiteY1" fmla="*/ 613228 h 1629228"/>
                    <a:gd name="connsiteX2" fmla="*/ 0 w 603376"/>
                    <a:gd name="connsiteY2" fmla="*/ 0 h 1629228"/>
                    <a:gd name="connsiteX0" fmla="*/ 602343 w 602640"/>
                    <a:gd name="connsiteY0" fmla="*/ 1629228 h 1629228"/>
                    <a:gd name="connsiteX1" fmla="*/ 486229 w 602640"/>
                    <a:gd name="connsiteY1" fmla="*/ 598260 h 1629228"/>
                    <a:gd name="connsiteX2" fmla="*/ 0 w 602640"/>
                    <a:gd name="connsiteY2" fmla="*/ 0 h 1629228"/>
                    <a:gd name="connsiteX0" fmla="*/ 602343 w 603570"/>
                    <a:gd name="connsiteY0" fmla="*/ 1629228 h 1629228"/>
                    <a:gd name="connsiteX1" fmla="*/ 486229 w 603570"/>
                    <a:gd name="connsiteY1" fmla="*/ 598260 h 1629228"/>
                    <a:gd name="connsiteX2" fmla="*/ 0 w 603570"/>
                    <a:gd name="connsiteY2" fmla="*/ 0 h 1629228"/>
                    <a:gd name="connsiteX0" fmla="*/ 602343 w 602606"/>
                    <a:gd name="connsiteY0" fmla="*/ 1629228 h 1629228"/>
                    <a:gd name="connsiteX1" fmla="*/ 457654 w 602606"/>
                    <a:gd name="connsiteY1" fmla="*/ 528863 h 1629228"/>
                    <a:gd name="connsiteX2" fmla="*/ 0 w 602606"/>
                    <a:gd name="connsiteY2" fmla="*/ 0 h 1629228"/>
                    <a:gd name="connsiteX0" fmla="*/ 602343 w 602606"/>
                    <a:gd name="connsiteY0" fmla="*/ 1629228 h 1629228"/>
                    <a:gd name="connsiteX1" fmla="*/ 457654 w 602606"/>
                    <a:gd name="connsiteY1" fmla="*/ 528863 h 1629228"/>
                    <a:gd name="connsiteX2" fmla="*/ 0 w 602606"/>
                    <a:gd name="connsiteY2" fmla="*/ 0 h 1629228"/>
                  </a:gdLst>
                  <a:ahLst/>
                  <a:cxnLst>
                    <a:cxn ang="0">
                      <a:pos x="connsiteX0" y="connsiteY0"/>
                    </a:cxn>
                    <a:cxn ang="0">
                      <a:pos x="connsiteX1" y="connsiteY1"/>
                    </a:cxn>
                    <a:cxn ang="0">
                      <a:pos x="connsiteX2" y="connsiteY2"/>
                    </a:cxn>
                  </a:cxnLst>
                  <a:rect l="l" t="t" r="r" b="b"/>
                  <a:pathLst>
                    <a:path w="602606" h="1629228">
                      <a:moveTo>
                        <a:pt x="602343" y="1629228"/>
                      </a:moveTo>
                      <a:cubicBezTo>
                        <a:pt x="605366" y="1256997"/>
                        <a:pt x="583897" y="801762"/>
                        <a:pt x="457654" y="528863"/>
                      </a:cubicBezTo>
                      <a:cubicBezTo>
                        <a:pt x="331411" y="255964"/>
                        <a:pt x="72722" y="56091"/>
                        <a:pt x="0" y="0"/>
                      </a:cubicBezTo>
                    </a:path>
                  </a:pathLst>
                </a:custGeom>
                <a:noFill/>
                <a:ln w="12700" cap="rnd">
                  <a:solidFill>
                    <a:srgbClr val="000000"/>
                  </a:solidFill>
                  <a:miter lim="800000"/>
                  <a:headEnd/>
                  <a:tailEnd type="none"/>
                </a:ln>
                <a:effectLst/>
                <a:extLst/>
              </p:spPr>
              <p:txBody>
                <a:bodyPr rtlCol="0" anchor="ctr"/>
                <a:lstStyle/>
                <a:p>
                  <a:pPr algn="ctr"/>
                  <a:endParaRPr lang="en-US"/>
                </a:p>
              </p:txBody>
            </p:sp>
            <p:sp>
              <p:nvSpPr>
                <p:cNvPr id="129" name="Freeform: Shape 128">
                  <a:extLst>
                    <a:ext uri="{FF2B5EF4-FFF2-40B4-BE49-F238E27FC236}">
                      <a16:creationId xmlns:a16="http://schemas.microsoft.com/office/drawing/2014/main" id="{E4840219-4500-4688-93C9-05CE4730F8A1}"/>
                    </a:ext>
                  </a:extLst>
                </p:cNvPr>
                <p:cNvSpPr/>
                <p:nvPr/>
              </p:nvSpPr>
              <p:spPr bwMode="auto">
                <a:xfrm flipH="1">
                  <a:off x="6466080" y="4917311"/>
                  <a:ext cx="732097" cy="975289"/>
                </a:xfrm>
                <a:custGeom>
                  <a:avLst/>
                  <a:gdLst>
                    <a:gd name="connsiteX0" fmla="*/ 602343 w 603376"/>
                    <a:gd name="connsiteY0" fmla="*/ 1629228 h 1629228"/>
                    <a:gd name="connsiteX1" fmla="*/ 508000 w 603376"/>
                    <a:gd name="connsiteY1" fmla="*/ 613228 h 1629228"/>
                    <a:gd name="connsiteX2" fmla="*/ 0 w 603376"/>
                    <a:gd name="connsiteY2" fmla="*/ 0 h 1629228"/>
                    <a:gd name="connsiteX0" fmla="*/ 602343 w 602640"/>
                    <a:gd name="connsiteY0" fmla="*/ 1629228 h 1629228"/>
                    <a:gd name="connsiteX1" fmla="*/ 486229 w 602640"/>
                    <a:gd name="connsiteY1" fmla="*/ 598260 h 1629228"/>
                    <a:gd name="connsiteX2" fmla="*/ 0 w 602640"/>
                    <a:gd name="connsiteY2" fmla="*/ 0 h 1629228"/>
                    <a:gd name="connsiteX0" fmla="*/ 602343 w 603570"/>
                    <a:gd name="connsiteY0" fmla="*/ 1629228 h 1629228"/>
                    <a:gd name="connsiteX1" fmla="*/ 486229 w 603570"/>
                    <a:gd name="connsiteY1" fmla="*/ 598260 h 1629228"/>
                    <a:gd name="connsiteX2" fmla="*/ 0 w 603570"/>
                    <a:gd name="connsiteY2" fmla="*/ 0 h 1629228"/>
                    <a:gd name="connsiteX0" fmla="*/ 602343 w 602606"/>
                    <a:gd name="connsiteY0" fmla="*/ 1629228 h 1629228"/>
                    <a:gd name="connsiteX1" fmla="*/ 457654 w 602606"/>
                    <a:gd name="connsiteY1" fmla="*/ 528863 h 1629228"/>
                    <a:gd name="connsiteX2" fmla="*/ 0 w 602606"/>
                    <a:gd name="connsiteY2" fmla="*/ 0 h 1629228"/>
                    <a:gd name="connsiteX0" fmla="*/ 602343 w 602606"/>
                    <a:gd name="connsiteY0" fmla="*/ 1629228 h 1629228"/>
                    <a:gd name="connsiteX1" fmla="*/ 457654 w 602606"/>
                    <a:gd name="connsiteY1" fmla="*/ 528863 h 1629228"/>
                    <a:gd name="connsiteX2" fmla="*/ 0 w 602606"/>
                    <a:gd name="connsiteY2" fmla="*/ 0 h 1629228"/>
                    <a:gd name="connsiteX0" fmla="*/ 602343 w 602617"/>
                    <a:gd name="connsiteY0" fmla="*/ 1629228 h 1629228"/>
                    <a:gd name="connsiteX1" fmla="*/ 458779 w 602617"/>
                    <a:gd name="connsiteY1" fmla="*/ 449150 h 1629228"/>
                    <a:gd name="connsiteX2" fmla="*/ 0 w 602617"/>
                    <a:gd name="connsiteY2" fmla="*/ 0 h 1629228"/>
                    <a:gd name="connsiteX0" fmla="*/ 604592 w 604732"/>
                    <a:gd name="connsiteY0" fmla="*/ 1390089 h 1390089"/>
                    <a:gd name="connsiteX1" fmla="*/ 461028 w 604732"/>
                    <a:gd name="connsiteY1" fmla="*/ 210011 h 1390089"/>
                    <a:gd name="connsiteX2" fmla="*/ 0 w 604732"/>
                    <a:gd name="connsiteY2" fmla="*/ 0 h 1390089"/>
                    <a:gd name="connsiteX0" fmla="*/ 604592 w 604732"/>
                    <a:gd name="connsiteY0" fmla="*/ 1395113 h 1395113"/>
                    <a:gd name="connsiteX1" fmla="*/ 461028 w 604732"/>
                    <a:gd name="connsiteY1" fmla="*/ 215035 h 1395113"/>
                    <a:gd name="connsiteX2" fmla="*/ 0 w 604732"/>
                    <a:gd name="connsiteY2" fmla="*/ 5024 h 1395113"/>
                    <a:gd name="connsiteX0" fmla="*/ 604592 w 604742"/>
                    <a:gd name="connsiteY0" fmla="*/ 1392497 h 1392497"/>
                    <a:gd name="connsiteX1" fmla="*/ 464402 w 604742"/>
                    <a:gd name="connsiteY1" fmla="*/ 247415 h 1392497"/>
                    <a:gd name="connsiteX2" fmla="*/ 0 w 604742"/>
                    <a:gd name="connsiteY2" fmla="*/ 2408 h 1392497"/>
                    <a:gd name="connsiteX0" fmla="*/ 604592 w 604908"/>
                    <a:gd name="connsiteY0" fmla="*/ 1391443 h 1391443"/>
                    <a:gd name="connsiteX1" fmla="*/ 464402 w 604908"/>
                    <a:gd name="connsiteY1" fmla="*/ 246361 h 1391443"/>
                    <a:gd name="connsiteX2" fmla="*/ 0 w 604908"/>
                    <a:gd name="connsiteY2" fmla="*/ 1354 h 1391443"/>
                    <a:gd name="connsiteX0" fmla="*/ 604592 w 604719"/>
                    <a:gd name="connsiteY0" fmla="*/ 1393678 h 1393678"/>
                    <a:gd name="connsiteX1" fmla="*/ 430662 w 604719"/>
                    <a:gd name="connsiteY1" fmla="*/ 190270 h 1393678"/>
                    <a:gd name="connsiteX2" fmla="*/ 0 w 604719"/>
                    <a:gd name="connsiteY2" fmla="*/ 3589 h 1393678"/>
                    <a:gd name="connsiteX0" fmla="*/ 604592 w 604719"/>
                    <a:gd name="connsiteY0" fmla="*/ 1393678 h 1393678"/>
                    <a:gd name="connsiteX1" fmla="*/ 430662 w 604719"/>
                    <a:gd name="connsiteY1" fmla="*/ 190270 h 1393678"/>
                    <a:gd name="connsiteX2" fmla="*/ 0 w 604719"/>
                    <a:gd name="connsiteY2" fmla="*/ 3589 h 1393678"/>
                    <a:gd name="connsiteX0" fmla="*/ 604592 w 605017"/>
                    <a:gd name="connsiteY0" fmla="*/ 1393969 h 1393969"/>
                    <a:gd name="connsiteX1" fmla="*/ 430662 w 605017"/>
                    <a:gd name="connsiteY1" fmla="*/ 190561 h 1393969"/>
                    <a:gd name="connsiteX2" fmla="*/ 0 w 605017"/>
                    <a:gd name="connsiteY2" fmla="*/ 3880 h 1393969"/>
                    <a:gd name="connsiteX0" fmla="*/ 604592 w 605100"/>
                    <a:gd name="connsiteY0" fmla="*/ 1393516 h 1393516"/>
                    <a:gd name="connsiteX1" fmla="*/ 430662 w 605100"/>
                    <a:gd name="connsiteY1" fmla="*/ 190108 h 1393516"/>
                    <a:gd name="connsiteX2" fmla="*/ 0 w 605100"/>
                    <a:gd name="connsiteY2" fmla="*/ 3427 h 1393516"/>
                  </a:gdLst>
                  <a:ahLst/>
                  <a:cxnLst>
                    <a:cxn ang="0">
                      <a:pos x="connsiteX0" y="connsiteY0"/>
                    </a:cxn>
                    <a:cxn ang="0">
                      <a:pos x="connsiteX1" y="connsiteY1"/>
                    </a:cxn>
                    <a:cxn ang="0">
                      <a:pos x="connsiteX2" y="connsiteY2"/>
                    </a:cxn>
                  </a:cxnLst>
                  <a:rect l="l" t="t" r="r" b="b"/>
                  <a:pathLst>
                    <a:path w="605100" h="1393516">
                      <a:moveTo>
                        <a:pt x="604592" y="1393516"/>
                      </a:moveTo>
                      <a:cubicBezTo>
                        <a:pt x="607615" y="1021285"/>
                        <a:pt x="602609" y="458338"/>
                        <a:pt x="430662" y="190108"/>
                      </a:cubicBezTo>
                      <a:cubicBezTo>
                        <a:pt x="309714" y="1434"/>
                        <a:pt x="101964" y="-8529"/>
                        <a:pt x="0" y="3427"/>
                      </a:cubicBezTo>
                    </a:path>
                  </a:pathLst>
                </a:custGeom>
                <a:noFill/>
                <a:ln w="12700" cap="rnd">
                  <a:solidFill>
                    <a:srgbClr val="000000"/>
                  </a:solidFill>
                  <a:miter lim="800000"/>
                  <a:headEnd/>
                  <a:tailEnd type="none"/>
                </a:ln>
                <a:effectLst/>
                <a:extLst/>
              </p:spPr>
              <p:txBody>
                <a:bodyPr rtlCol="0" anchor="ctr"/>
                <a:lstStyle/>
                <a:p>
                  <a:pPr algn="ctr"/>
                  <a:endParaRPr lang="en-US"/>
                </a:p>
              </p:txBody>
            </p:sp>
          </p:grpSp>
          <p:grpSp>
            <p:nvGrpSpPr>
              <p:cNvPr id="125" name="Group 124">
                <a:extLst>
                  <a:ext uri="{FF2B5EF4-FFF2-40B4-BE49-F238E27FC236}">
                    <a16:creationId xmlns:a16="http://schemas.microsoft.com/office/drawing/2014/main" id="{768A9EE8-7E2A-4D2E-AD0F-E3618BC144FE}"/>
                  </a:ext>
                </a:extLst>
              </p:cNvPr>
              <p:cNvGrpSpPr/>
              <p:nvPr/>
            </p:nvGrpSpPr>
            <p:grpSpPr>
              <a:xfrm flipH="1">
                <a:off x="4260008" y="3181090"/>
                <a:ext cx="334225" cy="406200"/>
                <a:chOff x="5863771" y="4270829"/>
                <a:chExt cx="1334406" cy="1621771"/>
              </a:xfrm>
            </p:grpSpPr>
            <p:sp>
              <p:nvSpPr>
                <p:cNvPr id="126" name="Freeform: Shape 125">
                  <a:extLst>
                    <a:ext uri="{FF2B5EF4-FFF2-40B4-BE49-F238E27FC236}">
                      <a16:creationId xmlns:a16="http://schemas.microsoft.com/office/drawing/2014/main" id="{10B8BC3B-719A-4872-93A5-6410C02E6B86}"/>
                    </a:ext>
                  </a:extLst>
                </p:cNvPr>
                <p:cNvSpPr/>
                <p:nvPr/>
              </p:nvSpPr>
              <p:spPr bwMode="auto">
                <a:xfrm>
                  <a:off x="5863771" y="4270829"/>
                  <a:ext cx="602606" cy="1621770"/>
                </a:xfrm>
                <a:custGeom>
                  <a:avLst/>
                  <a:gdLst>
                    <a:gd name="connsiteX0" fmla="*/ 602343 w 603376"/>
                    <a:gd name="connsiteY0" fmla="*/ 1629228 h 1629228"/>
                    <a:gd name="connsiteX1" fmla="*/ 508000 w 603376"/>
                    <a:gd name="connsiteY1" fmla="*/ 613228 h 1629228"/>
                    <a:gd name="connsiteX2" fmla="*/ 0 w 603376"/>
                    <a:gd name="connsiteY2" fmla="*/ 0 h 1629228"/>
                    <a:gd name="connsiteX0" fmla="*/ 602343 w 602640"/>
                    <a:gd name="connsiteY0" fmla="*/ 1629228 h 1629228"/>
                    <a:gd name="connsiteX1" fmla="*/ 486229 w 602640"/>
                    <a:gd name="connsiteY1" fmla="*/ 598260 h 1629228"/>
                    <a:gd name="connsiteX2" fmla="*/ 0 w 602640"/>
                    <a:gd name="connsiteY2" fmla="*/ 0 h 1629228"/>
                    <a:gd name="connsiteX0" fmla="*/ 602343 w 603570"/>
                    <a:gd name="connsiteY0" fmla="*/ 1629228 h 1629228"/>
                    <a:gd name="connsiteX1" fmla="*/ 486229 w 603570"/>
                    <a:gd name="connsiteY1" fmla="*/ 598260 h 1629228"/>
                    <a:gd name="connsiteX2" fmla="*/ 0 w 603570"/>
                    <a:gd name="connsiteY2" fmla="*/ 0 h 1629228"/>
                    <a:gd name="connsiteX0" fmla="*/ 602343 w 602606"/>
                    <a:gd name="connsiteY0" fmla="*/ 1629228 h 1629228"/>
                    <a:gd name="connsiteX1" fmla="*/ 457654 w 602606"/>
                    <a:gd name="connsiteY1" fmla="*/ 528863 h 1629228"/>
                    <a:gd name="connsiteX2" fmla="*/ 0 w 602606"/>
                    <a:gd name="connsiteY2" fmla="*/ 0 h 1629228"/>
                    <a:gd name="connsiteX0" fmla="*/ 602343 w 602606"/>
                    <a:gd name="connsiteY0" fmla="*/ 1629228 h 1629228"/>
                    <a:gd name="connsiteX1" fmla="*/ 457654 w 602606"/>
                    <a:gd name="connsiteY1" fmla="*/ 528863 h 1629228"/>
                    <a:gd name="connsiteX2" fmla="*/ 0 w 602606"/>
                    <a:gd name="connsiteY2" fmla="*/ 0 h 1629228"/>
                  </a:gdLst>
                  <a:ahLst/>
                  <a:cxnLst>
                    <a:cxn ang="0">
                      <a:pos x="connsiteX0" y="connsiteY0"/>
                    </a:cxn>
                    <a:cxn ang="0">
                      <a:pos x="connsiteX1" y="connsiteY1"/>
                    </a:cxn>
                    <a:cxn ang="0">
                      <a:pos x="connsiteX2" y="connsiteY2"/>
                    </a:cxn>
                  </a:cxnLst>
                  <a:rect l="l" t="t" r="r" b="b"/>
                  <a:pathLst>
                    <a:path w="602606" h="1629228">
                      <a:moveTo>
                        <a:pt x="602343" y="1629228"/>
                      </a:moveTo>
                      <a:cubicBezTo>
                        <a:pt x="605366" y="1256997"/>
                        <a:pt x="583897" y="801762"/>
                        <a:pt x="457654" y="528863"/>
                      </a:cubicBezTo>
                      <a:cubicBezTo>
                        <a:pt x="331411" y="255964"/>
                        <a:pt x="72722" y="56091"/>
                        <a:pt x="0" y="0"/>
                      </a:cubicBezTo>
                    </a:path>
                  </a:pathLst>
                </a:custGeom>
                <a:noFill/>
                <a:ln w="12700" cap="rnd">
                  <a:solidFill>
                    <a:srgbClr val="000000"/>
                  </a:solidFill>
                  <a:miter lim="800000"/>
                  <a:headEnd/>
                  <a:tailEnd type="none"/>
                </a:ln>
                <a:effectLst/>
                <a:extLst/>
              </p:spPr>
              <p:txBody>
                <a:bodyPr rtlCol="0" anchor="ctr"/>
                <a:lstStyle/>
                <a:p>
                  <a:pPr algn="ctr"/>
                  <a:endParaRPr lang="en-US"/>
                </a:p>
              </p:txBody>
            </p:sp>
            <p:sp>
              <p:nvSpPr>
                <p:cNvPr id="127" name="Freeform: Shape 126">
                  <a:extLst>
                    <a:ext uri="{FF2B5EF4-FFF2-40B4-BE49-F238E27FC236}">
                      <a16:creationId xmlns:a16="http://schemas.microsoft.com/office/drawing/2014/main" id="{32347771-F271-4167-9AF5-D1319B22AEDC}"/>
                    </a:ext>
                  </a:extLst>
                </p:cNvPr>
                <p:cNvSpPr/>
                <p:nvPr/>
              </p:nvSpPr>
              <p:spPr bwMode="auto">
                <a:xfrm flipH="1">
                  <a:off x="6466080" y="4917311"/>
                  <a:ext cx="732097" cy="975289"/>
                </a:xfrm>
                <a:custGeom>
                  <a:avLst/>
                  <a:gdLst>
                    <a:gd name="connsiteX0" fmla="*/ 602343 w 603376"/>
                    <a:gd name="connsiteY0" fmla="*/ 1629228 h 1629228"/>
                    <a:gd name="connsiteX1" fmla="*/ 508000 w 603376"/>
                    <a:gd name="connsiteY1" fmla="*/ 613228 h 1629228"/>
                    <a:gd name="connsiteX2" fmla="*/ 0 w 603376"/>
                    <a:gd name="connsiteY2" fmla="*/ 0 h 1629228"/>
                    <a:gd name="connsiteX0" fmla="*/ 602343 w 602640"/>
                    <a:gd name="connsiteY0" fmla="*/ 1629228 h 1629228"/>
                    <a:gd name="connsiteX1" fmla="*/ 486229 w 602640"/>
                    <a:gd name="connsiteY1" fmla="*/ 598260 h 1629228"/>
                    <a:gd name="connsiteX2" fmla="*/ 0 w 602640"/>
                    <a:gd name="connsiteY2" fmla="*/ 0 h 1629228"/>
                    <a:gd name="connsiteX0" fmla="*/ 602343 w 603570"/>
                    <a:gd name="connsiteY0" fmla="*/ 1629228 h 1629228"/>
                    <a:gd name="connsiteX1" fmla="*/ 486229 w 603570"/>
                    <a:gd name="connsiteY1" fmla="*/ 598260 h 1629228"/>
                    <a:gd name="connsiteX2" fmla="*/ 0 w 603570"/>
                    <a:gd name="connsiteY2" fmla="*/ 0 h 1629228"/>
                    <a:gd name="connsiteX0" fmla="*/ 602343 w 602606"/>
                    <a:gd name="connsiteY0" fmla="*/ 1629228 h 1629228"/>
                    <a:gd name="connsiteX1" fmla="*/ 457654 w 602606"/>
                    <a:gd name="connsiteY1" fmla="*/ 528863 h 1629228"/>
                    <a:gd name="connsiteX2" fmla="*/ 0 w 602606"/>
                    <a:gd name="connsiteY2" fmla="*/ 0 h 1629228"/>
                    <a:gd name="connsiteX0" fmla="*/ 602343 w 602606"/>
                    <a:gd name="connsiteY0" fmla="*/ 1629228 h 1629228"/>
                    <a:gd name="connsiteX1" fmla="*/ 457654 w 602606"/>
                    <a:gd name="connsiteY1" fmla="*/ 528863 h 1629228"/>
                    <a:gd name="connsiteX2" fmla="*/ 0 w 602606"/>
                    <a:gd name="connsiteY2" fmla="*/ 0 h 1629228"/>
                    <a:gd name="connsiteX0" fmla="*/ 602343 w 602617"/>
                    <a:gd name="connsiteY0" fmla="*/ 1629228 h 1629228"/>
                    <a:gd name="connsiteX1" fmla="*/ 458779 w 602617"/>
                    <a:gd name="connsiteY1" fmla="*/ 449150 h 1629228"/>
                    <a:gd name="connsiteX2" fmla="*/ 0 w 602617"/>
                    <a:gd name="connsiteY2" fmla="*/ 0 h 1629228"/>
                    <a:gd name="connsiteX0" fmla="*/ 604592 w 604732"/>
                    <a:gd name="connsiteY0" fmla="*/ 1390089 h 1390089"/>
                    <a:gd name="connsiteX1" fmla="*/ 461028 w 604732"/>
                    <a:gd name="connsiteY1" fmla="*/ 210011 h 1390089"/>
                    <a:gd name="connsiteX2" fmla="*/ 0 w 604732"/>
                    <a:gd name="connsiteY2" fmla="*/ 0 h 1390089"/>
                    <a:gd name="connsiteX0" fmla="*/ 604592 w 604732"/>
                    <a:gd name="connsiteY0" fmla="*/ 1395113 h 1395113"/>
                    <a:gd name="connsiteX1" fmla="*/ 461028 w 604732"/>
                    <a:gd name="connsiteY1" fmla="*/ 215035 h 1395113"/>
                    <a:gd name="connsiteX2" fmla="*/ 0 w 604732"/>
                    <a:gd name="connsiteY2" fmla="*/ 5024 h 1395113"/>
                    <a:gd name="connsiteX0" fmla="*/ 604592 w 604742"/>
                    <a:gd name="connsiteY0" fmla="*/ 1392497 h 1392497"/>
                    <a:gd name="connsiteX1" fmla="*/ 464402 w 604742"/>
                    <a:gd name="connsiteY1" fmla="*/ 247415 h 1392497"/>
                    <a:gd name="connsiteX2" fmla="*/ 0 w 604742"/>
                    <a:gd name="connsiteY2" fmla="*/ 2408 h 1392497"/>
                    <a:gd name="connsiteX0" fmla="*/ 604592 w 604908"/>
                    <a:gd name="connsiteY0" fmla="*/ 1391443 h 1391443"/>
                    <a:gd name="connsiteX1" fmla="*/ 464402 w 604908"/>
                    <a:gd name="connsiteY1" fmla="*/ 246361 h 1391443"/>
                    <a:gd name="connsiteX2" fmla="*/ 0 w 604908"/>
                    <a:gd name="connsiteY2" fmla="*/ 1354 h 1391443"/>
                    <a:gd name="connsiteX0" fmla="*/ 604592 w 604719"/>
                    <a:gd name="connsiteY0" fmla="*/ 1393678 h 1393678"/>
                    <a:gd name="connsiteX1" fmla="*/ 430662 w 604719"/>
                    <a:gd name="connsiteY1" fmla="*/ 190270 h 1393678"/>
                    <a:gd name="connsiteX2" fmla="*/ 0 w 604719"/>
                    <a:gd name="connsiteY2" fmla="*/ 3589 h 1393678"/>
                    <a:gd name="connsiteX0" fmla="*/ 604592 w 604719"/>
                    <a:gd name="connsiteY0" fmla="*/ 1393678 h 1393678"/>
                    <a:gd name="connsiteX1" fmla="*/ 430662 w 604719"/>
                    <a:gd name="connsiteY1" fmla="*/ 190270 h 1393678"/>
                    <a:gd name="connsiteX2" fmla="*/ 0 w 604719"/>
                    <a:gd name="connsiteY2" fmla="*/ 3589 h 1393678"/>
                    <a:gd name="connsiteX0" fmla="*/ 604592 w 605017"/>
                    <a:gd name="connsiteY0" fmla="*/ 1393969 h 1393969"/>
                    <a:gd name="connsiteX1" fmla="*/ 430662 w 605017"/>
                    <a:gd name="connsiteY1" fmla="*/ 190561 h 1393969"/>
                    <a:gd name="connsiteX2" fmla="*/ 0 w 605017"/>
                    <a:gd name="connsiteY2" fmla="*/ 3880 h 1393969"/>
                    <a:gd name="connsiteX0" fmla="*/ 604592 w 605100"/>
                    <a:gd name="connsiteY0" fmla="*/ 1393516 h 1393516"/>
                    <a:gd name="connsiteX1" fmla="*/ 430662 w 605100"/>
                    <a:gd name="connsiteY1" fmla="*/ 190108 h 1393516"/>
                    <a:gd name="connsiteX2" fmla="*/ 0 w 605100"/>
                    <a:gd name="connsiteY2" fmla="*/ 3427 h 1393516"/>
                  </a:gdLst>
                  <a:ahLst/>
                  <a:cxnLst>
                    <a:cxn ang="0">
                      <a:pos x="connsiteX0" y="connsiteY0"/>
                    </a:cxn>
                    <a:cxn ang="0">
                      <a:pos x="connsiteX1" y="connsiteY1"/>
                    </a:cxn>
                    <a:cxn ang="0">
                      <a:pos x="connsiteX2" y="connsiteY2"/>
                    </a:cxn>
                  </a:cxnLst>
                  <a:rect l="l" t="t" r="r" b="b"/>
                  <a:pathLst>
                    <a:path w="605100" h="1393516">
                      <a:moveTo>
                        <a:pt x="604592" y="1393516"/>
                      </a:moveTo>
                      <a:cubicBezTo>
                        <a:pt x="607615" y="1021285"/>
                        <a:pt x="602609" y="458338"/>
                        <a:pt x="430662" y="190108"/>
                      </a:cubicBezTo>
                      <a:cubicBezTo>
                        <a:pt x="309714" y="1434"/>
                        <a:pt x="101964" y="-8529"/>
                        <a:pt x="0" y="3427"/>
                      </a:cubicBezTo>
                    </a:path>
                  </a:pathLst>
                </a:custGeom>
                <a:noFill/>
                <a:ln w="12700" cap="rnd">
                  <a:solidFill>
                    <a:srgbClr val="000000"/>
                  </a:solidFill>
                  <a:miter lim="800000"/>
                  <a:headEnd/>
                  <a:tailEnd type="none"/>
                </a:ln>
                <a:effectLst/>
                <a:extLst/>
              </p:spPr>
              <p:txBody>
                <a:bodyPr rtlCol="0" anchor="ctr"/>
                <a:lstStyle/>
                <a:p>
                  <a:pPr algn="ctr"/>
                  <a:endParaRPr lang="en-US"/>
                </a:p>
              </p:txBody>
            </p:sp>
          </p:grpSp>
        </p:grpSp>
      </p:grpSp>
      <p:grpSp>
        <p:nvGrpSpPr>
          <p:cNvPr id="142" name="Group 141">
            <a:extLst>
              <a:ext uri="{FF2B5EF4-FFF2-40B4-BE49-F238E27FC236}">
                <a16:creationId xmlns:a16="http://schemas.microsoft.com/office/drawing/2014/main" id="{7C677955-B717-4AF6-B4F9-F72BEA16A65C}"/>
              </a:ext>
            </a:extLst>
          </p:cNvPr>
          <p:cNvGrpSpPr/>
          <p:nvPr/>
        </p:nvGrpSpPr>
        <p:grpSpPr>
          <a:xfrm>
            <a:off x="3586152" y="3058499"/>
            <a:ext cx="315870" cy="326492"/>
            <a:chOff x="6175919" y="4051028"/>
            <a:chExt cx="248788" cy="257154"/>
          </a:xfrm>
        </p:grpSpPr>
        <p:sp>
          <p:nvSpPr>
            <p:cNvPr id="143" name="Freeform: Shape 526">
              <a:extLst>
                <a:ext uri="{FF2B5EF4-FFF2-40B4-BE49-F238E27FC236}">
                  <a16:creationId xmlns:a16="http://schemas.microsoft.com/office/drawing/2014/main" id="{F870DA62-18C4-41A6-9C6A-76B9817A4F44}"/>
                </a:ext>
              </a:extLst>
            </p:cNvPr>
            <p:cNvSpPr/>
            <p:nvPr/>
          </p:nvSpPr>
          <p:spPr bwMode="auto">
            <a:xfrm>
              <a:off x="6218786" y="4102336"/>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2700">
              <a:solidFill>
                <a:srgbClr val="000000"/>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4" name="Freeform: Shape 527">
              <a:extLst>
                <a:ext uri="{FF2B5EF4-FFF2-40B4-BE49-F238E27FC236}">
                  <a16:creationId xmlns:a16="http://schemas.microsoft.com/office/drawing/2014/main" id="{1BFC8488-E11A-4BE3-B23F-6EAAB18F9905}"/>
                </a:ext>
              </a:extLst>
            </p:cNvPr>
            <p:cNvSpPr/>
            <p:nvPr/>
          </p:nvSpPr>
          <p:spPr bwMode="auto">
            <a:xfrm>
              <a:off x="6288613" y="4132320"/>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2700">
              <a:solidFill>
                <a:srgbClr val="000000"/>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5" name="Freeform: Shape 529">
              <a:extLst>
                <a:ext uri="{FF2B5EF4-FFF2-40B4-BE49-F238E27FC236}">
                  <a16:creationId xmlns:a16="http://schemas.microsoft.com/office/drawing/2014/main" id="{4FEDF2A5-ED49-40C4-8338-B8233389110D}"/>
                </a:ext>
              </a:extLst>
            </p:cNvPr>
            <p:cNvSpPr/>
            <p:nvPr/>
          </p:nvSpPr>
          <p:spPr bwMode="auto">
            <a:xfrm>
              <a:off x="6218786" y="4162303"/>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2700">
              <a:solidFill>
                <a:srgbClr val="000000"/>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6" name="Freeform: Shape 530">
              <a:extLst>
                <a:ext uri="{FF2B5EF4-FFF2-40B4-BE49-F238E27FC236}">
                  <a16:creationId xmlns:a16="http://schemas.microsoft.com/office/drawing/2014/main" id="{20337B61-2501-4CFA-8D33-FB57618576CD}"/>
                </a:ext>
              </a:extLst>
            </p:cNvPr>
            <p:cNvSpPr/>
            <p:nvPr/>
          </p:nvSpPr>
          <p:spPr bwMode="auto">
            <a:xfrm>
              <a:off x="6358440" y="4162303"/>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2700">
              <a:solidFill>
                <a:srgbClr val="000000"/>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7" name="Freeform: Shape 531">
              <a:extLst>
                <a:ext uri="{FF2B5EF4-FFF2-40B4-BE49-F238E27FC236}">
                  <a16:creationId xmlns:a16="http://schemas.microsoft.com/office/drawing/2014/main" id="{BECC2224-785B-4FF4-92DF-3060D9AC8BE5}"/>
                </a:ext>
              </a:extLst>
            </p:cNvPr>
            <p:cNvSpPr/>
            <p:nvPr/>
          </p:nvSpPr>
          <p:spPr bwMode="auto">
            <a:xfrm>
              <a:off x="6288613" y="4192287"/>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2700">
              <a:solidFill>
                <a:srgbClr val="000000"/>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8" name="Freeform: Shape 532">
              <a:extLst>
                <a:ext uri="{FF2B5EF4-FFF2-40B4-BE49-F238E27FC236}">
                  <a16:creationId xmlns:a16="http://schemas.microsoft.com/office/drawing/2014/main" id="{DA2F8BC9-F036-4148-8DA1-8210115D6707}"/>
                </a:ext>
              </a:extLst>
            </p:cNvPr>
            <p:cNvSpPr/>
            <p:nvPr/>
          </p:nvSpPr>
          <p:spPr bwMode="auto">
            <a:xfrm>
              <a:off x="6218786" y="4222271"/>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2700">
              <a:solidFill>
                <a:srgbClr val="000000"/>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9" name="Freeform: Shape 524">
              <a:extLst>
                <a:ext uri="{FF2B5EF4-FFF2-40B4-BE49-F238E27FC236}">
                  <a16:creationId xmlns:a16="http://schemas.microsoft.com/office/drawing/2014/main" id="{C638A50C-6B00-4C70-836B-5D5C91358DC9}"/>
                </a:ext>
              </a:extLst>
            </p:cNvPr>
            <p:cNvSpPr/>
            <p:nvPr/>
          </p:nvSpPr>
          <p:spPr bwMode="auto">
            <a:xfrm>
              <a:off x="6175919" y="4051028"/>
              <a:ext cx="248788" cy="60145"/>
            </a:xfrm>
            <a:custGeom>
              <a:avLst/>
              <a:gdLst>
                <a:gd name="connsiteX0" fmla="*/ 3087278 w 3087278"/>
                <a:gd name="connsiteY0" fmla="*/ 0 h 746355"/>
                <a:gd name="connsiteX1" fmla="*/ 3087278 w 3087278"/>
                <a:gd name="connsiteY1" fmla="*/ 1 h 746355"/>
                <a:gd name="connsiteX2" fmla="*/ 3087278 w 3087278"/>
                <a:gd name="connsiteY2" fmla="*/ 746353 h 746355"/>
                <a:gd name="connsiteX3" fmla="*/ 2683739 w 3087278"/>
                <a:gd name="connsiteY3" fmla="*/ 746353 h 746355"/>
                <a:gd name="connsiteX4" fmla="*/ 2683739 w 3087278"/>
                <a:gd name="connsiteY4" fmla="*/ 403542 h 746355"/>
                <a:gd name="connsiteX5" fmla="*/ 403540 w 3087278"/>
                <a:gd name="connsiteY5" fmla="*/ 403542 h 746355"/>
                <a:gd name="connsiteX6" fmla="*/ 403540 w 3087278"/>
                <a:gd name="connsiteY6" fmla="*/ 746355 h 746355"/>
                <a:gd name="connsiteX7" fmla="*/ 0 w 3087278"/>
                <a:gd name="connsiteY7" fmla="*/ 746355 h 746355"/>
                <a:gd name="connsiteX8" fmla="*/ 0 w 3087278"/>
                <a:gd name="connsiteY8" fmla="*/ 1 h 746355"/>
                <a:gd name="connsiteX9" fmla="*/ 1 w 3087278"/>
                <a:gd name="connsiteY9" fmla="*/ 1 h 746355"/>
                <a:gd name="connsiteX10" fmla="*/ 3087278 w 3087278"/>
                <a:gd name="connsiteY10" fmla="*/ 0 h 746355"/>
                <a:gd name="connsiteX0" fmla="*/ 2683739 w 3087278"/>
                <a:gd name="connsiteY0" fmla="*/ 403542 h 746355"/>
                <a:gd name="connsiteX1" fmla="*/ 403540 w 3087278"/>
                <a:gd name="connsiteY1" fmla="*/ 403542 h 746355"/>
                <a:gd name="connsiteX2" fmla="*/ 403540 w 3087278"/>
                <a:gd name="connsiteY2" fmla="*/ 746355 h 746355"/>
                <a:gd name="connsiteX3" fmla="*/ 0 w 3087278"/>
                <a:gd name="connsiteY3" fmla="*/ 746355 h 746355"/>
                <a:gd name="connsiteX4" fmla="*/ 0 w 3087278"/>
                <a:gd name="connsiteY4" fmla="*/ 1 h 746355"/>
                <a:gd name="connsiteX5" fmla="*/ 1 w 3087278"/>
                <a:gd name="connsiteY5" fmla="*/ 1 h 746355"/>
                <a:gd name="connsiteX6" fmla="*/ 3087278 w 3087278"/>
                <a:gd name="connsiteY6" fmla="*/ 0 h 746355"/>
                <a:gd name="connsiteX7" fmla="*/ 3087278 w 3087278"/>
                <a:gd name="connsiteY7" fmla="*/ 1 h 746355"/>
                <a:gd name="connsiteX8" fmla="*/ 3087278 w 3087278"/>
                <a:gd name="connsiteY8" fmla="*/ 746353 h 746355"/>
                <a:gd name="connsiteX9" fmla="*/ 2683739 w 3087278"/>
                <a:gd name="connsiteY9" fmla="*/ 746353 h 746355"/>
                <a:gd name="connsiteX10" fmla="*/ 2775179 w 3087278"/>
                <a:gd name="connsiteY10" fmla="*/ 494982 h 746355"/>
                <a:gd name="connsiteX0" fmla="*/ 2683739 w 3087278"/>
                <a:gd name="connsiteY0" fmla="*/ 403542 h 746355"/>
                <a:gd name="connsiteX1" fmla="*/ 403540 w 3087278"/>
                <a:gd name="connsiteY1" fmla="*/ 403542 h 746355"/>
                <a:gd name="connsiteX2" fmla="*/ 403540 w 3087278"/>
                <a:gd name="connsiteY2" fmla="*/ 746355 h 746355"/>
                <a:gd name="connsiteX3" fmla="*/ 0 w 3087278"/>
                <a:gd name="connsiteY3" fmla="*/ 746355 h 746355"/>
                <a:gd name="connsiteX4" fmla="*/ 0 w 3087278"/>
                <a:gd name="connsiteY4" fmla="*/ 1 h 746355"/>
                <a:gd name="connsiteX5" fmla="*/ 1 w 3087278"/>
                <a:gd name="connsiteY5" fmla="*/ 1 h 746355"/>
                <a:gd name="connsiteX6" fmla="*/ 3087278 w 3087278"/>
                <a:gd name="connsiteY6" fmla="*/ 0 h 746355"/>
                <a:gd name="connsiteX7" fmla="*/ 3087278 w 3087278"/>
                <a:gd name="connsiteY7" fmla="*/ 1 h 746355"/>
                <a:gd name="connsiteX8" fmla="*/ 3087278 w 3087278"/>
                <a:gd name="connsiteY8" fmla="*/ 746353 h 746355"/>
                <a:gd name="connsiteX9" fmla="*/ 2683739 w 3087278"/>
                <a:gd name="connsiteY9" fmla="*/ 746353 h 746355"/>
                <a:gd name="connsiteX0" fmla="*/ 2683739 w 3087278"/>
                <a:gd name="connsiteY0" fmla="*/ 403542 h 746355"/>
                <a:gd name="connsiteX1" fmla="*/ 403540 w 3087278"/>
                <a:gd name="connsiteY1" fmla="*/ 403542 h 746355"/>
                <a:gd name="connsiteX2" fmla="*/ 403540 w 3087278"/>
                <a:gd name="connsiteY2" fmla="*/ 746355 h 746355"/>
                <a:gd name="connsiteX3" fmla="*/ 0 w 3087278"/>
                <a:gd name="connsiteY3" fmla="*/ 746355 h 746355"/>
                <a:gd name="connsiteX4" fmla="*/ 0 w 3087278"/>
                <a:gd name="connsiteY4" fmla="*/ 1 h 746355"/>
                <a:gd name="connsiteX5" fmla="*/ 1 w 3087278"/>
                <a:gd name="connsiteY5" fmla="*/ 1 h 746355"/>
                <a:gd name="connsiteX6" fmla="*/ 3087278 w 3087278"/>
                <a:gd name="connsiteY6" fmla="*/ 0 h 746355"/>
                <a:gd name="connsiteX7" fmla="*/ 3087278 w 3087278"/>
                <a:gd name="connsiteY7" fmla="*/ 1 h 746355"/>
                <a:gd name="connsiteX8" fmla="*/ 3087278 w 3087278"/>
                <a:gd name="connsiteY8" fmla="*/ 746353 h 746355"/>
                <a:gd name="connsiteX0" fmla="*/ 403540 w 3087278"/>
                <a:gd name="connsiteY0" fmla="*/ 403542 h 746355"/>
                <a:gd name="connsiteX1" fmla="*/ 403540 w 3087278"/>
                <a:gd name="connsiteY1" fmla="*/ 746355 h 746355"/>
                <a:gd name="connsiteX2" fmla="*/ 0 w 3087278"/>
                <a:gd name="connsiteY2" fmla="*/ 746355 h 746355"/>
                <a:gd name="connsiteX3" fmla="*/ 0 w 3087278"/>
                <a:gd name="connsiteY3" fmla="*/ 1 h 746355"/>
                <a:gd name="connsiteX4" fmla="*/ 1 w 3087278"/>
                <a:gd name="connsiteY4" fmla="*/ 1 h 746355"/>
                <a:gd name="connsiteX5" fmla="*/ 3087278 w 3087278"/>
                <a:gd name="connsiteY5" fmla="*/ 0 h 746355"/>
                <a:gd name="connsiteX6" fmla="*/ 3087278 w 3087278"/>
                <a:gd name="connsiteY6" fmla="*/ 1 h 746355"/>
                <a:gd name="connsiteX7" fmla="*/ 3087278 w 3087278"/>
                <a:gd name="connsiteY7" fmla="*/ 746353 h 746355"/>
                <a:gd name="connsiteX0" fmla="*/ 403540 w 3087278"/>
                <a:gd name="connsiteY0" fmla="*/ 746355 h 746355"/>
                <a:gd name="connsiteX1" fmla="*/ 0 w 3087278"/>
                <a:gd name="connsiteY1" fmla="*/ 746355 h 746355"/>
                <a:gd name="connsiteX2" fmla="*/ 0 w 3087278"/>
                <a:gd name="connsiteY2" fmla="*/ 1 h 746355"/>
                <a:gd name="connsiteX3" fmla="*/ 1 w 3087278"/>
                <a:gd name="connsiteY3" fmla="*/ 1 h 746355"/>
                <a:gd name="connsiteX4" fmla="*/ 3087278 w 3087278"/>
                <a:gd name="connsiteY4" fmla="*/ 0 h 746355"/>
                <a:gd name="connsiteX5" fmla="*/ 3087278 w 3087278"/>
                <a:gd name="connsiteY5" fmla="*/ 1 h 746355"/>
                <a:gd name="connsiteX6" fmla="*/ 3087278 w 3087278"/>
                <a:gd name="connsiteY6" fmla="*/ 746353 h 746355"/>
                <a:gd name="connsiteX0" fmla="*/ 0 w 3087278"/>
                <a:gd name="connsiteY0" fmla="*/ 746355 h 746355"/>
                <a:gd name="connsiteX1" fmla="*/ 0 w 3087278"/>
                <a:gd name="connsiteY1" fmla="*/ 1 h 746355"/>
                <a:gd name="connsiteX2" fmla="*/ 1 w 3087278"/>
                <a:gd name="connsiteY2" fmla="*/ 1 h 746355"/>
                <a:gd name="connsiteX3" fmla="*/ 3087278 w 3087278"/>
                <a:gd name="connsiteY3" fmla="*/ 0 h 746355"/>
                <a:gd name="connsiteX4" fmla="*/ 3087278 w 3087278"/>
                <a:gd name="connsiteY4" fmla="*/ 1 h 746355"/>
                <a:gd name="connsiteX5" fmla="*/ 3087278 w 3087278"/>
                <a:gd name="connsiteY5" fmla="*/ 746353 h 746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87278" h="746355">
                  <a:moveTo>
                    <a:pt x="0" y="746355"/>
                  </a:moveTo>
                  <a:lnTo>
                    <a:pt x="0" y="1"/>
                  </a:lnTo>
                  <a:lnTo>
                    <a:pt x="1" y="1"/>
                  </a:lnTo>
                  <a:lnTo>
                    <a:pt x="3087278" y="0"/>
                  </a:lnTo>
                  <a:lnTo>
                    <a:pt x="3087278" y="1"/>
                  </a:lnTo>
                  <a:lnTo>
                    <a:pt x="3087278" y="746353"/>
                  </a:lnTo>
                </a:path>
              </a:pathLst>
            </a:custGeom>
            <a:noFill/>
            <a:ln w="12700">
              <a:solidFill>
                <a:srgbClr val="000000"/>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4" name="Freeform: Shape 533">
              <a:extLst>
                <a:ext uri="{FF2B5EF4-FFF2-40B4-BE49-F238E27FC236}">
                  <a16:creationId xmlns:a16="http://schemas.microsoft.com/office/drawing/2014/main" id="{8E1F634E-7E12-4B9B-AEC6-620672598DBA}"/>
                </a:ext>
              </a:extLst>
            </p:cNvPr>
            <p:cNvSpPr/>
            <p:nvPr/>
          </p:nvSpPr>
          <p:spPr bwMode="auto">
            <a:xfrm>
              <a:off x="6175919" y="4248037"/>
              <a:ext cx="248788" cy="60145"/>
            </a:xfrm>
            <a:custGeom>
              <a:avLst/>
              <a:gdLst>
                <a:gd name="connsiteX0" fmla="*/ 2683739 w 3087278"/>
                <a:gd name="connsiteY0" fmla="*/ 0 h 746354"/>
                <a:gd name="connsiteX1" fmla="*/ 3087278 w 3087278"/>
                <a:gd name="connsiteY1" fmla="*/ 0 h 746354"/>
                <a:gd name="connsiteX2" fmla="*/ 3087278 w 3087278"/>
                <a:gd name="connsiteY2" fmla="*/ 746353 h 746354"/>
                <a:gd name="connsiteX3" fmla="*/ 3087277 w 3087278"/>
                <a:gd name="connsiteY3" fmla="*/ 746353 h 746354"/>
                <a:gd name="connsiteX4" fmla="*/ 0 w 3087278"/>
                <a:gd name="connsiteY4" fmla="*/ 746354 h 746354"/>
                <a:gd name="connsiteX5" fmla="*/ 0 w 3087278"/>
                <a:gd name="connsiteY5" fmla="*/ 746353 h 746354"/>
                <a:gd name="connsiteX6" fmla="*/ 0 w 3087278"/>
                <a:gd name="connsiteY6" fmla="*/ 1 h 746354"/>
                <a:gd name="connsiteX7" fmla="*/ 403540 w 3087278"/>
                <a:gd name="connsiteY7" fmla="*/ 1 h 746354"/>
                <a:gd name="connsiteX8" fmla="*/ 403540 w 3087278"/>
                <a:gd name="connsiteY8" fmla="*/ 342813 h 746354"/>
                <a:gd name="connsiteX9" fmla="*/ 2683739 w 3087278"/>
                <a:gd name="connsiteY9" fmla="*/ 342813 h 746354"/>
                <a:gd name="connsiteX10" fmla="*/ 2683739 w 3087278"/>
                <a:gd name="connsiteY10" fmla="*/ 0 h 746354"/>
                <a:gd name="connsiteX0" fmla="*/ 403540 w 3087278"/>
                <a:gd name="connsiteY0" fmla="*/ 342813 h 746354"/>
                <a:gd name="connsiteX1" fmla="*/ 2683739 w 3087278"/>
                <a:gd name="connsiteY1" fmla="*/ 342813 h 746354"/>
                <a:gd name="connsiteX2" fmla="*/ 2683739 w 3087278"/>
                <a:gd name="connsiteY2" fmla="*/ 0 h 746354"/>
                <a:gd name="connsiteX3" fmla="*/ 3087278 w 3087278"/>
                <a:gd name="connsiteY3" fmla="*/ 0 h 746354"/>
                <a:gd name="connsiteX4" fmla="*/ 3087278 w 3087278"/>
                <a:gd name="connsiteY4" fmla="*/ 746353 h 746354"/>
                <a:gd name="connsiteX5" fmla="*/ 3087277 w 3087278"/>
                <a:gd name="connsiteY5" fmla="*/ 746353 h 746354"/>
                <a:gd name="connsiteX6" fmla="*/ 0 w 3087278"/>
                <a:gd name="connsiteY6" fmla="*/ 746354 h 746354"/>
                <a:gd name="connsiteX7" fmla="*/ 0 w 3087278"/>
                <a:gd name="connsiteY7" fmla="*/ 746353 h 746354"/>
                <a:gd name="connsiteX8" fmla="*/ 0 w 3087278"/>
                <a:gd name="connsiteY8" fmla="*/ 1 h 746354"/>
                <a:gd name="connsiteX9" fmla="*/ 403540 w 3087278"/>
                <a:gd name="connsiteY9" fmla="*/ 1 h 746354"/>
                <a:gd name="connsiteX10" fmla="*/ 494980 w 3087278"/>
                <a:gd name="connsiteY10" fmla="*/ 434253 h 746354"/>
                <a:gd name="connsiteX0" fmla="*/ 403540 w 3087278"/>
                <a:gd name="connsiteY0" fmla="*/ 342813 h 746354"/>
                <a:gd name="connsiteX1" fmla="*/ 2683739 w 3087278"/>
                <a:gd name="connsiteY1" fmla="*/ 342813 h 746354"/>
                <a:gd name="connsiteX2" fmla="*/ 2683739 w 3087278"/>
                <a:gd name="connsiteY2" fmla="*/ 0 h 746354"/>
                <a:gd name="connsiteX3" fmla="*/ 3087278 w 3087278"/>
                <a:gd name="connsiteY3" fmla="*/ 0 h 746354"/>
                <a:gd name="connsiteX4" fmla="*/ 3087278 w 3087278"/>
                <a:gd name="connsiteY4" fmla="*/ 746353 h 746354"/>
                <a:gd name="connsiteX5" fmla="*/ 3087277 w 3087278"/>
                <a:gd name="connsiteY5" fmla="*/ 746353 h 746354"/>
                <a:gd name="connsiteX6" fmla="*/ 0 w 3087278"/>
                <a:gd name="connsiteY6" fmla="*/ 746354 h 746354"/>
                <a:gd name="connsiteX7" fmla="*/ 0 w 3087278"/>
                <a:gd name="connsiteY7" fmla="*/ 746353 h 746354"/>
                <a:gd name="connsiteX8" fmla="*/ 0 w 3087278"/>
                <a:gd name="connsiteY8" fmla="*/ 1 h 746354"/>
                <a:gd name="connsiteX9" fmla="*/ 403540 w 3087278"/>
                <a:gd name="connsiteY9" fmla="*/ 1 h 746354"/>
                <a:gd name="connsiteX0" fmla="*/ 2683739 w 3087278"/>
                <a:gd name="connsiteY0" fmla="*/ 342813 h 746354"/>
                <a:gd name="connsiteX1" fmla="*/ 2683739 w 3087278"/>
                <a:gd name="connsiteY1" fmla="*/ 0 h 746354"/>
                <a:gd name="connsiteX2" fmla="*/ 3087278 w 3087278"/>
                <a:gd name="connsiteY2" fmla="*/ 0 h 746354"/>
                <a:gd name="connsiteX3" fmla="*/ 3087278 w 3087278"/>
                <a:gd name="connsiteY3" fmla="*/ 746353 h 746354"/>
                <a:gd name="connsiteX4" fmla="*/ 3087277 w 3087278"/>
                <a:gd name="connsiteY4" fmla="*/ 746353 h 746354"/>
                <a:gd name="connsiteX5" fmla="*/ 0 w 3087278"/>
                <a:gd name="connsiteY5" fmla="*/ 746354 h 746354"/>
                <a:gd name="connsiteX6" fmla="*/ 0 w 3087278"/>
                <a:gd name="connsiteY6" fmla="*/ 746353 h 746354"/>
                <a:gd name="connsiteX7" fmla="*/ 0 w 3087278"/>
                <a:gd name="connsiteY7" fmla="*/ 1 h 746354"/>
                <a:gd name="connsiteX8" fmla="*/ 403540 w 3087278"/>
                <a:gd name="connsiteY8" fmla="*/ 1 h 746354"/>
                <a:gd name="connsiteX0" fmla="*/ 2683739 w 3087278"/>
                <a:gd name="connsiteY0" fmla="*/ 342813 h 746354"/>
                <a:gd name="connsiteX1" fmla="*/ 2683739 w 3087278"/>
                <a:gd name="connsiteY1" fmla="*/ 0 h 746354"/>
                <a:gd name="connsiteX2" fmla="*/ 3087278 w 3087278"/>
                <a:gd name="connsiteY2" fmla="*/ 0 h 746354"/>
                <a:gd name="connsiteX3" fmla="*/ 3087278 w 3087278"/>
                <a:gd name="connsiteY3" fmla="*/ 746353 h 746354"/>
                <a:gd name="connsiteX4" fmla="*/ 3087277 w 3087278"/>
                <a:gd name="connsiteY4" fmla="*/ 746353 h 746354"/>
                <a:gd name="connsiteX5" fmla="*/ 0 w 3087278"/>
                <a:gd name="connsiteY5" fmla="*/ 746354 h 746354"/>
                <a:gd name="connsiteX6" fmla="*/ 0 w 3087278"/>
                <a:gd name="connsiteY6" fmla="*/ 746353 h 746354"/>
                <a:gd name="connsiteX7" fmla="*/ 0 w 3087278"/>
                <a:gd name="connsiteY7" fmla="*/ 1 h 746354"/>
                <a:gd name="connsiteX0" fmla="*/ 2683739 w 3087278"/>
                <a:gd name="connsiteY0" fmla="*/ 0 h 746354"/>
                <a:gd name="connsiteX1" fmla="*/ 3087278 w 3087278"/>
                <a:gd name="connsiteY1" fmla="*/ 0 h 746354"/>
                <a:gd name="connsiteX2" fmla="*/ 3087278 w 3087278"/>
                <a:gd name="connsiteY2" fmla="*/ 746353 h 746354"/>
                <a:gd name="connsiteX3" fmla="*/ 3087277 w 3087278"/>
                <a:gd name="connsiteY3" fmla="*/ 746353 h 746354"/>
                <a:gd name="connsiteX4" fmla="*/ 0 w 3087278"/>
                <a:gd name="connsiteY4" fmla="*/ 746354 h 746354"/>
                <a:gd name="connsiteX5" fmla="*/ 0 w 3087278"/>
                <a:gd name="connsiteY5" fmla="*/ 746353 h 746354"/>
                <a:gd name="connsiteX6" fmla="*/ 0 w 3087278"/>
                <a:gd name="connsiteY6" fmla="*/ 1 h 746354"/>
                <a:gd name="connsiteX0" fmla="*/ 3087278 w 3087278"/>
                <a:gd name="connsiteY0" fmla="*/ 0 h 746354"/>
                <a:gd name="connsiteX1" fmla="*/ 3087278 w 3087278"/>
                <a:gd name="connsiteY1" fmla="*/ 746353 h 746354"/>
                <a:gd name="connsiteX2" fmla="*/ 3087277 w 3087278"/>
                <a:gd name="connsiteY2" fmla="*/ 746353 h 746354"/>
                <a:gd name="connsiteX3" fmla="*/ 0 w 3087278"/>
                <a:gd name="connsiteY3" fmla="*/ 746354 h 746354"/>
                <a:gd name="connsiteX4" fmla="*/ 0 w 3087278"/>
                <a:gd name="connsiteY4" fmla="*/ 746353 h 746354"/>
                <a:gd name="connsiteX5" fmla="*/ 0 w 3087278"/>
                <a:gd name="connsiteY5" fmla="*/ 1 h 746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87278" h="746354">
                  <a:moveTo>
                    <a:pt x="3087278" y="0"/>
                  </a:moveTo>
                  <a:lnTo>
                    <a:pt x="3087278" y="746353"/>
                  </a:lnTo>
                  <a:lnTo>
                    <a:pt x="3087277" y="746353"/>
                  </a:lnTo>
                  <a:lnTo>
                    <a:pt x="0" y="746354"/>
                  </a:lnTo>
                  <a:lnTo>
                    <a:pt x="0" y="746353"/>
                  </a:lnTo>
                  <a:lnTo>
                    <a:pt x="0" y="1"/>
                  </a:lnTo>
                </a:path>
              </a:pathLst>
            </a:custGeom>
            <a:noFill/>
            <a:ln w="12700">
              <a:solidFill>
                <a:srgbClr val="000000"/>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05" name="Group 204">
            <a:extLst>
              <a:ext uri="{FF2B5EF4-FFF2-40B4-BE49-F238E27FC236}">
                <a16:creationId xmlns:a16="http://schemas.microsoft.com/office/drawing/2014/main" id="{B32A4011-7B02-4A70-8642-33A4C067B30D}"/>
              </a:ext>
            </a:extLst>
          </p:cNvPr>
          <p:cNvGrpSpPr/>
          <p:nvPr/>
        </p:nvGrpSpPr>
        <p:grpSpPr>
          <a:xfrm>
            <a:off x="5600383" y="3069586"/>
            <a:ext cx="995150" cy="304318"/>
            <a:chOff x="4740633" y="1697461"/>
            <a:chExt cx="1096822" cy="335410"/>
          </a:xfrm>
        </p:grpSpPr>
        <p:sp>
          <p:nvSpPr>
            <p:cNvPr id="206" name="Freeform 13">
              <a:extLst>
                <a:ext uri="{FF2B5EF4-FFF2-40B4-BE49-F238E27FC236}">
                  <a16:creationId xmlns:a16="http://schemas.microsoft.com/office/drawing/2014/main" id="{96F952F0-B096-4722-B1D5-E6596E905568}"/>
                </a:ext>
              </a:extLst>
            </p:cNvPr>
            <p:cNvSpPr>
              <a:spLocks noEditPoints="1"/>
            </p:cNvSpPr>
            <p:nvPr/>
          </p:nvSpPr>
          <p:spPr bwMode="auto">
            <a:xfrm>
              <a:off x="4740633" y="1759459"/>
              <a:ext cx="280699" cy="260648"/>
            </a:xfrm>
            <a:custGeom>
              <a:avLst/>
              <a:gdLst>
                <a:gd name="T0" fmla="*/ 27 w 349"/>
                <a:gd name="T1" fmla="*/ 296 h 323"/>
                <a:gd name="T2" fmla="*/ 54 w 349"/>
                <a:gd name="T3" fmla="*/ 268 h 323"/>
                <a:gd name="T4" fmla="*/ 81 w 349"/>
                <a:gd name="T5" fmla="*/ 296 h 323"/>
                <a:gd name="T6" fmla="*/ 54 w 349"/>
                <a:gd name="T7" fmla="*/ 323 h 323"/>
                <a:gd name="T8" fmla="*/ 27 w 349"/>
                <a:gd name="T9" fmla="*/ 296 h 323"/>
                <a:gd name="T10" fmla="*/ 183 w 349"/>
                <a:gd name="T11" fmla="*/ 323 h 323"/>
                <a:gd name="T12" fmla="*/ 210 w 349"/>
                <a:gd name="T13" fmla="*/ 296 h 323"/>
                <a:gd name="T14" fmla="*/ 183 w 349"/>
                <a:gd name="T15" fmla="*/ 268 h 323"/>
                <a:gd name="T16" fmla="*/ 155 w 349"/>
                <a:gd name="T17" fmla="*/ 296 h 323"/>
                <a:gd name="T18" fmla="*/ 183 w 349"/>
                <a:gd name="T19" fmla="*/ 323 h 323"/>
                <a:gd name="T20" fmla="*/ 194 w 349"/>
                <a:gd name="T21" fmla="*/ 192 h 323"/>
                <a:gd name="T22" fmla="*/ 159 w 349"/>
                <a:gd name="T23" fmla="*/ 85 h 323"/>
                <a:gd name="T24" fmla="*/ 110 w 349"/>
                <a:gd name="T25" fmla="*/ 39 h 323"/>
                <a:gd name="T26" fmla="*/ 22 w 349"/>
                <a:gd name="T27" fmla="*/ 39 h 323"/>
                <a:gd name="T28" fmla="*/ 0 w 349"/>
                <a:gd name="T29" fmla="*/ 61 h 323"/>
                <a:gd name="T30" fmla="*/ 0 w 349"/>
                <a:gd name="T31" fmla="*/ 296 h 323"/>
                <a:gd name="T32" fmla="*/ 27 w 349"/>
                <a:gd name="T33" fmla="*/ 296 h 323"/>
                <a:gd name="T34" fmla="*/ 81 w 349"/>
                <a:gd name="T35" fmla="*/ 296 h 323"/>
                <a:gd name="T36" fmla="*/ 155 w 349"/>
                <a:gd name="T37" fmla="*/ 296 h 323"/>
                <a:gd name="T38" fmla="*/ 210 w 349"/>
                <a:gd name="T39" fmla="*/ 296 h 323"/>
                <a:gd name="T40" fmla="*/ 235 w 349"/>
                <a:gd name="T41" fmla="*/ 296 h 323"/>
                <a:gd name="T42" fmla="*/ 235 w 349"/>
                <a:gd name="T43" fmla="*/ 0 h 323"/>
                <a:gd name="T44" fmla="*/ 235 w 349"/>
                <a:gd name="T45" fmla="*/ 272 h 323"/>
                <a:gd name="T46" fmla="*/ 349 w 349"/>
                <a:gd name="T47" fmla="*/ 272 h 323"/>
                <a:gd name="T48" fmla="*/ 0 w 349"/>
                <a:gd name="T49" fmla="*/ 139 h 323"/>
                <a:gd name="T50" fmla="*/ 81 w 349"/>
                <a:gd name="T51" fmla="*/ 139 h 323"/>
                <a:gd name="T52" fmla="*/ 81 w 349"/>
                <a:gd name="T53" fmla="*/ 192 h 323"/>
                <a:gd name="T54" fmla="*/ 235 w 349"/>
                <a:gd name="T55" fmla="*/ 192 h 323"/>
                <a:gd name="T56" fmla="*/ 315 w 349"/>
                <a:gd name="T57" fmla="*/ 35 h 323"/>
                <a:gd name="T58" fmla="*/ 281 w 349"/>
                <a:gd name="T59" fmla="*/ 35 h 323"/>
                <a:gd name="T60" fmla="*/ 281 w 349"/>
                <a:gd name="T61" fmla="*/ 68 h 323"/>
                <a:gd name="T62" fmla="*/ 315 w 349"/>
                <a:gd name="T63" fmla="*/ 68 h 323"/>
                <a:gd name="T64" fmla="*/ 315 w 349"/>
                <a:gd name="T65" fmla="*/ 35 h 323"/>
                <a:gd name="T66" fmla="*/ 315 w 349"/>
                <a:gd name="T67" fmla="*/ 112 h 323"/>
                <a:gd name="T68" fmla="*/ 281 w 349"/>
                <a:gd name="T69" fmla="*/ 112 h 323"/>
                <a:gd name="T70" fmla="*/ 281 w 349"/>
                <a:gd name="T71" fmla="*/ 145 h 323"/>
                <a:gd name="T72" fmla="*/ 315 w 349"/>
                <a:gd name="T73" fmla="*/ 145 h 323"/>
                <a:gd name="T74" fmla="*/ 315 w 349"/>
                <a:gd name="T75" fmla="*/ 112 h 323"/>
                <a:gd name="T76" fmla="*/ 315 w 349"/>
                <a:gd name="T77" fmla="*/ 189 h 323"/>
                <a:gd name="T78" fmla="*/ 281 w 349"/>
                <a:gd name="T79" fmla="*/ 189 h 323"/>
                <a:gd name="T80" fmla="*/ 281 w 349"/>
                <a:gd name="T81" fmla="*/ 222 h 323"/>
                <a:gd name="T82" fmla="*/ 315 w 349"/>
                <a:gd name="T83" fmla="*/ 222 h 323"/>
                <a:gd name="T84" fmla="*/ 315 w 349"/>
                <a:gd name="T85" fmla="*/ 189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49" h="323">
                  <a:moveTo>
                    <a:pt x="27" y="296"/>
                  </a:moveTo>
                  <a:cubicBezTo>
                    <a:pt x="27" y="281"/>
                    <a:pt x="39" y="268"/>
                    <a:pt x="54" y="268"/>
                  </a:cubicBezTo>
                  <a:cubicBezTo>
                    <a:pt x="69" y="268"/>
                    <a:pt x="81" y="281"/>
                    <a:pt x="81" y="296"/>
                  </a:cubicBezTo>
                  <a:cubicBezTo>
                    <a:pt x="81" y="311"/>
                    <a:pt x="69" y="323"/>
                    <a:pt x="54" y="323"/>
                  </a:cubicBezTo>
                  <a:cubicBezTo>
                    <a:pt x="39" y="323"/>
                    <a:pt x="27" y="311"/>
                    <a:pt x="27" y="296"/>
                  </a:cubicBezTo>
                  <a:close/>
                  <a:moveTo>
                    <a:pt x="183" y="323"/>
                  </a:moveTo>
                  <a:cubicBezTo>
                    <a:pt x="198" y="323"/>
                    <a:pt x="210" y="311"/>
                    <a:pt x="210" y="296"/>
                  </a:cubicBezTo>
                  <a:cubicBezTo>
                    <a:pt x="210" y="281"/>
                    <a:pt x="198" y="268"/>
                    <a:pt x="183" y="268"/>
                  </a:cubicBezTo>
                  <a:cubicBezTo>
                    <a:pt x="167" y="268"/>
                    <a:pt x="155" y="281"/>
                    <a:pt x="155" y="296"/>
                  </a:cubicBezTo>
                  <a:cubicBezTo>
                    <a:pt x="155" y="311"/>
                    <a:pt x="167" y="323"/>
                    <a:pt x="183" y="323"/>
                  </a:cubicBezTo>
                  <a:close/>
                  <a:moveTo>
                    <a:pt x="194" y="192"/>
                  </a:moveTo>
                  <a:cubicBezTo>
                    <a:pt x="159" y="85"/>
                    <a:pt x="159" y="85"/>
                    <a:pt x="159" y="85"/>
                  </a:cubicBezTo>
                  <a:cubicBezTo>
                    <a:pt x="150" y="62"/>
                    <a:pt x="135" y="39"/>
                    <a:pt x="110" y="39"/>
                  </a:cubicBezTo>
                  <a:cubicBezTo>
                    <a:pt x="22" y="39"/>
                    <a:pt x="22" y="39"/>
                    <a:pt x="22" y="39"/>
                  </a:cubicBezTo>
                  <a:cubicBezTo>
                    <a:pt x="10" y="39"/>
                    <a:pt x="0" y="49"/>
                    <a:pt x="0" y="61"/>
                  </a:cubicBezTo>
                  <a:cubicBezTo>
                    <a:pt x="0" y="296"/>
                    <a:pt x="0" y="296"/>
                    <a:pt x="0" y="296"/>
                  </a:cubicBezTo>
                  <a:cubicBezTo>
                    <a:pt x="27" y="296"/>
                    <a:pt x="27" y="296"/>
                    <a:pt x="27" y="296"/>
                  </a:cubicBezTo>
                  <a:moveTo>
                    <a:pt x="81" y="296"/>
                  </a:moveTo>
                  <a:cubicBezTo>
                    <a:pt x="155" y="296"/>
                    <a:pt x="155" y="296"/>
                    <a:pt x="155" y="296"/>
                  </a:cubicBezTo>
                  <a:moveTo>
                    <a:pt x="210" y="296"/>
                  </a:moveTo>
                  <a:cubicBezTo>
                    <a:pt x="235" y="296"/>
                    <a:pt x="235" y="296"/>
                    <a:pt x="235" y="296"/>
                  </a:cubicBezTo>
                  <a:cubicBezTo>
                    <a:pt x="235" y="0"/>
                    <a:pt x="235" y="0"/>
                    <a:pt x="235" y="0"/>
                  </a:cubicBezTo>
                  <a:moveTo>
                    <a:pt x="235" y="272"/>
                  </a:moveTo>
                  <a:cubicBezTo>
                    <a:pt x="349" y="272"/>
                    <a:pt x="349" y="272"/>
                    <a:pt x="349" y="272"/>
                  </a:cubicBezTo>
                  <a:moveTo>
                    <a:pt x="0" y="139"/>
                  </a:moveTo>
                  <a:cubicBezTo>
                    <a:pt x="81" y="139"/>
                    <a:pt x="81" y="139"/>
                    <a:pt x="81" y="139"/>
                  </a:cubicBezTo>
                  <a:cubicBezTo>
                    <a:pt x="81" y="192"/>
                    <a:pt x="81" y="192"/>
                    <a:pt x="81" y="192"/>
                  </a:cubicBezTo>
                  <a:cubicBezTo>
                    <a:pt x="235" y="192"/>
                    <a:pt x="235" y="192"/>
                    <a:pt x="235" y="192"/>
                  </a:cubicBezTo>
                  <a:moveTo>
                    <a:pt x="315" y="35"/>
                  </a:moveTo>
                  <a:cubicBezTo>
                    <a:pt x="281" y="35"/>
                    <a:pt x="281" y="35"/>
                    <a:pt x="281" y="35"/>
                  </a:cubicBezTo>
                  <a:cubicBezTo>
                    <a:pt x="281" y="68"/>
                    <a:pt x="281" y="68"/>
                    <a:pt x="281" y="68"/>
                  </a:cubicBezTo>
                  <a:cubicBezTo>
                    <a:pt x="315" y="68"/>
                    <a:pt x="315" y="68"/>
                    <a:pt x="315" y="68"/>
                  </a:cubicBezTo>
                  <a:lnTo>
                    <a:pt x="315" y="35"/>
                  </a:lnTo>
                  <a:close/>
                  <a:moveTo>
                    <a:pt x="315" y="112"/>
                  </a:moveTo>
                  <a:cubicBezTo>
                    <a:pt x="281" y="112"/>
                    <a:pt x="281" y="112"/>
                    <a:pt x="281" y="112"/>
                  </a:cubicBezTo>
                  <a:cubicBezTo>
                    <a:pt x="281" y="145"/>
                    <a:pt x="281" y="145"/>
                    <a:pt x="281" y="145"/>
                  </a:cubicBezTo>
                  <a:cubicBezTo>
                    <a:pt x="315" y="145"/>
                    <a:pt x="315" y="145"/>
                    <a:pt x="315" y="145"/>
                  </a:cubicBezTo>
                  <a:lnTo>
                    <a:pt x="315" y="112"/>
                  </a:lnTo>
                  <a:close/>
                  <a:moveTo>
                    <a:pt x="315" y="189"/>
                  </a:moveTo>
                  <a:cubicBezTo>
                    <a:pt x="281" y="189"/>
                    <a:pt x="281" y="189"/>
                    <a:pt x="281" y="189"/>
                  </a:cubicBezTo>
                  <a:cubicBezTo>
                    <a:pt x="281" y="222"/>
                    <a:pt x="281" y="222"/>
                    <a:pt x="281" y="222"/>
                  </a:cubicBezTo>
                  <a:cubicBezTo>
                    <a:pt x="315" y="222"/>
                    <a:pt x="315" y="222"/>
                    <a:pt x="315" y="222"/>
                  </a:cubicBezTo>
                  <a:lnTo>
                    <a:pt x="315" y="189"/>
                  </a:lnTo>
                  <a:close/>
                </a:path>
              </a:pathLst>
            </a:custGeom>
            <a:noFill/>
            <a:ln w="12700">
              <a:solidFill>
                <a:srgbClr val="000000"/>
              </a:solidFill>
              <a:miter lim="800000"/>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nvGrpSpPr>
            <p:cNvPr id="207" name="Group 206">
              <a:extLst>
                <a:ext uri="{FF2B5EF4-FFF2-40B4-BE49-F238E27FC236}">
                  <a16:creationId xmlns:a16="http://schemas.microsoft.com/office/drawing/2014/main" id="{00B196AB-E1F5-4029-A124-8C8C08693DFD}"/>
                </a:ext>
              </a:extLst>
            </p:cNvPr>
            <p:cNvGrpSpPr/>
            <p:nvPr/>
          </p:nvGrpSpPr>
          <p:grpSpPr>
            <a:xfrm>
              <a:off x="5134665" y="1697461"/>
              <a:ext cx="702790" cy="335410"/>
              <a:chOff x="4225364" y="3598095"/>
              <a:chExt cx="2048239" cy="977534"/>
            </a:xfrm>
          </p:grpSpPr>
          <p:sp useBgFill="1">
            <p:nvSpPr>
              <p:cNvPr id="208" name="Freeform: Shape 13">
                <a:extLst>
                  <a:ext uri="{FF2B5EF4-FFF2-40B4-BE49-F238E27FC236}">
                    <a16:creationId xmlns:a16="http://schemas.microsoft.com/office/drawing/2014/main" id="{CD164AE5-5E67-4519-B539-18DFCDAF1AE6}"/>
                  </a:ext>
                </a:extLst>
              </p:cNvPr>
              <p:cNvSpPr/>
              <p:nvPr/>
            </p:nvSpPr>
            <p:spPr bwMode="auto">
              <a:xfrm>
                <a:off x="5589038" y="4077324"/>
                <a:ext cx="684565" cy="348986"/>
              </a:xfrm>
              <a:custGeom>
                <a:avLst/>
                <a:gdLst>
                  <a:gd name="connsiteX0" fmla="*/ 0 w 992741"/>
                  <a:gd name="connsiteY0" fmla="*/ 0 h 554101"/>
                  <a:gd name="connsiteX1" fmla="*/ 715690 w 992741"/>
                  <a:gd name="connsiteY1" fmla="*/ 0 h 554101"/>
                  <a:gd name="connsiteX2" fmla="*/ 992741 w 992741"/>
                  <a:gd name="connsiteY2" fmla="*/ 277051 h 554101"/>
                  <a:gd name="connsiteX3" fmla="*/ 992740 w 992741"/>
                  <a:gd name="connsiteY3" fmla="*/ 453293 h 554101"/>
                  <a:gd name="connsiteX4" fmla="*/ 891932 w 992741"/>
                  <a:gd name="connsiteY4" fmla="*/ 554101 h 554101"/>
                  <a:gd name="connsiteX5" fmla="*/ 0 w 992741"/>
                  <a:gd name="connsiteY5" fmla="*/ 554101 h 554101"/>
                  <a:gd name="connsiteX6" fmla="*/ 0 w 992741"/>
                  <a:gd name="connsiteY6" fmla="*/ 0 h 554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2741" h="554101">
                    <a:moveTo>
                      <a:pt x="0" y="0"/>
                    </a:moveTo>
                    <a:lnTo>
                      <a:pt x="715690" y="0"/>
                    </a:lnTo>
                    <a:cubicBezTo>
                      <a:pt x="868701" y="0"/>
                      <a:pt x="992741" y="124040"/>
                      <a:pt x="992741" y="277051"/>
                    </a:cubicBezTo>
                    <a:cubicBezTo>
                      <a:pt x="992741" y="335798"/>
                      <a:pt x="992740" y="394546"/>
                      <a:pt x="992740" y="453293"/>
                    </a:cubicBezTo>
                    <a:cubicBezTo>
                      <a:pt x="992740" y="508968"/>
                      <a:pt x="947607" y="554101"/>
                      <a:pt x="891932" y="554101"/>
                    </a:cubicBezTo>
                    <a:lnTo>
                      <a:pt x="0" y="554101"/>
                    </a:lnTo>
                    <a:lnTo>
                      <a:pt x="0" y="0"/>
                    </a:lnTo>
                    <a:close/>
                  </a:path>
                </a:pathLst>
              </a:custGeom>
              <a:ln w="12700">
                <a:solidFill>
                  <a:srgbClr val="000000"/>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useBgFill="1">
            <p:nvSpPr>
              <p:cNvPr id="209" name="Oval 208">
                <a:extLst>
                  <a:ext uri="{FF2B5EF4-FFF2-40B4-BE49-F238E27FC236}">
                    <a16:creationId xmlns:a16="http://schemas.microsoft.com/office/drawing/2014/main" id="{A89EF977-ABE2-45EF-A411-C65C7AA92CD8}"/>
                  </a:ext>
                </a:extLst>
              </p:cNvPr>
              <p:cNvSpPr/>
              <p:nvPr/>
            </p:nvSpPr>
            <p:spPr bwMode="auto">
              <a:xfrm>
                <a:off x="5879289" y="4318066"/>
                <a:ext cx="257561" cy="257563"/>
              </a:xfrm>
              <a:prstGeom prst="ellipse">
                <a:avLst/>
              </a:prstGeom>
              <a:ln w="12700">
                <a:solidFill>
                  <a:srgbClr val="000000"/>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useBgFill="1">
            <p:nvSpPr>
              <p:cNvPr id="235" name="Freeform: Shape 15">
                <a:extLst>
                  <a:ext uri="{FF2B5EF4-FFF2-40B4-BE49-F238E27FC236}">
                    <a16:creationId xmlns:a16="http://schemas.microsoft.com/office/drawing/2014/main" id="{664A8930-274F-4015-B7C0-ADCFF8A06421}"/>
                  </a:ext>
                </a:extLst>
              </p:cNvPr>
              <p:cNvSpPr/>
              <p:nvPr/>
            </p:nvSpPr>
            <p:spPr bwMode="auto">
              <a:xfrm>
                <a:off x="5589038" y="3810641"/>
                <a:ext cx="455393" cy="266682"/>
              </a:xfrm>
              <a:custGeom>
                <a:avLst/>
                <a:gdLst>
                  <a:gd name="connsiteX0" fmla="*/ 0 w 660400"/>
                  <a:gd name="connsiteY0" fmla="*/ 0 h 330051"/>
                  <a:gd name="connsiteX1" fmla="*/ 318734 w 660400"/>
                  <a:gd name="connsiteY1" fmla="*/ 0 h 330051"/>
                  <a:gd name="connsiteX2" fmla="*/ 431800 w 660400"/>
                  <a:gd name="connsiteY2" fmla="*/ 113066 h 330051"/>
                  <a:gd name="connsiteX3" fmla="*/ 431800 w 660400"/>
                  <a:gd name="connsiteY3" fmla="*/ 158438 h 330051"/>
                  <a:gd name="connsiteX4" fmla="*/ 660400 w 660400"/>
                  <a:gd name="connsiteY4" fmla="*/ 158438 h 330051"/>
                  <a:gd name="connsiteX5" fmla="*/ 660400 w 660400"/>
                  <a:gd name="connsiteY5" fmla="*/ 330051 h 330051"/>
                  <a:gd name="connsiteX6" fmla="*/ 431800 w 660400"/>
                  <a:gd name="connsiteY6" fmla="*/ 330051 h 330051"/>
                  <a:gd name="connsiteX7" fmla="*/ 101600 w 660400"/>
                  <a:gd name="connsiteY7" fmla="*/ 330051 h 330051"/>
                  <a:gd name="connsiteX8" fmla="*/ 0 w 660400"/>
                  <a:gd name="connsiteY8" fmla="*/ 330051 h 330051"/>
                  <a:gd name="connsiteX0" fmla="*/ 0 w 660400"/>
                  <a:gd name="connsiteY0" fmla="*/ 0 h 330051"/>
                  <a:gd name="connsiteX1" fmla="*/ 318734 w 660400"/>
                  <a:gd name="connsiteY1" fmla="*/ 0 h 330051"/>
                  <a:gd name="connsiteX2" fmla="*/ 431800 w 660400"/>
                  <a:gd name="connsiteY2" fmla="*/ 113066 h 330051"/>
                  <a:gd name="connsiteX3" fmla="*/ 660400 w 660400"/>
                  <a:gd name="connsiteY3" fmla="*/ 158438 h 330051"/>
                  <a:gd name="connsiteX4" fmla="*/ 660400 w 660400"/>
                  <a:gd name="connsiteY4" fmla="*/ 330051 h 330051"/>
                  <a:gd name="connsiteX5" fmla="*/ 431800 w 660400"/>
                  <a:gd name="connsiteY5" fmla="*/ 330051 h 330051"/>
                  <a:gd name="connsiteX6" fmla="*/ 101600 w 660400"/>
                  <a:gd name="connsiteY6" fmla="*/ 330051 h 330051"/>
                  <a:gd name="connsiteX7" fmla="*/ 0 w 660400"/>
                  <a:gd name="connsiteY7" fmla="*/ 330051 h 330051"/>
                  <a:gd name="connsiteX8" fmla="*/ 0 w 660400"/>
                  <a:gd name="connsiteY8" fmla="*/ 0 h 330051"/>
                  <a:gd name="connsiteX0" fmla="*/ 0 w 660400"/>
                  <a:gd name="connsiteY0" fmla="*/ 0 h 330051"/>
                  <a:gd name="connsiteX1" fmla="*/ 318734 w 660400"/>
                  <a:gd name="connsiteY1" fmla="*/ 0 h 330051"/>
                  <a:gd name="connsiteX2" fmla="*/ 431800 w 660400"/>
                  <a:gd name="connsiteY2" fmla="*/ 113066 h 330051"/>
                  <a:gd name="connsiteX3" fmla="*/ 660400 w 660400"/>
                  <a:gd name="connsiteY3" fmla="*/ 330051 h 330051"/>
                  <a:gd name="connsiteX4" fmla="*/ 431800 w 660400"/>
                  <a:gd name="connsiteY4" fmla="*/ 330051 h 330051"/>
                  <a:gd name="connsiteX5" fmla="*/ 101600 w 660400"/>
                  <a:gd name="connsiteY5" fmla="*/ 330051 h 330051"/>
                  <a:gd name="connsiteX6" fmla="*/ 0 w 660400"/>
                  <a:gd name="connsiteY6" fmla="*/ 330051 h 330051"/>
                  <a:gd name="connsiteX7" fmla="*/ 0 w 660400"/>
                  <a:gd name="connsiteY7" fmla="*/ 0 h 330051"/>
                  <a:gd name="connsiteX0" fmla="*/ 0 w 660400"/>
                  <a:gd name="connsiteY0" fmla="*/ 0 h 330051"/>
                  <a:gd name="connsiteX1" fmla="*/ 318734 w 660400"/>
                  <a:gd name="connsiteY1" fmla="*/ 0 h 330051"/>
                  <a:gd name="connsiteX2" fmla="*/ 430440 w 660400"/>
                  <a:gd name="connsiteY2" fmla="*/ 70884 h 330051"/>
                  <a:gd name="connsiteX3" fmla="*/ 660400 w 660400"/>
                  <a:gd name="connsiteY3" fmla="*/ 330051 h 330051"/>
                  <a:gd name="connsiteX4" fmla="*/ 431800 w 660400"/>
                  <a:gd name="connsiteY4" fmla="*/ 330051 h 330051"/>
                  <a:gd name="connsiteX5" fmla="*/ 101600 w 660400"/>
                  <a:gd name="connsiteY5" fmla="*/ 330051 h 330051"/>
                  <a:gd name="connsiteX6" fmla="*/ 0 w 660400"/>
                  <a:gd name="connsiteY6" fmla="*/ 330051 h 330051"/>
                  <a:gd name="connsiteX7" fmla="*/ 0 w 660400"/>
                  <a:gd name="connsiteY7" fmla="*/ 0 h 330051"/>
                  <a:gd name="connsiteX0" fmla="*/ 0 w 660400"/>
                  <a:gd name="connsiteY0" fmla="*/ 0 h 330051"/>
                  <a:gd name="connsiteX1" fmla="*/ 318734 w 660400"/>
                  <a:gd name="connsiteY1" fmla="*/ 0 h 330051"/>
                  <a:gd name="connsiteX2" fmla="*/ 430440 w 660400"/>
                  <a:gd name="connsiteY2" fmla="*/ 70884 h 330051"/>
                  <a:gd name="connsiteX3" fmla="*/ 660400 w 660400"/>
                  <a:gd name="connsiteY3" fmla="*/ 330051 h 330051"/>
                  <a:gd name="connsiteX4" fmla="*/ 431800 w 660400"/>
                  <a:gd name="connsiteY4" fmla="*/ 330051 h 330051"/>
                  <a:gd name="connsiteX5" fmla="*/ 101600 w 660400"/>
                  <a:gd name="connsiteY5" fmla="*/ 330051 h 330051"/>
                  <a:gd name="connsiteX6" fmla="*/ 0 w 660400"/>
                  <a:gd name="connsiteY6" fmla="*/ 330051 h 330051"/>
                  <a:gd name="connsiteX7" fmla="*/ 0 w 660400"/>
                  <a:gd name="connsiteY7" fmla="*/ 0 h 330051"/>
                  <a:gd name="connsiteX0" fmla="*/ 0 w 660400"/>
                  <a:gd name="connsiteY0" fmla="*/ 0 h 330051"/>
                  <a:gd name="connsiteX1" fmla="*/ 318734 w 660400"/>
                  <a:gd name="connsiteY1" fmla="*/ 0 h 330051"/>
                  <a:gd name="connsiteX2" fmla="*/ 430440 w 660400"/>
                  <a:gd name="connsiteY2" fmla="*/ 70884 h 330051"/>
                  <a:gd name="connsiteX3" fmla="*/ 660400 w 660400"/>
                  <a:gd name="connsiteY3" fmla="*/ 330051 h 330051"/>
                  <a:gd name="connsiteX4" fmla="*/ 431800 w 660400"/>
                  <a:gd name="connsiteY4" fmla="*/ 330051 h 330051"/>
                  <a:gd name="connsiteX5" fmla="*/ 101600 w 660400"/>
                  <a:gd name="connsiteY5" fmla="*/ 330051 h 330051"/>
                  <a:gd name="connsiteX6" fmla="*/ 0 w 660400"/>
                  <a:gd name="connsiteY6" fmla="*/ 330051 h 330051"/>
                  <a:gd name="connsiteX7" fmla="*/ 0 w 660400"/>
                  <a:gd name="connsiteY7" fmla="*/ 0 h 330051"/>
                  <a:gd name="connsiteX0" fmla="*/ 0 w 660400"/>
                  <a:gd name="connsiteY0" fmla="*/ 27291 h 357342"/>
                  <a:gd name="connsiteX1" fmla="*/ 318734 w 660400"/>
                  <a:gd name="connsiteY1" fmla="*/ 27291 h 357342"/>
                  <a:gd name="connsiteX2" fmla="*/ 430440 w 660400"/>
                  <a:gd name="connsiteY2" fmla="*/ 98175 h 357342"/>
                  <a:gd name="connsiteX3" fmla="*/ 660400 w 660400"/>
                  <a:gd name="connsiteY3" fmla="*/ 357342 h 357342"/>
                  <a:gd name="connsiteX4" fmla="*/ 431800 w 660400"/>
                  <a:gd name="connsiteY4" fmla="*/ 357342 h 357342"/>
                  <a:gd name="connsiteX5" fmla="*/ 101600 w 660400"/>
                  <a:gd name="connsiteY5" fmla="*/ 357342 h 357342"/>
                  <a:gd name="connsiteX6" fmla="*/ 0 w 660400"/>
                  <a:gd name="connsiteY6" fmla="*/ 357342 h 357342"/>
                  <a:gd name="connsiteX7" fmla="*/ 0 w 660400"/>
                  <a:gd name="connsiteY7" fmla="*/ 27291 h 357342"/>
                  <a:gd name="connsiteX0" fmla="*/ 0 w 660400"/>
                  <a:gd name="connsiteY0" fmla="*/ 5710 h 335761"/>
                  <a:gd name="connsiteX1" fmla="*/ 318734 w 660400"/>
                  <a:gd name="connsiteY1" fmla="*/ 5710 h 335761"/>
                  <a:gd name="connsiteX2" fmla="*/ 430440 w 660400"/>
                  <a:gd name="connsiteY2" fmla="*/ 76594 h 335761"/>
                  <a:gd name="connsiteX3" fmla="*/ 660400 w 660400"/>
                  <a:gd name="connsiteY3" fmla="*/ 335761 h 335761"/>
                  <a:gd name="connsiteX4" fmla="*/ 431800 w 660400"/>
                  <a:gd name="connsiteY4" fmla="*/ 335761 h 335761"/>
                  <a:gd name="connsiteX5" fmla="*/ 101600 w 660400"/>
                  <a:gd name="connsiteY5" fmla="*/ 335761 h 335761"/>
                  <a:gd name="connsiteX6" fmla="*/ 0 w 660400"/>
                  <a:gd name="connsiteY6" fmla="*/ 335761 h 335761"/>
                  <a:gd name="connsiteX7" fmla="*/ 0 w 660400"/>
                  <a:gd name="connsiteY7" fmla="*/ 5710 h 335761"/>
                  <a:gd name="connsiteX0" fmla="*/ 0 w 660400"/>
                  <a:gd name="connsiteY0" fmla="*/ 2724 h 332775"/>
                  <a:gd name="connsiteX1" fmla="*/ 318734 w 660400"/>
                  <a:gd name="connsiteY1" fmla="*/ 2724 h 332775"/>
                  <a:gd name="connsiteX2" fmla="*/ 430440 w 660400"/>
                  <a:gd name="connsiteY2" fmla="*/ 73608 h 332775"/>
                  <a:gd name="connsiteX3" fmla="*/ 660400 w 660400"/>
                  <a:gd name="connsiteY3" fmla="*/ 332775 h 332775"/>
                  <a:gd name="connsiteX4" fmla="*/ 431800 w 660400"/>
                  <a:gd name="connsiteY4" fmla="*/ 332775 h 332775"/>
                  <a:gd name="connsiteX5" fmla="*/ 101600 w 660400"/>
                  <a:gd name="connsiteY5" fmla="*/ 332775 h 332775"/>
                  <a:gd name="connsiteX6" fmla="*/ 0 w 660400"/>
                  <a:gd name="connsiteY6" fmla="*/ 332775 h 332775"/>
                  <a:gd name="connsiteX7" fmla="*/ 0 w 660400"/>
                  <a:gd name="connsiteY7" fmla="*/ 2724 h 332775"/>
                  <a:gd name="connsiteX0" fmla="*/ 0 w 660400"/>
                  <a:gd name="connsiteY0" fmla="*/ 1098 h 331149"/>
                  <a:gd name="connsiteX1" fmla="*/ 318734 w 660400"/>
                  <a:gd name="connsiteY1" fmla="*/ 1098 h 331149"/>
                  <a:gd name="connsiteX2" fmla="*/ 430440 w 660400"/>
                  <a:gd name="connsiteY2" fmla="*/ 71982 h 331149"/>
                  <a:gd name="connsiteX3" fmla="*/ 660400 w 660400"/>
                  <a:gd name="connsiteY3" fmla="*/ 331149 h 331149"/>
                  <a:gd name="connsiteX4" fmla="*/ 431800 w 660400"/>
                  <a:gd name="connsiteY4" fmla="*/ 331149 h 331149"/>
                  <a:gd name="connsiteX5" fmla="*/ 101600 w 660400"/>
                  <a:gd name="connsiteY5" fmla="*/ 331149 h 331149"/>
                  <a:gd name="connsiteX6" fmla="*/ 0 w 660400"/>
                  <a:gd name="connsiteY6" fmla="*/ 331149 h 331149"/>
                  <a:gd name="connsiteX7" fmla="*/ 0 w 660400"/>
                  <a:gd name="connsiteY7" fmla="*/ 1098 h 331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400" h="331149">
                    <a:moveTo>
                      <a:pt x="0" y="1098"/>
                    </a:moveTo>
                    <a:cubicBezTo>
                      <a:pt x="91222" y="-843"/>
                      <a:pt x="240036" y="204"/>
                      <a:pt x="318734" y="1098"/>
                    </a:cubicBezTo>
                    <a:cubicBezTo>
                      <a:pt x="366800" y="1644"/>
                      <a:pt x="373496" y="16974"/>
                      <a:pt x="430440" y="71982"/>
                    </a:cubicBezTo>
                    <a:lnTo>
                      <a:pt x="660400" y="331149"/>
                    </a:lnTo>
                    <a:lnTo>
                      <a:pt x="431800" y="331149"/>
                    </a:lnTo>
                    <a:lnTo>
                      <a:pt x="101600" y="331149"/>
                    </a:lnTo>
                    <a:lnTo>
                      <a:pt x="0" y="331149"/>
                    </a:lnTo>
                    <a:lnTo>
                      <a:pt x="0" y="1098"/>
                    </a:lnTo>
                    <a:close/>
                  </a:path>
                </a:pathLst>
              </a:custGeom>
              <a:ln w="12700">
                <a:solidFill>
                  <a:srgbClr val="000000"/>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useBgFill="1">
            <p:nvSpPr>
              <p:cNvPr id="236" name="Rectangle: Single Corner Rounded 16">
                <a:extLst>
                  <a:ext uri="{FF2B5EF4-FFF2-40B4-BE49-F238E27FC236}">
                    <a16:creationId xmlns:a16="http://schemas.microsoft.com/office/drawing/2014/main" id="{CEB4F46E-5123-4812-9750-8BEDF7410F86}"/>
                  </a:ext>
                </a:extLst>
              </p:cNvPr>
              <p:cNvSpPr/>
              <p:nvPr/>
            </p:nvSpPr>
            <p:spPr bwMode="auto">
              <a:xfrm>
                <a:off x="4225364" y="3598095"/>
                <a:ext cx="1363672" cy="828214"/>
              </a:xfrm>
              <a:prstGeom prst="round1Rect">
                <a:avLst>
                  <a:gd name="adj" fmla="val 9165"/>
                </a:avLst>
              </a:prstGeom>
              <a:ln w="12700">
                <a:solidFill>
                  <a:srgbClr val="000000"/>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useBgFill="1">
            <p:nvSpPr>
              <p:cNvPr id="237" name="Oval 236">
                <a:extLst>
                  <a:ext uri="{FF2B5EF4-FFF2-40B4-BE49-F238E27FC236}">
                    <a16:creationId xmlns:a16="http://schemas.microsoft.com/office/drawing/2014/main" id="{1CB4F759-8AF6-4184-8C18-8BEE9B307293}"/>
                  </a:ext>
                </a:extLst>
              </p:cNvPr>
              <p:cNvSpPr/>
              <p:nvPr/>
            </p:nvSpPr>
            <p:spPr bwMode="auto">
              <a:xfrm>
                <a:off x="4548407" y="4318066"/>
                <a:ext cx="257561" cy="257563"/>
              </a:xfrm>
              <a:prstGeom prst="ellipse">
                <a:avLst/>
              </a:prstGeom>
              <a:ln w="12700">
                <a:solidFill>
                  <a:srgbClr val="000000"/>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238" name="Straight Connector 237">
                <a:extLst>
                  <a:ext uri="{FF2B5EF4-FFF2-40B4-BE49-F238E27FC236}">
                    <a16:creationId xmlns:a16="http://schemas.microsoft.com/office/drawing/2014/main" id="{717CED4B-1A94-4466-8FCC-1E1C10385BE3}"/>
                  </a:ext>
                </a:extLst>
              </p:cNvPr>
              <p:cNvCxnSpPr>
                <a:cxnSpLocks/>
              </p:cNvCxnSpPr>
              <p:nvPr/>
            </p:nvCxnSpPr>
            <p:spPr>
              <a:xfrm>
                <a:off x="4304103" y="4318066"/>
                <a:ext cx="205770" cy="0"/>
              </a:xfrm>
              <a:prstGeom prst="line">
                <a:avLst/>
              </a:prstGeom>
              <a:ln w="12700">
                <a:solidFill>
                  <a:srgbClr val="000000"/>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39" name="Straight Connector 238">
                <a:extLst>
                  <a:ext uri="{FF2B5EF4-FFF2-40B4-BE49-F238E27FC236}">
                    <a16:creationId xmlns:a16="http://schemas.microsoft.com/office/drawing/2014/main" id="{672EB252-E32B-43AB-9DBA-F195F956B8D7}"/>
                  </a:ext>
                </a:extLst>
              </p:cNvPr>
              <p:cNvCxnSpPr>
                <a:cxnSpLocks/>
              </p:cNvCxnSpPr>
              <p:nvPr/>
            </p:nvCxnSpPr>
            <p:spPr>
              <a:xfrm>
                <a:off x="4844162" y="4318066"/>
                <a:ext cx="744875" cy="0"/>
              </a:xfrm>
              <a:prstGeom prst="line">
                <a:avLst/>
              </a:prstGeom>
              <a:ln w="12700">
                <a:solidFill>
                  <a:srgbClr val="000000"/>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a16="http://schemas.microsoft.com/office/drawing/2014/main" id="{9785A050-5D9E-469F-8041-B556081172EB}"/>
                  </a:ext>
                </a:extLst>
              </p:cNvPr>
              <p:cNvCxnSpPr>
                <a:cxnSpLocks/>
              </p:cNvCxnSpPr>
              <p:nvPr/>
            </p:nvCxnSpPr>
            <p:spPr>
              <a:xfrm>
                <a:off x="4304103" y="4126581"/>
                <a:ext cx="1284936" cy="0"/>
              </a:xfrm>
              <a:prstGeom prst="line">
                <a:avLst/>
              </a:prstGeom>
              <a:ln w="12700">
                <a:solidFill>
                  <a:srgbClr val="000000"/>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241" name="Group 240">
            <a:extLst>
              <a:ext uri="{FF2B5EF4-FFF2-40B4-BE49-F238E27FC236}">
                <a16:creationId xmlns:a16="http://schemas.microsoft.com/office/drawing/2014/main" id="{2FB3E2CD-05F8-4AC7-9E32-1DCE06AA6F8F}"/>
              </a:ext>
            </a:extLst>
          </p:cNvPr>
          <p:cNvGrpSpPr/>
          <p:nvPr/>
        </p:nvGrpSpPr>
        <p:grpSpPr>
          <a:xfrm>
            <a:off x="8101110" y="3076132"/>
            <a:ext cx="687290" cy="291226"/>
            <a:chOff x="5360552" y="2860661"/>
            <a:chExt cx="1941002" cy="822465"/>
          </a:xfrm>
        </p:grpSpPr>
        <p:grpSp>
          <p:nvGrpSpPr>
            <p:cNvPr id="242" name="Group 241">
              <a:extLst>
                <a:ext uri="{FF2B5EF4-FFF2-40B4-BE49-F238E27FC236}">
                  <a16:creationId xmlns:a16="http://schemas.microsoft.com/office/drawing/2014/main" id="{85F82257-9B2A-4BD6-AAB7-DBF497A068D7}"/>
                </a:ext>
              </a:extLst>
            </p:cNvPr>
            <p:cNvGrpSpPr/>
            <p:nvPr/>
          </p:nvGrpSpPr>
          <p:grpSpPr>
            <a:xfrm>
              <a:off x="5360552" y="2860661"/>
              <a:ext cx="585572" cy="822465"/>
              <a:chOff x="5360552" y="2860661"/>
              <a:chExt cx="585572" cy="822465"/>
            </a:xfrm>
          </p:grpSpPr>
          <p:sp>
            <p:nvSpPr>
              <p:cNvPr id="256" name="Freeform 21">
                <a:extLst>
                  <a:ext uri="{FF2B5EF4-FFF2-40B4-BE49-F238E27FC236}">
                    <a16:creationId xmlns:a16="http://schemas.microsoft.com/office/drawing/2014/main" id="{C48DCD84-DF95-46F1-B39E-3930C6F1DB37}"/>
                  </a:ext>
                </a:extLst>
              </p:cNvPr>
              <p:cNvSpPr>
                <a:spLocks/>
              </p:cNvSpPr>
              <p:nvPr/>
            </p:nvSpPr>
            <p:spPr bwMode="auto">
              <a:xfrm>
                <a:off x="5360552" y="2860661"/>
                <a:ext cx="0" cy="188981"/>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noFill/>
              <a:ln w="127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7" name="Freeform 22">
                <a:extLst>
                  <a:ext uri="{FF2B5EF4-FFF2-40B4-BE49-F238E27FC236}">
                    <a16:creationId xmlns:a16="http://schemas.microsoft.com/office/drawing/2014/main" id="{3CF50002-9563-4C98-89D9-81200E3B2F1D}"/>
                  </a:ext>
                </a:extLst>
              </p:cNvPr>
              <p:cNvSpPr>
                <a:spLocks/>
              </p:cNvSpPr>
              <p:nvPr/>
            </p:nvSpPr>
            <p:spPr bwMode="auto">
              <a:xfrm>
                <a:off x="5714557" y="2860661"/>
                <a:ext cx="0" cy="188981"/>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noFill/>
              <a:ln w="127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8" name="Freeform 24">
                <a:extLst>
                  <a:ext uri="{FF2B5EF4-FFF2-40B4-BE49-F238E27FC236}">
                    <a16:creationId xmlns:a16="http://schemas.microsoft.com/office/drawing/2014/main" id="{122F0330-FB92-4744-81D7-79D2CADA12AF}"/>
                  </a:ext>
                </a:extLst>
              </p:cNvPr>
              <p:cNvSpPr>
                <a:spLocks/>
              </p:cNvSpPr>
              <p:nvPr/>
            </p:nvSpPr>
            <p:spPr bwMode="auto">
              <a:xfrm>
                <a:off x="5475005" y="2860661"/>
                <a:ext cx="125101" cy="191642"/>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6" y="0"/>
                      <a:pt x="17" y="0"/>
                    </a:cubicBezTo>
                    <a:cubicBezTo>
                      <a:pt x="17" y="0"/>
                      <a:pt x="17" y="0"/>
                      <a:pt x="17" y="0"/>
                    </a:cubicBezTo>
                    <a:cubicBezTo>
                      <a:pt x="7" y="0"/>
                      <a:pt x="0" y="7"/>
                      <a:pt x="0" y="16"/>
                    </a:cubicBezTo>
                    <a:cubicBezTo>
                      <a:pt x="0" y="35"/>
                      <a:pt x="0" y="35"/>
                      <a:pt x="0" y="35"/>
                    </a:cubicBezTo>
                    <a:cubicBezTo>
                      <a:pt x="0" y="43"/>
                      <a:pt x="7" y="52"/>
                      <a:pt x="17" y="52"/>
                    </a:cubicBezTo>
                    <a:cubicBezTo>
                      <a:pt x="17" y="52"/>
                      <a:pt x="17" y="52"/>
                      <a:pt x="17" y="52"/>
                    </a:cubicBezTo>
                    <a:cubicBezTo>
                      <a:pt x="26" y="52"/>
                      <a:pt x="34" y="43"/>
                      <a:pt x="34" y="35"/>
                    </a:cubicBezTo>
                    <a:close/>
                  </a:path>
                </a:pathLst>
              </a:custGeom>
              <a:noFill/>
              <a:ln w="127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9" name="Freeform 27">
                <a:extLst>
                  <a:ext uri="{FF2B5EF4-FFF2-40B4-BE49-F238E27FC236}">
                    <a16:creationId xmlns:a16="http://schemas.microsoft.com/office/drawing/2014/main" id="{1EBFC5DE-0872-4A2A-AC4D-51AFC66B1386}"/>
                  </a:ext>
                </a:extLst>
              </p:cNvPr>
              <p:cNvSpPr>
                <a:spLocks/>
              </p:cNvSpPr>
              <p:nvPr/>
            </p:nvSpPr>
            <p:spPr bwMode="auto">
              <a:xfrm>
                <a:off x="5360552" y="3491484"/>
                <a:ext cx="0" cy="191642"/>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127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0" name="Freeform 28">
                <a:extLst>
                  <a:ext uri="{FF2B5EF4-FFF2-40B4-BE49-F238E27FC236}">
                    <a16:creationId xmlns:a16="http://schemas.microsoft.com/office/drawing/2014/main" id="{48E6CD3F-EEDB-4627-8495-FAF9C3BCF8DF}"/>
                  </a:ext>
                </a:extLst>
              </p:cNvPr>
              <p:cNvSpPr>
                <a:spLocks/>
              </p:cNvSpPr>
              <p:nvPr/>
            </p:nvSpPr>
            <p:spPr bwMode="auto">
              <a:xfrm>
                <a:off x="5714557" y="3491484"/>
                <a:ext cx="0" cy="191642"/>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127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1" name="Freeform 30">
                <a:extLst>
                  <a:ext uri="{FF2B5EF4-FFF2-40B4-BE49-F238E27FC236}">
                    <a16:creationId xmlns:a16="http://schemas.microsoft.com/office/drawing/2014/main" id="{83E0ABC6-0BC2-4B37-A797-0786A52330CA}"/>
                  </a:ext>
                </a:extLst>
              </p:cNvPr>
              <p:cNvSpPr>
                <a:spLocks/>
              </p:cNvSpPr>
              <p:nvPr/>
            </p:nvSpPr>
            <p:spPr bwMode="auto">
              <a:xfrm>
                <a:off x="5475005" y="3491484"/>
                <a:ext cx="125101" cy="191642"/>
              </a:xfrm>
              <a:custGeom>
                <a:avLst/>
                <a:gdLst>
                  <a:gd name="T0" fmla="*/ 34 w 34"/>
                  <a:gd name="T1" fmla="*/ 35 h 52"/>
                  <a:gd name="T2" fmla="*/ 34 w 34"/>
                  <a:gd name="T3" fmla="*/ 17 h 52"/>
                  <a:gd name="T4" fmla="*/ 17 w 34"/>
                  <a:gd name="T5" fmla="*/ 0 h 52"/>
                  <a:gd name="T6" fmla="*/ 17 w 34"/>
                  <a:gd name="T7" fmla="*/ 0 h 52"/>
                  <a:gd name="T8" fmla="*/ 0 w 34"/>
                  <a:gd name="T9" fmla="*/ 17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7"/>
                      <a:pt x="34" y="17"/>
                      <a:pt x="34" y="17"/>
                    </a:cubicBezTo>
                    <a:cubicBezTo>
                      <a:pt x="34" y="8"/>
                      <a:pt x="26" y="0"/>
                      <a:pt x="17" y="0"/>
                    </a:cubicBezTo>
                    <a:cubicBezTo>
                      <a:pt x="17" y="0"/>
                      <a:pt x="17" y="0"/>
                      <a:pt x="17" y="0"/>
                    </a:cubicBezTo>
                    <a:cubicBezTo>
                      <a:pt x="7" y="0"/>
                      <a:pt x="0" y="8"/>
                      <a:pt x="0" y="17"/>
                    </a:cubicBezTo>
                    <a:cubicBezTo>
                      <a:pt x="0" y="35"/>
                      <a:pt x="0" y="35"/>
                      <a:pt x="0" y="35"/>
                    </a:cubicBezTo>
                    <a:cubicBezTo>
                      <a:pt x="0" y="45"/>
                      <a:pt x="7" y="52"/>
                      <a:pt x="17" y="52"/>
                    </a:cubicBezTo>
                    <a:cubicBezTo>
                      <a:pt x="17" y="52"/>
                      <a:pt x="17" y="52"/>
                      <a:pt x="17" y="52"/>
                    </a:cubicBezTo>
                    <a:cubicBezTo>
                      <a:pt x="26" y="52"/>
                      <a:pt x="34" y="45"/>
                      <a:pt x="34" y="35"/>
                    </a:cubicBezTo>
                    <a:close/>
                  </a:path>
                </a:pathLst>
              </a:custGeom>
              <a:noFill/>
              <a:ln w="127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2" name="Freeform 31">
                <a:extLst>
                  <a:ext uri="{FF2B5EF4-FFF2-40B4-BE49-F238E27FC236}">
                    <a16:creationId xmlns:a16="http://schemas.microsoft.com/office/drawing/2014/main" id="{AB2A061F-39D9-4E54-95C5-74631E8E1945}"/>
                  </a:ext>
                </a:extLst>
              </p:cNvPr>
              <p:cNvSpPr>
                <a:spLocks/>
              </p:cNvSpPr>
              <p:nvPr/>
            </p:nvSpPr>
            <p:spPr bwMode="auto">
              <a:xfrm>
                <a:off x="5829010" y="3491484"/>
                <a:ext cx="117114" cy="191642"/>
              </a:xfrm>
              <a:custGeom>
                <a:avLst/>
                <a:gdLst>
                  <a:gd name="T0" fmla="*/ 32 w 32"/>
                  <a:gd name="T1" fmla="*/ 35 h 52"/>
                  <a:gd name="T2" fmla="*/ 32 w 32"/>
                  <a:gd name="T3" fmla="*/ 17 h 52"/>
                  <a:gd name="T4" fmla="*/ 15 w 32"/>
                  <a:gd name="T5" fmla="*/ 0 h 52"/>
                  <a:gd name="T6" fmla="*/ 15 w 32"/>
                  <a:gd name="T7" fmla="*/ 0 h 52"/>
                  <a:gd name="T8" fmla="*/ 0 w 32"/>
                  <a:gd name="T9" fmla="*/ 17 h 52"/>
                  <a:gd name="T10" fmla="*/ 0 w 32"/>
                  <a:gd name="T11" fmla="*/ 35 h 52"/>
                  <a:gd name="T12" fmla="*/ 15 w 32"/>
                  <a:gd name="T13" fmla="*/ 52 h 52"/>
                  <a:gd name="T14" fmla="*/ 15 w 32"/>
                  <a:gd name="T15" fmla="*/ 52 h 52"/>
                  <a:gd name="T16" fmla="*/ 32 w 32"/>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52">
                    <a:moveTo>
                      <a:pt x="32" y="35"/>
                    </a:moveTo>
                    <a:cubicBezTo>
                      <a:pt x="32" y="17"/>
                      <a:pt x="32" y="17"/>
                      <a:pt x="32" y="17"/>
                    </a:cubicBezTo>
                    <a:cubicBezTo>
                      <a:pt x="32" y="8"/>
                      <a:pt x="25" y="0"/>
                      <a:pt x="15" y="0"/>
                    </a:cubicBezTo>
                    <a:cubicBezTo>
                      <a:pt x="15" y="0"/>
                      <a:pt x="15" y="0"/>
                      <a:pt x="15" y="0"/>
                    </a:cubicBezTo>
                    <a:cubicBezTo>
                      <a:pt x="7" y="0"/>
                      <a:pt x="0" y="8"/>
                      <a:pt x="0" y="17"/>
                    </a:cubicBezTo>
                    <a:cubicBezTo>
                      <a:pt x="0" y="35"/>
                      <a:pt x="0" y="35"/>
                      <a:pt x="0" y="35"/>
                    </a:cubicBezTo>
                    <a:cubicBezTo>
                      <a:pt x="0" y="45"/>
                      <a:pt x="7" y="52"/>
                      <a:pt x="15" y="52"/>
                    </a:cubicBezTo>
                    <a:cubicBezTo>
                      <a:pt x="15" y="52"/>
                      <a:pt x="15" y="52"/>
                      <a:pt x="15" y="52"/>
                    </a:cubicBezTo>
                    <a:cubicBezTo>
                      <a:pt x="25" y="52"/>
                      <a:pt x="32" y="45"/>
                      <a:pt x="32" y="35"/>
                    </a:cubicBezTo>
                    <a:close/>
                  </a:path>
                </a:pathLst>
              </a:custGeom>
              <a:noFill/>
              <a:ln w="127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3" name="Freeform 33">
                <a:extLst>
                  <a:ext uri="{FF2B5EF4-FFF2-40B4-BE49-F238E27FC236}">
                    <a16:creationId xmlns:a16="http://schemas.microsoft.com/office/drawing/2014/main" id="{FADA1A70-3B75-4C1C-A024-3B9BB5E24043}"/>
                  </a:ext>
                </a:extLst>
              </p:cNvPr>
              <p:cNvSpPr>
                <a:spLocks/>
              </p:cNvSpPr>
              <p:nvPr/>
            </p:nvSpPr>
            <p:spPr bwMode="auto">
              <a:xfrm>
                <a:off x="5600104" y="3185388"/>
                <a:ext cx="0" cy="180995"/>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27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4" name="Freeform 35">
                <a:extLst>
                  <a:ext uri="{FF2B5EF4-FFF2-40B4-BE49-F238E27FC236}">
                    <a16:creationId xmlns:a16="http://schemas.microsoft.com/office/drawing/2014/main" id="{8820CD97-469A-4F86-B8D9-780993FBE41E}"/>
                  </a:ext>
                </a:extLst>
              </p:cNvPr>
              <p:cNvSpPr>
                <a:spLocks/>
              </p:cNvSpPr>
              <p:nvPr/>
            </p:nvSpPr>
            <p:spPr bwMode="auto">
              <a:xfrm>
                <a:off x="5360552" y="3185388"/>
                <a:ext cx="122437" cy="188981"/>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27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5" name="Freeform 36">
                <a:extLst>
                  <a:ext uri="{FF2B5EF4-FFF2-40B4-BE49-F238E27FC236}">
                    <a16:creationId xmlns:a16="http://schemas.microsoft.com/office/drawing/2014/main" id="{1485BF40-E62B-418B-B6A1-1C017DA3BD78}"/>
                  </a:ext>
                </a:extLst>
              </p:cNvPr>
              <p:cNvSpPr>
                <a:spLocks/>
              </p:cNvSpPr>
              <p:nvPr/>
            </p:nvSpPr>
            <p:spPr bwMode="auto">
              <a:xfrm>
                <a:off x="5714557" y="3185388"/>
                <a:ext cx="119776" cy="188981"/>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27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243" name="Group 242">
              <a:extLst>
                <a:ext uri="{FF2B5EF4-FFF2-40B4-BE49-F238E27FC236}">
                  <a16:creationId xmlns:a16="http://schemas.microsoft.com/office/drawing/2014/main" id="{9C241050-6F40-4C89-8688-444437C0B333}"/>
                </a:ext>
              </a:extLst>
            </p:cNvPr>
            <p:cNvGrpSpPr/>
            <p:nvPr/>
          </p:nvGrpSpPr>
          <p:grpSpPr>
            <a:xfrm>
              <a:off x="6715980" y="2860661"/>
              <a:ext cx="585574" cy="822465"/>
              <a:chOff x="6415281" y="2860661"/>
              <a:chExt cx="585574" cy="822465"/>
            </a:xfrm>
          </p:grpSpPr>
          <p:sp>
            <p:nvSpPr>
              <p:cNvPr id="245" name="Freeform 22">
                <a:extLst>
                  <a:ext uri="{FF2B5EF4-FFF2-40B4-BE49-F238E27FC236}">
                    <a16:creationId xmlns:a16="http://schemas.microsoft.com/office/drawing/2014/main" id="{9DABD940-CD3F-4B67-B302-888E6311D628}"/>
                  </a:ext>
                </a:extLst>
              </p:cNvPr>
              <p:cNvSpPr>
                <a:spLocks/>
              </p:cNvSpPr>
              <p:nvPr/>
            </p:nvSpPr>
            <p:spPr bwMode="auto">
              <a:xfrm>
                <a:off x="6769288" y="2860661"/>
                <a:ext cx="0" cy="188981"/>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noFill/>
              <a:ln w="127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6" name="Freeform 24">
                <a:extLst>
                  <a:ext uri="{FF2B5EF4-FFF2-40B4-BE49-F238E27FC236}">
                    <a16:creationId xmlns:a16="http://schemas.microsoft.com/office/drawing/2014/main" id="{B039278D-963C-4A6A-A748-D99096095932}"/>
                  </a:ext>
                </a:extLst>
              </p:cNvPr>
              <p:cNvSpPr>
                <a:spLocks/>
              </p:cNvSpPr>
              <p:nvPr/>
            </p:nvSpPr>
            <p:spPr bwMode="auto">
              <a:xfrm>
                <a:off x="6529734" y="2860661"/>
                <a:ext cx="125101" cy="191642"/>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6" y="0"/>
                      <a:pt x="17" y="0"/>
                    </a:cubicBezTo>
                    <a:cubicBezTo>
                      <a:pt x="17" y="0"/>
                      <a:pt x="17" y="0"/>
                      <a:pt x="17" y="0"/>
                    </a:cubicBezTo>
                    <a:cubicBezTo>
                      <a:pt x="7" y="0"/>
                      <a:pt x="0" y="7"/>
                      <a:pt x="0" y="16"/>
                    </a:cubicBezTo>
                    <a:cubicBezTo>
                      <a:pt x="0" y="35"/>
                      <a:pt x="0" y="35"/>
                      <a:pt x="0" y="35"/>
                    </a:cubicBezTo>
                    <a:cubicBezTo>
                      <a:pt x="0" y="43"/>
                      <a:pt x="7" y="52"/>
                      <a:pt x="17" y="52"/>
                    </a:cubicBezTo>
                    <a:cubicBezTo>
                      <a:pt x="17" y="52"/>
                      <a:pt x="17" y="52"/>
                      <a:pt x="17" y="52"/>
                    </a:cubicBezTo>
                    <a:cubicBezTo>
                      <a:pt x="26" y="52"/>
                      <a:pt x="34" y="43"/>
                      <a:pt x="34" y="35"/>
                    </a:cubicBezTo>
                    <a:close/>
                  </a:path>
                </a:pathLst>
              </a:custGeom>
              <a:noFill/>
              <a:ln w="127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7" name="Freeform 25">
                <a:extLst>
                  <a:ext uri="{FF2B5EF4-FFF2-40B4-BE49-F238E27FC236}">
                    <a16:creationId xmlns:a16="http://schemas.microsoft.com/office/drawing/2014/main" id="{6FCA5B08-135F-41DD-9157-B7140A5DBCAD}"/>
                  </a:ext>
                </a:extLst>
              </p:cNvPr>
              <p:cNvSpPr>
                <a:spLocks/>
              </p:cNvSpPr>
              <p:nvPr/>
            </p:nvSpPr>
            <p:spPr bwMode="auto">
              <a:xfrm>
                <a:off x="6883741" y="2860661"/>
                <a:ext cx="117114" cy="191642"/>
              </a:xfrm>
              <a:custGeom>
                <a:avLst/>
                <a:gdLst>
                  <a:gd name="T0" fmla="*/ 32 w 32"/>
                  <a:gd name="T1" fmla="*/ 35 h 52"/>
                  <a:gd name="T2" fmla="*/ 32 w 32"/>
                  <a:gd name="T3" fmla="*/ 16 h 52"/>
                  <a:gd name="T4" fmla="*/ 15 w 32"/>
                  <a:gd name="T5" fmla="*/ 0 h 52"/>
                  <a:gd name="T6" fmla="*/ 15 w 32"/>
                  <a:gd name="T7" fmla="*/ 0 h 52"/>
                  <a:gd name="T8" fmla="*/ 0 w 32"/>
                  <a:gd name="T9" fmla="*/ 16 h 52"/>
                  <a:gd name="T10" fmla="*/ 0 w 32"/>
                  <a:gd name="T11" fmla="*/ 35 h 52"/>
                  <a:gd name="T12" fmla="*/ 15 w 32"/>
                  <a:gd name="T13" fmla="*/ 52 h 52"/>
                  <a:gd name="T14" fmla="*/ 15 w 32"/>
                  <a:gd name="T15" fmla="*/ 52 h 52"/>
                  <a:gd name="T16" fmla="*/ 32 w 32"/>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52">
                    <a:moveTo>
                      <a:pt x="32" y="35"/>
                    </a:moveTo>
                    <a:cubicBezTo>
                      <a:pt x="32" y="16"/>
                      <a:pt x="32" y="16"/>
                      <a:pt x="32" y="16"/>
                    </a:cubicBezTo>
                    <a:cubicBezTo>
                      <a:pt x="32" y="7"/>
                      <a:pt x="25" y="0"/>
                      <a:pt x="15" y="0"/>
                    </a:cubicBezTo>
                    <a:cubicBezTo>
                      <a:pt x="15" y="0"/>
                      <a:pt x="15" y="0"/>
                      <a:pt x="15" y="0"/>
                    </a:cubicBezTo>
                    <a:cubicBezTo>
                      <a:pt x="7" y="0"/>
                      <a:pt x="0" y="7"/>
                      <a:pt x="0" y="16"/>
                    </a:cubicBezTo>
                    <a:cubicBezTo>
                      <a:pt x="0" y="35"/>
                      <a:pt x="0" y="35"/>
                      <a:pt x="0" y="35"/>
                    </a:cubicBezTo>
                    <a:cubicBezTo>
                      <a:pt x="0" y="43"/>
                      <a:pt x="7" y="52"/>
                      <a:pt x="15" y="52"/>
                    </a:cubicBezTo>
                    <a:cubicBezTo>
                      <a:pt x="15" y="52"/>
                      <a:pt x="15" y="52"/>
                      <a:pt x="15" y="52"/>
                    </a:cubicBezTo>
                    <a:cubicBezTo>
                      <a:pt x="25" y="52"/>
                      <a:pt x="32" y="43"/>
                      <a:pt x="32" y="35"/>
                    </a:cubicBezTo>
                    <a:close/>
                  </a:path>
                </a:pathLst>
              </a:custGeom>
              <a:noFill/>
              <a:ln w="127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8" name="Freeform 27">
                <a:extLst>
                  <a:ext uri="{FF2B5EF4-FFF2-40B4-BE49-F238E27FC236}">
                    <a16:creationId xmlns:a16="http://schemas.microsoft.com/office/drawing/2014/main" id="{46EF51D2-1E3B-4A7F-9F64-CE85B9075D1C}"/>
                  </a:ext>
                </a:extLst>
              </p:cNvPr>
              <p:cNvSpPr>
                <a:spLocks/>
              </p:cNvSpPr>
              <p:nvPr/>
            </p:nvSpPr>
            <p:spPr bwMode="auto">
              <a:xfrm>
                <a:off x="6415281" y="3491484"/>
                <a:ext cx="0" cy="191642"/>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127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9" name="Freeform 28">
                <a:extLst>
                  <a:ext uri="{FF2B5EF4-FFF2-40B4-BE49-F238E27FC236}">
                    <a16:creationId xmlns:a16="http://schemas.microsoft.com/office/drawing/2014/main" id="{56E456BF-0519-4DDB-82D4-53FDB7EF7088}"/>
                  </a:ext>
                </a:extLst>
              </p:cNvPr>
              <p:cNvSpPr>
                <a:spLocks/>
              </p:cNvSpPr>
              <p:nvPr/>
            </p:nvSpPr>
            <p:spPr bwMode="auto">
              <a:xfrm>
                <a:off x="6769288" y="3491484"/>
                <a:ext cx="0" cy="191642"/>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127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0" name="Freeform 30">
                <a:extLst>
                  <a:ext uri="{FF2B5EF4-FFF2-40B4-BE49-F238E27FC236}">
                    <a16:creationId xmlns:a16="http://schemas.microsoft.com/office/drawing/2014/main" id="{9A8B71AA-B2A2-48F9-B006-806B3BF4DF51}"/>
                  </a:ext>
                </a:extLst>
              </p:cNvPr>
              <p:cNvSpPr>
                <a:spLocks/>
              </p:cNvSpPr>
              <p:nvPr/>
            </p:nvSpPr>
            <p:spPr bwMode="auto">
              <a:xfrm>
                <a:off x="6529734" y="3491484"/>
                <a:ext cx="125101" cy="191642"/>
              </a:xfrm>
              <a:custGeom>
                <a:avLst/>
                <a:gdLst>
                  <a:gd name="T0" fmla="*/ 34 w 34"/>
                  <a:gd name="T1" fmla="*/ 35 h 52"/>
                  <a:gd name="T2" fmla="*/ 34 w 34"/>
                  <a:gd name="T3" fmla="*/ 17 h 52"/>
                  <a:gd name="T4" fmla="*/ 17 w 34"/>
                  <a:gd name="T5" fmla="*/ 0 h 52"/>
                  <a:gd name="T6" fmla="*/ 17 w 34"/>
                  <a:gd name="T7" fmla="*/ 0 h 52"/>
                  <a:gd name="T8" fmla="*/ 0 w 34"/>
                  <a:gd name="T9" fmla="*/ 17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7"/>
                      <a:pt x="34" y="17"/>
                      <a:pt x="34" y="17"/>
                    </a:cubicBezTo>
                    <a:cubicBezTo>
                      <a:pt x="34" y="8"/>
                      <a:pt x="26" y="0"/>
                      <a:pt x="17" y="0"/>
                    </a:cubicBezTo>
                    <a:cubicBezTo>
                      <a:pt x="17" y="0"/>
                      <a:pt x="17" y="0"/>
                      <a:pt x="17" y="0"/>
                    </a:cubicBezTo>
                    <a:cubicBezTo>
                      <a:pt x="7" y="0"/>
                      <a:pt x="0" y="8"/>
                      <a:pt x="0" y="17"/>
                    </a:cubicBezTo>
                    <a:cubicBezTo>
                      <a:pt x="0" y="35"/>
                      <a:pt x="0" y="35"/>
                      <a:pt x="0" y="35"/>
                    </a:cubicBezTo>
                    <a:cubicBezTo>
                      <a:pt x="0" y="45"/>
                      <a:pt x="7" y="52"/>
                      <a:pt x="17" y="52"/>
                    </a:cubicBezTo>
                    <a:cubicBezTo>
                      <a:pt x="17" y="52"/>
                      <a:pt x="17" y="52"/>
                      <a:pt x="17" y="52"/>
                    </a:cubicBezTo>
                    <a:cubicBezTo>
                      <a:pt x="26" y="52"/>
                      <a:pt x="34" y="45"/>
                      <a:pt x="34" y="35"/>
                    </a:cubicBezTo>
                    <a:close/>
                  </a:path>
                </a:pathLst>
              </a:custGeom>
              <a:noFill/>
              <a:ln w="127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1" name="Freeform 31">
                <a:extLst>
                  <a:ext uri="{FF2B5EF4-FFF2-40B4-BE49-F238E27FC236}">
                    <a16:creationId xmlns:a16="http://schemas.microsoft.com/office/drawing/2014/main" id="{9EB219EB-573C-4807-BA71-7791AB10ECA5}"/>
                  </a:ext>
                </a:extLst>
              </p:cNvPr>
              <p:cNvSpPr>
                <a:spLocks/>
              </p:cNvSpPr>
              <p:nvPr/>
            </p:nvSpPr>
            <p:spPr bwMode="auto">
              <a:xfrm>
                <a:off x="6883741" y="3491484"/>
                <a:ext cx="117114" cy="191642"/>
              </a:xfrm>
              <a:custGeom>
                <a:avLst/>
                <a:gdLst>
                  <a:gd name="T0" fmla="*/ 32 w 32"/>
                  <a:gd name="T1" fmla="*/ 35 h 52"/>
                  <a:gd name="T2" fmla="*/ 32 w 32"/>
                  <a:gd name="T3" fmla="*/ 17 h 52"/>
                  <a:gd name="T4" fmla="*/ 15 w 32"/>
                  <a:gd name="T5" fmla="*/ 0 h 52"/>
                  <a:gd name="T6" fmla="*/ 15 w 32"/>
                  <a:gd name="T7" fmla="*/ 0 h 52"/>
                  <a:gd name="T8" fmla="*/ 0 w 32"/>
                  <a:gd name="T9" fmla="*/ 17 h 52"/>
                  <a:gd name="T10" fmla="*/ 0 w 32"/>
                  <a:gd name="T11" fmla="*/ 35 h 52"/>
                  <a:gd name="T12" fmla="*/ 15 w 32"/>
                  <a:gd name="T13" fmla="*/ 52 h 52"/>
                  <a:gd name="T14" fmla="*/ 15 w 32"/>
                  <a:gd name="T15" fmla="*/ 52 h 52"/>
                  <a:gd name="T16" fmla="*/ 32 w 32"/>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52">
                    <a:moveTo>
                      <a:pt x="32" y="35"/>
                    </a:moveTo>
                    <a:cubicBezTo>
                      <a:pt x="32" y="17"/>
                      <a:pt x="32" y="17"/>
                      <a:pt x="32" y="17"/>
                    </a:cubicBezTo>
                    <a:cubicBezTo>
                      <a:pt x="32" y="8"/>
                      <a:pt x="25" y="0"/>
                      <a:pt x="15" y="0"/>
                    </a:cubicBezTo>
                    <a:cubicBezTo>
                      <a:pt x="15" y="0"/>
                      <a:pt x="15" y="0"/>
                      <a:pt x="15" y="0"/>
                    </a:cubicBezTo>
                    <a:cubicBezTo>
                      <a:pt x="7" y="0"/>
                      <a:pt x="0" y="8"/>
                      <a:pt x="0" y="17"/>
                    </a:cubicBezTo>
                    <a:cubicBezTo>
                      <a:pt x="0" y="35"/>
                      <a:pt x="0" y="35"/>
                      <a:pt x="0" y="35"/>
                    </a:cubicBezTo>
                    <a:cubicBezTo>
                      <a:pt x="0" y="45"/>
                      <a:pt x="7" y="52"/>
                      <a:pt x="15" y="52"/>
                    </a:cubicBezTo>
                    <a:cubicBezTo>
                      <a:pt x="15" y="52"/>
                      <a:pt x="15" y="52"/>
                      <a:pt x="15" y="52"/>
                    </a:cubicBezTo>
                    <a:cubicBezTo>
                      <a:pt x="25" y="52"/>
                      <a:pt x="32" y="45"/>
                      <a:pt x="32" y="35"/>
                    </a:cubicBezTo>
                    <a:close/>
                  </a:path>
                </a:pathLst>
              </a:custGeom>
              <a:noFill/>
              <a:ln w="127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2" name="Freeform 33">
                <a:extLst>
                  <a:ext uri="{FF2B5EF4-FFF2-40B4-BE49-F238E27FC236}">
                    <a16:creationId xmlns:a16="http://schemas.microsoft.com/office/drawing/2014/main" id="{3500391A-E8BD-4275-B1E3-D9DB446CA057}"/>
                  </a:ext>
                </a:extLst>
              </p:cNvPr>
              <p:cNvSpPr>
                <a:spLocks/>
              </p:cNvSpPr>
              <p:nvPr/>
            </p:nvSpPr>
            <p:spPr bwMode="auto">
              <a:xfrm>
                <a:off x="6654834" y="3185388"/>
                <a:ext cx="0" cy="180995"/>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27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3" name="Freeform 34">
                <a:extLst>
                  <a:ext uri="{FF2B5EF4-FFF2-40B4-BE49-F238E27FC236}">
                    <a16:creationId xmlns:a16="http://schemas.microsoft.com/office/drawing/2014/main" id="{153BEEA0-2F5C-4A2C-9885-1FE942D4EF90}"/>
                  </a:ext>
                </a:extLst>
              </p:cNvPr>
              <p:cNvSpPr>
                <a:spLocks/>
              </p:cNvSpPr>
              <p:nvPr/>
            </p:nvSpPr>
            <p:spPr bwMode="auto">
              <a:xfrm>
                <a:off x="7000855" y="3185388"/>
                <a:ext cx="0" cy="180995"/>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27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4" name="Freeform 35">
                <a:extLst>
                  <a:ext uri="{FF2B5EF4-FFF2-40B4-BE49-F238E27FC236}">
                    <a16:creationId xmlns:a16="http://schemas.microsoft.com/office/drawing/2014/main" id="{AD71E747-B790-48E4-A2EC-3455797D47E7}"/>
                  </a:ext>
                </a:extLst>
              </p:cNvPr>
              <p:cNvSpPr>
                <a:spLocks/>
              </p:cNvSpPr>
              <p:nvPr/>
            </p:nvSpPr>
            <p:spPr bwMode="auto">
              <a:xfrm>
                <a:off x="6415281" y="3185388"/>
                <a:ext cx="122437" cy="188981"/>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27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5" name="Freeform 36">
                <a:extLst>
                  <a:ext uri="{FF2B5EF4-FFF2-40B4-BE49-F238E27FC236}">
                    <a16:creationId xmlns:a16="http://schemas.microsoft.com/office/drawing/2014/main" id="{8C1EE8F1-2E79-4135-A7A3-F20781E6062D}"/>
                  </a:ext>
                </a:extLst>
              </p:cNvPr>
              <p:cNvSpPr>
                <a:spLocks/>
              </p:cNvSpPr>
              <p:nvPr/>
            </p:nvSpPr>
            <p:spPr bwMode="auto">
              <a:xfrm>
                <a:off x="6769288" y="3185388"/>
                <a:ext cx="119776" cy="188981"/>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27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244" name="Freeform 271">
              <a:extLst>
                <a:ext uri="{FF2B5EF4-FFF2-40B4-BE49-F238E27FC236}">
                  <a16:creationId xmlns:a16="http://schemas.microsoft.com/office/drawing/2014/main" id="{E3EDC11F-3E21-4D7A-9F61-5505A9295217}"/>
                </a:ext>
              </a:extLst>
            </p:cNvPr>
            <p:cNvSpPr>
              <a:spLocks noChangeAspect="1"/>
            </p:cNvSpPr>
            <p:nvPr/>
          </p:nvSpPr>
          <p:spPr bwMode="black">
            <a:xfrm>
              <a:off x="5924938" y="2860661"/>
              <a:ext cx="724328" cy="822465"/>
            </a:xfrm>
            <a:custGeom>
              <a:avLst/>
              <a:gdLst>
                <a:gd name="connsiteX0" fmla="*/ 671962 w 1342613"/>
                <a:gd name="connsiteY0" fmla="*/ 451283 h 1524532"/>
                <a:gd name="connsiteX1" fmla="*/ 485615 w 1342613"/>
                <a:gd name="connsiteY1" fmla="*/ 637630 h 1524532"/>
                <a:gd name="connsiteX2" fmla="*/ 540195 w 1342613"/>
                <a:gd name="connsiteY2" fmla="*/ 769397 h 1524532"/>
                <a:gd name="connsiteX3" fmla="*/ 580648 w 1342613"/>
                <a:gd name="connsiteY3" fmla="*/ 796671 h 1524532"/>
                <a:gd name="connsiteX4" fmla="*/ 525619 w 1342613"/>
                <a:gd name="connsiteY4" fmla="*/ 1087555 h 1524532"/>
                <a:gd name="connsiteX5" fmla="*/ 818303 w 1342613"/>
                <a:gd name="connsiteY5" fmla="*/ 1087555 h 1524532"/>
                <a:gd name="connsiteX6" fmla="*/ 763275 w 1342613"/>
                <a:gd name="connsiteY6" fmla="*/ 796673 h 1524532"/>
                <a:gd name="connsiteX7" fmla="*/ 803729 w 1342613"/>
                <a:gd name="connsiteY7" fmla="*/ 769397 h 1524532"/>
                <a:gd name="connsiteX8" fmla="*/ 858309 w 1342613"/>
                <a:gd name="connsiteY8" fmla="*/ 637630 h 1524532"/>
                <a:gd name="connsiteX9" fmla="*/ 671962 w 1342613"/>
                <a:gd name="connsiteY9" fmla="*/ 451283 h 1524532"/>
                <a:gd name="connsiteX10" fmla="*/ 665941 w 1342613"/>
                <a:gd name="connsiteY10" fmla="*/ 0 h 1524532"/>
                <a:gd name="connsiteX11" fmla="*/ 677983 w 1342613"/>
                <a:gd name="connsiteY11" fmla="*/ 12004 h 1524532"/>
                <a:gd name="connsiteX12" fmla="*/ 1015160 w 1342613"/>
                <a:gd name="connsiteY12" fmla="*/ 156055 h 1524532"/>
                <a:gd name="connsiteX13" fmla="*/ 1292127 w 1342613"/>
                <a:gd name="connsiteY13" fmla="*/ 84029 h 1524532"/>
                <a:gd name="connsiteX14" fmla="*/ 665941 w 1342613"/>
                <a:gd name="connsiteY14" fmla="*/ 1524532 h 1524532"/>
                <a:gd name="connsiteX15" fmla="*/ 51797 w 1342613"/>
                <a:gd name="connsiteY15" fmla="*/ 84029 h 1524532"/>
                <a:gd name="connsiteX16" fmla="*/ 328763 w 1342613"/>
                <a:gd name="connsiteY16" fmla="*/ 156055 h 1524532"/>
                <a:gd name="connsiteX17" fmla="*/ 665941 w 1342613"/>
                <a:gd name="connsiteY17" fmla="*/ 12004 h 1524532"/>
                <a:gd name="connsiteX18" fmla="*/ 665941 w 1342613"/>
                <a:gd name="connsiteY18" fmla="*/ 0 h 1524532"/>
                <a:gd name="connsiteX0" fmla="*/ 671962 w 1342613"/>
                <a:gd name="connsiteY0" fmla="*/ 451283 h 1524532"/>
                <a:gd name="connsiteX1" fmla="*/ 485615 w 1342613"/>
                <a:gd name="connsiteY1" fmla="*/ 637630 h 1524532"/>
                <a:gd name="connsiteX2" fmla="*/ 540195 w 1342613"/>
                <a:gd name="connsiteY2" fmla="*/ 769397 h 1524532"/>
                <a:gd name="connsiteX3" fmla="*/ 580648 w 1342613"/>
                <a:gd name="connsiteY3" fmla="*/ 796671 h 1524532"/>
                <a:gd name="connsiteX4" fmla="*/ 525619 w 1342613"/>
                <a:gd name="connsiteY4" fmla="*/ 1087555 h 1524532"/>
                <a:gd name="connsiteX5" fmla="*/ 763275 w 1342613"/>
                <a:gd name="connsiteY5" fmla="*/ 796673 h 1524532"/>
                <a:gd name="connsiteX6" fmla="*/ 803729 w 1342613"/>
                <a:gd name="connsiteY6" fmla="*/ 769397 h 1524532"/>
                <a:gd name="connsiteX7" fmla="*/ 858309 w 1342613"/>
                <a:gd name="connsiteY7" fmla="*/ 637630 h 1524532"/>
                <a:gd name="connsiteX8" fmla="*/ 671962 w 1342613"/>
                <a:gd name="connsiteY8" fmla="*/ 451283 h 1524532"/>
                <a:gd name="connsiteX9" fmla="*/ 665941 w 1342613"/>
                <a:gd name="connsiteY9" fmla="*/ 0 h 1524532"/>
                <a:gd name="connsiteX10" fmla="*/ 677983 w 1342613"/>
                <a:gd name="connsiteY10" fmla="*/ 12004 h 1524532"/>
                <a:gd name="connsiteX11" fmla="*/ 1015160 w 1342613"/>
                <a:gd name="connsiteY11" fmla="*/ 156055 h 1524532"/>
                <a:gd name="connsiteX12" fmla="*/ 1292127 w 1342613"/>
                <a:gd name="connsiteY12" fmla="*/ 84029 h 1524532"/>
                <a:gd name="connsiteX13" fmla="*/ 665941 w 1342613"/>
                <a:gd name="connsiteY13" fmla="*/ 1524532 h 1524532"/>
                <a:gd name="connsiteX14" fmla="*/ 51797 w 1342613"/>
                <a:gd name="connsiteY14" fmla="*/ 84029 h 1524532"/>
                <a:gd name="connsiteX15" fmla="*/ 328763 w 1342613"/>
                <a:gd name="connsiteY15" fmla="*/ 156055 h 1524532"/>
                <a:gd name="connsiteX16" fmla="*/ 665941 w 1342613"/>
                <a:gd name="connsiteY16" fmla="*/ 12004 h 1524532"/>
                <a:gd name="connsiteX17" fmla="*/ 665941 w 1342613"/>
                <a:gd name="connsiteY17" fmla="*/ 0 h 1524532"/>
                <a:gd name="connsiteX0" fmla="*/ 671962 w 1342613"/>
                <a:gd name="connsiteY0" fmla="*/ 451283 h 1524532"/>
                <a:gd name="connsiteX1" fmla="*/ 485615 w 1342613"/>
                <a:gd name="connsiteY1" fmla="*/ 637630 h 1524532"/>
                <a:gd name="connsiteX2" fmla="*/ 540195 w 1342613"/>
                <a:gd name="connsiteY2" fmla="*/ 769397 h 1524532"/>
                <a:gd name="connsiteX3" fmla="*/ 580648 w 1342613"/>
                <a:gd name="connsiteY3" fmla="*/ 796671 h 1524532"/>
                <a:gd name="connsiteX4" fmla="*/ 763275 w 1342613"/>
                <a:gd name="connsiteY4" fmla="*/ 796673 h 1524532"/>
                <a:gd name="connsiteX5" fmla="*/ 803729 w 1342613"/>
                <a:gd name="connsiteY5" fmla="*/ 769397 h 1524532"/>
                <a:gd name="connsiteX6" fmla="*/ 858309 w 1342613"/>
                <a:gd name="connsiteY6" fmla="*/ 637630 h 1524532"/>
                <a:gd name="connsiteX7" fmla="*/ 671962 w 1342613"/>
                <a:gd name="connsiteY7" fmla="*/ 451283 h 1524532"/>
                <a:gd name="connsiteX8" fmla="*/ 665941 w 1342613"/>
                <a:gd name="connsiteY8" fmla="*/ 0 h 1524532"/>
                <a:gd name="connsiteX9" fmla="*/ 677983 w 1342613"/>
                <a:gd name="connsiteY9" fmla="*/ 12004 h 1524532"/>
                <a:gd name="connsiteX10" fmla="*/ 1015160 w 1342613"/>
                <a:gd name="connsiteY10" fmla="*/ 156055 h 1524532"/>
                <a:gd name="connsiteX11" fmla="*/ 1292127 w 1342613"/>
                <a:gd name="connsiteY11" fmla="*/ 84029 h 1524532"/>
                <a:gd name="connsiteX12" fmla="*/ 665941 w 1342613"/>
                <a:gd name="connsiteY12" fmla="*/ 1524532 h 1524532"/>
                <a:gd name="connsiteX13" fmla="*/ 51797 w 1342613"/>
                <a:gd name="connsiteY13" fmla="*/ 84029 h 1524532"/>
                <a:gd name="connsiteX14" fmla="*/ 328763 w 1342613"/>
                <a:gd name="connsiteY14" fmla="*/ 156055 h 1524532"/>
                <a:gd name="connsiteX15" fmla="*/ 665941 w 1342613"/>
                <a:gd name="connsiteY15" fmla="*/ 12004 h 1524532"/>
                <a:gd name="connsiteX16" fmla="*/ 665941 w 1342613"/>
                <a:gd name="connsiteY16" fmla="*/ 0 h 1524532"/>
                <a:gd name="connsiteX0" fmla="*/ 671962 w 1342613"/>
                <a:gd name="connsiteY0" fmla="*/ 451283 h 1524532"/>
                <a:gd name="connsiteX1" fmla="*/ 485615 w 1342613"/>
                <a:gd name="connsiteY1" fmla="*/ 637630 h 1524532"/>
                <a:gd name="connsiteX2" fmla="*/ 540195 w 1342613"/>
                <a:gd name="connsiteY2" fmla="*/ 769397 h 1524532"/>
                <a:gd name="connsiteX3" fmla="*/ 763275 w 1342613"/>
                <a:gd name="connsiteY3" fmla="*/ 796673 h 1524532"/>
                <a:gd name="connsiteX4" fmla="*/ 803729 w 1342613"/>
                <a:gd name="connsiteY4" fmla="*/ 769397 h 1524532"/>
                <a:gd name="connsiteX5" fmla="*/ 858309 w 1342613"/>
                <a:gd name="connsiteY5" fmla="*/ 637630 h 1524532"/>
                <a:gd name="connsiteX6" fmla="*/ 671962 w 1342613"/>
                <a:gd name="connsiteY6" fmla="*/ 451283 h 1524532"/>
                <a:gd name="connsiteX7" fmla="*/ 665941 w 1342613"/>
                <a:gd name="connsiteY7" fmla="*/ 0 h 1524532"/>
                <a:gd name="connsiteX8" fmla="*/ 677983 w 1342613"/>
                <a:gd name="connsiteY8" fmla="*/ 12004 h 1524532"/>
                <a:gd name="connsiteX9" fmla="*/ 1015160 w 1342613"/>
                <a:gd name="connsiteY9" fmla="*/ 156055 h 1524532"/>
                <a:gd name="connsiteX10" fmla="*/ 1292127 w 1342613"/>
                <a:gd name="connsiteY10" fmla="*/ 84029 h 1524532"/>
                <a:gd name="connsiteX11" fmla="*/ 665941 w 1342613"/>
                <a:gd name="connsiteY11" fmla="*/ 1524532 h 1524532"/>
                <a:gd name="connsiteX12" fmla="*/ 51797 w 1342613"/>
                <a:gd name="connsiteY12" fmla="*/ 84029 h 1524532"/>
                <a:gd name="connsiteX13" fmla="*/ 328763 w 1342613"/>
                <a:gd name="connsiteY13" fmla="*/ 156055 h 1524532"/>
                <a:gd name="connsiteX14" fmla="*/ 665941 w 1342613"/>
                <a:gd name="connsiteY14" fmla="*/ 12004 h 1524532"/>
                <a:gd name="connsiteX15" fmla="*/ 665941 w 1342613"/>
                <a:gd name="connsiteY15" fmla="*/ 0 h 1524532"/>
                <a:gd name="connsiteX0" fmla="*/ 671962 w 1342613"/>
                <a:gd name="connsiteY0" fmla="*/ 451283 h 1524532"/>
                <a:gd name="connsiteX1" fmla="*/ 485615 w 1342613"/>
                <a:gd name="connsiteY1" fmla="*/ 637630 h 1524532"/>
                <a:gd name="connsiteX2" fmla="*/ 763275 w 1342613"/>
                <a:gd name="connsiteY2" fmla="*/ 796673 h 1524532"/>
                <a:gd name="connsiteX3" fmla="*/ 803729 w 1342613"/>
                <a:gd name="connsiteY3" fmla="*/ 769397 h 1524532"/>
                <a:gd name="connsiteX4" fmla="*/ 858309 w 1342613"/>
                <a:gd name="connsiteY4" fmla="*/ 637630 h 1524532"/>
                <a:gd name="connsiteX5" fmla="*/ 671962 w 1342613"/>
                <a:gd name="connsiteY5" fmla="*/ 451283 h 1524532"/>
                <a:gd name="connsiteX6" fmla="*/ 665941 w 1342613"/>
                <a:gd name="connsiteY6" fmla="*/ 0 h 1524532"/>
                <a:gd name="connsiteX7" fmla="*/ 677983 w 1342613"/>
                <a:gd name="connsiteY7" fmla="*/ 12004 h 1524532"/>
                <a:gd name="connsiteX8" fmla="*/ 1015160 w 1342613"/>
                <a:gd name="connsiteY8" fmla="*/ 156055 h 1524532"/>
                <a:gd name="connsiteX9" fmla="*/ 1292127 w 1342613"/>
                <a:gd name="connsiteY9" fmla="*/ 84029 h 1524532"/>
                <a:gd name="connsiteX10" fmla="*/ 665941 w 1342613"/>
                <a:gd name="connsiteY10" fmla="*/ 1524532 h 1524532"/>
                <a:gd name="connsiteX11" fmla="*/ 51797 w 1342613"/>
                <a:gd name="connsiteY11" fmla="*/ 84029 h 1524532"/>
                <a:gd name="connsiteX12" fmla="*/ 328763 w 1342613"/>
                <a:gd name="connsiteY12" fmla="*/ 156055 h 1524532"/>
                <a:gd name="connsiteX13" fmla="*/ 665941 w 1342613"/>
                <a:gd name="connsiteY13" fmla="*/ 12004 h 1524532"/>
                <a:gd name="connsiteX14" fmla="*/ 665941 w 1342613"/>
                <a:gd name="connsiteY14" fmla="*/ 0 h 1524532"/>
                <a:gd name="connsiteX0" fmla="*/ 671962 w 1342613"/>
                <a:gd name="connsiteY0" fmla="*/ 451283 h 1524532"/>
                <a:gd name="connsiteX1" fmla="*/ 763275 w 1342613"/>
                <a:gd name="connsiteY1" fmla="*/ 796673 h 1524532"/>
                <a:gd name="connsiteX2" fmla="*/ 803729 w 1342613"/>
                <a:gd name="connsiteY2" fmla="*/ 769397 h 1524532"/>
                <a:gd name="connsiteX3" fmla="*/ 858309 w 1342613"/>
                <a:gd name="connsiteY3" fmla="*/ 637630 h 1524532"/>
                <a:gd name="connsiteX4" fmla="*/ 671962 w 1342613"/>
                <a:gd name="connsiteY4" fmla="*/ 451283 h 1524532"/>
                <a:gd name="connsiteX5" fmla="*/ 665941 w 1342613"/>
                <a:gd name="connsiteY5" fmla="*/ 0 h 1524532"/>
                <a:gd name="connsiteX6" fmla="*/ 677983 w 1342613"/>
                <a:gd name="connsiteY6" fmla="*/ 12004 h 1524532"/>
                <a:gd name="connsiteX7" fmla="*/ 1015160 w 1342613"/>
                <a:gd name="connsiteY7" fmla="*/ 156055 h 1524532"/>
                <a:gd name="connsiteX8" fmla="*/ 1292127 w 1342613"/>
                <a:gd name="connsiteY8" fmla="*/ 84029 h 1524532"/>
                <a:gd name="connsiteX9" fmla="*/ 665941 w 1342613"/>
                <a:gd name="connsiteY9" fmla="*/ 1524532 h 1524532"/>
                <a:gd name="connsiteX10" fmla="*/ 51797 w 1342613"/>
                <a:gd name="connsiteY10" fmla="*/ 84029 h 1524532"/>
                <a:gd name="connsiteX11" fmla="*/ 328763 w 1342613"/>
                <a:gd name="connsiteY11" fmla="*/ 156055 h 1524532"/>
                <a:gd name="connsiteX12" fmla="*/ 665941 w 1342613"/>
                <a:gd name="connsiteY12" fmla="*/ 12004 h 1524532"/>
                <a:gd name="connsiteX13" fmla="*/ 665941 w 1342613"/>
                <a:gd name="connsiteY13" fmla="*/ 0 h 1524532"/>
                <a:gd name="connsiteX0" fmla="*/ 671962 w 1342613"/>
                <a:gd name="connsiteY0" fmla="*/ 451283 h 1524532"/>
                <a:gd name="connsiteX1" fmla="*/ 763275 w 1342613"/>
                <a:gd name="connsiteY1" fmla="*/ 796673 h 1524532"/>
                <a:gd name="connsiteX2" fmla="*/ 858309 w 1342613"/>
                <a:gd name="connsiteY2" fmla="*/ 637630 h 1524532"/>
                <a:gd name="connsiteX3" fmla="*/ 671962 w 1342613"/>
                <a:gd name="connsiteY3" fmla="*/ 451283 h 1524532"/>
                <a:gd name="connsiteX4" fmla="*/ 665941 w 1342613"/>
                <a:gd name="connsiteY4" fmla="*/ 0 h 1524532"/>
                <a:gd name="connsiteX5" fmla="*/ 677983 w 1342613"/>
                <a:gd name="connsiteY5" fmla="*/ 12004 h 1524532"/>
                <a:gd name="connsiteX6" fmla="*/ 1015160 w 1342613"/>
                <a:gd name="connsiteY6" fmla="*/ 156055 h 1524532"/>
                <a:gd name="connsiteX7" fmla="*/ 1292127 w 1342613"/>
                <a:gd name="connsiteY7" fmla="*/ 84029 h 1524532"/>
                <a:gd name="connsiteX8" fmla="*/ 665941 w 1342613"/>
                <a:gd name="connsiteY8" fmla="*/ 1524532 h 1524532"/>
                <a:gd name="connsiteX9" fmla="*/ 51797 w 1342613"/>
                <a:gd name="connsiteY9" fmla="*/ 84029 h 1524532"/>
                <a:gd name="connsiteX10" fmla="*/ 328763 w 1342613"/>
                <a:gd name="connsiteY10" fmla="*/ 156055 h 1524532"/>
                <a:gd name="connsiteX11" fmla="*/ 665941 w 1342613"/>
                <a:gd name="connsiteY11" fmla="*/ 12004 h 1524532"/>
                <a:gd name="connsiteX12" fmla="*/ 665941 w 1342613"/>
                <a:gd name="connsiteY12" fmla="*/ 0 h 1524532"/>
                <a:gd name="connsiteX0" fmla="*/ 671962 w 1342613"/>
                <a:gd name="connsiteY0" fmla="*/ 451283 h 1524532"/>
                <a:gd name="connsiteX1" fmla="*/ 858309 w 1342613"/>
                <a:gd name="connsiteY1" fmla="*/ 637630 h 1524532"/>
                <a:gd name="connsiteX2" fmla="*/ 671962 w 1342613"/>
                <a:gd name="connsiteY2" fmla="*/ 451283 h 1524532"/>
                <a:gd name="connsiteX3" fmla="*/ 665941 w 1342613"/>
                <a:gd name="connsiteY3" fmla="*/ 0 h 1524532"/>
                <a:gd name="connsiteX4" fmla="*/ 677983 w 1342613"/>
                <a:gd name="connsiteY4" fmla="*/ 12004 h 1524532"/>
                <a:gd name="connsiteX5" fmla="*/ 1015160 w 1342613"/>
                <a:gd name="connsiteY5" fmla="*/ 156055 h 1524532"/>
                <a:gd name="connsiteX6" fmla="*/ 1292127 w 1342613"/>
                <a:gd name="connsiteY6" fmla="*/ 84029 h 1524532"/>
                <a:gd name="connsiteX7" fmla="*/ 665941 w 1342613"/>
                <a:gd name="connsiteY7" fmla="*/ 1524532 h 1524532"/>
                <a:gd name="connsiteX8" fmla="*/ 51797 w 1342613"/>
                <a:gd name="connsiteY8" fmla="*/ 84029 h 1524532"/>
                <a:gd name="connsiteX9" fmla="*/ 328763 w 1342613"/>
                <a:gd name="connsiteY9" fmla="*/ 156055 h 1524532"/>
                <a:gd name="connsiteX10" fmla="*/ 665941 w 1342613"/>
                <a:gd name="connsiteY10" fmla="*/ 12004 h 1524532"/>
                <a:gd name="connsiteX11" fmla="*/ 665941 w 1342613"/>
                <a:gd name="connsiteY11" fmla="*/ 0 h 1524532"/>
                <a:gd name="connsiteX0" fmla="*/ 665941 w 1342613"/>
                <a:gd name="connsiteY0" fmla="*/ 0 h 1524532"/>
                <a:gd name="connsiteX1" fmla="*/ 677983 w 1342613"/>
                <a:gd name="connsiteY1" fmla="*/ 12004 h 1524532"/>
                <a:gd name="connsiteX2" fmla="*/ 1015160 w 1342613"/>
                <a:gd name="connsiteY2" fmla="*/ 156055 h 1524532"/>
                <a:gd name="connsiteX3" fmla="*/ 1292127 w 1342613"/>
                <a:gd name="connsiteY3" fmla="*/ 84029 h 1524532"/>
                <a:gd name="connsiteX4" fmla="*/ 665941 w 1342613"/>
                <a:gd name="connsiteY4" fmla="*/ 1524532 h 1524532"/>
                <a:gd name="connsiteX5" fmla="*/ 51797 w 1342613"/>
                <a:gd name="connsiteY5" fmla="*/ 84029 h 1524532"/>
                <a:gd name="connsiteX6" fmla="*/ 328763 w 1342613"/>
                <a:gd name="connsiteY6" fmla="*/ 156055 h 1524532"/>
                <a:gd name="connsiteX7" fmla="*/ 665941 w 1342613"/>
                <a:gd name="connsiteY7" fmla="*/ 12004 h 1524532"/>
                <a:gd name="connsiteX8" fmla="*/ 665941 w 1342613"/>
                <a:gd name="connsiteY8" fmla="*/ 0 h 1524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42613" h="1524532">
                  <a:moveTo>
                    <a:pt x="665941" y="0"/>
                  </a:moveTo>
                  <a:cubicBezTo>
                    <a:pt x="677983" y="0"/>
                    <a:pt x="677983" y="0"/>
                    <a:pt x="677983" y="12004"/>
                  </a:cubicBezTo>
                  <a:cubicBezTo>
                    <a:pt x="750235" y="72025"/>
                    <a:pt x="858613" y="156055"/>
                    <a:pt x="1015160" y="156055"/>
                  </a:cubicBezTo>
                  <a:cubicBezTo>
                    <a:pt x="1099454" y="156055"/>
                    <a:pt x="1195790" y="132046"/>
                    <a:pt x="1292127" y="84029"/>
                  </a:cubicBezTo>
                  <a:cubicBezTo>
                    <a:pt x="1460715" y="624218"/>
                    <a:pt x="1195790" y="1248436"/>
                    <a:pt x="665941" y="1524532"/>
                  </a:cubicBezTo>
                  <a:cubicBezTo>
                    <a:pt x="136091" y="1248436"/>
                    <a:pt x="-116792" y="624218"/>
                    <a:pt x="51797" y="84029"/>
                  </a:cubicBezTo>
                  <a:cubicBezTo>
                    <a:pt x="148133" y="132046"/>
                    <a:pt x="244469" y="156055"/>
                    <a:pt x="328763" y="156055"/>
                  </a:cubicBezTo>
                  <a:cubicBezTo>
                    <a:pt x="485310" y="156055"/>
                    <a:pt x="593688" y="72025"/>
                    <a:pt x="665941" y="12004"/>
                  </a:cubicBezTo>
                  <a:lnTo>
                    <a:pt x="665941" y="0"/>
                  </a:lnTo>
                  <a:close/>
                </a:path>
              </a:pathLst>
            </a:custGeom>
            <a:noFill/>
            <a:ln w="12700">
              <a:solidFill>
                <a:srgbClr val="000000"/>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045" tIns="74436" rIns="93045" bIns="74436" numCol="1" spcCol="0" rtlCol="0" fromWordArt="0" anchor="t" anchorCtr="0" forceAA="0" compatLnSpc="1">
              <a:prstTxWarp prst="textNoShape">
                <a:avLst/>
              </a:prstTxWarp>
              <a:noAutofit/>
            </a:bodyPr>
            <a:lstStyle/>
            <a:p>
              <a:pPr algn="ctr" defTabSz="474391" fontAlgn="base">
                <a:lnSpc>
                  <a:spcPct val="90000"/>
                </a:lnSpc>
                <a:spcBef>
                  <a:spcPct val="0"/>
                </a:spcBef>
                <a:spcAft>
                  <a:spcPct val="0"/>
                </a:spcAft>
                <a:defRPr/>
              </a:pPr>
              <a:endParaRPr lang="en-US" sz="1221" dirty="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7703071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0"/>
                                        </p:tgtEl>
                                        <p:attrNameLst>
                                          <p:attrName>style.visibility</p:attrName>
                                        </p:attrNameLst>
                                      </p:cBhvr>
                                      <p:to>
                                        <p:strVal val="visible"/>
                                      </p:to>
                                    </p:set>
                                    <p:animEffect transition="in" filter="fade">
                                      <p:cBhvr>
                                        <p:cTn id="7" dur="500"/>
                                        <p:tgtEl>
                                          <p:spTgt spid="150"/>
                                        </p:tgtEl>
                                      </p:cBhvr>
                                    </p:animEffect>
                                  </p:childTnLst>
                                </p:cTn>
                              </p:par>
                              <p:par>
                                <p:cTn id="8" presetID="10" presetClass="entr" presetSubtype="0" fill="hold" nodeType="withEffect">
                                  <p:stCondLst>
                                    <p:cond delay="0"/>
                                  </p:stCondLst>
                                  <p:childTnLst>
                                    <p:set>
                                      <p:cBhvr>
                                        <p:cTn id="9" dur="1" fill="hold">
                                          <p:stCondLst>
                                            <p:cond delay="0"/>
                                          </p:stCondLst>
                                        </p:cTn>
                                        <p:tgtEl>
                                          <p:spTgt spid="155"/>
                                        </p:tgtEl>
                                        <p:attrNameLst>
                                          <p:attrName>style.visibility</p:attrName>
                                        </p:attrNameLst>
                                      </p:cBhvr>
                                      <p:to>
                                        <p:strVal val="visible"/>
                                      </p:to>
                                    </p:set>
                                    <p:animEffect transition="in" filter="fade">
                                      <p:cBhvr>
                                        <p:cTn id="10" dur="500"/>
                                        <p:tgtEl>
                                          <p:spTgt spid="15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60"/>
                                        </p:tgtEl>
                                        <p:attrNameLst>
                                          <p:attrName>style.visibility</p:attrName>
                                        </p:attrNameLst>
                                      </p:cBhvr>
                                      <p:to>
                                        <p:strVal val="visible"/>
                                      </p:to>
                                    </p:set>
                                    <p:animEffect transition="in" filter="fade">
                                      <p:cBhvr>
                                        <p:cTn id="13" dur="500"/>
                                        <p:tgtEl>
                                          <p:spTgt spid="16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65"/>
                                        </p:tgtEl>
                                        <p:attrNameLst>
                                          <p:attrName>style.visibility</p:attrName>
                                        </p:attrNameLst>
                                      </p:cBhvr>
                                      <p:to>
                                        <p:strVal val="visible"/>
                                      </p:to>
                                    </p:set>
                                    <p:animEffect transition="in" filter="fade">
                                      <p:cBhvr>
                                        <p:cTn id="16" dur="500"/>
                                        <p:tgtEl>
                                          <p:spTgt spid="16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8">
                                            <p:txEl>
                                              <p:pRg st="0" end="0"/>
                                            </p:txEl>
                                          </p:spTgt>
                                        </p:tgtEl>
                                        <p:attrNameLst>
                                          <p:attrName>style.visibility</p:attrName>
                                        </p:attrNameLst>
                                      </p:cBhvr>
                                      <p:to>
                                        <p:strVal val="visible"/>
                                      </p:to>
                                    </p:set>
                                    <p:animEffect transition="in" filter="fade">
                                      <p:cBhvr>
                                        <p:cTn id="19" dur="500"/>
                                        <p:tgtEl>
                                          <p:spTgt spid="8">
                                            <p:txEl>
                                              <p:pRg st="0" end="0"/>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
                                            <p:txEl>
                                              <p:pRg st="0" end="0"/>
                                            </p:txEl>
                                          </p:spTgt>
                                        </p:tgtEl>
                                        <p:attrNameLst>
                                          <p:attrName>style.visibility</p:attrName>
                                        </p:attrNameLst>
                                      </p:cBhvr>
                                      <p:to>
                                        <p:strVal val="visible"/>
                                      </p:to>
                                    </p:set>
                                    <p:animEffect transition="in" filter="fade">
                                      <p:cBhvr>
                                        <p:cTn id="22" dur="500"/>
                                        <p:tgtEl>
                                          <p:spTgt spid="4">
                                            <p:txEl>
                                              <p:pRg st="0" end="0"/>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fade">
                                      <p:cBhvr>
                                        <p:cTn id="25" dur="500"/>
                                        <p:tgtEl>
                                          <p:spTgt spid="1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fade">
                                      <p:cBhvr>
                                        <p:cTn id="28" dur="500"/>
                                        <p:tgtEl>
                                          <p:spTgt spid="1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4">
                                            <p:txEl>
                                              <p:pRg st="0" end="0"/>
                                            </p:txEl>
                                          </p:spTgt>
                                        </p:tgtEl>
                                        <p:attrNameLst>
                                          <p:attrName>style.visibility</p:attrName>
                                        </p:attrNameLst>
                                      </p:cBhvr>
                                      <p:to>
                                        <p:strVal val="visible"/>
                                      </p:to>
                                    </p:set>
                                    <p:animEffect transition="in" filter="fade">
                                      <p:cBhvr>
                                        <p:cTn id="31" dur="500"/>
                                        <p:tgtEl>
                                          <p:spTgt spid="24">
                                            <p:txEl>
                                              <p:pRg st="0" end="0"/>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121"/>
                                        </p:tgtEl>
                                        <p:attrNameLst>
                                          <p:attrName>style.visibility</p:attrName>
                                        </p:attrNameLst>
                                      </p:cBhvr>
                                      <p:to>
                                        <p:strVal val="visible"/>
                                      </p:to>
                                    </p:set>
                                    <p:animEffect transition="in" filter="fade">
                                      <p:cBhvr>
                                        <p:cTn id="34" dur="500"/>
                                        <p:tgtEl>
                                          <p:spTgt spid="121"/>
                                        </p:tgtEl>
                                      </p:cBhvr>
                                    </p:animEffect>
                                  </p:childTnLst>
                                </p:cTn>
                              </p:par>
                            </p:childTnLst>
                          </p:cTn>
                        </p:par>
                      </p:childTnLst>
                    </p:cTn>
                  </p:par>
                  <p:par>
                    <p:cTn id="35" fill="hold">
                      <p:stCondLst>
                        <p:cond delay="indefinite"/>
                      </p:stCondLst>
                      <p:childTnLst>
                        <p:par>
                          <p:cTn id="36" fill="hold">
                            <p:stCondLst>
                              <p:cond delay="0"/>
                            </p:stCondLst>
                            <p:childTnLst>
                              <p:par>
                                <p:cTn id="37" presetID="9" presetClass="emph" presetSubtype="0" grpId="1" nodeType="clickEffect">
                                  <p:stCondLst>
                                    <p:cond delay="0"/>
                                  </p:stCondLst>
                                  <p:childTnLst>
                                    <p:set>
                                      <p:cBhvr>
                                        <p:cTn id="38" dur="indefinite"/>
                                        <p:tgtEl>
                                          <p:spTgt spid="150"/>
                                        </p:tgtEl>
                                        <p:attrNameLst>
                                          <p:attrName>style.opacity</p:attrName>
                                        </p:attrNameLst>
                                      </p:cBhvr>
                                      <p:to>
                                        <p:strVal val="0.1"/>
                                      </p:to>
                                    </p:set>
                                    <p:animEffect filter="image" prLst="opacity: 0.1">
                                      <p:cBhvr rctx="IE">
                                        <p:cTn id="39" dur="indefinite"/>
                                        <p:tgtEl>
                                          <p:spTgt spid="150"/>
                                        </p:tgtEl>
                                      </p:cBhvr>
                                    </p:animEffect>
                                  </p:childTnLst>
                                </p:cTn>
                              </p:par>
                              <p:par>
                                <p:cTn id="40" presetID="9" presetClass="emph" presetSubtype="0" nodeType="withEffect">
                                  <p:stCondLst>
                                    <p:cond delay="0"/>
                                  </p:stCondLst>
                                  <p:childTnLst>
                                    <p:set>
                                      <p:cBhvr>
                                        <p:cTn id="41" dur="indefinite"/>
                                        <p:tgtEl>
                                          <p:spTgt spid="155"/>
                                        </p:tgtEl>
                                        <p:attrNameLst>
                                          <p:attrName>style.opacity</p:attrName>
                                        </p:attrNameLst>
                                      </p:cBhvr>
                                      <p:to>
                                        <p:strVal val="0.1"/>
                                      </p:to>
                                    </p:set>
                                    <p:animEffect filter="image" prLst="opacity: 0.1">
                                      <p:cBhvr rctx="IE">
                                        <p:cTn id="42" dur="indefinite"/>
                                        <p:tgtEl>
                                          <p:spTgt spid="155"/>
                                        </p:tgtEl>
                                      </p:cBhvr>
                                    </p:animEffect>
                                  </p:childTnLst>
                                </p:cTn>
                              </p:par>
                              <p:par>
                                <p:cTn id="43" presetID="9" presetClass="emph" presetSubtype="0" grpId="1" nodeType="withEffect">
                                  <p:stCondLst>
                                    <p:cond delay="0"/>
                                  </p:stCondLst>
                                  <p:childTnLst>
                                    <p:set>
                                      <p:cBhvr>
                                        <p:cTn id="44" dur="indefinite"/>
                                        <p:tgtEl>
                                          <p:spTgt spid="160"/>
                                        </p:tgtEl>
                                        <p:attrNameLst>
                                          <p:attrName>style.opacity</p:attrName>
                                        </p:attrNameLst>
                                      </p:cBhvr>
                                      <p:to>
                                        <p:strVal val="0.1"/>
                                      </p:to>
                                    </p:set>
                                    <p:animEffect filter="image" prLst="opacity: 0.1">
                                      <p:cBhvr rctx="IE">
                                        <p:cTn id="45" dur="indefinite"/>
                                        <p:tgtEl>
                                          <p:spTgt spid="160"/>
                                        </p:tgtEl>
                                      </p:cBhvr>
                                    </p:animEffect>
                                  </p:childTnLst>
                                </p:cTn>
                              </p:par>
                              <p:par>
                                <p:cTn id="46" presetID="9" presetClass="emph" presetSubtype="0" grpId="1" nodeType="withEffect">
                                  <p:stCondLst>
                                    <p:cond delay="0"/>
                                  </p:stCondLst>
                                  <p:childTnLst>
                                    <p:set>
                                      <p:cBhvr>
                                        <p:cTn id="47" dur="indefinite"/>
                                        <p:tgtEl>
                                          <p:spTgt spid="165"/>
                                        </p:tgtEl>
                                        <p:attrNameLst>
                                          <p:attrName>style.opacity</p:attrName>
                                        </p:attrNameLst>
                                      </p:cBhvr>
                                      <p:to>
                                        <p:strVal val="0.1"/>
                                      </p:to>
                                    </p:set>
                                    <p:animEffect filter="image" prLst="opacity: 0.1">
                                      <p:cBhvr rctx="IE">
                                        <p:cTn id="48" dur="indefinite"/>
                                        <p:tgtEl>
                                          <p:spTgt spid="165"/>
                                        </p:tgtEl>
                                      </p:cBhvr>
                                    </p:animEffect>
                                  </p:childTnLst>
                                </p:cTn>
                              </p:par>
                              <p:par>
                                <p:cTn id="49" presetID="9" presetClass="emph" presetSubtype="0" grpId="1" nodeType="withEffect">
                                  <p:stCondLst>
                                    <p:cond delay="0"/>
                                  </p:stCondLst>
                                  <p:childTnLst>
                                    <p:set>
                                      <p:cBhvr>
                                        <p:cTn id="50" dur="indefinite"/>
                                        <p:tgtEl>
                                          <p:spTgt spid="8">
                                            <p:txEl>
                                              <p:pRg st="0" end="0"/>
                                            </p:txEl>
                                          </p:spTgt>
                                        </p:tgtEl>
                                        <p:attrNameLst>
                                          <p:attrName>style.opacity</p:attrName>
                                        </p:attrNameLst>
                                      </p:cBhvr>
                                      <p:to>
                                        <p:strVal val="0.1"/>
                                      </p:to>
                                    </p:set>
                                    <p:animEffect filter="image" prLst="opacity: 0.1">
                                      <p:cBhvr rctx="IE">
                                        <p:cTn id="51" dur="indefinite"/>
                                        <p:tgtEl>
                                          <p:spTgt spid="8">
                                            <p:txEl>
                                              <p:pRg st="0" end="0"/>
                                            </p:txEl>
                                          </p:spTgt>
                                        </p:tgtEl>
                                      </p:cBhvr>
                                    </p:animEffect>
                                  </p:childTnLst>
                                </p:cTn>
                              </p:par>
                              <p:par>
                                <p:cTn id="52" presetID="9" presetClass="emph" presetSubtype="0" grpId="1" nodeType="withEffect">
                                  <p:stCondLst>
                                    <p:cond delay="0"/>
                                  </p:stCondLst>
                                  <p:childTnLst>
                                    <p:set>
                                      <p:cBhvr>
                                        <p:cTn id="53" dur="indefinite"/>
                                        <p:tgtEl>
                                          <p:spTgt spid="4">
                                            <p:txEl>
                                              <p:pRg st="0" end="0"/>
                                            </p:txEl>
                                          </p:spTgt>
                                        </p:tgtEl>
                                        <p:attrNameLst>
                                          <p:attrName>style.opacity</p:attrName>
                                        </p:attrNameLst>
                                      </p:cBhvr>
                                      <p:to>
                                        <p:strVal val="0.1"/>
                                      </p:to>
                                    </p:set>
                                    <p:animEffect filter="image" prLst="opacity: 0.1">
                                      <p:cBhvr rctx="IE">
                                        <p:cTn id="54" dur="indefinite"/>
                                        <p:tgtEl>
                                          <p:spTgt spid="4">
                                            <p:txEl>
                                              <p:pRg st="0" end="0"/>
                                            </p:txEl>
                                          </p:spTgt>
                                        </p:tgtEl>
                                      </p:cBhvr>
                                    </p:animEffect>
                                  </p:childTnLst>
                                </p:cTn>
                              </p:par>
                              <p:par>
                                <p:cTn id="55" presetID="9" presetClass="emph" presetSubtype="0" grpId="1" nodeType="withEffect">
                                  <p:stCondLst>
                                    <p:cond delay="0"/>
                                  </p:stCondLst>
                                  <p:childTnLst>
                                    <p:set>
                                      <p:cBhvr>
                                        <p:cTn id="56" dur="indefinite"/>
                                        <p:tgtEl>
                                          <p:spTgt spid="14"/>
                                        </p:tgtEl>
                                        <p:attrNameLst>
                                          <p:attrName>style.opacity</p:attrName>
                                        </p:attrNameLst>
                                      </p:cBhvr>
                                      <p:to>
                                        <p:strVal val="0.1"/>
                                      </p:to>
                                    </p:set>
                                    <p:animEffect filter="image" prLst="opacity: 0.1">
                                      <p:cBhvr rctx="IE">
                                        <p:cTn id="57" dur="indefinite"/>
                                        <p:tgtEl>
                                          <p:spTgt spid="14"/>
                                        </p:tgtEl>
                                      </p:cBhvr>
                                    </p:animEffect>
                                  </p:childTnLst>
                                </p:cTn>
                              </p:par>
                              <p:par>
                                <p:cTn id="58" presetID="9" presetClass="emph" presetSubtype="0" grpId="1" nodeType="withEffect">
                                  <p:stCondLst>
                                    <p:cond delay="0"/>
                                  </p:stCondLst>
                                  <p:childTnLst>
                                    <p:set>
                                      <p:cBhvr>
                                        <p:cTn id="59" dur="indefinite"/>
                                        <p:tgtEl>
                                          <p:spTgt spid="18"/>
                                        </p:tgtEl>
                                        <p:attrNameLst>
                                          <p:attrName>style.opacity</p:attrName>
                                        </p:attrNameLst>
                                      </p:cBhvr>
                                      <p:to>
                                        <p:strVal val="0.1"/>
                                      </p:to>
                                    </p:set>
                                    <p:animEffect filter="image" prLst="opacity: 0.1">
                                      <p:cBhvr rctx="IE">
                                        <p:cTn id="60" dur="indefinite"/>
                                        <p:tgtEl>
                                          <p:spTgt spid="18"/>
                                        </p:tgtEl>
                                      </p:cBhvr>
                                    </p:animEffect>
                                  </p:childTnLst>
                                </p:cTn>
                              </p:par>
                              <p:par>
                                <p:cTn id="61" presetID="9" presetClass="emph" presetSubtype="0" grpId="1" nodeType="withEffect">
                                  <p:stCondLst>
                                    <p:cond delay="0"/>
                                  </p:stCondLst>
                                  <p:childTnLst>
                                    <p:set>
                                      <p:cBhvr>
                                        <p:cTn id="62" dur="indefinite"/>
                                        <p:tgtEl>
                                          <p:spTgt spid="24">
                                            <p:txEl>
                                              <p:pRg st="0" end="0"/>
                                            </p:txEl>
                                          </p:spTgt>
                                        </p:tgtEl>
                                        <p:attrNameLst>
                                          <p:attrName>style.opacity</p:attrName>
                                        </p:attrNameLst>
                                      </p:cBhvr>
                                      <p:to>
                                        <p:strVal val="0.1"/>
                                      </p:to>
                                    </p:set>
                                    <p:animEffect filter="image" prLst="opacity: 0.1">
                                      <p:cBhvr rctx="IE">
                                        <p:cTn id="63" dur="indefinite"/>
                                        <p:tgtEl>
                                          <p:spTgt spid="24">
                                            <p:txEl>
                                              <p:pRg st="0" end="0"/>
                                            </p:txEl>
                                          </p:spTgt>
                                        </p:tgtEl>
                                      </p:cBhvr>
                                    </p:animEffect>
                                  </p:childTnLst>
                                </p:cTn>
                              </p:par>
                              <p:par>
                                <p:cTn id="64" presetID="9" presetClass="emph" presetSubtype="0" nodeType="withEffect">
                                  <p:stCondLst>
                                    <p:cond delay="0"/>
                                  </p:stCondLst>
                                  <p:childTnLst>
                                    <p:set>
                                      <p:cBhvr>
                                        <p:cTn id="65" dur="indefinite"/>
                                        <p:tgtEl>
                                          <p:spTgt spid="121"/>
                                        </p:tgtEl>
                                        <p:attrNameLst>
                                          <p:attrName>style.opacity</p:attrName>
                                        </p:attrNameLst>
                                      </p:cBhvr>
                                      <p:to>
                                        <p:strVal val="0.1"/>
                                      </p:to>
                                    </p:set>
                                    <p:animEffect filter="image" prLst="opacity: 0.1">
                                      <p:cBhvr rctx="IE">
                                        <p:cTn id="66" dur="indefinite"/>
                                        <p:tgtEl>
                                          <p:spTgt spid="121"/>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151"/>
                                        </p:tgtEl>
                                        <p:attrNameLst>
                                          <p:attrName>style.visibility</p:attrName>
                                        </p:attrNameLst>
                                      </p:cBhvr>
                                      <p:to>
                                        <p:strVal val="visible"/>
                                      </p:to>
                                    </p:set>
                                    <p:animEffect transition="in" filter="fade">
                                      <p:cBhvr>
                                        <p:cTn id="69" dur="500"/>
                                        <p:tgtEl>
                                          <p:spTgt spid="151"/>
                                        </p:tgtEl>
                                      </p:cBhvr>
                                    </p:animEffect>
                                  </p:childTnLst>
                                </p:cTn>
                              </p:par>
                              <p:par>
                                <p:cTn id="70" presetID="10" presetClass="entr" presetSubtype="0" fill="hold" nodeType="withEffect">
                                  <p:stCondLst>
                                    <p:cond delay="0"/>
                                  </p:stCondLst>
                                  <p:childTnLst>
                                    <p:set>
                                      <p:cBhvr>
                                        <p:cTn id="71" dur="1" fill="hold">
                                          <p:stCondLst>
                                            <p:cond delay="0"/>
                                          </p:stCondLst>
                                        </p:cTn>
                                        <p:tgtEl>
                                          <p:spTgt spid="156"/>
                                        </p:tgtEl>
                                        <p:attrNameLst>
                                          <p:attrName>style.visibility</p:attrName>
                                        </p:attrNameLst>
                                      </p:cBhvr>
                                      <p:to>
                                        <p:strVal val="visible"/>
                                      </p:to>
                                    </p:set>
                                    <p:animEffect transition="in" filter="fade">
                                      <p:cBhvr>
                                        <p:cTn id="72" dur="500"/>
                                        <p:tgtEl>
                                          <p:spTgt spid="156"/>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161"/>
                                        </p:tgtEl>
                                        <p:attrNameLst>
                                          <p:attrName>style.visibility</p:attrName>
                                        </p:attrNameLst>
                                      </p:cBhvr>
                                      <p:to>
                                        <p:strVal val="visible"/>
                                      </p:to>
                                    </p:set>
                                    <p:animEffect transition="in" filter="fade">
                                      <p:cBhvr>
                                        <p:cTn id="75" dur="500"/>
                                        <p:tgtEl>
                                          <p:spTgt spid="161"/>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166"/>
                                        </p:tgtEl>
                                        <p:attrNameLst>
                                          <p:attrName>style.visibility</p:attrName>
                                        </p:attrNameLst>
                                      </p:cBhvr>
                                      <p:to>
                                        <p:strVal val="visible"/>
                                      </p:to>
                                    </p:set>
                                    <p:animEffect transition="in" filter="fade">
                                      <p:cBhvr>
                                        <p:cTn id="78" dur="500"/>
                                        <p:tgtEl>
                                          <p:spTgt spid="166"/>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9">
                                            <p:txEl>
                                              <p:pRg st="0" end="0"/>
                                            </p:txEl>
                                          </p:spTgt>
                                        </p:tgtEl>
                                        <p:attrNameLst>
                                          <p:attrName>style.visibility</p:attrName>
                                        </p:attrNameLst>
                                      </p:cBhvr>
                                      <p:to>
                                        <p:strVal val="visible"/>
                                      </p:to>
                                    </p:set>
                                    <p:animEffect transition="in" filter="fade">
                                      <p:cBhvr>
                                        <p:cTn id="81" dur="500"/>
                                        <p:tgtEl>
                                          <p:spTgt spid="9">
                                            <p:txEl>
                                              <p:pRg st="0" end="0"/>
                                            </p:txEl>
                                          </p:spTgt>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5">
                                            <p:txEl>
                                              <p:pRg st="0" end="0"/>
                                            </p:txEl>
                                          </p:spTgt>
                                        </p:tgtEl>
                                        <p:attrNameLst>
                                          <p:attrName>style.visibility</p:attrName>
                                        </p:attrNameLst>
                                      </p:cBhvr>
                                      <p:to>
                                        <p:strVal val="visible"/>
                                      </p:to>
                                    </p:set>
                                    <p:animEffect transition="in" filter="fade">
                                      <p:cBhvr>
                                        <p:cTn id="84" dur="500"/>
                                        <p:tgtEl>
                                          <p:spTgt spid="5">
                                            <p:txEl>
                                              <p:pRg st="0" end="0"/>
                                            </p:txEl>
                                          </p:spTgt>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15"/>
                                        </p:tgtEl>
                                        <p:attrNameLst>
                                          <p:attrName>style.visibility</p:attrName>
                                        </p:attrNameLst>
                                      </p:cBhvr>
                                      <p:to>
                                        <p:strVal val="visible"/>
                                      </p:to>
                                    </p:set>
                                    <p:animEffect transition="in" filter="fade">
                                      <p:cBhvr>
                                        <p:cTn id="87" dur="500"/>
                                        <p:tgtEl>
                                          <p:spTgt spid="15"/>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19"/>
                                        </p:tgtEl>
                                        <p:attrNameLst>
                                          <p:attrName>style.visibility</p:attrName>
                                        </p:attrNameLst>
                                      </p:cBhvr>
                                      <p:to>
                                        <p:strVal val="visible"/>
                                      </p:to>
                                    </p:set>
                                    <p:animEffect transition="in" filter="fade">
                                      <p:cBhvr>
                                        <p:cTn id="90" dur="500"/>
                                        <p:tgtEl>
                                          <p:spTgt spid="19"/>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25">
                                            <p:txEl>
                                              <p:pRg st="0" end="0"/>
                                            </p:txEl>
                                          </p:spTgt>
                                        </p:tgtEl>
                                        <p:attrNameLst>
                                          <p:attrName>style.visibility</p:attrName>
                                        </p:attrNameLst>
                                      </p:cBhvr>
                                      <p:to>
                                        <p:strVal val="visible"/>
                                      </p:to>
                                    </p:set>
                                    <p:animEffect transition="in" filter="fade">
                                      <p:cBhvr>
                                        <p:cTn id="93" dur="500"/>
                                        <p:tgtEl>
                                          <p:spTgt spid="25">
                                            <p:txEl>
                                              <p:pRg st="0" end="0"/>
                                            </p:txEl>
                                          </p:spTgt>
                                        </p:tgtEl>
                                      </p:cBhvr>
                                    </p:animEffect>
                                  </p:childTnLst>
                                </p:cTn>
                              </p:par>
                              <p:par>
                                <p:cTn id="94" presetID="10" presetClass="entr" presetSubtype="0" fill="hold" nodeType="withEffect">
                                  <p:stCondLst>
                                    <p:cond delay="0"/>
                                  </p:stCondLst>
                                  <p:childTnLst>
                                    <p:set>
                                      <p:cBhvr>
                                        <p:cTn id="95" dur="1" fill="hold">
                                          <p:stCondLst>
                                            <p:cond delay="0"/>
                                          </p:stCondLst>
                                        </p:cTn>
                                        <p:tgtEl>
                                          <p:spTgt spid="142"/>
                                        </p:tgtEl>
                                        <p:attrNameLst>
                                          <p:attrName>style.visibility</p:attrName>
                                        </p:attrNameLst>
                                      </p:cBhvr>
                                      <p:to>
                                        <p:strVal val="visible"/>
                                      </p:to>
                                    </p:set>
                                    <p:animEffect transition="in" filter="fade">
                                      <p:cBhvr>
                                        <p:cTn id="96" dur="500"/>
                                        <p:tgtEl>
                                          <p:spTgt spid="142"/>
                                        </p:tgtEl>
                                      </p:cBhvr>
                                    </p:animEffect>
                                  </p:childTnLst>
                                </p:cTn>
                              </p:par>
                            </p:childTnLst>
                          </p:cTn>
                        </p:par>
                      </p:childTnLst>
                    </p:cTn>
                  </p:par>
                  <p:par>
                    <p:cTn id="97" fill="hold">
                      <p:stCondLst>
                        <p:cond delay="indefinite"/>
                      </p:stCondLst>
                      <p:childTnLst>
                        <p:par>
                          <p:cTn id="98" fill="hold">
                            <p:stCondLst>
                              <p:cond delay="0"/>
                            </p:stCondLst>
                            <p:childTnLst>
                              <p:par>
                                <p:cTn id="99" presetID="9" presetClass="emph" presetSubtype="0" grpId="1" nodeType="clickEffect">
                                  <p:stCondLst>
                                    <p:cond delay="0"/>
                                  </p:stCondLst>
                                  <p:childTnLst>
                                    <p:set>
                                      <p:cBhvr>
                                        <p:cTn id="100" dur="indefinite"/>
                                        <p:tgtEl>
                                          <p:spTgt spid="151"/>
                                        </p:tgtEl>
                                        <p:attrNameLst>
                                          <p:attrName>style.opacity</p:attrName>
                                        </p:attrNameLst>
                                      </p:cBhvr>
                                      <p:to>
                                        <p:strVal val="0.1"/>
                                      </p:to>
                                    </p:set>
                                    <p:animEffect filter="image" prLst="opacity: 0.1">
                                      <p:cBhvr rctx="IE">
                                        <p:cTn id="101" dur="indefinite"/>
                                        <p:tgtEl>
                                          <p:spTgt spid="151"/>
                                        </p:tgtEl>
                                      </p:cBhvr>
                                    </p:animEffect>
                                  </p:childTnLst>
                                </p:cTn>
                              </p:par>
                              <p:par>
                                <p:cTn id="102" presetID="9" presetClass="emph" presetSubtype="0" nodeType="withEffect">
                                  <p:stCondLst>
                                    <p:cond delay="0"/>
                                  </p:stCondLst>
                                  <p:childTnLst>
                                    <p:set>
                                      <p:cBhvr>
                                        <p:cTn id="103" dur="indefinite"/>
                                        <p:tgtEl>
                                          <p:spTgt spid="156"/>
                                        </p:tgtEl>
                                        <p:attrNameLst>
                                          <p:attrName>style.opacity</p:attrName>
                                        </p:attrNameLst>
                                      </p:cBhvr>
                                      <p:to>
                                        <p:strVal val="0.1"/>
                                      </p:to>
                                    </p:set>
                                    <p:animEffect filter="image" prLst="opacity: 0.1">
                                      <p:cBhvr rctx="IE">
                                        <p:cTn id="104" dur="indefinite"/>
                                        <p:tgtEl>
                                          <p:spTgt spid="156"/>
                                        </p:tgtEl>
                                      </p:cBhvr>
                                    </p:animEffect>
                                  </p:childTnLst>
                                </p:cTn>
                              </p:par>
                              <p:par>
                                <p:cTn id="105" presetID="9" presetClass="emph" presetSubtype="0" grpId="1" nodeType="withEffect">
                                  <p:stCondLst>
                                    <p:cond delay="0"/>
                                  </p:stCondLst>
                                  <p:childTnLst>
                                    <p:set>
                                      <p:cBhvr>
                                        <p:cTn id="106" dur="indefinite"/>
                                        <p:tgtEl>
                                          <p:spTgt spid="161"/>
                                        </p:tgtEl>
                                        <p:attrNameLst>
                                          <p:attrName>style.opacity</p:attrName>
                                        </p:attrNameLst>
                                      </p:cBhvr>
                                      <p:to>
                                        <p:strVal val="0.1"/>
                                      </p:to>
                                    </p:set>
                                    <p:animEffect filter="image" prLst="opacity: 0.1">
                                      <p:cBhvr rctx="IE">
                                        <p:cTn id="107" dur="indefinite"/>
                                        <p:tgtEl>
                                          <p:spTgt spid="161"/>
                                        </p:tgtEl>
                                      </p:cBhvr>
                                    </p:animEffect>
                                  </p:childTnLst>
                                </p:cTn>
                              </p:par>
                              <p:par>
                                <p:cTn id="108" presetID="9" presetClass="emph" presetSubtype="0" grpId="1" nodeType="withEffect">
                                  <p:stCondLst>
                                    <p:cond delay="0"/>
                                  </p:stCondLst>
                                  <p:childTnLst>
                                    <p:set>
                                      <p:cBhvr>
                                        <p:cTn id="109" dur="indefinite"/>
                                        <p:tgtEl>
                                          <p:spTgt spid="166"/>
                                        </p:tgtEl>
                                        <p:attrNameLst>
                                          <p:attrName>style.opacity</p:attrName>
                                        </p:attrNameLst>
                                      </p:cBhvr>
                                      <p:to>
                                        <p:strVal val="0.1"/>
                                      </p:to>
                                    </p:set>
                                    <p:animEffect filter="image" prLst="opacity: 0.1">
                                      <p:cBhvr rctx="IE">
                                        <p:cTn id="110" dur="indefinite"/>
                                        <p:tgtEl>
                                          <p:spTgt spid="166"/>
                                        </p:tgtEl>
                                      </p:cBhvr>
                                    </p:animEffect>
                                  </p:childTnLst>
                                </p:cTn>
                              </p:par>
                              <p:par>
                                <p:cTn id="111" presetID="9" presetClass="emph" presetSubtype="0" grpId="1" nodeType="withEffect">
                                  <p:stCondLst>
                                    <p:cond delay="0"/>
                                  </p:stCondLst>
                                  <p:childTnLst>
                                    <p:set>
                                      <p:cBhvr>
                                        <p:cTn id="112" dur="indefinite"/>
                                        <p:tgtEl>
                                          <p:spTgt spid="9">
                                            <p:txEl>
                                              <p:pRg st="0" end="0"/>
                                            </p:txEl>
                                          </p:spTgt>
                                        </p:tgtEl>
                                        <p:attrNameLst>
                                          <p:attrName>style.opacity</p:attrName>
                                        </p:attrNameLst>
                                      </p:cBhvr>
                                      <p:to>
                                        <p:strVal val="0.1"/>
                                      </p:to>
                                    </p:set>
                                    <p:animEffect filter="image" prLst="opacity: 0.1">
                                      <p:cBhvr rctx="IE">
                                        <p:cTn id="113" dur="indefinite"/>
                                        <p:tgtEl>
                                          <p:spTgt spid="9">
                                            <p:txEl>
                                              <p:pRg st="0" end="0"/>
                                            </p:txEl>
                                          </p:spTgt>
                                        </p:tgtEl>
                                      </p:cBhvr>
                                    </p:animEffect>
                                  </p:childTnLst>
                                </p:cTn>
                              </p:par>
                              <p:par>
                                <p:cTn id="114" presetID="9" presetClass="emph" presetSubtype="0" grpId="1" nodeType="withEffect">
                                  <p:stCondLst>
                                    <p:cond delay="0"/>
                                  </p:stCondLst>
                                  <p:childTnLst>
                                    <p:set>
                                      <p:cBhvr>
                                        <p:cTn id="115" dur="indefinite"/>
                                        <p:tgtEl>
                                          <p:spTgt spid="5">
                                            <p:txEl>
                                              <p:pRg st="0" end="0"/>
                                            </p:txEl>
                                          </p:spTgt>
                                        </p:tgtEl>
                                        <p:attrNameLst>
                                          <p:attrName>style.opacity</p:attrName>
                                        </p:attrNameLst>
                                      </p:cBhvr>
                                      <p:to>
                                        <p:strVal val="0.1"/>
                                      </p:to>
                                    </p:set>
                                    <p:animEffect filter="image" prLst="opacity: 0.1">
                                      <p:cBhvr rctx="IE">
                                        <p:cTn id="116" dur="indefinite"/>
                                        <p:tgtEl>
                                          <p:spTgt spid="5">
                                            <p:txEl>
                                              <p:pRg st="0" end="0"/>
                                            </p:txEl>
                                          </p:spTgt>
                                        </p:tgtEl>
                                      </p:cBhvr>
                                    </p:animEffect>
                                  </p:childTnLst>
                                </p:cTn>
                              </p:par>
                              <p:par>
                                <p:cTn id="117" presetID="9" presetClass="emph" presetSubtype="0" grpId="1" nodeType="withEffect">
                                  <p:stCondLst>
                                    <p:cond delay="0"/>
                                  </p:stCondLst>
                                  <p:childTnLst>
                                    <p:set>
                                      <p:cBhvr>
                                        <p:cTn id="118" dur="indefinite"/>
                                        <p:tgtEl>
                                          <p:spTgt spid="15"/>
                                        </p:tgtEl>
                                        <p:attrNameLst>
                                          <p:attrName>style.opacity</p:attrName>
                                        </p:attrNameLst>
                                      </p:cBhvr>
                                      <p:to>
                                        <p:strVal val="0.1"/>
                                      </p:to>
                                    </p:set>
                                    <p:animEffect filter="image" prLst="opacity: 0.1">
                                      <p:cBhvr rctx="IE">
                                        <p:cTn id="119" dur="indefinite"/>
                                        <p:tgtEl>
                                          <p:spTgt spid="15"/>
                                        </p:tgtEl>
                                      </p:cBhvr>
                                    </p:animEffect>
                                  </p:childTnLst>
                                </p:cTn>
                              </p:par>
                              <p:par>
                                <p:cTn id="120" presetID="9" presetClass="emph" presetSubtype="0" grpId="1" nodeType="withEffect">
                                  <p:stCondLst>
                                    <p:cond delay="0"/>
                                  </p:stCondLst>
                                  <p:childTnLst>
                                    <p:set>
                                      <p:cBhvr>
                                        <p:cTn id="121" dur="indefinite"/>
                                        <p:tgtEl>
                                          <p:spTgt spid="19"/>
                                        </p:tgtEl>
                                        <p:attrNameLst>
                                          <p:attrName>style.opacity</p:attrName>
                                        </p:attrNameLst>
                                      </p:cBhvr>
                                      <p:to>
                                        <p:strVal val="0.1"/>
                                      </p:to>
                                    </p:set>
                                    <p:animEffect filter="image" prLst="opacity: 0.1">
                                      <p:cBhvr rctx="IE">
                                        <p:cTn id="122" dur="indefinite"/>
                                        <p:tgtEl>
                                          <p:spTgt spid="19"/>
                                        </p:tgtEl>
                                      </p:cBhvr>
                                    </p:animEffect>
                                  </p:childTnLst>
                                </p:cTn>
                              </p:par>
                              <p:par>
                                <p:cTn id="123" presetID="9" presetClass="emph" presetSubtype="0" grpId="1" nodeType="withEffect">
                                  <p:stCondLst>
                                    <p:cond delay="0"/>
                                  </p:stCondLst>
                                  <p:childTnLst>
                                    <p:set>
                                      <p:cBhvr>
                                        <p:cTn id="124" dur="indefinite"/>
                                        <p:tgtEl>
                                          <p:spTgt spid="25">
                                            <p:txEl>
                                              <p:pRg st="0" end="0"/>
                                            </p:txEl>
                                          </p:spTgt>
                                        </p:tgtEl>
                                        <p:attrNameLst>
                                          <p:attrName>style.opacity</p:attrName>
                                        </p:attrNameLst>
                                      </p:cBhvr>
                                      <p:to>
                                        <p:strVal val="0.1"/>
                                      </p:to>
                                    </p:set>
                                    <p:animEffect filter="image" prLst="opacity: 0.1">
                                      <p:cBhvr rctx="IE">
                                        <p:cTn id="125" dur="indefinite"/>
                                        <p:tgtEl>
                                          <p:spTgt spid="25">
                                            <p:txEl>
                                              <p:pRg st="0" end="0"/>
                                            </p:txEl>
                                          </p:spTgt>
                                        </p:tgtEl>
                                      </p:cBhvr>
                                    </p:animEffect>
                                  </p:childTnLst>
                                </p:cTn>
                              </p:par>
                              <p:par>
                                <p:cTn id="126" presetID="9" presetClass="emph" presetSubtype="0" nodeType="withEffect">
                                  <p:stCondLst>
                                    <p:cond delay="0"/>
                                  </p:stCondLst>
                                  <p:childTnLst>
                                    <p:set>
                                      <p:cBhvr>
                                        <p:cTn id="127" dur="indefinite"/>
                                        <p:tgtEl>
                                          <p:spTgt spid="142"/>
                                        </p:tgtEl>
                                        <p:attrNameLst>
                                          <p:attrName>style.opacity</p:attrName>
                                        </p:attrNameLst>
                                      </p:cBhvr>
                                      <p:to>
                                        <p:strVal val="0.1"/>
                                      </p:to>
                                    </p:set>
                                    <p:animEffect filter="image" prLst="opacity: 0.1">
                                      <p:cBhvr rctx="IE">
                                        <p:cTn id="128" dur="indefinite"/>
                                        <p:tgtEl>
                                          <p:spTgt spid="142"/>
                                        </p:tgtEl>
                                      </p:cBhvr>
                                    </p:animEffect>
                                  </p:childTnLst>
                                </p:cTn>
                              </p:par>
                              <p:par>
                                <p:cTn id="129" presetID="10" presetClass="entr" presetSubtype="0" fill="hold" grpId="0" nodeType="withEffect">
                                  <p:stCondLst>
                                    <p:cond delay="0"/>
                                  </p:stCondLst>
                                  <p:childTnLst>
                                    <p:set>
                                      <p:cBhvr>
                                        <p:cTn id="130" dur="1" fill="hold">
                                          <p:stCondLst>
                                            <p:cond delay="0"/>
                                          </p:stCondLst>
                                        </p:cTn>
                                        <p:tgtEl>
                                          <p:spTgt spid="152"/>
                                        </p:tgtEl>
                                        <p:attrNameLst>
                                          <p:attrName>style.visibility</p:attrName>
                                        </p:attrNameLst>
                                      </p:cBhvr>
                                      <p:to>
                                        <p:strVal val="visible"/>
                                      </p:to>
                                    </p:set>
                                    <p:animEffect transition="in" filter="fade">
                                      <p:cBhvr>
                                        <p:cTn id="131" dur="500"/>
                                        <p:tgtEl>
                                          <p:spTgt spid="152"/>
                                        </p:tgtEl>
                                      </p:cBhvr>
                                    </p:animEffect>
                                  </p:childTnLst>
                                </p:cTn>
                              </p:par>
                              <p:par>
                                <p:cTn id="132" presetID="10" presetClass="entr" presetSubtype="0" fill="hold" nodeType="withEffect">
                                  <p:stCondLst>
                                    <p:cond delay="0"/>
                                  </p:stCondLst>
                                  <p:childTnLst>
                                    <p:set>
                                      <p:cBhvr>
                                        <p:cTn id="133" dur="1" fill="hold">
                                          <p:stCondLst>
                                            <p:cond delay="0"/>
                                          </p:stCondLst>
                                        </p:cTn>
                                        <p:tgtEl>
                                          <p:spTgt spid="157"/>
                                        </p:tgtEl>
                                        <p:attrNameLst>
                                          <p:attrName>style.visibility</p:attrName>
                                        </p:attrNameLst>
                                      </p:cBhvr>
                                      <p:to>
                                        <p:strVal val="visible"/>
                                      </p:to>
                                    </p:set>
                                    <p:animEffect transition="in" filter="fade">
                                      <p:cBhvr>
                                        <p:cTn id="134" dur="500"/>
                                        <p:tgtEl>
                                          <p:spTgt spid="157"/>
                                        </p:tgtEl>
                                      </p:cBhvr>
                                    </p:animEffect>
                                  </p:childTnLst>
                                </p:cTn>
                              </p:par>
                              <p:par>
                                <p:cTn id="135" presetID="10" presetClass="entr" presetSubtype="0" fill="hold" grpId="0" nodeType="withEffect">
                                  <p:stCondLst>
                                    <p:cond delay="0"/>
                                  </p:stCondLst>
                                  <p:childTnLst>
                                    <p:set>
                                      <p:cBhvr>
                                        <p:cTn id="136" dur="1" fill="hold">
                                          <p:stCondLst>
                                            <p:cond delay="0"/>
                                          </p:stCondLst>
                                        </p:cTn>
                                        <p:tgtEl>
                                          <p:spTgt spid="162"/>
                                        </p:tgtEl>
                                        <p:attrNameLst>
                                          <p:attrName>style.visibility</p:attrName>
                                        </p:attrNameLst>
                                      </p:cBhvr>
                                      <p:to>
                                        <p:strVal val="visible"/>
                                      </p:to>
                                    </p:set>
                                    <p:animEffect transition="in" filter="fade">
                                      <p:cBhvr>
                                        <p:cTn id="137" dur="500"/>
                                        <p:tgtEl>
                                          <p:spTgt spid="162"/>
                                        </p:tgtEl>
                                      </p:cBhvr>
                                    </p:animEffect>
                                  </p:childTnLst>
                                </p:cTn>
                              </p:par>
                              <p:par>
                                <p:cTn id="138" presetID="10" presetClass="entr" presetSubtype="0" fill="hold" grpId="0" nodeType="withEffect">
                                  <p:stCondLst>
                                    <p:cond delay="0"/>
                                  </p:stCondLst>
                                  <p:childTnLst>
                                    <p:set>
                                      <p:cBhvr>
                                        <p:cTn id="139" dur="1" fill="hold">
                                          <p:stCondLst>
                                            <p:cond delay="0"/>
                                          </p:stCondLst>
                                        </p:cTn>
                                        <p:tgtEl>
                                          <p:spTgt spid="167"/>
                                        </p:tgtEl>
                                        <p:attrNameLst>
                                          <p:attrName>style.visibility</p:attrName>
                                        </p:attrNameLst>
                                      </p:cBhvr>
                                      <p:to>
                                        <p:strVal val="visible"/>
                                      </p:to>
                                    </p:set>
                                    <p:animEffect transition="in" filter="fade">
                                      <p:cBhvr>
                                        <p:cTn id="140" dur="500"/>
                                        <p:tgtEl>
                                          <p:spTgt spid="167"/>
                                        </p:tgtEl>
                                      </p:cBhvr>
                                    </p:animEffect>
                                  </p:childTnLst>
                                </p:cTn>
                              </p:par>
                              <p:par>
                                <p:cTn id="141" presetID="10" presetClass="entr" presetSubtype="0" fill="hold" grpId="0" nodeType="withEffect">
                                  <p:stCondLst>
                                    <p:cond delay="0"/>
                                  </p:stCondLst>
                                  <p:childTnLst>
                                    <p:set>
                                      <p:cBhvr>
                                        <p:cTn id="142" dur="1" fill="hold">
                                          <p:stCondLst>
                                            <p:cond delay="0"/>
                                          </p:stCondLst>
                                        </p:cTn>
                                        <p:tgtEl>
                                          <p:spTgt spid="10">
                                            <p:txEl>
                                              <p:pRg st="0" end="0"/>
                                            </p:txEl>
                                          </p:spTgt>
                                        </p:tgtEl>
                                        <p:attrNameLst>
                                          <p:attrName>style.visibility</p:attrName>
                                        </p:attrNameLst>
                                      </p:cBhvr>
                                      <p:to>
                                        <p:strVal val="visible"/>
                                      </p:to>
                                    </p:set>
                                    <p:animEffect transition="in" filter="fade">
                                      <p:cBhvr>
                                        <p:cTn id="143" dur="500"/>
                                        <p:tgtEl>
                                          <p:spTgt spid="10">
                                            <p:txEl>
                                              <p:pRg st="0" end="0"/>
                                            </p:txEl>
                                          </p:spTgt>
                                        </p:tgtEl>
                                      </p:cBhvr>
                                    </p:animEffect>
                                  </p:childTnLst>
                                </p:cTn>
                              </p:par>
                              <p:par>
                                <p:cTn id="144" presetID="10" presetClass="entr" presetSubtype="0" fill="hold" grpId="0" nodeType="withEffect">
                                  <p:stCondLst>
                                    <p:cond delay="0"/>
                                  </p:stCondLst>
                                  <p:childTnLst>
                                    <p:set>
                                      <p:cBhvr>
                                        <p:cTn id="145" dur="1" fill="hold">
                                          <p:stCondLst>
                                            <p:cond delay="0"/>
                                          </p:stCondLst>
                                        </p:cTn>
                                        <p:tgtEl>
                                          <p:spTgt spid="6">
                                            <p:txEl>
                                              <p:pRg st="0" end="0"/>
                                            </p:txEl>
                                          </p:spTgt>
                                        </p:tgtEl>
                                        <p:attrNameLst>
                                          <p:attrName>style.visibility</p:attrName>
                                        </p:attrNameLst>
                                      </p:cBhvr>
                                      <p:to>
                                        <p:strVal val="visible"/>
                                      </p:to>
                                    </p:set>
                                    <p:animEffect transition="in" filter="fade">
                                      <p:cBhvr>
                                        <p:cTn id="146" dur="500"/>
                                        <p:tgtEl>
                                          <p:spTgt spid="6">
                                            <p:txEl>
                                              <p:pRg st="0" end="0"/>
                                            </p:txEl>
                                          </p:spTgt>
                                        </p:tgtEl>
                                      </p:cBhvr>
                                    </p:animEffect>
                                  </p:childTnLst>
                                </p:cTn>
                              </p:par>
                              <p:par>
                                <p:cTn id="147" presetID="10" presetClass="entr" presetSubtype="0" fill="hold" grpId="0" nodeType="withEffect">
                                  <p:stCondLst>
                                    <p:cond delay="0"/>
                                  </p:stCondLst>
                                  <p:childTnLst>
                                    <p:set>
                                      <p:cBhvr>
                                        <p:cTn id="148" dur="1" fill="hold">
                                          <p:stCondLst>
                                            <p:cond delay="0"/>
                                          </p:stCondLst>
                                        </p:cTn>
                                        <p:tgtEl>
                                          <p:spTgt spid="20"/>
                                        </p:tgtEl>
                                        <p:attrNameLst>
                                          <p:attrName>style.visibility</p:attrName>
                                        </p:attrNameLst>
                                      </p:cBhvr>
                                      <p:to>
                                        <p:strVal val="visible"/>
                                      </p:to>
                                    </p:set>
                                    <p:animEffect transition="in" filter="fade">
                                      <p:cBhvr>
                                        <p:cTn id="149" dur="500"/>
                                        <p:tgtEl>
                                          <p:spTgt spid="20"/>
                                        </p:tgtEl>
                                      </p:cBhvr>
                                    </p:animEffect>
                                  </p:childTnLst>
                                </p:cTn>
                              </p:par>
                              <p:par>
                                <p:cTn id="150" presetID="10" presetClass="entr" presetSubtype="0" fill="hold" grpId="0" nodeType="withEffect">
                                  <p:stCondLst>
                                    <p:cond delay="0"/>
                                  </p:stCondLst>
                                  <p:childTnLst>
                                    <p:set>
                                      <p:cBhvr>
                                        <p:cTn id="151" dur="1" fill="hold">
                                          <p:stCondLst>
                                            <p:cond delay="0"/>
                                          </p:stCondLst>
                                        </p:cTn>
                                        <p:tgtEl>
                                          <p:spTgt spid="23"/>
                                        </p:tgtEl>
                                        <p:attrNameLst>
                                          <p:attrName>style.visibility</p:attrName>
                                        </p:attrNameLst>
                                      </p:cBhvr>
                                      <p:to>
                                        <p:strVal val="visible"/>
                                      </p:to>
                                    </p:set>
                                    <p:animEffect transition="in" filter="fade">
                                      <p:cBhvr>
                                        <p:cTn id="152" dur="500"/>
                                        <p:tgtEl>
                                          <p:spTgt spid="23"/>
                                        </p:tgtEl>
                                      </p:cBhvr>
                                    </p:animEffect>
                                  </p:childTnLst>
                                </p:cTn>
                              </p:par>
                              <p:par>
                                <p:cTn id="153" presetID="10" presetClass="entr" presetSubtype="0" fill="hold" grpId="0" nodeType="withEffect">
                                  <p:stCondLst>
                                    <p:cond delay="0"/>
                                  </p:stCondLst>
                                  <p:childTnLst>
                                    <p:set>
                                      <p:cBhvr>
                                        <p:cTn id="154" dur="1" fill="hold">
                                          <p:stCondLst>
                                            <p:cond delay="0"/>
                                          </p:stCondLst>
                                        </p:cTn>
                                        <p:tgtEl>
                                          <p:spTgt spid="26">
                                            <p:txEl>
                                              <p:pRg st="0" end="0"/>
                                            </p:txEl>
                                          </p:spTgt>
                                        </p:tgtEl>
                                        <p:attrNameLst>
                                          <p:attrName>style.visibility</p:attrName>
                                        </p:attrNameLst>
                                      </p:cBhvr>
                                      <p:to>
                                        <p:strVal val="visible"/>
                                      </p:to>
                                    </p:set>
                                    <p:animEffect transition="in" filter="fade">
                                      <p:cBhvr>
                                        <p:cTn id="155" dur="500"/>
                                        <p:tgtEl>
                                          <p:spTgt spid="26">
                                            <p:txEl>
                                              <p:pRg st="0" end="0"/>
                                            </p:txEl>
                                          </p:spTgt>
                                        </p:tgtEl>
                                      </p:cBhvr>
                                    </p:animEffect>
                                  </p:childTnLst>
                                </p:cTn>
                              </p:par>
                              <p:par>
                                <p:cTn id="156" presetID="10" presetClass="entr" presetSubtype="0" fill="hold" nodeType="withEffect">
                                  <p:stCondLst>
                                    <p:cond delay="0"/>
                                  </p:stCondLst>
                                  <p:childTnLst>
                                    <p:set>
                                      <p:cBhvr>
                                        <p:cTn id="157" dur="1" fill="hold">
                                          <p:stCondLst>
                                            <p:cond delay="0"/>
                                          </p:stCondLst>
                                        </p:cTn>
                                        <p:tgtEl>
                                          <p:spTgt spid="205"/>
                                        </p:tgtEl>
                                        <p:attrNameLst>
                                          <p:attrName>style.visibility</p:attrName>
                                        </p:attrNameLst>
                                      </p:cBhvr>
                                      <p:to>
                                        <p:strVal val="visible"/>
                                      </p:to>
                                    </p:set>
                                    <p:animEffect transition="in" filter="fade">
                                      <p:cBhvr>
                                        <p:cTn id="158" dur="500"/>
                                        <p:tgtEl>
                                          <p:spTgt spid="205"/>
                                        </p:tgtEl>
                                      </p:cBhvr>
                                    </p:animEffect>
                                  </p:childTnLst>
                                </p:cTn>
                              </p:par>
                            </p:childTnLst>
                          </p:cTn>
                        </p:par>
                      </p:childTnLst>
                    </p:cTn>
                  </p:par>
                  <p:par>
                    <p:cTn id="159" fill="hold">
                      <p:stCondLst>
                        <p:cond delay="indefinite"/>
                      </p:stCondLst>
                      <p:childTnLst>
                        <p:par>
                          <p:cTn id="160" fill="hold">
                            <p:stCondLst>
                              <p:cond delay="0"/>
                            </p:stCondLst>
                            <p:childTnLst>
                              <p:par>
                                <p:cTn id="161" presetID="9" presetClass="emph" presetSubtype="0" grpId="1" nodeType="clickEffect">
                                  <p:stCondLst>
                                    <p:cond delay="0"/>
                                  </p:stCondLst>
                                  <p:childTnLst>
                                    <p:set>
                                      <p:cBhvr>
                                        <p:cTn id="162" dur="indefinite"/>
                                        <p:tgtEl>
                                          <p:spTgt spid="152"/>
                                        </p:tgtEl>
                                        <p:attrNameLst>
                                          <p:attrName>style.opacity</p:attrName>
                                        </p:attrNameLst>
                                      </p:cBhvr>
                                      <p:to>
                                        <p:strVal val="0.1"/>
                                      </p:to>
                                    </p:set>
                                    <p:animEffect filter="image" prLst="opacity: 0.1">
                                      <p:cBhvr rctx="IE">
                                        <p:cTn id="163" dur="indefinite"/>
                                        <p:tgtEl>
                                          <p:spTgt spid="152"/>
                                        </p:tgtEl>
                                      </p:cBhvr>
                                    </p:animEffect>
                                  </p:childTnLst>
                                </p:cTn>
                              </p:par>
                              <p:par>
                                <p:cTn id="164" presetID="9" presetClass="emph" presetSubtype="0" nodeType="withEffect">
                                  <p:stCondLst>
                                    <p:cond delay="0"/>
                                  </p:stCondLst>
                                  <p:childTnLst>
                                    <p:set>
                                      <p:cBhvr>
                                        <p:cTn id="165" dur="indefinite"/>
                                        <p:tgtEl>
                                          <p:spTgt spid="157"/>
                                        </p:tgtEl>
                                        <p:attrNameLst>
                                          <p:attrName>style.opacity</p:attrName>
                                        </p:attrNameLst>
                                      </p:cBhvr>
                                      <p:to>
                                        <p:strVal val="0.1"/>
                                      </p:to>
                                    </p:set>
                                    <p:animEffect filter="image" prLst="opacity: 0.1">
                                      <p:cBhvr rctx="IE">
                                        <p:cTn id="166" dur="indefinite"/>
                                        <p:tgtEl>
                                          <p:spTgt spid="157"/>
                                        </p:tgtEl>
                                      </p:cBhvr>
                                    </p:animEffect>
                                  </p:childTnLst>
                                </p:cTn>
                              </p:par>
                              <p:par>
                                <p:cTn id="167" presetID="9" presetClass="emph" presetSubtype="0" grpId="1" nodeType="withEffect">
                                  <p:stCondLst>
                                    <p:cond delay="0"/>
                                  </p:stCondLst>
                                  <p:childTnLst>
                                    <p:set>
                                      <p:cBhvr>
                                        <p:cTn id="168" dur="indefinite"/>
                                        <p:tgtEl>
                                          <p:spTgt spid="162"/>
                                        </p:tgtEl>
                                        <p:attrNameLst>
                                          <p:attrName>style.opacity</p:attrName>
                                        </p:attrNameLst>
                                      </p:cBhvr>
                                      <p:to>
                                        <p:strVal val="0.1"/>
                                      </p:to>
                                    </p:set>
                                    <p:animEffect filter="image" prLst="opacity: 0.1">
                                      <p:cBhvr rctx="IE">
                                        <p:cTn id="169" dur="indefinite"/>
                                        <p:tgtEl>
                                          <p:spTgt spid="162"/>
                                        </p:tgtEl>
                                      </p:cBhvr>
                                    </p:animEffect>
                                  </p:childTnLst>
                                </p:cTn>
                              </p:par>
                              <p:par>
                                <p:cTn id="170" presetID="9" presetClass="emph" presetSubtype="0" grpId="1" nodeType="withEffect">
                                  <p:stCondLst>
                                    <p:cond delay="0"/>
                                  </p:stCondLst>
                                  <p:childTnLst>
                                    <p:set>
                                      <p:cBhvr>
                                        <p:cTn id="171" dur="indefinite"/>
                                        <p:tgtEl>
                                          <p:spTgt spid="167"/>
                                        </p:tgtEl>
                                        <p:attrNameLst>
                                          <p:attrName>style.opacity</p:attrName>
                                        </p:attrNameLst>
                                      </p:cBhvr>
                                      <p:to>
                                        <p:strVal val="0.1"/>
                                      </p:to>
                                    </p:set>
                                    <p:animEffect filter="image" prLst="opacity: 0.1">
                                      <p:cBhvr rctx="IE">
                                        <p:cTn id="172" dur="indefinite"/>
                                        <p:tgtEl>
                                          <p:spTgt spid="167"/>
                                        </p:tgtEl>
                                      </p:cBhvr>
                                    </p:animEffect>
                                  </p:childTnLst>
                                </p:cTn>
                              </p:par>
                              <p:par>
                                <p:cTn id="173" presetID="9" presetClass="emph" presetSubtype="0" grpId="1" nodeType="withEffect">
                                  <p:stCondLst>
                                    <p:cond delay="0"/>
                                  </p:stCondLst>
                                  <p:childTnLst>
                                    <p:set>
                                      <p:cBhvr>
                                        <p:cTn id="174" dur="indefinite"/>
                                        <p:tgtEl>
                                          <p:spTgt spid="10">
                                            <p:txEl>
                                              <p:pRg st="0" end="0"/>
                                            </p:txEl>
                                          </p:spTgt>
                                        </p:tgtEl>
                                        <p:attrNameLst>
                                          <p:attrName>style.opacity</p:attrName>
                                        </p:attrNameLst>
                                      </p:cBhvr>
                                      <p:to>
                                        <p:strVal val="0.1"/>
                                      </p:to>
                                    </p:set>
                                    <p:animEffect filter="image" prLst="opacity: 0.1">
                                      <p:cBhvr rctx="IE">
                                        <p:cTn id="175" dur="indefinite"/>
                                        <p:tgtEl>
                                          <p:spTgt spid="10">
                                            <p:txEl>
                                              <p:pRg st="0" end="0"/>
                                            </p:txEl>
                                          </p:spTgt>
                                        </p:tgtEl>
                                      </p:cBhvr>
                                    </p:animEffect>
                                  </p:childTnLst>
                                </p:cTn>
                              </p:par>
                              <p:par>
                                <p:cTn id="176" presetID="9" presetClass="emph" presetSubtype="0" grpId="1" nodeType="withEffect">
                                  <p:stCondLst>
                                    <p:cond delay="0"/>
                                  </p:stCondLst>
                                  <p:childTnLst>
                                    <p:set>
                                      <p:cBhvr>
                                        <p:cTn id="177" dur="indefinite"/>
                                        <p:tgtEl>
                                          <p:spTgt spid="6">
                                            <p:txEl>
                                              <p:pRg st="0" end="0"/>
                                            </p:txEl>
                                          </p:spTgt>
                                        </p:tgtEl>
                                        <p:attrNameLst>
                                          <p:attrName>style.opacity</p:attrName>
                                        </p:attrNameLst>
                                      </p:cBhvr>
                                      <p:to>
                                        <p:strVal val="0.1"/>
                                      </p:to>
                                    </p:set>
                                    <p:animEffect filter="image" prLst="opacity: 0.1">
                                      <p:cBhvr rctx="IE">
                                        <p:cTn id="178" dur="indefinite"/>
                                        <p:tgtEl>
                                          <p:spTgt spid="6">
                                            <p:txEl>
                                              <p:pRg st="0" end="0"/>
                                            </p:txEl>
                                          </p:spTgt>
                                        </p:tgtEl>
                                      </p:cBhvr>
                                    </p:animEffect>
                                  </p:childTnLst>
                                </p:cTn>
                              </p:par>
                              <p:par>
                                <p:cTn id="179" presetID="9" presetClass="emph" presetSubtype="0" grpId="1" nodeType="withEffect">
                                  <p:stCondLst>
                                    <p:cond delay="0"/>
                                  </p:stCondLst>
                                  <p:childTnLst>
                                    <p:set>
                                      <p:cBhvr>
                                        <p:cTn id="180" dur="indefinite"/>
                                        <p:tgtEl>
                                          <p:spTgt spid="20"/>
                                        </p:tgtEl>
                                        <p:attrNameLst>
                                          <p:attrName>style.opacity</p:attrName>
                                        </p:attrNameLst>
                                      </p:cBhvr>
                                      <p:to>
                                        <p:strVal val="0.1"/>
                                      </p:to>
                                    </p:set>
                                    <p:animEffect filter="image" prLst="opacity: 0.1">
                                      <p:cBhvr rctx="IE">
                                        <p:cTn id="181" dur="indefinite"/>
                                        <p:tgtEl>
                                          <p:spTgt spid="20"/>
                                        </p:tgtEl>
                                      </p:cBhvr>
                                    </p:animEffect>
                                  </p:childTnLst>
                                </p:cTn>
                              </p:par>
                              <p:par>
                                <p:cTn id="182" presetID="9" presetClass="emph" presetSubtype="0" grpId="1" nodeType="withEffect">
                                  <p:stCondLst>
                                    <p:cond delay="0"/>
                                  </p:stCondLst>
                                  <p:childTnLst>
                                    <p:set>
                                      <p:cBhvr>
                                        <p:cTn id="183" dur="indefinite"/>
                                        <p:tgtEl>
                                          <p:spTgt spid="23"/>
                                        </p:tgtEl>
                                        <p:attrNameLst>
                                          <p:attrName>style.opacity</p:attrName>
                                        </p:attrNameLst>
                                      </p:cBhvr>
                                      <p:to>
                                        <p:strVal val="0.1"/>
                                      </p:to>
                                    </p:set>
                                    <p:animEffect filter="image" prLst="opacity: 0.1">
                                      <p:cBhvr rctx="IE">
                                        <p:cTn id="184" dur="indefinite"/>
                                        <p:tgtEl>
                                          <p:spTgt spid="23"/>
                                        </p:tgtEl>
                                      </p:cBhvr>
                                    </p:animEffect>
                                  </p:childTnLst>
                                </p:cTn>
                              </p:par>
                              <p:par>
                                <p:cTn id="185" presetID="9" presetClass="emph" presetSubtype="0" grpId="1" nodeType="withEffect">
                                  <p:stCondLst>
                                    <p:cond delay="0"/>
                                  </p:stCondLst>
                                  <p:childTnLst>
                                    <p:set>
                                      <p:cBhvr>
                                        <p:cTn id="186" dur="indefinite"/>
                                        <p:tgtEl>
                                          <p:spTgt spid="26">
                                            <p:txEl>
                                              <p:pRg st="0" end="0"/>
                                            </p:txEl>
                                          </p:spTgt>
                                        </p:tgtEl>
                                        <p:attrNameLst>
                                          <p:attrName>style.opacity</p:attrName>
                                        </p:attrNameLst>
                                      </p:cBhvr>
                                      <p:to>
                                        <p:strVal val="0.1"/>
                                      </p:to>
                                    </p:set>
                                    <p:animEffect filter="image" prLst="opacity: 0.1">
                                      <p:cBhvr rctx="IE">
                                        <p:cTn id="187" dur="indefinite"/>
                                        <p:tgtEl>
                                          <p:spTgt spid="26">
                                            <p:txEl>
                                              <p:pRg st="0" end="0"/>
                                            </p:txEl>
                                          </p:spTgt>
                                        </p:tgtEl>
                                      </p:cBhvr>
                                    </p:animEffect>
                                  </p:childTnLst>
                                </p:cTn>
                              </p:par>
                              <p:par>
                                <p:cTn id="188" presetID="9" presetClass="emph" presetSubtype="0" nodeType="withEffect">
                                  <p:stCondLst>
                                    <p:cond delay="0"/>
                                  </p:stCondLst>
                                  <p:childTnLst>
                                    <p:set>
                                      <p:cBhvr>
                                        <p:cTn id="189" dur="indefinite"/>
                                        <p:tgtEl>
                                          <p:spTgt spid="205"/>
                                        </p:tgtEl>
                                        <p:attrNameLst>
                                          <p:attrName>style.opacity</p:attrName>
                                        </p:attrNameLst>
                                      </p:cBhvr>
                                      <p:to>
                                        <p:strVal val="0.1"/>
                                      </p:to>
                                    </p:set>
                                    <p:animEffect filter="image" prLst="opacity: 0.1">
                                      <p:cBhvr rctx="IE">
                                        <p:cTn id="190" dur="indefinite"/>
                                        <p:tgtEl>
                                          <p:spTgt spid="205"/>
                                        </p:tgtEl>
                                      </p:cBhvr>
                                    </p:animEffect>
                                  </p:childTnLst>
                                </p:cTn>
                              </p:par>
                              <p:par>
                                <p:cTn id="191" presetID="10" presetClass="entr" presetSubtype="0" fill="hold" grpId="0" nodeType="withEffect">
                                  <p:stCondLst>
                                    <p:cond delay="0"/>
                                  </p:stCondLst>
                                  <p:childTnLst>
                                    <p:set>
                                      <p:cBhvr>
                                        <p:cTn id="192" dur="1" fill="hold">
                                          <p:stCondLst>
                                            <p:cond delay="0"/>
                                          </p:stCondLst>
                                        </p:cTn>
                                        <p:tgtEl>
                                          <p:spTgt spid="153"/>
                                        </p:tgtEl>
                                        <p:attrNameLst>
                                          <p:attrName>style.visibility</p:attrName>
                                        </p:attrNameLst>
                                      </p:cBhvr>
                                      <p:to>
                                        <p:strVal val="visible"/>
                                      </p:to>
                                    </p:set>
                                    <p:animEffect transition="in" filter="fade">
                                      <p:cBhvr>
                                        <p:cTn id="193" dur="500"/>
                                        <p:tgtEl>
                                          <p:spTgt spid="153"/>
                                        </p:tgtEl>
                                      </p:cBhvr>
                                    </p:animEffect>
                                  </p:childTnLst>
                                </p:cTn>
                              </p:par>
                              <p:par>
                                <p:cTn id="194" presetID="10" presetClass="entr" presetSubtype="0" fill="hold" nodeType="withEffect">
                                  <p:stCondLst>
                                    <p:cond delay="0"/>
                                  </p:stCondLst>
                                  <p:childTnLst>
                                    <p:set>
                                      <p:cBhvr>
                                        <p:cTn id="195" dur="1" fill="hold">
                                          <p:stCondLst>
                                            <p:cond delay="0"/>
                                          </p:stCondLst>
                                        </p:cTn>
                                        <p:tgtEl>
                                          <p:spTgt spid="158"/>
                                        </p:tgtEl>
                                        <p:attrNameLst>
                                          <p:attrName>style.visibility</p:attrName>
                                        </p:attrNameLst>
                                      </p:cBhvr>
                                      <p:to>
                                        <p:strVal val="visible"/>
                                      </p:to>
                                    </p:set>
                                    <p:animEffect transition="in" filter="fade">
                                      <p:cBhvr>
                                        <p:cTn id="196" dur="500"/>
                                        <p:tgtEl>
                                          <p:spTgt spid="158"/>
                                        </p:tgtEl>
                                      </p:cBhvr>
                                    </p:animEffect>
                                  </p:childTnLst>
                                </p:cTn>
                              </p:par>
                              <p:par>
                                <p:cTn id="197" presetID="10" presetClass="entr" presetSubtype="0" fill="hold" grpId="0" nodeType="withEffect">
                                  <p:stCondLst>
                                    <p:cond delay="0"/>
                                  </p:stCondLst>
                                  <p:childTnLst>
                                    <p:set>
                                      <p:cBhvr>
                                        <p:cTn id="198" dur="1" fill="hold">
                                          <p:stCondLst>
                                            <p:cond delay="0"/>
                                          </p:stCondLst>
                                        </p:cTn>
                                        <p:tgtEl>
                                          <p:spTgt spid="163"/>
                                        </p:tgtEl>
                                        <p:attrNameLst>
                                          <p:attrName>style.visibility</p:attrName>
                                        </p:attrNameLst>
                                      </p:cBhvr>
                                      <p:to>
                                        <p:strVal val="visible"/>
                                      </p:to>
                                    </p:set>
                                    <p:animEffect transition="in" filter="fade">
                                      <p:cBhvr>
                                        <p:cTn id="199" dur="500"/>
                                        <p:tgtEl>
                                          <p:spTgt spid="163"/>
                                        </p:tgtEl>
                                      </p:cBhvr>
                                    </p:animEffect>
                                  </p:childTnLst>
                                </p:cTn>
                              </p:par>
                              <p:par>
                                <p:cTn id="200" presetID="10" presetClass="entr" presetSubtype="0" fill="hold" grpId="0" nodeType="withEffect">
                                  <p:stCondLst>
                                    <p:cond delay="0"/>
                                  </p:stCondLst>
                                  <p:childTnLst>
                                    <p:set>
                                      <p:cBhvr>
                                        <p:cTn id="201" dur="1" fill="hold">
                                          <p:stCondLst>
                                            <p:cond delay="0"/>
                                          </p:stCondLst>
                                        </p:cTn>
                                        <p:tgtEl>
                                          <p:spTgt spid="168"/>
                                        </p:tgtEl>
                                        <p:attrNameLst>
                                          <p:attrName>style.visibility</p:attrName>
                                        </p:attrNameLst>
                                      </p:cBhvr>
                                      <p:to>
                                        <p:strVal val="visible"/>
                                      </p:to>
                                    </p:set>
                                    <p:animEffect transition="in" filter="fade">
                                      <p:cBhvr>
                                        <p:cTn id="202" dur="500"/>
                                        <p:tgtEl>
                                          <p:spTgt spid="168"/>
                                        </p:tgtEl>
                                      </p:cBhvr>
                                    </p:animEffect>
                                  </p:childTnLst>
                                </p:cTn>
                              </p:par>
                              <p:par>
                                <p:cTn id="203" presetID="10" presetClass="entr" presetSubtype="0" fill="hold" grpId="0" nodeType="withEffect">
                                  <p:stCondLst>
                                    <p:cond delay="0"/>
                                  </p:stCondLst>
                                  <p:childTnLst>
                                    <p:set>
                                      <p:cBhvr>
                                        <p:cTn id="204" dur="1" fill="hold">
                                          <p:stCondLst>
                                            <p:cond delay="0"/>
                                          </p:stCondLst>
                                        </p:cTn>
                                        <p:tgtEl>
                                          <p:spTgt spid="11">
                                            <p:txEl>
                                              <p:pRg st="0" end="0"/>
                                            </p:txEl>
                                          </p:spTgt>
                                        </p:tgtEl>
                                        <p:attrNameLst>
                                          <p:attrName>style.visibility</p:attrName>
                                        </p:attrNameLst>
                                      </p:cBhvr>
                                      <p:to>
                                        <p:strVal val="visible"/>
                                      </p:to>
                                    </p:set>
                                    <p:animEffect transition="in" filter="fade">
                                      <p:cBhvr>
                                        <p:cTn id="205" dur="500"/>
                                        <p:tgtEl>
                                          <p:spTgt spid="11">
                                            <p:txEl>
                                              <p:pRg st="0" end="0"/>
                                            </p:txEl>
                                          </p:spTgt>
                                        </p:tgtEl>
                                      </p:cBhvr>
                                    </p:animEffect>
                                  </p:childTnLst>
                                </p:cTn>
                              </p:par>
                              <p:par>
                                <p:cTn id="206" presetID="10" presetClass="entr" presetSubtype="0" fill="hold" grpId="0" nodeType="withEffect">
                                  <p:stCondLst>
                                    <p:cond delay="0"/>
                                  </p:stCondLst>
                                  <p:childTnLst>
                                    <p:set>
                                      <p:cBhvr>
                                        <p:cTn id="207" dur="1" fill="hold">
                                          <p:stCondLst>
                                            <p:cond delay="0"/>
                                          </p:stCondLst>
                                        </p:cTn>
                                        <p:tgtEl>
                                          <p:spTgt spid="7">
                                            <p:txEl>
                                              <p:pRg st="0" end="0"/>
                                            </p:txEl>
                                          </p:spTgt>
                                        </p:tgtEl>
                                        <p:attrNameLst>
                                          <p:attrName>style.visibility</p:attrName>
                                        </p:attrNameLst>
                                      </p:cBhvr>
                                      <p:to>
                                        <p:strVal val="visible"/>
                                      </p:to>
                                    </p:set>
                                    <p:animEffect transition="in" filter="fade">
                                      <p:cBhvr>
                                        <p:cTn id="208" dur="500"/>
                                        <p:tgtEl>
                                          <p:spTgt spid="7">
                                            <p:txEl>
                                              <p:pRg st="0" end="0"/>
                                            </p:txEl>
                                          </p:spTgt>
                                        </p:tgtEl>
                                      </p:cBhvr>
                                    </p:animEffect>
                                  </p:childTnLst>
                                </p:cTn>
                              </p:par>
                              <p:par>
                                <p:cTn id="209" presetID="10" presetClass="entr" presetSubtype="0" fill="hold" grpId="0" nodeType="withEffect">
                                  <p:stCondLst>
                                    <p:cond delay="0"/>
                                  </p:stCondLst>
                                  <p:childTnLst>
                                    <p:set>
                                      <p:cBhvr>
                                        <p:cTn id="210" dur="1" fill="hold">
                                          <p:stCondLst>
                                            <p:cond delay="0"/>
                                          </p:stCondLst>
                                        </p:cTn>
                                        <p:tgtEl>
                                          <p:spTgt spid="16"/>
                                        </p:tgtEl>
                                        <p:attrNameLst>
                                          <p:attrName>style.visibility</p:attrName>
                                        </p:attrNameLst>
                                      </p:cBhvr>
                                      <p:to>
                                        <p:strVal val="visible"/>
                                      </p:to>
                                    </p:set>
                                    <p:animEffect transition="in" filter="fade">
                                      <p:cBhvr>
                                        <p:cTn id="211" dur="500"/>
                                        <p:tgtEl>
                                          <p:spTgt spid="16"/>
                                        </p:tgtEl>
                                      </p:cBhvr>
                                    </p:animEffect>
                                  </p:childTnLst>
                                </p:cTn>
                              </p:par>
                              <p:par>
                                <p:cTn id="212" presetID="10" presetClass="entr" presetSubtype="0" fill="hold" grpId="0" nodeType="withEffect">
                                  <p:stCondLst>
                                    <p:cond delay="0"/>
                                  </p:stCondLst>
                                  <p:childTnLst>
                                    <p:set>
                                      <p:cBhvr>
                                        <p:cTn id="213" dur="1" fill="hold">
                                          <p:stCondLst>
                                            <p:cond delay="0"/>
                                          </p:stCondLst>
                                        </p:cTn>
                                        <p:tgtEl>
                                          <p:spTgt spid="21"/>
                                        </p:tgtEl>
                                        <p:attrNameLst>
                                          <p:attrName>style.visibility</p:attrName>
                                        </p:attrNameLst>
                                      </p:cBhvr>
                                      <p:to>
                                        <p:strVal val="visible"/>
                                      </p:to>
                                    </p:set>
                                    <p:animEffect transition="in" filter="fade">
                                      <p:cBhvr>
                                        <p:cTn id="214" dur="500"/>
                                        <p:tgtEl>
                                          <p:spTgt spid="21"/>
                                        </p:tgtEl>
                                      </p:cBhvr>
                                    </p:animEffect>
                                  </p:childTnLst>
                                </p:cTn>
                              </p:par>
                              <p:par>
                                <p:cTn id="215" presetID="10" presetClass="entr" presetSubtype="0" fill="hold" grpId="0" nodeType="withEffect">
                                  <p:stCondLst>
                                    <p:cond delay="0"/>
                                  </p:stCondLst>
                                  <p:childTnLst>
                                    <p:set>
                                      <p:cBhvr>
                                        <p:cTn id="216" dur="1" fill="hold">
                                          <p:stCondLst>
                                            <p:cond delay="0"/>
                                          </p:stCondLst>
                                        </p:cTn>
                                        <p:tgtEl>
                                          <p:spTgt spid="27">
                                            <p:txEl>
                                              <p:pRg st="0" end="0"/>
                                            </p:txEl>
                                          </p:spTgt>
                                        </p:tgtEl>
                                        <p:attrNameLst>
                                          <p:attrName>style.visibility</p:attrName>
                                        </p:attrNameLst>
                                      </p:cBhvr>
                                      <p:to>
                                        <p:strVal val="visible"/>
                                      </p:to>
                                    </p:set>
                                    <p:animEffect transition="in" filter="fade">
                                      <p:cBhvr>
                                        <p:cTn id="217" dur="500"/>
                                        <p:tgtEl>
                                          <p:spTgt spid="27">
                                            <p:txEl>
                                              <p:pRg st="0" end="0"/>
                                            </p:txEl>
                                          </p:spTgt>
                                        </p:tgtEl>
                                      </p:cBhvr>
                                    </p:animEffect>
                                  </p:childTnLst>
                                </p:cTn>
                              </p:par>
                              <p:par>
                                <p:cTn id="218" presetID="10" presetClass="entr" presetSubtype="0" fill="hold" nodeType="withEffect">
                                  <p:stCondLst>
                                    <p:cond delay="0"/>
                                  </p:stCondLst>
                                  <p:childTnLst>
                                    <p:set>
                                      <p:cBhvr>
                                        <p:cTn id="219" dur="1" fill="hold">
                                          <p:stCondLst>
                                            <p:cond delay="0"/>
                                          </p:stCondLst>
                                        </p:cTn>
                                        <p:tgtEl>
                                          <p:spTgt spid="241"/>
                                        </p:tgtEl>
                                        <p:attrNameLst>
                                          <p:attrName>style.visibility</p:attrName>
                                        </p:attrNameLst>
                                      </p:cBhvr>
                                      <p:to>
                                        <p:strVal val="visible"/>
                                      </p:to>
                                    </p:set>
                                    <p:animEffect transition="in" filter="fade">
                                      <p:cBhvr>
                                        <p:cTn id="220" dur="500"/>
                                        <p:tgtEl>
                                          <p:spTgt spid="241"/>
                                        </p:tgtEl>
                                      </p:cBhvr>
                                    </p:animEffect>
                                  </p:childTnLst>
                                </p:cTn>
                              </p:par>
                            </p:childTnLst>
                          </p:cTn>
                        </p:par>
                      </p:childTnLst>
                    </p:cTn>
                  </p:par>
                  <p:par>
                    <p:cTn id="221" fill="hold">
                      <p:stCondLst>
                        <p:cond delay="indefinite"/>
                      </p:stCondLst>
                      <p:childTnLst>
                        <p:par>
                          <p:cTn id="222" fill="hold">
                            <p:stCondLst>
                              <p:cond delay="0"/>
                            </p:stCondLst>
                            <p:childTnLst>
                              <p:par>
                                <p:cTn id="223" presetID="9" presetClass="emph" presetSubtype="0" grpId="1" nodeType="clickEffect">
                                  <p:stCondLst>
                                    <p:cond delay="0"/>
                                  </p:stCondLst>
                                  <p:childTnLst>
                                    <p:set>
                                      <p:cBhvr>
                                        <p:cTn id="224" dur="indefinite"/>
                                        <p:tgtEl>
                                          <p:spTgt spid="153"/>
                                        </p:tgtEl>
                                        <p:attrNameLst>
                                          <p:attrName>style.opacity</p:attrName>
                                        </p:attrNameLst>
                                      </p:cBhvr>
                                      <p:to>
                                        <p:strVal val="0.1"/>
                                      </p:to>
                                    </p:set>
                                    <p:animEffect filter="image" prLst="opacity: 0.1">
                                      <p:cBhvr rctx="IE">
                                        <p:cTn id="225" dur="indefinite"/>
                                        <p:tgtEl>
                                          <p:spTgt spid="153"/>
                                        </p:tgtEl>
                                      </p:cBhvr>
                                    </p:animEffect>
                                  </p:childTnLst>
                                </p:cTn>
                              </p:par>
                              <p:par>
                                <p:cTn id="226" presetID="9" presetClass="emph" presetSubtype="0" nodeType="withEffect">
                                  <p:stCondLst>
                                    <p:cond delay="0"/>
                                  </p:stCondLst>
                                  <p:childTnLst>
                                    <p:set>
                                      <p:cBhvr>
                                        <p:cTn id="227" dur="indefinite"/>
                                        <p:tgtEl>
                                          <p:spTgt spid="158"/>
                                        </p:tgtEl>
                                        <p:attrNameLst>
                                          <p:attrName>style.opacity</p:attrName>
                                        </p:attrNameLst>
                                      </p:cBhvr>
                                      <p:to>
                                        <p:strVal val="0.1"/>
                                      </p:to>
                                    </p:set>
                                    <p:animEffect filter="image" prLst="opacity: 0.1">
                                      <p:cBhvr rctx="IE">
                                        <p:cTn id="228" dur="indefinite"/>
                                        <p:tgtEl>
                                          <p:spTgt spid="158"/>
                                        </p:tgtEl>
                                      </p:cBhvr>
                                    </p:animEffect>
                                  </p:childTnLst>
                                </p:cTn>
                              </p:par>
                              <p:par>
                                <p:cTn id="229" presetID="9" presetClass="emph" presetSubtype="0" grpId="1" nodeType="withEffect">
                                  <p:stCondLst>
                                    <p:cond delay="0"/>
                                  </p:stCondLst>
                                  <p:childTnLst>
                                    <p:set>
                                      <p:cBhvr>
                                        <p:cTn id="230" dur="indefinite"/>
                                        <p:tgtEl>
                                          <p:spTgt spid="163"/>
                                        </p:tgtEl>
                                        <p:attrNameLst>
                                          <p:attrName>style.opacity</p:attrName>
                                        </p:attrNameLst>
                                      </p:cBhvr>
                                      <p:to>
                                        <p:strVal val="0.1"/>
                                      </p:to>
                                    </p:set>
                                    <p:animEffect filter="image" prLst="opacity: 0.1">
                                      <p:cBhvr rctx="IE">
                                        <p:cTn id="231" dur="indefinite"/>
                                        <p:tgtEl>
                                          <p:spTgt spid="163"/>
                                        </p:tgtEl>
                                      </p:cBhvr>
                                    </p:animEffect>
                                  </p:childTnLst>
                                </p:cTn>
                              </p:par>
                              <p:par>
                                <p:cTn id="232" presetID="9" presetClass="emph" presetSubtype="0" grpId="1" nodeType="withEffect">
                                  <p:stCondLst>
                                    <p:cond delay="0"/>
                                  </p:stCondLst>
                                  <p:childTnLst>
                                    <p:set>
                                      <p:cBhvr>
                                        <p:cTn id="233" dur="indefinite"/>
                                        <p:tgtEl>
                                          <p:spTgt spid="168"/>
                                        </p:tgtEl>
                                        <p:attrNameLst>
                                          <p:attrName>style.opacity</p:attrName>
                                        </p:attrNameLst>
                                      </p:cBhvr>
                                      <p:to>
                                        <p:strVal val="0.1"/>
                                      </p:to>
                                    </p:set>
                                    <p:animEffect filter="image" prLst="opacity: 0.1">
                                      <p:cBhvr rctx="IE">
                                        <p:cTn id="234" dur="indefinite"/>
                                        <p:tgtEl>
                                          <p:spTgt spid="168"/>
                                        </p:tgtEl>
                                      </p:cBhvr>
                                    </p:animEffect>
                                  </p:childTnLst>
                                </p:cTn>
                              </p:par>
                              <p:par>
                                <p:cTn id="235" presetID="9" presetClass="emph" presetSubtype="0" grpId="1" nodeType="withEffect">
                                  <p:stCondLst>
                                    <p:cond delay="0"/>
                                  </p:stCondLst>
                                  <p:childTnLst>
                                    <p:set>
                                      <p:cBhvr>
                                        <p:cTn id="236" dur="indefinite"/>
                                        <p:tgtEl>
                                          <p:spTgt spid="11">
                                            <p:txEl>
                                              <p:pRg st="0" end="0"/>
                                            </p:txEl>
                                          </p:spTgt>
                                        </p:tgtEl>
                                        <p:attrNameLst>
                                          <p:attrName>style.opacity</p:attrName>
                                        </p:attrNameLst>
                                      </p:cBhvr>
                                      <p:to>
                                        <p:strVal val="0.1"/>
                                      </p:to>
                                    </p:set>
                                    <p:animEffect filter="image" prLst="opacity: 0.1">
                                      <p:cBhvr rctx="IE">
                                        <p:cTn id="237" dur="indefinite"/>
                                        <p:tgtEl>
                                          <p:spTgt spid="11">
                                            <p:txEl>
                                              <p:pRg st="0" end="0"/>
                                            </p:txEl>
                                          </p:spTgt>
                                        </p:tgtEl>
                                      </p:cBhvr>
                                    </p:animEffect>
                                  </p:childTnLst>
                                </p:cTn>
                              </p:par>
                              <p:par>
                                <p:cTn id="238" presetID="9" presetClass="emph" presetSubtype="0" grpId="1" nodeType="withEffect">
                                  <p:stCondLst>
                                    <p:cond delay="0"/>
                                  </p:stCondLst>
                                  <p:childTnLst>
                                    <p:set>
                                      <p:cBhvr>
                                        <p:cTn id="239" dur="indefinite"/>
                                        <p:tgtEl>
                                          <p:spTgt spid="7">
                                            <p:txEl>
                                              <p:pRg st="0" end="0"/>
                                            </p:txEl>
                                          </p:spTgt>
                                        </p:tgtEl>
                                        <p:attrNameLst>
                                          <p:attrName>style.opacity</p:attrName>
                                        </p:attrNameLst>
                                      </p:cBhvr>
                                      <p:to>
                                        <p:strVal val="0.1"/>
                                      </p:to>
                                    </p:set>
                                    <p:animEffect filter="image" prLst="opacity: 0.1">
                                      <p:cBhvr rctx="IE">
                                        <p:cTn id="240" dur="indefinite"/>
                                        <p:tgtEl>
                                          <p:spTgt spid="7">
                                            <p:txEl>
                                              <p:pRg st="0" end="0"/>
                                            </p:txEl>
                                          </p:spTgt>
                                        </p:tgtEl>
                                      </p:cBhvr>
                                    </p:animEffect>
                                  </p:childTnLst>
                                </p:cTn>
                              </p:par>
                              <p:par>
                                <p:cTn id="241" presetID="9" presetClass="emph" presetSubtype="0" grpId="1" nodeType="withEffect">
                                  <p:stCondLst>
                                    <p:cond delay="0"/>
                                  </p:stCondLst>
                                  <p:childTnLst>
                                    <p:set>
                                      <p:cBhvr>
                                        <p:cTn id="242" dur="indefinite"/>
                                        <p:tgtEl>
                                          <p:spTgt spid="16"/>
                                        </p:tgtEl>
                                        <p:attrNameLst>
                                          <p:attrName>style.opacity</p:attrName>
                                        </p:attrNameLst>
                                      </p:cBhvr>
                                      <p:to>
                                        <p:strVal val="0.1"/>
                                      </p:to>
                                    </p:set>
                                    <p:animEffect filter="image" prLst="opacity: 0.1">
                                      <p:cBhvr rctx="IE">
                                        <p:cTn id="243" dur="indefinite"/>
                                        <p:tgtEl>
                                          <p:spTgt spid="16"/>
                                        </p:tgtEl>
                                      </p:cBhvr>
                                    </p:animEffect>
                                  </p:childTnLst>
                                </p:cTn>
                              </p:par>
                              <p:par>
                                <p:cTn id="244" presetID="9" presetClass="emph" presetSubtype="0" grpId="1" nodeType="withEffect">
                                  <p:stCondLst>
                                    <p:cond delay="0"/>
                                  </p:stCondLst>
                                  <p:childTnLst>
                                    <p:set>
                                      <p:cBhvr>
                                        <p:cTn id="245" dur="indefinite"/>
                                        <p:tgtEl>
                                          <p:spTgt spid="21"/>
                                        </p:tgtEl>
                                        <p:attrNameLst>
                                          <p:attrName>style.opacity</p:attrName>
                                        </p:attrNameLst>
                                      </p:cBhvr>
                                      <p:to>
                                        <p:strVal val="0.1"/>
                                      </p:to>
                                    </p:set>
                                    <p:animEffect filter="image" prLst="opacity: 0.1">
                                      <p:cBhvr rctx="IE">
                                        <p:cTn id="246" dur="indefinite"/>
                                        <p:tgtEl>
                                          <p:spTgt spid="21"/>
                                        </p:tgtEl>
                                      </p:cBhvr>
                                    </p:animEffect>
                                  </p:childTnLst>
                                </p:cTn>
                              </p:par>
                              <p:par>
                                <p:cTn id="247" presetID="9" presetClass="emph" presetSubtype="0" grpId="1" nodeType="withEffect">
                                  <p:stCondLst>
                                    <p:cond delay="0"/>
                                  </p:stCondLst>
                                  <p:childTnLst>
                                    <p:set>
                                      <p:cBhvr>
                                        <p:cTn id="248" dur="indefinite"/>
                                        <p:tgtEl>
                                          <p:spTgt spid="27">
                                            <p:txEl>
                                              <p:pRg st="0" end="0"/>
                                            </p:txEl>
                                          </p:spTgt>
                                        </p:tgtEl>
                                        <p:attrNameLst>
                                          <p:attrName>style.opacity</p:attrName>
                                        </p:attrNameLst>
                                      </p:cBhvr>
                                      <p:to>
                                        <p:strVal val="0.1"/>
                                      </p:to>
                                    </p:set>
                                    <p:animEffect filter="image" prLst="opacity: 0.1">
                                      <p:cBhvr rctx="IE">
                                        <p:cTn id="249" dur="indefinite"/>
                                        <p:tgtEl>
                                          <p:spTgt spid="27">
                                            <p:txEl>
                                              <p:pRg st="0" end="0"/>
                                            </p:txEl>
                                          </p:spTgt>
                                        </p:tgtEl>
                                      </p:cBhvr>
                                    </p:animEffect>
                                  </p:childTnLst>
                                </p:cTn>
                              </p:par>
                              <p:par>
                                <p:cTn id="250" presetID="9" presetClass="emph" presetSubtype="0" nodeType="withEffect">
                                  <p:stCondLst>
                                    <p:cond delay="0"/>
                                  </p:stCondLst>
                                  <p:childTnLst>
                                    <p:set>
                                      <p:cBhvr>
                                        <p:cTn id="251" dur="indefinite"/>
                                        <p:tgtEl>
                                          <p:spTgt spid="241"/>
                                        </p:tgtEl>
                                        <p:attrNameLst>
                                          <p:attrName>style.opacity</p:attrName>
                                        </p:attrNameLst>
                                      </p:cBhvr>
                                      <p:to>
                                        <p:strVal val="0.1"/>
                                      </p:to>
                                    </p:set>
                                    <p:animEffect filter="image" prLst="opacity: 0.1">
                                      <p:cBhvr rctx="IE">
                                        <p:cTn id="252" dur="indefinite"/>
                                        <p:tgtEl>
                                          <p:spTgt spid="241"/>
                                        </p:tgtEl>
                                      </p:cBhvr>
                                    </p:animEffect>
                                  </p:childTnLst>
                                </p:cTn>
                              </p:par>
                              <p:par>
                                <p:cTn id="253" presetID="10" presetClass="entr" presetSubtype="0" fill="hold" grpId="0" nodeType="withEffect">
                                  <p:stCondLst>
                                    <p:cond delay="0"/>
                                  </p:stCondLst>
                                  <p:childTnLst>
                                    <p:set>
                                      <p:cBhvr>
                                        <p:cTn id="254" dur="1" fill="hold">
                                          <p:stCondLst>
                                            <p:cond delay="0"/>
                                          </p:stCondLst>
                                        </p:cTn>
                                        <p:tgtEl>
                                          <p:spTgt spid="154"/>
                                        </p:tgtEl>
                                        <p:attrNameLst>
                                          <p:attrName>style.visibility</p:attrName>
                                        </p:attrNameLst>
                                      </p:cBhvr>
                                      <p:to>
                                        <p:strVal val="visible"/>
                                      </p:to>
                                    </p:set>
                                    <p:animEffect transition="in" filter="fade">
                                      <p:cBhvr>
                                        <p:cTn id="255" dur="500"/>
                                        <p:tgtEl>
                                          <p:spTgt spid="154"/>
                                        </p:tgtEl>
                                      </p:cBhvr>
                                    </p:animEffect>
                                  </p:childTnLst>
                                </p:cTn>
                              </p:par>
                              <p:par>
                                <p:cTn id="256" presetID="10" presetClass="entr" presetSubtype="0" fill="hold" nodeType="withEffect">
                                  <p:stCondLst>
                                    <p:cond delay="0"/>
                                  </p:stCondLst>
                                  <p:childTnLst>
                                    <p:set>
                                      <p:cBhvr>
                                        <p:cTn id="257" dur="1" fill="hold">
                                          <p:stCondLst>
                                            <p:cond delay="0"/>
                                          </p:stCondLst>
                                        </p:cTn>
                                        <p:tgtEl>
                                          <p:spTgt spid="159"/>
                                        </p:tgtEl>
                                        <p:attrNameLst>
                                          <p:attrName>style.visibility</p:attrName>
                                        </p:attrNameLst>
                                      </p:cBhvr>
                                      <p:to>
                                        <p:strVal val="visible"/>
                                      </p:to>
                                    </p:set>
                                    <p:animEffect transition="in" filter="fade">
                                      <p:cBhvr>
                                        <p:cTn id="258" dur="500"/>
                                        <p:tgtEl>
                                          <p:spTgt spid="159"/>
                                        </p:tgtEl>
                                      </p:cBhvr>
                                    </p:animEffect>
                                  </p:childTnLst>
                                </p:cTn>
                              </p:par>
                              <p:par>
                                <p:cTn id="259" presetID="10" presetClass="entr" presetSubtype="0" fill="hold" grpId="0" nodeType="withEffect">
                                  <p:stCondLst>
                                    <p:cond delay="0"/>
                                  </p:stCondLst>
                                  <p:childTnLst>
                                    <p:set>
                                      <p:cBhvr>
                                        <p:cTn id="260" dur="1" fill="hold">
                                          <p:stCondLst>
                                            <p:cond delay="0"/>
                                          </p:stCondLst>
                                        </p:cTn>
                                        <p:tgtEl>
                                          <p:spTgt spid="164"/>
                                        </p:tgtEl>
                                        <p:attrNameLst>
                                          <p:attrName>style.visibility</p:attrName>
                                        </p:attrNameLst>
                                      </p:cBhvr>
                                      <p:to>
                                        <p:strVal val="visible"/>
                                      </p:to>
                                    </p:set>
                                    <p:animEffect transition="in" filter="fade">
                                      <p:cBhvr>
                                        <p:cTn id="261" dur="500"/>
                                        <p:tgtEl>
                                          <p:spTgt spid="164"/>
                                        </p:tgtEl>
                                      </p:cBhvr>
                                    </p:animEffect>
                                  </p:childTnLst>
                                </p:cTn>
                              </p:par>
                              <p:par>
                                <p:cTn id="262" presetID="10" presetClass="entr" presetSubtype="0" fill="hold" grpId="0" nodeType="withEffect">
                                  <p:stCondLst>
                                    <p:cond delay="0"/>
                                  </p:stCondLst>
                                  <p:childTnLst>
                                    <p:set>
                                      <p:cBhvr>
                                        <p:cTn id="263" dur="1" fill="hold">
                                          <p:stCondLst>
                                            <p:cond delay="0"/>
                                          </p:stCondLst>
                                        </p:cTn>
                                        <p:tgtEl>
                                          <p:spTgt spid="169"/>
                                        </p:tgtEl>
                                        <p:attrNameLst>
                                          <p:attrName>style.visibility</p:attrName>
                                        </p:attrNameLst>
                                      </p:cBhvr>
                                      <p:to>
                                        <p:strVal val="visible"/>
                                      </p:to>
                                    </p:set>
                                    <p:animEffect transition="in" filter="fade">
                                      <p:cBhvr>
                                        <p:cTn id="264" dur="500"/>
                                        <p:tgtEl>
                                          <p:spTgt spid="169"/>
                                        </p:tgtEl>
                                      </p:cBhvr>
                                    </p:animEffect>
                                  </p:childTnLst>
                                </p:cTn>
                              </p:par>
                              <p:par>
                                <p:cTn id="265" presetID="10" presetClass="entr" presetSubtype="0" fill="hold" grpId="0" nodeType="withEffect">
                                  <p:stCondLst>
                                    <p:cond delay="0"/>
                                  </p:stCondLst>
                                  <p:childTnLst>
                                    <p:set>
                                      <p:cBhvr>
                                        <p:cTn id="266" dur="1" fill="hold">
                                          <p:stCondLst>
                                            <p:cond delay="0"/>
                                          </p:stCondLst>
                                        </p:cTn>
                                        <p:tgtEl>
                                          <p:spTgt spid="12">
                                            <p:txEl>
                                              <p:pRg st="0" end="0"/>
                                            </p:txEl>
                                          </p:spTgt>
                                        </p:tgtEl>
                                        <p:attrNameLst>
                                          <p:attrName>style.visibility</p:attrName>
                                        </p:attrNameLst>
                                      </p:cBhvr>
                                      <p:to>
                                        <p:strVal val="visible"/>
                                      </p:to>
                                    </p:set>
                                    <p:animEffect transition="in" filter="fade">
                                      <p:cBhvr>
                                        <p:cTn id="267" dur="500"/>
                                        <p:tgtEl>
                                          <p:spTgt spid="12">
                                            <p:txEl>
                                              <p:pRg st="0" end="0"/>
                                            </p:txEl>
                                          </p:spTgt>
                                        </p:tgtEl>
                                      </p:cBhvr>
                                    </p:animEffect>
                                  </p:childTnLst>
                                </p:cTn>
                              </p:par>
                              <p:par>
                                <p:cTn id="268" presetID="10" presetClass="entr" presetSubtype="0" fill="hold" grpId="0" nodeType="withEffect">
                                  <p:stCondLst>
                                    <p:cond delay="0"/>
                                  </p:stCondLst>
                                  <p:childTnLst>
                                    <p:set>
                                      <p:cBhvr>
                                        <p:cTn id="269" dur="1" fill="hold">
                                          <p:stCondLst>
                                            <p:cond delay="0"/>
                                          </p:stCondLst>
                                        </p:cTn>
                                        <p:tgtEl>
                                          <p:spTgt spid="13">
                                            <p:txEl>
                                              <p:pRg st="0" end="0"/>
                                            </p:txEl>
                                          </p:spTgt>
                                        </p:tgtEl>
                                        <p:attrNameLst>
                                          <p:attrName>style.visibility</p:attrName>
                                        </p:attrNameLst>
                                      </p:cBhvr>
                                      <p:to>
                                        <p:strVal val="visible"/>
                                      </p:to>
                                    </p:set>
                                    <p:animEffect transition="in" filter="fade">
                                      <p:cBhvr>
                                        <p:cTn id="270" dur="500"/>
                                        <p:tgtEl>
                                          <p:spTgt spid="13">
                                            <p:txEl>
                                              <p:pRg st="0" end="0"/>
                                            </p:txEl>
                                          </p:spTgt>
                                        </p:tgtEl>
                                      </p:cBhvr>
                                    </p:animEffect>
                                  </p:childTnLst>
                                </p:cTn>
                              </p:par>
                              <p:par>
                                <p:cTn id="271" presetID="10" presetClass="entr" presetSubtype="0" fill="hold" grpId="0" nodeType="withEffect">
                                  <p:stCondLst>
                                    <p:cond delay="0"/>
                                  </p:stCondLst>
                                  <p:childTnLst>
                                    <p:set>
                                      <p:cBhvr>
                                        <p:cTn id="272" dur="1" fill="hold">
                                          <p:stCondLst>
                                            <p:cond delay="0"/>
                                          </p:stCondLst>
                                        </p:cTn>
                                        <p:tgtEl>
                                          <p:spTgt spid="17"/>
                                        </p:tgtEl>
                                        <p:attrNameLst>
                                          <p:attrName>style.visibility</p:attrName>
                                        </p:attrNameLst>
                                      </p:cBhvr>
                                      <p:to>
                                        <p:strVal val="visible"/>
                                      </p:to>
                                    </p:set>
                                    <p:animEffect transition="in" filter="fade">
                                      <p:cBhvr>
                                        <p:cTn id="273" dur="500"/>
                                        <p:tgtEl>
                                          <p:spTgt spid="17"/>
                                        </p:tgtEl>
                                      </p:cBhvr>
                                    </p:animEffect>
                                  </p:childTnLst>
                                </p:cTn>
                              </p:par>
                              <p:par>
                                <p:cTn id="274" presetID="10" presetClass="entr" presetSubtype="0" fill="hold" grpId="0" nodeType="withEffect">
                                  <p:stCondLst>
                                    <p:cond delay="0"/>
                                  </p:stCondLst>
                                  <p:childTnLst>
                                    <p:set>
                                      <p:cBhvr>
                                        <p:cTn id="275" dur="1" fill="hold">
                                          <p:stCondLst>
                                            <p:cond delay="0"/>
                                          </p:stCondLst>
                                        </p:cTn>
                                        <p:tgtEl>
                                          <p:spTgt spid="22"/>
                                        </p:tgtEl>
                                        <p:attrNameLst>
                                          <p:attrName>style.visibility</p:attrName>
                                        </p:attrNameLst>
                                      </p:cBhvr>
                                      <p:to>
                                        <p:strVal val="visible"/>
                                      </p:to>
                                    </p:set>
                                    <p:animEffect transition="in" filter="fade">
                                      <p:cBhvr>
                                        <p:cTn id="276" dur="500"/>
                                        <p:tgtEl>
                                          <p:spTgt spid="22"/>
                                        </p:tgtEl>
                                      </p:cBhvr>
                                    </p:animEffect>
                                  </p:childTnLst>
                                </p:cTn>
                              </p:par>
                              <p:par>
                                <p:cTn id="277" presetID="10" presetClass="entr" presetSubtype="0" fill="hold" grpId="0" nodeType="withEffect">
                                  <p:stCondLst>
                                    <p:cond delay="0"/>
                                  </p:stCondLst>
                                  <p:childTnLst>
                                    <p:set>
                                      <p:cBhvr>
                                        <p:cTn id="278" dur="1" fill="hold">
                                          <p:stCondLst>
                                            <p:cond delay="0"/>
                                          </p:stCondLst>
                                        </p:cTn>
                                        <p:tgtEl>
                                          <p:spTgt spid="28">
                                            <p:txEl>
                                              <p:pRg st="0" end="0"/>
                                            </p:txEl>
                                          </p:spTgt>
                                        </p:tgtEl>
                                        <p:attrNameLst>
                                          <p:attrName>style.visibility</p:attrName>
                                        </p:attrNameLst>
                                      </p:cBhvr>
                                      <p:to>
                                        <p:strVal val="visible"/>
                                      </p:to>
                                    </p:set>
                                    <p:animEffect transition="in" filter="fade">
                                      <p:cBhvr>
                                        <p:cTn id="279" dur="500"/>
                                        <p:tgtEl>
                                          <p:spTgt spid="28">
                                            <p:txEl>
                                              <p:pRg st="0" end="0"/>
                                            </p:txEl>
                                          </p:spTgt>
                                        </p:tgtEl>
                                      </p:cBhvr>
                                    </p:animEffect>
                                  </p:childTnLst>
                                </p:cTn>
                              </p:par>
                              <p:par>
                                <p:cTn id="280" presetID="10" presetClass="entr" presetSubtype="0" fill="hold" nodeType="withEffect">
                                  <p:stCondLst>
                                    <p:cond delay="0"/>
                                  </p:stCondLst>
                                  <p:childTnLst>
                                    <p:set>
                                      <p:cBhvr>
                                        <p:cTn id="281" dur="1" fill="hold">
                                          <p:stCondLst>
                                            <p:cond delay="0"/>
                                          </p:stCondLst>
                                        </p:cTn>
                                        <p:tgtEl>
                                          <p:spTgt spid="107"/>
                                        </p:tgtEl>
                                        <p:attrNameLst>
                                          <p:attrName>style.visibility</p:attrName>
                                        </p:attrNameLst>
                                      </p:cBhvr>
                                      <p:to>
                                        <p:strVal val="visible"/>
                                      </p:to>
                                    </p:set>
                                    <p:animEffect transition="in" filter="fade">
                                      <p:cBhvr>
                                        <p:cTn id="282" dur="500"/>
                                        <p:tgtEl>
                                          <p:spTgt spid="107"/>
                                        </p:tgtEl>
                                      </p:cBhvr>
                                    </p:animEffect>
                                  </p:childTnLst>
                                </p:cTn>
                              </p:par>
                            </p:childTnLst>
                          </p:cTn>
                        </p:par>
                      </p:childTnLst>
                    </p:cTn>
                  </p:par>
                  <p:par>
                    <p:cTn id="283" fill="hold">
                      <p:stCondLst>
                        <p:cond delay="indefinite"/>
                      </p:stCondLst>
                      <p:childTnLst>
                        <p:par>
                          <p:cTn id="284" fill="hold">
                            <p:stCondLst>
                              <p:cond delay="0"/>
                            </p:stCondLst>
                            <p:childTnLst>
                              <p:par>
                                <p:cTn id="285" presetID="9" presetClass="emph" presetSubtype="0" grpId="2" nodeType="clickEffect">
                                  <p:stCondLst>
                                    <p:cond delay="0"/>
                                  </p:stCondLst>
                                  <p:childTnLst>
                                    <p:set>
                                      <p:cBhvr>
                                        <p:cTn id="286" dur="indefinite"/>
                                        <p:tgtEl>
                                          <p:spTgt spid="150"/>
                                        </p:tgtEl>
                                        <p:attrNameLst>
                                          <p:attrName>style.opacity</p:attrName>
                                        </p:attrNameLst>
                                      </p:cBhvr>
                                      <p:to>
                                        <p:strVal val="1"/>
                                      </p:to>
                                    </p:set>
                                    <p:animEffect filter="image" prLst="opacity: 1">
                                      <p:cBhvr rctx="IE">
                                        <p:cTn id="287" dur="indefinite"/>
                                        <p:tgtEl>
                                          <p:spTgt spid="150"/>
                                        </p:tgtEl>
                                      </p:cBhvr>
                                    </p:animEffect>
                                  </p:childTnLst>
                                </p:cTn>
                              </p:par>
                              <p:par>
                                <p:cTn id="288" presetID="9" presetClass="emph" presetSubtype="0" grpId="2" nodeType="withEffect">
                                  <p:stCondLst>
                                    <p:cond delay="0"/>
                                  </p:stCondLst>
                                  <p:childTnLst>
                                    <p:set>
                                      <p:cBhvr>
                                        <p:cTn id="289" dur="indefinite"/>
                                        <p:tgtEl>
                                          <p:spTgt spid="151"/>
                                        </p:tgtEl>
                                        <p:attrNameLst>
                                          <p:attrName>style.opacity</p:attrName>
                                        </p:attrNameLst>
                                      </p:cBhvr>
                                      <p:to>
                                        <p:strVal val="1"/>
                                      </p:to>
                                    </p:set>
                                    <p:animEffect filter="image" prLst="opacity: 1">
                                      <p:cBhvr rctx="IE">
                                        <p:cTn id="290" dur="indefinite"/>
                                        <p:tgtEl>
                                          <p:spTgt spid="151"/>
                                        </p:tgtEl>
                                      </p:cBhvr>
                                    </p:animEffect>
                                  </p:childTnLst>
                                </p:cTn>
                              </p:par>
                              <p:par>
                                <p:cTn id="291" presetID="9" presetClass="emph" presetSubtype="0" grpId="2" nodeType="withEffect">
                                  <p:stCondLst>
                                    <p:cond delay="0"/>
                                  </p:stCondLst>
                                  <p:childTnLst>
                                    <p:set>
                                      <p:cBhvr>
                                        <p:cTn id="292" dur="indefinite"/>
                                        <p:tgtEl>
                                          <p:spTgt spid="152"/>
                                        </p:tgtEl>
                                        <p:attrNameLst>
                                          <p:attrName>style.opacity</p:attrName>
                                        </p:attrNameLst>
                                      </p:cBhvr>
                                      <p:to>
                                        <p:strVal val="1"/>
                                      </p:to>
                                    </p:set>
                                    <p:animEffect filter="image" prLst="opacity: 1">
                                      <p:cBhvr rctx="IE">
                                        <p:cTn id="293" dur="indefinite"/>
                                        <p:tgtEl>
                                          <p:spTgt spid="152"/>
                                        </p:tgtEl>
                                      </p:cBhvr>
                                    </p:animEffect>
                                  </p:childTnLst>
                                </p:cTn>
                              </p:par>
                              <p:par>
                                <p:cTn id="294" presetID="9" presetClass="emph" presetSubtype="0" grpId="2" nodeType="withEffect">
                                  <p:stCondLst>
                                    <p:cond delay="0"/>
                                  </p:stCondLst>
                                  <p:childTnLst>
                                    <p:set>
                                      <p:cBhvr>
                                        <p:cTn id="295" dur="indefinite"/>
                                        <p:tgtEl>
                                          <p:spTgt spid="153"/>
                                        </p:tgtEl>
                                        <p:attrNameLst>
                                          <p:attrName>style.opacity</p:attrName>
                                        </p:attrNameLst>
                                      </p:cBhvr>
                                      <p:to>
                                        <p:strVal val="1"/>
                                      </p:to>
                                    </p:set>
                                    <p:animEffect filter="image" prLst="opacity: 1">
                                      <p:cBhvr rctx="IE">
                                        <p:cTn id="296" dur="indefinite"/>
                                        <p:tgtEl>
                                          <p:spTgt spid="153"/>
                                        </p:tgtEl>
                                      </p:cBhvr>
                                    </p:animEffect>
                                  </p:childTnLst>
                                </p:cTn>
                              </p:par>
                              <p:par>
                                <p:cTn id="297" presetID="9" presetClass="emph" presetSubtype="0" nodeType="withEffect">
                                  <p:stCondLst>
                                    <p:cond delay="0"/>
                                  </p:stCondLst>
                                  <p:childTnLst>
                                    <p:set>
                                      <p:cBhvr>
                                        <p:cTn id="298" dur="indefinite"/>
                                        <p:tgtEl>
                                          <p:spTgt spid="155"/>
                                        </p:tgtEl>
                                        <p:attrNameLst>
                                          <p:attrName>style.opacity</p:attrName>
                                        </p:attrNameLst>
                                      </p:cBhvr>
                                      <p:to>
                                        <p:strVal val="1"/>
                                      </p:to>
                                    </p:set>
                                    <p:animEffect filter="image" prLst="opacity: 1">
                                      <p:cBhvr rctx="IE">
                                        <p:cTn id="299" dur="indefinite"/>
                                        <p:tgtEl>
                                          <p:spTgt spid="155"/>
                                        </p:tgtEl>
                                      </p:cBhvr>
                                    </p:animEffect>
                                  </p:childTnLst>
                                </p:cTn>
                              </p:par>
                              <p:par>
                                <p:cTn id="300" presetID="9" presetClass="emph" presetSubtype="0" nodeType="withEffect">
                                  <p:stCondLst>
                                    <p:cond delay="0"/>
                                  </p:stCondLst>
                                  <p:childTnLst>
                                    <p:set>
                                      <p:cBhvr>
                                        <p:cTn id="301" dur="indefinite"/>
                                        <p:tgtEl>
                                          <p:spTgt spid="156"/>
                                        </p:tgtEl>
                                        <p:attrNameLst>
                                          <p:attrName>style.opacity</p:attrName>
                                        </p:attrNameLst>
                                      </p:cBhvr>
                                      <p:to>
                                        <p:strVal val="1"/>
                                      </p:to>
                                    </p:set>
                                    <p:animEffect filter="image" prLst="opacity: 1">
                                      <p:cBhvr rctx="IE">
                                        <p:cTn id="302" dur="indefinite"/>
                                        <p:tgtEl>
                                          <p:spTgt spid="156"/>
                                        </p:tgtEl>
                                      </p:cBhvr>
                                    </p:animEffect>
                                  </p:childTnLst>
                                </p:cTn>
                              </p:par>
                              <p:par>
                                <p:cTn id="303" presetID="9" presetClass="emph" presetSubtype="0" nodeType="withEffect">
                                  <p:stCondLst>
                                    <p:cond delay="0"/>
                                  </p:stCondLst>
                                  <p:childTnLst>
                                    <p:set>
                                      <p:cBhvr>
                                        <p:cTn id="304" dur="indefinite"/>
                                        <p:tgtEl>
                                          <p:spTgt spid="157"/>
                                        </p:tgtEl>
                                        <p:attrNameLst>
                                          <p:attrName>style.opacity</p:attrName>
                                        </p:attrNameLst>
                                      </p:cBhvr>
                                      <p:to>
                                        <p:strVal val="1"/>
                                      </p:to>
                                    </p:set>
                                    <p:animEffect filter="image" prLst="opacity: 1">
                                      <p:cBhvr rctx="IE">
                                        <p:cTn id="305" dur="indefinite"/>
                                        <p:tgtEl>
                                          <p:spTgt spid="157"/>
                                        </p:tgtEl>
                                      </p:cBhvr>
                                    </p:animEffect>
                                  </p:childTnLst>
                                </p:cTn>
                              </p:par>
                              <p:par>
                                <p:cTn id="306" presetID="9" presetClass="emph" presetSubtype="0" nodeType="withEffect">
                                  <p:stCondLst>
                                    <p:cond delay="0"/>
                                  </p:stCondLst>
                                  <p:childTnLst>
                                    <p:set>
                                      <p:cBhvr>
                                        <p:cTn id="307" dur="indefinite"/>
                                        <p:tgtEl>
                                          <p:spTgt spid="158"/>
                                        </p:tgtEl>
                                        <p:attrNameLst>
                                          <p:attrName>style.opacity</p:attrName>
                                        </p:attrNameLst>
                                      </p:cBhvr>
                                      <p:to>
                                        <p:strVal val="1"/>
                                      </p:to>
                                    </p:set>
                                    <p:animEffect filter="image" prLst="opacity: 1">
                                      <p:cBhvr rctx="IE">
                                        <p:cTn id="308" dur="indefinite"/>
                                        <p:tgtEl>
                                          <p:spTgt spid="158"/>
                                        </p:tgtEl>
                                      </p:cBhvr>
                                    </p:animEffect>
                                  </p:childTnLst>
                                </p:cTn>
                              </p:par>
                              <p:par>
                                <p:cTn id="309" presetID="9" presetClass="emph" presetSubtype="0" grpId="2" nodeType="withEffect">
                                  <p:stCondLst>
                                    <p:cond delay="0"/>
                                  </p:stCondLst>
                                  <p:childTnLst>
                                    <p:set>
                                      <p:cBhvr>
                                        <p:cTn id="310" dur="indefinite"/>
                                        <p:tgtEl>
                                          <p:spTgt spid="160"/>
                                        </p:tgtEl>
                                        <p:attrNameLst>
                                          <p:attrName>style.opacity</p:attrName>
                                        </p:attrNameLst>
                                      </p:cBhvr>
                                      <p:to>
                                        <p:strVal val="1"/>
                                      </p:to>
                                    </p:set>
                                    <p:animEffect filter="image" prLst="opacity: 1">
                                      <p:cBhvr rctx="IE">
                                        <p:cTn id="311" dur="indefinite"/>
                                        <p:tgtEl>
                                          <p:spTgt spid="160"/>
                                        </p:tgtEl>
                                      </p:cBhvr>
                                    </p:animEffect>
                                  </p:childTnLst>
                                </p:cTn>
                              </p:par>
                              <p:par>
                                <p:cTn id="312" presetID="9" presetClass="emph" presetSubtype="0" grpId="2" nodeType="withEffect">
                                  <p:stCondLst>
                                    <p:cond delay="0"/>
                                  </p:stCondLst>
                                  <p:childTnLst>
                                    <p:set>
                                      <p:cBhvr>
                                        <p:cTn id="313" dur="indefinite"/>
                                        <p:tgtEl>
                                          <p:spTgt spid="161"/>
                                        </p:tgtEl>
                                        <p:attrNameLst>
                                          <p:attrName>style.opacity</p:attrName>
                                        </p:attrNameLst>
                                      </p:cBhvr>
                                      <p:to>
                                        <p:strVal val="1"/>
                                      </p:to>
                                    </p:set>
                                    <p:animEffect filter="image" prLst="opacity: 1">
                                      <p:cBhvr rctx="IE">
                                        <p:cTn id="314" dur="indefinite"/>
                                        <p:tgtEl>
                                          <p:spTgt spid="161"/>
                                        </p:tgtEl>
                                      </p:cBhvr>
                                    </p:animEffect>
                                  </p:childTnLst>
                                </p:cTn>
                              </p:par>
                              <p:par>
                                <p:cTn id="315" presetID="9" presetClass="emph" presetSubtype="0" grpId="2" nodeType="withEffect">
                                  <p:stCondLst>
                                    <p:cond delay="0"/>
                                  </p:stCondLst>
                                  <p:childTnLst>
                                    <p:set>
                                      <p:cBhvr>
                                        <p:cTn id="316" dur="indefinite"/>
                                        <p:tgtEl>
                                          <p:spTgt spid="162"/>
                                        </p:tgtEl>
                                        <p:attrNameLst>
                                          <p:attrName>style.opacity</p:attrName>
                                        </p:attrNameLst>
                                      </p:cBhvr>
                                      <p:to>
                                        <p:strVal val="1"/>
                                      </p:to>
                                    </p:set>
                                    <p:animEffect filter="image" prLst="opacity: 1">
                                      <p:cBhvr rctx="IE">
                                        <p:cTn id="317" dur="indefinite"/>
                                        <p:tgtEl>
                                          <p:spTgt spid="162"/>
                                        </p:tgtEl>
                                      </p:cBhvr>
                                    </p:animEffect>
                                  </p:childTnLst>
                                </p:cTn>
                              </p:par>
                              <p:par>
                                <p:cTn id="318" presetID="9" presetClass="emph" presetSubtype="0" grpId="2" nodeType="withEffect">
                                  <p:stCondLst>
                                    <p:cond delay="0"/>
                                  </p:stCondLst>
                                  <p:childTnLst>
                                    <p:set>
                                      <p:cBhvr>
                                        <p:cTn id="319" dur="indefinite"/>
                                        <p:tgtEl>
                                          <p:spTgt spid="163"/>
                                        </p:tgtEl>
                                        <p:attrNameLst>
                                          <p:attrName>style.opacity</p:attrName>
                                        </p:attrNameLst>
                                      </p:cBhvr>
                                      <p:to>
                                        <p:strVal val="1"/>
                                      </p:to>
                                    </p:set>
                                    <p:animEffect filter="image" prLst="opacity: 1">
                                      <p:cBhvr rctx="IE">
                                        <p:cTn id="320" dur="indefinite"/>
                                        <p:tgtEl>
                                          <p:spTgt spid="163"/>
                                        </p:tgtEl>
                                      </p:cBhvr>
                                    </p:animEffect>
                                  </p:childTnLst>
                                </p:cTn>
                              </p:par>
                              <p:par>
                                <p:cTn id="321" presetID="9" presetClass="emph" presetSubtype="0" grpId="2" nodeType="withEffect">
                                  <p:stCondLst>
                                    <p:cond delay="0"/>
                                  </p:stCondLst>
                                  <p:childTnLst>
                                    <p:set>
                                      <p:cBhvr>
                                        <p:cTn id="322" dur="indefinite"/>
                                        <p:tgtEl>
                                          <p:spTgt spid="165"/>
                                        </p:tgtEl>
                                        <p:attrNameLst>
                                          <p:attrName>style.opacity</p:attrName>
                                        </p:attrNameLst>
                                      </p:cBhvr>
                                      <p:to>
                                        <p:strVal val="1"/>
                                      </p:to>
                                    </p:set>
                                    <p:animEffect filter="image" prLst="opacity: 1">
                                      <p:cBhvr rctx="IE">
                                        <p:cTn id="323" dur="indefinite"/>
                                        <p:tgtEl>
                                          <p:spTgt spid="165"/>
                                        </p:tgtEl>
                                      </p:cBhvr>
                                    </p:animEffect>
                                  </p:childTnLst>
                                </p:cTn>
                              </p:par>
                              <p:par>
                                <p:cTn id="324" presetID="9" presetClass="emph" presetSubtype="0" grpId="2" nodeType="withEffect">
                                  <p:stCondLst>
                                    <p:cond delay="0"/>
                                  </p:stCondLst>
                                  <p:childTnLst>
                                    <p:set>
                                      <p:cBhvr>
                                        <p:cTn id="325" dur="indefinite"/>
                                        <p:tgtEl>
                                          <p:spTgt spid="166"/>
                                        </p:tgtEl>
                                        <p:attrNameLst>
                                          <p:attrName>style.opacity</p:attrName>
                                        </p:attrNameLst>
                                      </p:cBhvr>
                                      <p:to>
                                        <p:strVal val="1"/>
                                      </p:to>
                                    </p:set>
                                    <p:animEffect filter="image" prLst="opacity: 1">
                                      <p:cBhvr rctx="IE">
                                        <p:cTn id="326" dur="indefinite"/>
                                        <p:tgtEl>
                                          <p:spTgt spid="166"/>
                                        </p:tgtEl>
                                      </p:cBhvr>
                                    </p:animEffect>
                                  </p:childTnLst>
                                </p:cTn>
                              </p:par>
                              <p:par>
                                <p:cTn id="327" presetID="9" presetClass="emph" presetSubtype="0" grpId="2" nodeType="withEffect">
                                  <p:stCondLst>
                                    <p:cond delay="0"/>
                                  </p:stCondLst>
                                  <p:childTnLst>
                                    <p:set>
                                      <p:cBhvr>
                                        <p:cTn id="328" dur="indefinite"/>
                                        <p:tgtEl>
                                          <p:spTgt spid="167"/>
                                        </p:tgtEl>
                                        <p:attrNameLst>
                                          <p:attrName>style.opacity</p:attrName>
                                        </p:attrNameLst>
                                      </p:cBhvr>
                                      <p:to>
                                        <p:strVal val="1"/>
                                      </p:to>
                                    </p:set>
                                    <p:animEffect filter="image" prLst="opacity: 1">
                                      <p:cBhvr rctx="IE">
                                        <p:cTn id="329" dur="indefinite"/>
                                        <p:tgtEl>
                                          <p:spTgt spid="167"/>
                                        </p:tgtEl>
                                      </p:cBhvr>
                                    </p:animEffect>
                                  </p:childTnLst>
                                </p:cTn>
                              </p:par>
                              <p:par>
                                <p:cTn id="330" presetID="9" presetClass="emph" presetSubtype="0" grpId="2" nodeType="withEffect">
                                  <p:stCondLst>
                                    <p:cond delay="0"/>
                                  </p:stCondLst>
                                  <p:childTnLst>
                                    <p:set>
                                      <p:cBhvr>
                                        <p:cTn id="331" dur="indefinite"/>
                                        <p:tgtEl>
                                          <p:spTgt spid="168"/>
                                        </p:tgtEl>
                                        <p:attrNameLst>
                                          <p:attrName>style.opacity</p:attrName>
                                        </p:attrNameLst>
                                      </p:cBhvr>
                                      <p:to>
                                        <p:strVal val="1"/>
                                      </p:to>
                                    </p:set>
                                    <p:animEffect filter="image" prLst="opacity: 1">
                                      <p:cBhvr rctx="IE">
                                        <p:cTn id="332" dur="indefinite"/>
                                        <p:tgtEl>
                                          <p:spTgt spid="168"/>
                                        </p:tgtEl>
                                      </p:cBhvr>
                                    </p:animEffect>
                                  </p:childTnLst>
                                </p:cTn>
                              </p:par>
                              <p:par>
                                <p:cTn id="333" presetID="9" presetClass="emph" presetSubtype="0" grpId="2" nodeType="withEffect">
                                  <p:stCondLst>
                                    <p:cond delay="0"/>
                                  </p:stCondLst>
                                  <p:childTnLst>
                                    <p:set>
                                      <p:cBhvr>
                                        <p:cTn id="334" dur="indefinite"/>
                                        <p:tgtEl>
                                          <p:spTgt spid="8">
                                            <p:txEl>
                                              <p:pRg st="0" end="0"/>
                                            </p:txEl>
                                          </p:spTgt>
                                        </p:tgtEl>
                                        <p:attrNameLst>
                                          <p:attrName>style.opacity</p:attrName>
                                        </p:attrNameLst>
                                      </p:cBhvr>
                                      <p:to>
                                        <p:strVal val="1"/>
                                      </p:to>
                                    </p:set>
                                    <p:animEffect filter="image" prLst="opacity: 1">
                                      <p:cBhvr rctx="IE">
                                        <p:cTn id="335" dur="indefinite"/>
                                        <p:tgtEl>
                                          <p:spTgt spid="8">
                                            <p:txEl>
                                              <p:pRg st="0" end="0"/>
                                            </p:txEl>
                                          </p:spTgt>
                                        </p:tgtEl>
                                      </p:cBhvr>
                                    </p:animEffect>
                                  </p:childTnLst>
                                </p:cTn>
                              </p:par>
                              <p:par>
                                <p:cTn id="336" presetID="9" presetClass="emph" presetSubtype="0" grpId="2" nodeType="withEffect">
                                  <p:stCondLst>
                                    <p:cond delay="0"/>
                                  </p:stCondLst>
                                  <p:childTnLst>
                                    <p:set>
                                      <p:cBhvr>
                                        <p:cTn id="337" dur="indefinite"/>
                                        <p:tgtEl>
                                          <p:spTgt spid="9">
                                            <p:txEl>
                                              <p:pRg st="0" end="0"/>
                                            </p:txEl>
                                          </p:spTgt>
                                        </p:tgtEl>
                                        <p:attrNameLst>
                                          <p:attrName>style.opacity</p:attrName>
                                        </p:attrNameLst>
                                      </p:cBhvr>
                                      <p:to>
                                        <p:strVal val="1"/>
                                      </p:to>
                                    </p:set>
                                    <p:animEffect filter="image" prLst="opacity: 1">
                                      <p:cBhvr rctx="IE">
                                        <p:cTn id="338" dur="indefinite"/>
                                        <p:tgtEl>
                                          <p:spTgt spid="9">
                                            <p:txEl>
                                              <p:pRg st="0" end="0"/>
                                            </p:txEl>
                                          </p:spTgt>
                                        </p:tgtEl>
                                      </p:cBhvr>
                                    </p:animEffect>
                                  </p:childTnLst>
                                </p:cTn>
                              </p:par>
                              <p:par>
                                <p:cTn id="339" presetID="9" presetClass="emph" presetSubtype="0" grpId="2" nodeType="withEffect">
                                  <p:stCondLst>
                                    <p:cond delay="0"/>
                                  </p:stCondLst>
                                  <p:childTnLst>
                                    <p:set>
                                      <p:cBhvr>
                                        <p:cTn id="340" dur="indefinite"/>
                                        <p:tgtEl>
                                          <p:spTgt spid="10">
                                            <p:txEl>
                                              <p:pRg st="0" end="0"/>
                                            </p:txEl>
                                          </p:spTgt>
                                        </p:tgtEl>
                                        <p:attrNameLst>
                                          <p:attrName>style.opacity</p:attrName>
                                        </p:attrNameLst>
                                      </p:cBhvr>
                                      <p:to>
                                        <p:strVal val="1"/>
                                      </p:to>
                                    </p:set>
                                    <p:animEffect filter="image" prLst="opacity: 1">
                                      <p:cBhvr rctx="IE">
                                        <p:cTn id="341" dur="indefinite"/>
                                        <p:tgtEl>
                                          <p:spTgt spid="10">
                                            <p:txEl>
                                              <p:pRg st="0" end="0"/>
                                            </p:txEl>
                                          </p:spTgt>
                                        </p:tgtEl>
                                      </p:cBhvr>
                                    </p:animEffect>
                                  </p:childTnLst>
                                </p:cTn>
                              </p:par>
                              <p:par>
                                <p:cTn id="342" presetID="9" presetClass="emph" presetSubtype="0" grpId="2" nodeType="withEffect">
                                  <p:stCondLst>
                                    <p:cond delay="0"/>
                                  </p:stCondLst>
                                  <p:childTnLst>
                                    <p:set>
                                      <p:cBhvr>
                                        <p:cTn id="343" dur="indefinite"/>
                                        <p:tgtEl>
                                          <p:spTgt spid="11">
                                            <p:txEl>
                                              <p:pRg st="0" end="0"/>
                                            </p:txEl>
                                          </p:spTgt>
                                        </p:tgtEl>
                                        <p:attrNameLst>
                                          <p:attrName>style.opacity</p:attrName>
                                        </p:attrNameLst>
                                      </p:cBhvr>
                                      <p:to>
                                        <p:strVal val="1"/>
                                      </p:to>
                                    </p:set>
                                    <p:animEffect filter="image" prLst="opacity: 1">
                                      <p:cBhvr rctx="IE">
                                        <p:cTn id="344" dur="indefinite"/>
                                        <p:tgtEl>
                                          <p:spTgt spid="11">
                                            <p:txEl>
                                              <p:pRg st="0" end="0"/>
                                            </p:txEl>
                                          </p:spTgt>
                                        </p:tgtEl>
                                      </p:cBhvr>
                                    </p:animEffect>
                                  </p:childTnLst>
                                </p:cTn>
                              </p:par>
                              <p:par>
                                <p:cTn id="345" presetID="9" presetClass="emph" presetSubtype="0" grpId="2" nodeType="withEffect">
                                  <p:stCondLst>
                                    <p:cond delay="0"/>
                                  </p:stCondLst>
                                  <p:childTnLst>
                                    <p:set>
                                      <p:cBhvr>
                                        <p:cTn id="346" dur="indefinite"/>
                                        <p:tgtEl>
                                          <p:spTgt spid="4">
                                            <p:txEl>
                                              <p:pRg st="0" end="0"/>
                                            </p:txEl>
                                          </p:spTgt>
                                        </p:tgtEl>
                                        <p:attrNameLst>
                                          <p:attrName>style.opacity</p:attrName>
                                        </p:attrNameLst>
                                      </p:cBhvr>
                                      <p:to>
                                        <p:strVal val="1"/>
                                      </p:to>
                                    </p:set>
                                    <p:animEffect filter="image" prLst="opacity: 1">
                                      <p:cBhvr rctx="IE">
                                        <p:cTn id="347" dur="indefinite"/>
                                        <p:tgtEl>
                                          <p:spTgt spid="4">
                                            <p:txEl>
                                              <p:pRg st="0" end="0"/>
                                            </p:txEl>
                                          </p:spTgt>
                                        </p:tgtEl>
                                      </p:cBhvr>
                                    </p:animEffect>
                                  </p:childTnLst>
                                </p:cTn>
                              </p:par>
                              <p:par>
                                <p:cTn id="348" presetID="9" presetClass="emph" presetSubtype="0" grpId="2" nodeType="withEffect">
                                  <p:stCondLst>
                                    <p:cond delay="0"/>
                                  </p:stCondLst>
                                  <p:childTnLst>
                                    <p:set>
                                      <p:cBhvr>
                                        <p:cTn id="349" dur="indefinite"/>
                                        <p:tgtEl>
                                          <p:spTgt spid="5">
                                            <p:txEl>
                                              <p:pRg st="0" end="0"/>
                                            </p:txEl>
                                          </p:spTgt>
                                        </p:tgtEl>
                                        <p:attrNameLst>
                                          <p:attrName>style.opacity</p:attrName>
                                        </p:attrNameLst>
                                      </p:cBhvr>
                                      <p:to>
                                        <p:strVal val="1"/>
                                      </p:to>
                                    </p:set>
                                    <p:animEffect filter="image" prLst="opacity: 1">
                                      <p:cBhvr rctx="IE">
                                        <p:cTn id="350" dur="indefinite"/>
                                        <p:tgtEl>
                                          <p:spTgt spid="5">
                                            <p:txEl>
                                              <p:pRg st="0" end="0"/>
                                            </p:txEl>
                                          </p:spTgt>
                                        </p:tgtEl>
                                      </p:cBhvr>
                                    </p:animEffect>
                                  </p:childTnLst>
                                </p:cTn>
                              </p:par>
                              <p:par>
                                <p:cTn id="351" presetID="9" presetClass="emph" presetSubtype="0" grpId="2" nodeType="withEffect">
                                  <p:stCondLst>
                                    <p:cond delay="0"/>
                                  </p:stCondLst>
                                  <p:childTnLst>
                                    <p:set>
                                      <p:cBhvr>
                                        <p:cTn id="352" dur="indefinite"/>
                                        <p:tgtEl>
                                          <p:spTgt spid="6">
                                            <p:txEl>
                                              <p:pRg st="0" end="0"/>
                                            </p:txEl>
                                          </p:spTgt>
                                        </p:tgtEl>
                                        <p:attrNameLst>
                                          <p:attrName>style.opacity</p:attrName>
                                        </p:attrNameLst>
                                      </p:cBhvr>
                                      <p:to>
                                        <p:strVal val="1"/>
                                      </p:to>
                                    </p:set>
                                    <p:animEffect filter="image" prLst="opacity: 1">
                                      <p:cBhvr rctx="IE">
                                        <p:cTn id="353" dur="indefinite"/>
                                        <p:tgtEl>
                                          <p:spTgt spid="6">
                                            <p:txEl>
                                              <p:pRg st="0" end="0"/>
                                            </p:txEl>
                                          </p:spTgt>
                                        </p:tgtEl>
                                      </p:cBhvr>
                                    </p:animEffect>
                                  </p:childTnLst>
                                </p:cTn>
                              </p:par>
                              <p:par>
                                <p:cTn id="354" presetID="9" presetClass="emph" presetSubtype="0" grpId="2" nodeType="withEffect">
                                  <p:stCondLst>
                                    <p:cond delay="0"/>
                                  </p:stCondLst>
                                  <p:childTnLst>
                                    <p:set>
                                      <p:cBhvr>
                                        <p:cTn id="355" dur="indefinite"/>
                                        <p:tgtEl>
                                          <p:spTgt spid="7">
                                            <p:txEl>
                                              <p:pRg st="0" end="0"/>
                                            </p:txEl>
                                          </p:spTgt>
                                        </p:tgtEl>
                                        <p:attrNameLst>
                                          <p:attrName>style.opacity</p:attrName>
                                        </p:attrNameLst>
                                      </p:cBhvr>
                                      <p:to>
                                        <p:strVal val="1"/>
                                      </p:to>
                                    </p:set>
                                    <p:animEffect filter="image" prLst="opacity: 1">
                                      <p:cBhvr rctx="IE">
                                        <p:cTn id="356" dur="indefinite"/>
                                        <p:tgtEl>
                                          <p:spTgt spid="7">
                                            <p:txEl>
                                              <p:pRg st="0" end="0"/>
                                            </p:txEl>
                                          </p:spTgt>
                                        </p:tgtEl>
                                      </p:cBhvr>
                                    </p:animEffect>
                                  </p:childTnLst>
                                </p:cTn>
                              </p:par>
                              <p:par>
                                <p:cTn id="357" presetID="9" presetClass="emph" presetSubtype="0" grpId="2" nodeType="withEffect">
                                  <p:stCondLst>
                                    <p:cond delay="0"/>
                                  </p:stCondLst>
                                  <p:childTnLst>
                                    <p:set>
                                      <p:cBhvr>
                                        <p:cTn id="358" dur="indefinite"/>
                                        <p:tgtEl>
                                          <p:spTgt spid="14"/>
                                        </p:tgtEl>
                                        <p:attrNameLst>
                                          <p:attrName>style.opacity</p:attrName>
                                        </p:attrNameLst>
                                      </p:cBhvr>
                                      <p:to>
                                        <p:strVal val="1"/>
                                      </p:to>
                                    </p:set>
                                    <p:animEffect filter="image" prLst="opacity: 1">
                                      <p:cBhvr rctx="IE">
                                        <p:cTn id="359" dur="indefinite"/>
                                        <p:tgtEl>
                                          <p:spTgt spid="14"/>
                                        </p:tgtEl>
                                      </p:cBhvr>
                                    </p:animEffect>
                                  </p:childTnLst>
                                </p:cTn>
                              </p:par>
                              <p:par>
                                <p:cTn id="360" presetID="9" presetClass="emph" presetSubtype="0" grpId="2" nodeType="withEffect">
                                  <p:stCondLst>
                                    <p:cond delay="0"/>
                                  </p:stCondLst>
                                  <p:childTnLst>
                                    <p:set>
                                      <p:cBhvr>
                                        <p:cTn id="361" dur="indefinite"/>
                                        <p:tgtEl>
                                          <p:spTgt spid="15"/>
                                        </p:tgtEl>
                                        <p:attrNameLst>
                                          <p:attrName>style.opacity</p:attrName>
                                        </p:attrNameLst>
                                      </p:cBhvr>
                                      <p:to>
                                        <p:strVal val="1"/>
                                      </p:to>
                                    </p:set>
                                    <p:animEffect filter="image" prLst="opacity: 1">
                                      <p:cBhvr rctx="IE">
                                        <p:cTn id="362" dur="indefinite"/>
                                        <p:tgtEl>
                                          <p:spTgt spid="15"/>
                                        </p:tgtEl>
                                      </p:cBhvr>
                                    </p:animEffect>
                                  </p:childTnLst>
                                </p:cTn>
                              </p:par>
                              <p:par>
                                <p:cTn id="363" presetID="9" presetClass="emph" presetSubtype="0" grpId="2" nodeType="withEffect">
                                  <p:stCondLst>
                                    <p:cond delay="0"/>
                                  </p:stCondLst>
                                  <p:childTnLst>
                                    <p:set>
                                      <p:cBhvr>
                                        <p:cTn id="364" dur="indefinite"/>
                                        <p:tgtEl>
                                          <p:spTgt spid="16"/>
                                        </p:tgtEl>
                                        <p:attrNameLst>
                                          <p:attrName>style.opacity</p:attrName>
                                        </p:attrNameLst>
                                      </p:cBhvr>
                                      <p:to>
                                        <p:strVal val="1"/>
                                      </p:to>
                                    </p:set>
                                    <p:animEffect filter="image" prLst="opacity: 1">
                                      <p:cBhvr rctx="IE">
                                        <p:cTn id="365" dur="indefinite"/>
                                        <p:tgtEl>
                                          <p:spTgt spid="16"/>
                                        </p:tgtEl>
                                      </p:cBhvr>
                                    </p:animEffect>
                                  </p:childTnLst>
                                </p:cTn>
                              </p:par>
                              <p:par>
                                <p:cTn id="366" presetID="9" presetClass="emph" presetSubtype="0" grpId="2" nodeType="withEffect">
                                  <p:stCondLst>
                                    <p:cond delay="0"/>
                                  </p:stCondLst>
                                  <p:childTnLst>
                                    <p:set>
                                      <p:cBhvr>
                                        <p:cTn id="367" dur="indefinite"/>
                                        <p:tgtEl>
                                          <p:spTgt spid="18"/>
                                        </p:tgtEl>
                                        <p:attrNameLst>
                                          <p:attrName>style.opacity</p:attrName>
                                        </p:attrNameLst>
                                      </p:cBhvr>
                                      <p:to>
                                        <p:strVal val="1"/>
                                      </p:to>
                                    </p:set>
                                    <p:animEffect filter="image" prLst="opacity: 1">
                                      <p:cBhvr rctx="IE">
                                        <p:cTn id="368" dur="indefinite"/>
                                        <p:tgtEl>
                                          <p:spTgt spid="18"/>
                                        </p:tgtEl>
                                      </p:cBhvr>
                                    </p:animEffect>
                                  </p:childTnLst>
                                </p:cTn>
                              </p:par>
                              <p:par>
                                <p:cTn id="369" presetID="9" presetClass="emph" presetSubtype="0" grpId="2" nodeType="withEffect">
                                  <p:stCondLst>
                                    <p:cond delay="0"/>
                                  </p:stCondLst>
                                  <p:childTnLst>
                                    <p:set>
                                      <p:cBhvr>
                                        <p:cTn id="370" dur="indefinite"/>
                                        <p:tgtEl>
                                          <p:spTgt spid="19"/>
                                        </p:tgtEl>
                                        <p:attrNameLst>
                                          <p:attrName>style.opacity</p:attrName>
                                        </p:attrNameLst>
                                      </p:cBhvr>
                                      <p:to>
                                        <p:strVal val="1"/>
                                      </p:to>
                                    </p:set>
                                    <p:animEffect filter="image" prLst="opacity: 1">
                                      <p:cBhvr rctx="IE">
                                        <p:cTn id="371" dur="indefinite"/>
                                        <p:tgtEl>
                                          <p:spTgt spid="19"/>
                                        </p:tgtEl>
                                      </p:cBhvr>
                                    </p:animEffect>
                                  </p:childTnLst>
                                </p:cTn>
                              </p:par>
                              <p:par>
                                <p:cTn id="372" presetID="9" presetClass="emph" presetSubtype="0" grpId="2" nodeType="withEffect">
                                  <p:stCondLst>
                                    <p:cond delay="0"/>
                                  </p:stCondLst>
                                  <p:childTnLst>
                                    <p:set>
                                      <p:cBhvr>
                                        <p:cTn id="373" dur="indefinite"/>
                                        <p:tgtEl>
                                          <p:spTgt spid="20"/>
                                        </p:tgtEl>
                                        <p:attrNameLst>
                                          <p:attrName>style.opacity</p:attrName>
                                        </p:attrNameLst>
                                      </p:cBhvr>
                                      <p:to>
                                        <p:strVal val="1"/>
                                      </p:to>
                                    </p:set>
                                    <p:animEffect filter="image" prLst="opacity: 1">
                                      <p:cBhvr rctx="IE">
                                        <p:cTn id="374" dur="indefinite"/>
                                        <p:tgtEl>
                                          <p:spTgt spid="20"/>
                                        </p:tgtEl>
                                      </p:cBhvr>
                                    </p:animEffect>
                                  </p:childTnLst>
                                </p:cTn>
                              </p:par>
                              <p:par>
                                <p:cTn id="375" presetID="9" presetClass="emph" presetSubtype="0" grpId="2" nodeType="withEffect">
                                  <p:stCondLst>
                                    <p:cond delay="0"/>
                                  </p:stCondLst>
                                  <p:childTnLst>
                                    <p:set>
                                      <p:cBhvr>
                                        <p:cTn id="376" dur="indefinite"/>
                                        <p:tgtEl>
                                          <p:spTgt spid="21"/>
                                        </p:tgtEl>
                                        <p:attrNameLst>
                                          <p:attrName>style.opacity</p:attrName>
                                        </p:attrNameLst>
                                      </p:cBhvr>
                                      <p:to>
                                        <p:strVal val="1"/>
                                      </p:to>
                                    </p:set>
                                    <p:animEffect filter="image" prLst="opacity: 1">
                                      <p:cBhvr rctx="IE">
                                        <p:cTn id="377" dur="indefinite"/>
                                        <p:tgtEl>
                                          <p:spTgt spid="21"/>
                                        </p:tgtEl>
                                      </p:cBhvr>
                                    </p:animEffect>
                                  </p:childTnLst>
                                </p:cTn>
                              </p:par>
                              <p:par>
                                <p:cTn id="378" presetID="9" presetClass="emph" presetSubtype="0" grpId="2" nodeType="withEffect">
                                  <p:stCondLst>
                                    <p:cond delay="0"/>
                                  </p:stCondLst>
                                  <p:childTnLst>
                                    <p:set>
                                      <p:cBhvr>
                                        <p:cTn id="379" dur="indefinite"/>
                                        <p:tgtEl>
                                          <p:spTgt spid="23"/>
                                        </p:tgtEl>
                                        <p:attrNameLst>
                                          <p:attrName>style.opacity</p:attrName>
                                        </p:attrNameLst>
                                      </p:cBhvr>
                                      <p:to>
                                        <p:strVal val="1"/>
                                      </p:to>
                                    </p:set>
                                    <p:animEffect filter="image" prLst="opacity: 1">
                                      <p:cBhvr rctx="IE">
                                        <p:cTn id="380" dur="indefinite"/>
                                        <p:tgtEl>
                                          <p:spTgt spid="23"/>
                                        </p:tgtEl>
                                      </p:cBhvr>
                                    </p:animEffect>
                                  </p:childTnLst>
                                </p:cTn>
                              </p:par>
                              <p:par>
                                <p:cTn id="381" presetID="9" presetClass="emph" presetSubtype="0" grpId="2" nodeType="withEffect">
                                  <p:stCondLst>
                                    <p:cond delay="0"/>
                                  </p:stCondLst>
                                  <p:childTnLst>
                                    <p:set>
                                      <p:cBhvr>
                                        <p:cTn id="382" dur="indefinite"/>
                                        <p:tgtEl>
                                          <p:spTgt spid="24">
                                            <p:txEl>
                                              <p:pRg st="0" end="0"/>
                                            </p:txEl>
                                          </p:spTgt>
                                        </p:tgtEl>
                                        <p:attrNameLst>
                                          <p:attrName>style.opacity</p:attrName>
                                        </p:attrNameLst>
                                      </p:cBhvr>
                                      <p:to>
                                        <p:strVal val="1"/>
                                      </p:to>
                                    </p:set>
                                    <p:animEffect filter="image" prLst="opacity: 1">
                                      <p:cBhvr rctx="IE">
                                        <p:cTn id="383" dur="indefinite"/>
                                        <p:tgtEl>
                                          <p:spTgt spid="24">
                                            <p:txEl>
                                              <p:pRg st="0" end="0"/>
                                            </p:txEl>
                                          </p:spTgt>
                                        </p:tgtEl>
                                      </p:cBhvr>
                                    </p:animEffect>
                                  </p:childTnLst>
                                </p:cTn>
                              </p:par>
                              <p:par>
                                <p:cTn id="384" presetID="9" presetClass="emph" presetSubtype="0" grpId="2" nodeType="withEffect">
                                  <p:stCondLst>
                                    <p:cond delay="0"/>
                                  </p:stCondLst>
                                  <p:childTnLst>
                                    <p:set>
                                      <p:cBhvr>
                                        <p:cTn id="385" dur="indefinite"/>
                                        <p:tgtEl>
                                          <p:spTgt spid="25">
                                            <p:txEl>
                                              <p:pRg st="0" end="0"/>
                                            </p:txEl>
                                          </p:spTgt>
                                        </p:tgtEl>
                                        <p:attrNameLst>
                                          <p:attrName>style.opacity</p:attrName>
                                        </p:attrNameLst>
                                      </p:cBhvr>
                                      <p:to>
                                        <p:strVal val="1"/>
                                      </p:to>
                                    </p:set>
                                    <p:animEffect filter="image" prLst="opacity: 1">
                                      <p:cBhvr rctx="IE">
                                        <p:cTn id="386" dur="indefinite"/>
                                        <p:tgtEl>
                                          <p:spTgt spid="25">
                                            <p:txEl>
                                              <p:pRg st="0" end="0"/>
                                            </p:txEl>
                                          </p:spTgt>
                                        </p:tgtEl>
                                      </p:cBhvr>
                                    </p:animEffect>
                                  </p:childTnLst>
                                </p:cTn>
                              </p:par>
                              <p:par>
                                <p:cTn id="387" presetID="9" presetClass="emph" presetSubtype="0" grpId="2" nodeType="withEffect">
                                  <p:stCondLst>
                                    <p:cond delay="0"/>
                                  </p:stCondLst>
                                  <p:childTnLst>
                                    <p:set>
                                      <p:cBhvr>
                                        <p:cTn id="388" dur="indefinite"/>
                                        <p:tgtEl>
                                          <p:spTgt spid="26">
                                            <p:txEl>
                                              <p:pRg st="0" end="0"/>
                                            </p:txEl>
                                          </p:spTgt>
                                        </p:tgtEl>
                                        <p:attrNameLst>
                                          <p:attrName>style.opacity</p:attrName>
                                        </p:attrNameLst>
                                      </p:cBhvr>
                                      <p:to>
                                        <p:strVal val="1"/>
                                      </p:to>
                                    </p:set>
                                    <p:animEffect filter="image" prLst="opacity: 1">
                                      <p:cBhvr rctx="IE">
                                        <p:cTn id="389" dur="indefinite"/>
                                        <p:tgtEl>
                                          <p:spTgt spid="26">
                                            <p:txEl>
                                              <p:pRg st="0" end="0"/>
                                            </p:txEl>
                                          </p:spTgt>
                                        </p:tgtEl>
                                      </p:cBhvr>
                                    </p:animEffect>
                                  </p:childTnLst>
                                </p:cTn>
                              </p:par>
                              <p:par>
                                <p:cTn id="390" presetID="9" presetClass="emph" presetSubtype="0" grpId="2" nodeType="withEffect">
                                  <p:stCondLst>
                                    <p:cond delay="0"/>
                                  </p:stCondLst>
                                  <p:childTnLst>
                                    <p:set>
                                      <p:cBhvr>
                                        <p:cTn id="391" dur="indefinite"/>
                                        <p:tgtEl>
                                          <p:spTgt spid="27">
                                            <p:txEl>
                                              <p:pRg st="0" end="0"/>
                                            </p:txEl>
                                          </p:spTgt>
                                        </p:tgtEl>
                                        <p:attrNameLst>
                                          <p:attrName>style.opacity</p:attrName>
                                        </p:attrNameLst>
                                      </p:cBhvr>
                                      <p:to>
                                        <p:strVal val="1"/>
                                      </p:to>
                                    </p:set>
                                    <p:animEffect filter="image" prLst="opacity: 1">
                                      <p:cBhvr rctx="IE">
                                        <p:cTn id="392" dur="indefinite"/>
                                        <p:tgtEl>
                                          <p:spTgt spid="27">
                                            <p:txEl>
                                              <p:pRg st="0" end="0"/>
                                            </p:txEl>
                                          </p:spTgt>
                                        </p:tgtEl>
                                      </p:cBhvr>
                                    </p:animEffect>
                                  </p:childTnLst>
                                </p:cTn>
                              </p:par>
                              <p:par>
                                <p:cTn id="393" presetID="9" presetClass="emph" presetSubtype="0" nodeType="withEffect">
                                  <p:stCondLst>
                                    <p:cond delay="0"/>
                                  </p:stCondLst>
                                  <p:childTnLst>
                                    <p:set>
                                      <p:cBhvr>
                                        <p:cTn id="394" dur="indefinite"/>
                                        <p:tgtEl>
                                          <p:spTgt spid="121"/>
                                        </p:tgtEl>
                                        <p:attrNameLst>
                                          <p:attrName>style.opacity</p:attrName>
                                        </p:attrNameLst>
                                      </p:cBhvr>
                                      <p:to>
                                        <p:strVal val="1"/>
                                      </p:to>
                                    </p:set>
                                    <p:animEffect filter="image" prLst="opacity: 1">
                                      <p:cBhvr rctx="IE">
                                        <p:cTn id="395" dur="indefinite"/>
                                        <p:tgtEl>
                                          <p:spTgt spid="121"/>
                                        </p:tgtEl>
                                      </p:cBhvr>
                                    </p:animEffect>
                                  </p:childTnLst>
                                </p:cTn>
                              </p:par>
                              <p:par>
                                <p:cTn id="396" presetID="9" presetClass="emph" presetSubtype="0" nodeType="withEffect">
                                  <p:stCondLst>
                                    <p:cond delay="0"/>
                                  </p:stCondLst>
                                  <p:childTnLst>
                                    <p:set>
                                      <p:cBhvr>
                                        <p:cTn id="397" dur="indefinite"/>
                                        <p:tgtEl>
                                          <p:spTgt spid="142"/>
                                        </p:tgtEl>
                                        <p:attrNameLst>
                                          <p:attrName>style.opacity</p:attrName>
                                        </p:attrNameLst>
                                      </p:cBhvr>
                                      <p:to>
                                        <p:strVal val="1"/>
                                      </p:to>
                                    </p:set>
                                    <p:animEffect filter="image" prLst="opacity: 1">
                                      <p:cBhvr rctx="IE">
                                        <p:cTn id="398" dur="indefinite"/>
                                        <p:tgtEl>
                                          <p:spTgt spid="142"/>
                                        </p:tgtEl>
                                      </p:cBhvr>
                                    </p:animEffect>
                                  </p:childTnLst>
                                </p:cTn>
                              </p:par>
                              <p:par>
                                <p:cTn id="399" presetID="9" presetClass="emph" presetSubtype="0" nodeType="withEffect">
                                  <p:stCondLst>
                                    <p:cond delay="0"/>
                                  </p:stCondLst>
                                  <p:childTnLst>
                                    <p:set>
                                      <p:cBhvr>
                                        <p:cTn id="400" dur="indefinite"/>
                                        <p:tgtEl>
                                          <p:spTgt spid="205"/>
                                        </p:tgtEl>
                                        <p:attrNameLst>
                                          <p:attrName>style.opacity</p:attrName>
                                        </p:attrNameLst>
                                      </p:cBhvr>
                                      <p:to>
                                        <p:strVal val="1"/>
                                      </p:to>
                                    </p:set>
                                    <p:animEffect filter="image" prLst="opacity: 1">
                                      <p:cBhvr rctx="IE">
                                        <p:cTn id="401" dur="indefinite"/>
                                        <p:tgtEl>
                                          <p:spTgt spid="205"/>
                                        </p:tgtEl>
                                      </p:cBhvr>
                                    </p:animEffect>
                                  </p:childTnLst>
                                </p:cTn>
                              </p:par>
                              <p:par>
                                <p:cTn id="402" presetID="9" presetClass="emph" presetSubtype="0" nodeType="withEffect">
                                  <p:stCondLst>
                                    <p:cond delay="0"/>
                                  </p:stCondLst>
                                  <p:childTnLst>
                                    <p:set>
                                      <p:cBhvr>
                                        <p:cTn id="403" dur="indefinite"/>
                                        <p:tgtEl>
                                          <p:spTgt spid="241"/>
                                        </p:tgtEl>
                                        <p:attrNameLst>
                                          <p:attrName>style.opacity</p:attrName>
                                        </p:attrNameLst>
                                      </p:cBhvr>
                                      <p:to>
                                        <p:strVal val="1"/>
                                      </p:to>
                                    </p:set>
                                    <p:animEffect filter="image" prLst="opacity: 1">
                                      <p:cBhvr rctx="IE">
                                        <p:cTn id="404" dur="indefinite"/>
                                        <p:tgtEl>
                                          <p:spTgt spid="2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0" grpId="0" animBg="1"/>
      <p:bldP spid="150" grpId="1" animBg="1"/>
      <p:bldP spid="150" grpId="2" animBg="1"/>
      <p:bldP spid="151" grpId="0" animBg="1"/>
      <p:bldP spid="151" grpId="1" animBg="1"/>
      <p:bldP spid="151" grpId="2" animBg="1"/>
      <p:bldP spid="152" grpId="0" animBg="1"/>
      <p:bldP spid="152" grpId="1" animBg="1"/>
      <p:bldP spid="152" grpId="2" animBg="1"/>
      <p:bldP spid="153" grpId="0" animBg="1"/>
      <p:bldP spid="153" grpId="1" animBg="1"/>
      <p:bldP spid="153" grpId="2" animBg="1"/>
      <p:bldP spid="154" grpId="0" animBg="1"/>
      <p:bldP spid="160" grpId="0" animBg="1"/>
      <p:bldP spid="160" grpId="1" animBg="1"/>
      <p:bldP spid="160" grpId="2" animBg="1"/>
      <p:bldP spid="161" grpId="0" animBg="1"/>
      <p:bldP spid="161" grpId="1" animBg="1"/>
      <p:bldP spid="161" grpId="2" animBg="1"/>
      <p:bldP spid="162" grpId="0" animBg="1"/>
      <p:bldP spid="162" grpId="1" animBg="1"/>
      <p:bldP spid="162" grpId="2" animBg="1"/>
      <p:bldP spid="163" grpId="0" animBg="1"/>
      <p:bldP spid="163" grpId="1" animBg="1"/>
      <p:bldP spid="163" grpId="2" animBg="1"/>
      <p:bldP spid="164" grpId="0" animBg="1"/>
      <p:bldP spid="165" grpId="0" animBg="1"/>
      <p:bldP spid="165" grpId="1" animBg="1"/>
      <p:bldP spid="165" grpId="2" animBg="1"/>
      <p:bldP spid="166" grpId="0" animBg="1"/>
      <p:bldP spid="166" grpId="1" animBg="1"/>
      <p:bldP spid="166" grpId="2" animBg="1"/>
      <p:bldP spid="167" grpId="0" animBg="1"/>
      <p:bldP spid="167" grpId="1" animBg="1"/>
      <p:bldP spid="167" grpId="2" animBg="1"/>
      <p:bldP spid="168" grpId="0" animBg="1"/>
      <p:bldP spid="168" grpId="1" animBg="1"/>
      <p:bldP spid="168" grpId="2" animBg="1"/>
      <p:bldP spid="169" grpId="0" animBg="1"/>
      <p:bldP spid="8" grpId="0" build="p"/>
      <p:bldP spid="8" grpId="1" build="p"/>
      <p:bldP spid="8" grpId="2" build="p"/>
      <p:bldP spid="9" grpId="0" build="p"/>
      <p:bldP spid="9" grpId="1" build="p"/>
      <p:bldP spid="9" grpId="2" build="p"/>
      <p:bldP spid="10" grpId="0" build="p"/>
      <p:bldP spid="10" grpId="1" build="p"/>
      <p:bldP spid="10" grpId="2" build="p"/>
      <p:bldP spid="11" grpId="0" build="p"/>
      <p:bldP spid="11" grpId="1" build="p"/>
      <p:bldP spid="11" grpId="2" build="p"/>
      <p:bldP spid="12" grpId="0" build="p"/>
      <p:bldP spid="4" grpId="0" build="p"/>
      <p:bldP spid="4" grpId="1" build="p"/>
      <p:bldP spid="4" grpId="2" build="p"/>
      <p:bldP spid="5" grpId="0" build="p"/>
      <p:bldP spid="5" grpId="1" build="p"/>
      <p:bldP spid="5" grpId="2" build="p"/>
      <p:bldP spid="6" grpId="0" build="p"/>
      <p:bldP spid="6" grpId="1" build="p"/>
      <p:bldP spid="6" grpId="2" build="p"/>
      <p:bldP spid="7" grpId="0" build="p"/>
      <p:bldP spid="7" grpId="1" build="p"/>
      <p:bldP spid="7" grpId="2" build="p"/>
      <p:bldP spid="13" grpId="0" build="p"/>
      <p:bldP spid="14" grpId="0"/>
      <p:bldP spid="14" grpId="1"/>
      <p:bldP spid="14" grpId="2"/>
      <p:bldP spid="15" grpId="0"/>
      <p:bldP spid="15" grpId="1"/>
      <p:bldP spid="15" grpId="2"/>
      <p:bldP spid="16" grpId="0"/>
      <p:bldP spid="16" grpId="1"/>
      <p:bldP spid="16" grpId="2"/>
      <p:bldP spid="17" grpId="0"/>
      <p:bldP spid="18" grpId="0"/>
      <p:bldP spid="18" grpId="1"/>
      <p:bldP spid="18" grpId="2"/>
      <p:bldP spid="19" grpId="0"/>
      <p:bldP spid="19" grpId="1"/>
      <p:bldP spid="19" grpId="2"/>
      <p:bldP spid="20" grpId="0"/>
      <p:bldP spid="20" grpId="1"/>
      <p:bldP spid="20" grpId="2"/>
      <p:bldP spid="21" grpId="0"/>
      <p:bldP spid="21" grpId="1"/>
      <p:bldP spid="21" grpId="2"/>
      <p:bldP spid="22" grpId="0"/>
      <p:bldP spid="23" grpId="0"/>
      <p:bldP spid="23" grpId="1"/>
      <p:bldP spid="23" grpId="2"/>
      <p:bldP spid="24" grpId="0" build="p"/>
      <p:bldP spid="24" grpId="1" build="p"/>
      <p:bldP spid="24" grpId="2" build="p"/>
      <p:bldP spid="25" grpId="0" build="p"/>
      <p:bldP spid="25" grpId="1" build="p"/>
      <p:bldP spid="25" grpId="2" build="p"/>
      <p:bldP spid="26" grpId="0" build="p"/>
      <p:bldP spid="26" grpId="1" build="p"/>
      <p:bldP spid="26" grpId="2" build="p"/>
      <p:bldP spid="27" grpId="0" build="p"/>
      <p:bldP spid="27" grpId="1" build="p"/>
      <p:bldP spid="27" grpId="2" build="p"/>
      <p:bldP spid="28"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737"/>
        <p:cNvGrpSpPr/>
        <p:nvPr/>
      </p:nvGrpSpPr>
      <p:grpSpPr>
        <a:xfrm>
          <a:off x="0" y="0"/>
          <a:ext cx="0" cy="0"/>
          <a:chOff x="0" y="0"/>
          <a:chExt cx="0" cy="0"/>
        </a:xfrm>
      </p:grpSpPr>
      <p:sp>
        <p:nvSpPr>
          <p:cNvPr id="124" name="Rectangle 123">
            <a:extLst>
              <a:ext uri="{FF2B5EF4-FFF2-40B4-BE49-F238E27FC236}">
                <a16:creationId xmlns:a16="http://schemas.microsoft.com/office/drawing/2014/main" id="{72167D39-879E-AF4B-9948-4A79737DD8EF}"/>
              </a:ext>
            </a:extLst>
          </p:cNvPr>
          <p:cNvSpPr/>
          <p:nvPr/>
        </p:nvSpPr>
        <p:spPr bwMode="auto">
          <a:xfrm>
            <a:off x="394937" y="1048487"/>
            <a:ext cx="2000815" cy="5477347"/>
          </a:xfrm>
          <a:prstGeom prst="rect">
            <a:avLst/>
          </a:prstGeom>
          <a:noFill/>
          <a:ln w="12700" cap="rnd">
            <a:solidFill>
              <a:srgbClr val="0078D7"/>
            </a:solidFill>
            <a:miter lim="800000"/>
            <a:headEnd/>
            <a:tailEnd/>
          </a:ln>
          <a:effectLst/>
          <a:extLst/>
        </p:spPr>
        <p:txBody>
          <a:bodyPr wrap="none" rtlCol="0" anchor="ct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25" name="Rectangle 124">
            <a:extLst>
              <a:ext uri="{FF2B5EF4-FFF2-40B4-BE49-F238E27FC236}">
                <a16:creationId xmlns:a16="http://schemas.microsoft.com/office/drawing/2014/main" id="{8E0A4BB6-0FF1-5F49-8EB2-617AB9C8FA9C}"/>
              </a:ext>
            </a:extLst>
          </p:cNvPr>
          <p:cNvSpPr/>
          <p:nvPr/>
        </p:nvSpPr>
        <p:spPr bwMode="auto">
          <a:xfrm>
            <a:off x="2743710" y="1048487"/>
            <a:ext cx="2000815" cy="5477347"/>
          </a:xfrm>
          <a:prstGeom prst="rect">
            <a:avLst/>
          </a:prstGeom>
          <a:noFill/>
          <a:ln w="12700" cap="rnd">
            <a:solidFill>
              <a:srgbClr val="0078D7"/>
            </a:solidFill>
            <a:miter lim="800000"/>
            <a:headEnd/>
            <a:tailEnd/>
          </a:ln>
          <a:effectLst/>
          <a:extLst/>
        </p:spPr>
        <p:txBody>
          <a:bodyPr wrap="none" rtlCol="0" anchor="ct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63" name="Rectangle 162">
            <a:extLst>
              <a:ext uri="{FF2B5EF4-FFF2-40B4-BE49-F238E27FC236}">
                <a16:creationId xmlns:a16="http://schemas.microsoft.com/office/drawing/2014/main" id="{C32D9C9B-F0DB-3A46-85AD-59B6B54C3FC5}"/>
              </a:ext>
            </a:extLst>
          </p:cNvPr>
          <p:cNvSpPr/>
          <p:nvPr/>
        </p:nvSpPr>
        <p:spPr bwMode="auto">
          <a:xfrm>
            <a:off x="5094911" y="1048487"/>
            <a:ext cx="2000815" cy="5477347"/>
          </a:xfrm>
          <a:prstGeom prst="rect">
            <a:avLst/>
          </a:prstGeom>
          <a:noFill/>
          <a:ln w="12700" cap="rnd">
            <a:solidFill>
              <a:srgbClr val="0078D7"/>
            </a:solidFill>
            <a:miter lim="800000"/>
            <a:headEnd/>
            <a:tailEnd/>
          </a:ln>
          <a:effectLst/>
          <a:extLst/>
        </p:spPr>
        <p:txBody>
          <a:bodyPr wrap="none" rtlCol="0" anchor="ct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64" name="Rectangle 163">
            <a:extLst>
              <a:ext uri="{FF2B5EF4-FFF2-40B4-BE49-F238E27FC236}">
                <a16:creationId xmlns:a16="http://schemas.microsoft.com/office/drawing/2014/main" id="{C2AF3C42-4C40-C145-96A2-11628F7FDC66}"/>
              </a:ext>
            </a:extLst>
          </p:cNvPr>
          <p:cNvSpPr/>
          <p:nvPr/>
        </p:nvSpPr>
        <p:spPr bwMode="auto">
          <a:xfrm>
            <a:off x="7446114" y="1048487"/>
            <a:ext cx="2000815" cy="5477347"/>
          </a:xfrm>
          <a:prstGeom prst="rect">
            <a:avLst/>
          </a:prstGeom>
          <a:noFill/>
          <a:ln w="12700" cap="rnd">
            <a:solidFill>
              <a:srgbClr val="0078D7"/>
            </a:solidFill>
            <a:miter lim="800000"/>
            <a:headEnd/>
            <a:tailEnd/>
          </a:ln>
          <a:effectLst/>
          <a:extLst/>
        </p:spPr>
        <p:txBody>
          <a:bodyPr wrap="none" rtlCol="0" anchor="ct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65" name="Rectangle 164">
            <a:extLst>
              <a:ext uri="{FF2B5EF4-FFF2-40B4-BE49-F238E27FC236}">
                <a16:creationId xmlns:a16="http://schemas.microsoft.com/office/drawing/2014/main" id="{EC3C7815-FB4C-5242-80AE-21A69D66D3F1}"/>
              </a:ext>
            </a:extLst>
          </p:cNvPr>
          <p:cNvSpPr/>
          <p:nvPr/>
        </p:nvSpPr>
        <p:spPr bwMode="auto">
          <a:xfrm>
            <a:off x="9802187" y="1048487"/>
            <a:ext cx="2000815" cy="5477347"/>
          </a:xfrm>
          <a:prstGeom prst="rect">
            <a:avLst/>
          </a:prstGeom>
          <a:noFill/>
          <a:ln w="12700" cap="rnd">
            <a:solidFill>
              <a:srgbClr val="0078D7"/>
            </a:solidFill>
            <a:miter lim="800000"/>
            <a:headEnd/>
            <a:tailEnd/>
          </a:ln>
          <a:effectLst/>
          <a:extLst/>
        </p:spPr>
        <p:txBody>
          <a:bodyPr wrap="none" rtlCol="0" anchor="ct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cxnSp>
        <p:nvCxnSpPr>
          <p:cNvPr id="168" name="Shape 770">
            <a:extLst>
              <a:ext uri="{FF2B5EF4-FFF2-40B4-BE49-F238E27FC236}">
                <a16:creationId xmlns:a16="http://schemas.microsoft.com/office/drawing/2014/main" id="{27C19805-C278-D245-8023-40FC97B516A0}"/>
              </a:ext>
            </a:extLst>
          </p:cNvPr>
          <p:cNvCxnSpPr/>
          <p:nvPr/>
        </p:nvCxnSpPr>
        <p:spPr>
          <a:xfrm>
            <a:off x="396903" y="1545493"/>
            <a:ext cx="1996882" cy="0"/>
          </a:xfrm>
          <a:prstGeom prst="straightConnector1">
            <a:avLst/>
          </a:prstGeom>
          <a:noFill/>
          <a:ln w="12700" cap="flat" cmpd="sng">
            <a:solidFill>
              <a:srgbClr val="0078D7"/>
            </a:solidFill>
            <a:prstDash val="solid"/>
            <a:round/>
            <a:headEnd type="none" w="lg" len="lg"/>
            <a:tailEnd type="none" w="lg" len="lg"/>
          </a:ln>
        </p:spPr>
      </p:cxnSp>
      <p:cxnSp>
        <p:nvCxnSpPr>
          <p:cNvPr id="169" name="Shape 770">
            <a:extLst>
              <a:ext uri="{FF2B5EF4-FFF2-40B4-BE49-F238E27FC236}">
                <a16:creationId xmlns:a16="http://schemas.microsoft.com/office/drawing/2014/main" id="{4FC1EA20-16F5-8D4D-846C-00E2EC549ECF}"/>
              </a:ext>
            </a:extLst>
          </p:cNvPr>
          <p:cNvCxnSpPr/>
          <p:nvPr/>
        </p:nvCxnSpPr>
        <p:spPr>
          <a:xfrm>
            <a:off x="2745676" y="1545493"/>
            <a:ext cx="1996882" cy="0"/>
          </a:xfrm>
          <a:prstGeom prst="straightConnector1">
            <a:avLst/>
          </a:prstGeom>
          <a:noFill/>
          <a:ln w="12700" cap="flat" cmpd="sng">
            <a:solidFill>
              <a:srgbClr val="0078D7"/>
            </a:solidFill>
            <a:prstDash val="solid"/>
            <a:round/>
            <a:headEnd type="none" w="lg" len="lg"/>
            <a:tailEnd type="none" w="lg" len="lg"/>
          </a:ln>
        </p:spPr>
      </p:cxnSp>
      <p:cxnSp>
        <p:nvCxnSpPr>
          <p:cNvPr id="170" name="Shape 770">
            <a:extLst>
              <a:ext uri="{FF2B5EF4-FFF2-40B4-BE49-F238E27FC236}">
                <a16:creationId xmlns:a16="http://schemas.microsoft.com/office/drawing/2014/main" id="{F3E02D27-41F2-D942-856E-A1E05CB96964}"/>
              </a:ext>
            </a:extLst>
          </p:cNvPr>
          <p:cNvCxnSpPr/>
          <p:nvPr/>
        </p:nvCxnSpPr>
        <p:spPr>
          <a:xfrm>
            <a:off x="5096877" y="1545493"/>
            <a:ext cx="1996882" cy="0"/>
          </a:xfrm>
          <a:prstGeom prst="straightConnector1">
            <a:avLst/>
          </a:prstGeom>
          <a:noFill/>
          <a:ln w="12700" cap="flat" cmpd="sng">
            <a:solidFill>
              <a:srgbClr val="0078D7"/>
            </a:solidFill>
            <a:prstDash val="solid"/>
            <a:round/>
            <a:headEnd type="none" w="lg" len="lg"/>
            <a:tailEnd type="none" w="lg" len="lg"/>
          </a:ln>
        </p:spPr>
      </p:cxnSp>
      <p:cxnSp>
        <p:nvCxnSpPr>
          <p:cNvPr id="173" name="Shape 770">
            <a:extLst>
              <a:ext uri="{FF2B5EF4-FFF2-40B4-BE49-F238E27FC236}">
                <a16:creationId xmlns:a16="http://schemas.microsoft.com/office/drawing/2014/main" id="{38E117A2-BCAA-2044-8996-D46DEA554D07}"/>
              </a:ext>
            </a:extLst>
          </p:cNvPr>
          <p:cNvCxnSpPr/>
          <p:nvPr/>
        </p:nvCxnSpPr>
        <p:spPr>
          <a:xfrm>
            <a:off x="7448080" y="1545493"/>
            <a:ext cx="1996882" cy="0"/>
          </a:xfrm>
          <a:prstGeom prst="straightConnector1">
            <a:avLst/>
          </a:prstGeom>
          <a:noFill/>
          <a:ln w="12700" cap="flat" cmpd="sng">
            <a:solidFill>
              <a:srgbClr val="0078D7"/>
            </a:solidFill>
            <a:prstDash val="solid"/>
            <a:round/>
            <a:headEnd type="none" w="lg" len="lg"/>
            <a:tailEnd type="none" w="lg" len="lg"/>
          </a:ln>
        </p:spPr>
      </p:cxnSp>
      <p:cxnSp>
        <p:nvCxnSpPr>
          <p:cNvPr id="174" name="Shape 770">
            <a:extLst>
              <a:ext uri="{FF2B5EF4-FFF2-40B4-BE49-F238E27FC236}">
                <a16:creationId xmlns:a16="http://schemas.microsoft.com/office/drawing/2014/main" id="{BC94594C-AD66-9441-808B-40AC7C6EB994}"/>
              </a:ext>
            </a:extLst>
          </p:cNvPr>
          <p:cNvCxnSpPr/>
          <p:nvPr/>
        </p:nvCxnSpPr>
        <p:spPr>
          <a:xfrm>
            <a:off x="9804153" y="1545493"/>
            <a:ext cx="1996882" cy="0"/>
          </a:xfrm>
          <a:prstGeom prst="straightConnector1">
            <a:avLst/>
          </a:prstGeom>
          <a:noFill/>
          <a:ln w="12700" cap="flat" cmpd="sng">
            <a:solidFill>
              <a:srgbClr val="0078D7"/>
            </a:solidFill>
            <a:prstDash val="solid"/>
            <a:round/>
            <a:headEnd type="none" w="lg" len="lg"/>
            <a:tailEnd type="none" w="lg" len="lg"/>
          </a:ln>
        </p:spPr>
      </p:cxnSp>
      <p:sp>
        <p:nvSpPr>
          <p:cNvPr id="175" name="Freeform 3">
            <a:extLst>
              <a:ext uri="{FF2B5EF4-FFF2-40B4-BE49-F238E27FC236}">
                <a16:creationId xmlns:a16="http://schemas.microsoft.com/office/drawing/2014/main" id="{72AD0948-59AE-0548-98A0-83B9392765F5}"/>
              </a:ext>
            </a:extLst>
          </p:cNvPr>
          <p:cNvSpPr/>
          <p:nvPr/>
        </p:nvSpPr>
        <p:spPr bwMode="auto">
          <a:xfrm rot="10800000">
            <a:off x="398566" y="2723459"/>
            <a:ext cx="1993557" cy="140045"/>
          </a:xfrm>
          <a:custGeom>
            <a:avLst/>
            <a:gdLst>
              <a:gd name="connsiteX0" fmla="*/ 0 w 914400"/>
              <a:gd name="connsiteY0" fmla="*/ 453081 h 461319"/>
              <a:gd name="connsiteX1" fmla="*/ 453081 w 914400"/>
              <a:gd name="connsiteY1" fmla="*/ 0 h 461319"/>
              <a:gd name="connsiteX2" fmla="*/ 914400 w 914400"/>
              <a:gd name="connsiteY2" fmla="*/ 461319 h 461319"/>
            </a:gdLst>
            <a:ahLst/>
            <a:cxnLst>
              <a:cxn ang="0">
                <a:pos x="connsiteX0" y="connsiteY0"/>
              </a:cxn>
              <a:cxn ang="0">
                <a:pos x="connsiteX1" y="connsiteY1"/>
              </a:cxn>
              <a:cxn ang="0">
                <a:pos x="connsiteX2" y="connsiteY2"/>
              </a:cxn>
            </a:cxnLst>
            <a:rect l="l" t="t" r="r" b="b"/>
            <a:pathLst>
              <a:path w="914400" h="461319">
                <a:moveTo>
                  <a:pt x="0" y="453081"/>
                </a:moveTo>
                <a:lnTo>
                  <a:pt x="453081" y="0"/>
                </a:lnTo>
                <a:lnTo>
                  <a:pt x="914400" y="461319"/>
                </a:lnTo>
              </a:path>
            </a:pathLst>
          </a:custGeom>
          <a:noFill/>
          <a:ln w="12700" cap="rnd">
            <a:solidFill>
              <a:srgbClr val="0078D7"/>
            </a:solidFill>
            <a:miter lim="800000"/>
            <a:headEnd/>
            <a:tailEnd/>
          </a:ln>
          <a:effectLst/>
          <a:extLst/>
        </p:spPr>
        <p:txBody>
          <a:bodyPr rtlCol="0" anchor="ctr"/>
          <a:lstStyle/>
          <a:p>
            <a:pPr algn="ctr"/>
            <a:endParaRPr lang="en-US"/>
          </a:p>
        </p:txBody>
      </p:sp>
      <p:sp>
        <p:nvSpPr>
          <p:cNvPr id="176" name="Freeform 177">
            <a:extLst>
              <a:ext uri="{FF2B5EF4-FFF2-40B4-BE49-F238E27FC236}">
                <a16:creationId xmlns:a16="http://schemas.microsoft.com/office/drawing/2014/main" id="{867C4347-9887-D346-AE86-590266E87D51}"/>
              </a:ext>
            </a:extLst>
          </p:cNvPr>
          <p:cNvSpPr/>
          <p:nvPr/>
        </p:nvSpPr>
        <p:spPr bwMode="auto">
          <a:xfrm rot="10800000">
            <a:off x="2747339" y="2723459"/>
            <a:ext cx="1993557" cy="140045"/>
          </a:xfrm>
          <a:custGeom>
            <a:avLst/>
            <a:gdLst>
              <a:gd name="connsiteX0" fmla="*/ 0 w 914400"/>
              <a:gd name="connsiteY0" fmla="*/ 453081 h 461319"/>
              <a:gd name="connsiteX1" fmla="*/ 453081 w 914400"/>
              <a:gd name="connsiteY1" fmla="*/ 0 h 461319"/>
              <a:gd name="connsiteX2" fmla="*/ 914400 w 914400"/>
              <a:gd name="connsiteY2" fmla="*/ 461319 h 461319"/>
            </a:gdLst>
            <a:ahLst/>
            <a:cxnLst>
              <a:cxn ang="0">
                <a:pos x="connsiteX0" y="connsiteY0"/>
              </a:cxn>
              <a:cxn ang="0">
                <a:pos x="connsiteX1" y="connsiteY1"/>
              </a:cxn>
              <a:cxn ang="0">
                <a:pos x="connsiteX2" y="connsiteY2"/>
              </a:cxn>
            </a:cxnLst>
            <a:rect l="l" t="t" r="r" b="b"/>
            <a:pathLst>
              <a:path w="914400" h="461319">
                <a:moveTo>
                  <a:pt x="0" y="453081"/>
                </a:moveTo>
                <a:lnTo>
                  <a:pt x="453081" y="0"/>
                </a:lnTo>
                <a:lnTo>
                  <a:pt x="914400" y="461319"/>
                </a:lnTo>
              </a:path>
            </a:pathLst>
          </a:custGeom>
          <a:noFill/>
          <a:ln w="12700" cap="rnd">
            <a:solidFill>
              <a:srgbClr val="0078D7"/>
            </a:solidFill>
            <a:miter lim="800000"/>
            <a:headEnd/>
            <a:tailEnd/>
          </a:ln>
          <a:effectLst/>
          <a:extLst/>
        </p:spPr>
        <p:txBody>
          <a:bodyPr rtlCol="0" anchor="ctr"/>
          <a:lstStyle/>
          <a:p>
            <a:pPr algn="ctr"/>
            <a:endParaRPr lang="en-US"/>
          </a:p>
        </p:txBody>
      </p:sp>
      <p:sp>
        <p:nvSpPr>
          <p:cNvPr id="177" name="Freeform 179">
            <a:extLst>
              <a:ext uri="{FF2B5EF4-FFF2-40B4-BE49-F238E27FC236}">
                <a16:creationId xmlns:a16="http://schemas.microsoft.com/office/drawing/2014/main" id="{3BB99882-3C63-394A-A953-D3A9964F1A64}"/>
              </a:ext>
            </a:extLst>
          </p:cNvPr>
          <p:cNvSpPr/>
          <p:nvPr/>
        </p:nvSpPr>
        <p:spPr bwMode="auto">
          <a:xfrm rot="10800000">
            <a:off x="5098540" y="2723460"/>
            <a:ext cx="1993557" cy="140045"/>
          </a:xfrm>
          <a:custGeom>
            <a:avLst/>
            <a:gdLst>
              <a:gd name="connsiteX0" fmla="*/ 0 w 914400"/>
              <a:gd name="connsiteY0" fmla="*/ 453081 h 461319"/>
              <a:gd name="connsiteX1" fmla="*/ 453081 w 914400"/>
              <a:gd name="connsiteY1" fmla="*/ 0 h 461319"/>
              <a:gd name="connsiteX2" fmla="*/ 914400 w 914400"/>
              <a:gd name="connsiteY2" fmla="*/ 461319 h 461319"/>
            </a:gdLst>
            <a:ahLst/>
            <a:cxnLst>
              <a:cxn ang="0">
                <a:pos x="connsiteX0" y="connsiteY0"/>
              </a:cxn>
              <a:cxn ang="0">
                <a:pos x="connsiteX1" y="connsiteY1"/>
              </a:cxn>
              <a:cxn ang="0">
                <a:pos x="connsiteX2" y="connsiteY2"/>
              </a:cxn>
            </a:cxnLst>
            <a:rect l="l" t="t" r="r" b="b"/>
            <a:pathLst>
              <a:path w="914400" h="461319">
                <a:moveTo>
                  <a:pt x="0" y="453081"/>
                </a:moveTo>
                <a:lnTo>
                  <a:pt x="453081" y="0"/>
                </a:lnTo>
                <a:lnTo>
                  <a:pt x="914400" y="461319"/>
                </a:lnTo>
              </a:path>
            </a:pathLst>
          </a:custGeom>
          <a:noFill/>
          <a:ln w="12700" cap="rnd">
            <a:solidFill>
              <a:srgbClr val="0078D7"/>
            </a:solidFill>
            <a:miter lim="800000"/>
            <a:headEnd/>
            <a:tailEnd/>
          </a:ln>
          <a:effectLst/>
          <a:extLst/>
        </p:spPr>
        <p:txBody>
          <a:bodyPr rtlCol="0" anchor="ctr"/>
          <a:lstStyle/>
          <a:p>
            <a:pPr algn="ctr"/>
            <a:endParaRPr lang="en-US"/>
          </a:p>
        </p:txBody>
      </p:sp>
      <p:sp>
        <p:nvSpPr>
          <p:cNvPr id="178" name="Freeform 181">
            <a:extLst>
              <a:ext uri="{FF2B5EF4-FFF2-40B4-BE49-F238E27FC236}">
                <a16:creationId xmlns:a16="http://schemas.microsoft.com/office/drawing/2014/main" id="{8065A2EF-B7C2-6746-93DA-24ACAB3F7714}"/>
              </a:ext>
            </a:extLst>
          </p:cNvPr>
          <p:cNvSpPr/>
          <p:nvPr/>
        </p:nvSpPr>
        <p:spPr bwMode="auto">
          <a:xfrm rot="10800000">
            <a:off x="7449743" y="2723459"/>
            <a:ext cx="1993557" cy="140045"/>
          </a:xfrm>
          <a:custGeom>
            <a:avLst/>
            <a:gdLst>
              <a:gd name="connsiteX0" fmla="*/ 0 w 914400"/>
              <a:gd name="connsiteY0" fmla="*/ 453081 h 461319"/>
              <a:gd name="connsiteX1" fmla="*/ 453081 w 914400"/>
              <a:gd name="connsiteY1" fmla="*/ 0 h 461319"/>
              <a:gd name="connsiteX2" fmla="*/ 914400 w 914400"/>
              <a:gd name="connsiteY2" fmla="*/ 461319 h 461319"/>
            </a:gdLst>
            <a:ahLst/>
            <a:cxnLst>
              <a:cxn ang="0">
                <a:pos x="connsiteX0" y="connsiteY0"/>
              </a:cxn>
              <a:cxn ang="0">
                <a:pos x="connsiteX1" y="connsiteY1"/>
              </a:cxn>
              <a:cxn ang="0">
                <a:pos x="connsiteX2" y="connsiteY2"/>
              </a:cxn>
            </a:cxnLst>
            <a:rect l="l" t="t" r="r" b="b"/>
            <a:pathLst>
              <a:path w="914400" h="461319">
                <a:moveTo>
                  <a:pt x="0" y="453081"/>
                </a:moveTo>
                <a:lnTo>
                  <a:pt x="453081" y="0"/>
                </a:lnTo>
                <a:lnTo>
                  <a:pt x="914400" y="461319"/>
                </a:lnTo>
              </a:path>
            </a:pathLst>
          </a:custGeom>
          <a:noFill/>
          <a:ln w="12700" cap="rnd">
            <a:solidFill>
              <a:srgbClr val="0078D7"/>
            </a:solidFill>
            <a:miter lim="800000"/>
            <a:headEnd/>
            <a:tailEnd/>
          </a:ln>
          <a:effectLst/>
          <a:extLst/>
        </p:spPr>
        <p:txBody>
          <a:bodyPr rtlCol="0" anchor="ctr"/>
          <a:lstStyle/>
          <a:p>
            <a:pPr algn="ctr"/>
            <a:endParaRPr lang="en-US"/>
          </a:p>
        </p:txBody>
      </p:sp>
      <p:sp>
        <p:nvSpPr>
          <p:cNvPr id="179" name="Freeform 183">
            <a:extLst>
              <a:ext uri="{FF2B5EF4-FFF2-40B4-BE49-F238E27FC236}">
                <a16:creationId xmlns:a16="http://schemas.microsoft.com/office/drawing/2014/main" id="{D43B6448-9D10-C24C-9E04-2E4A57405994}"/>
              </a:ext>
            </a:extLst>
          </p:cNvPr>
          <p:cNvSpPr/>
          <p:nvPr/>
        </p:nvSpPr>
        <p:spPr bwMode="auto">
          <a:xfrm rot="10800000">
            <a:off x="9805816" y="2723460"/>
            <a:ext cx="1993557" cy="140045"/>
          </a:xfrm>
          <a:custGeom>
            <a:avLst/>
            <a:gdLst>
              <a:gd name="connsiteX0" fmla="*/ 0 w 914400"/>
              <a:gd name="connsiteY0" fmla="*/ 453081 h 461319"/>
              <a:gd name="connsiteX1" fmla="*/ 453081 w 914400"/>
              <a:gd name="connsiteY1" fmla="*/ 0 h 461319"/>
              <a:gd name="connsiteX2" fmla="*/ 914400 w 914400"/>
              <a:gd name="connsiteY2" fmla="*/ 461319 h 461319"/>
            </a:gdLst>
            <a:ahLst/>
            <a:cxnLst>
              <a:cxn ang="0">
                <a:pos x="connsiteX0" y="connsiteY0"/>
              </a:cxn>
              <a:cxn ang="0">
                <a:pos x="connsiteX1" y="connsiteY1"/>
              </a:cxn>
              <a:cxn ang="0">
                <a:pos x="connsiteX2" y="connsiteY2"/>
              </a:cxn>
            </a:cxnLst>
            <a:rect l="l" t="t" r="r" b="b"/>
            <a:pathLst>
              <a:path w="914400" h="461319">
                <a:moveTo>
                  <a:pt x="0" y="453081"/>
                </a:moveTo>
                <a:lnTo>
                  <a:pt x="453081" y="0"/>
                </a:lnTo>
                <a:lnTo>
                  <a:pt x="914400" y="461319"/>
                </a:lnTo>
              </a:path>
            </a:pathLst>
          </a:custGeom>
          <a:noFill/>
          <a:ln w="12700" cap="rnd">
            <a:solidFill>
              <a:srgbClr val="0078D7"/>
            </a:solidFill>
            <a:miter lim="800000"/>
            <a:headEnd/>
            <a:tailEnd/>
          </a:ln>
          <a:effectLst/>
          <a:extLst/>
        </p:spPr>
        <p:txBody>
          <a:bodyPr rtlCol="0" anchor="ctr"/>
          <a:lstStyle/>
          <a:p>
            <a:pPr algn="ctr"/>
            <a:endParaRPr lang="en-US"/>
          </a:p>
        </p:txBody>
      </p:sp>
      <p:sp>
        <p:nvSpPr>
          <p:cNvPr id="180" name="Freeform: Shape 57">
            <a:extLst>
              <a:ext uri="{FF2B5EF4-FFF2-40B4-BE49-F238E27FC236}">
                <a16:creationId xmlns:a16="http://schemas.microsoft.com/office/drawing/2014/main" id="{21704B71-C352-9C45-A571-9DA0114F67F8}"/>
              </a:ext>
            </a:extLst>
          </p:cNvPr>
          <p:cNvSpPr/>
          <p:nvPr/>
        </p:nvSpPr>
        <p:spPr bwMode="auto">
          <a:xfrm>
            <a:off x="394937" y="5500999"/>
            <a:ext cx="2000815" cy="1032215"/>
          </a:xfrm>
          <a:custGeom>
            <a:avLst/>
            <a:gdLst>
              <a:gd name="connsiteX0" fmla="*/ 0 w 2000815"/>
              <a:gd name="connsiteY0" fmla="*/ 0 h 1032215"/>
              <a:gd name="connsiteX1" fmla="*/ 1002670 w 2000815"/>
              <a:gd name="connsiteY1" fmla="*/ 136493 h 1032215"/>
              <a:gd name="connsiteX2" fmla="*/ 2000815 w 2000815"/>
              <a:gd name="connsiteY2" fmla="*/ 616 h 1032215"/>
              <a:gd name="connsiteX3" fmla="*/ 2000815 w 2000815"/>
              <a:gd name="connsiteY3" fmla="*/ 1032215 h 1032215"/>
              <a:gd name="connsiteX4" fmla="*/ 0 w 2000815"/>
              <a:gd name="connsiteY4" fmla="*/ 1032215 h 1032215"/>
              <a:gd name="connsiteX5" fmla="*/ 0 w 2000815"/>
              <a:gd name="connsiteY5" fmla="*/ 0 h 1032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00815" h="1032215">
                <a:moveTo>
                  <a:pt x="0" y="0"/>
                </a:moveTo>
                <a:lnTo>
                  <a:pt x="1002670" y="136493"/>
                </a:lnTo>
                <a:lnTo>
                  <a:pt x="2000815" y="616"/>
                </a:lnTo>
                <a:lnTo>
                  <a:pt x="2000815" y="1032215"/>
                </a:lnTo>
                <a:lnTo>
                  <a:pt x="0" y="1032215"/>
                </a:lnTo>
                <a:lnTo>
                  <a:pt x="0" y="0"/>
                </a:lnTo>
                <a:close/>
              </a:path>
            </a:pathLst>
          </a:custGeom>
          <a:solidFill>
            <a:srgbClr val="0078D7"/>
          </a:solidFill>
          <a:ln w="12700" cap="rnd">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81" name="Freeform: Shape 56">
            <a:extLst>
              <a:ext uri="{FF2B5EF4-FFF2-40B4-BE49-F238E27FC236}">
                <a16:creationId xmlns:a16="http://schemas.microsoft.com/office/drawing/2014/main" id="{6388B124-F08D-DB4A-914C-A14FD4F27904}"/>
              </a:ext>
            </a:extLst>
          </p:cNvPr>
          <p:cNvSpPr/>
          <p:nvPr/>
        </p:nvSpPr>
        <p:spPr bwMode="auto">
          <a:xfrm>
            <a:off x="2743710" y="5500999"/>
            <a:ext cx="2000815" cy="1032215"/>
          </a:xfrm>
          <a:custGeom>
            <a:avLst/>
            <a:gdLst>
              <a:gd name="connsiteX0" fmla="*/ 0 w 2000815"/>
              <a:gd name="connsiteY0" fmla="*/ 0 h 1032215"/>
              <a:gd name="connsiteX1" fmla="*/ 1002670 w 2000815"/>
              <a:gd name="connsiteY1" fmla="*/ 136493 h 1032215"/>
              <a:gd name="connsiteX2" fmla="*/ 2000815 w 2000815"/>
              <a:gd name="connsiteY2" fmla="*/ 616 h 1032215"/>
              <a:gd name="connsiteX3" fmla="*/ 2000815 w 2000815"/>
              <a:gd name="connsiteY3" fmla="*/ 1032215 h 1032215"/>
              <a:gd name="connsiteX4" fmla="*/ 0 w 2000815"/>
              <a:gd name="connsiteY4" fmla="*/ 1032215 h 1032215"/>
              <a:gd name="connsiteX5" fmla="*/ 0 w 2000815"/>
              <a:gd name="connsiteY5" fmla="*/ 0 h 1032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00815" h="1032215">
                <a:moveTo>
                  <a:pt x="0" y="0"/>
                </a:moveTo>
                <a:lnTo>
                  <a:pt x="1002670" y="136493"/>
                </a:lnTo>
                <a:lnTo>
                  <a:pt x="2000815" y="616"/>
                </a:lnTo>
                <a:lnTo>
                  <a:pt x="2000815" y="1032215"/>
                </a:lnTo>
                <a:lnTo>
                  <a:pt x="0" y="1032215"/>
                </a:lnTo>
                <a:lnTo>
                  <a:pt x="0" y="0"/>
                </a:lnTo>
                <a:close/>
              </a:path>
            </a:pathLst>
          </a:custGeom>
          <a:solidFill>
            <a:srgbClr val="0078D7"/>
          </a:solidFill>
          <a:ln w="12700" cap="rnd">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82" name="Freeform: Shape 55">
            <a:extLst>
              <a:ext uri="{FF2B5EF4-FFF2-40B4-BE49-F238E27FC236}">
                <a16:creationId xmlns:a16="http://schemas.microsoft.com/office/drawing/2014/main" id="{95D9A2B1-6DE4-554B-9776-B2B871260E58}"/>
              </a:ext>
            </a:extLst>
          </p:cNvPr>
          <p:cNvSpPr/>
          <p:nvPr/>
        </p:nvSpPr>
        <p:spPr bwMode="auto">
          <a:xfrm>
            <a:off x="5094911" y="5500999"/>
            <a:ext cx="2000815" cy="1032215"/>
          </a:xfrm>
          <a:custGeom>
            <a:avLst/>
            <a:gdLst>
              <a:gd name="connsiteX0" fmla="*/ 0 w 2000815"/>
              <a:gd name="connsiteY0" fmla="*/ 0 h 1032215"/>
              <a:gd name="connsiteX1" fmla="*/ 1002670 w 2000815"/>
              <a:gd name="connsiteY1" fmla="*/ 136493 h 1032215"/>
              <a:gd name="connsiteX2" fmla="*/ 2000815 w 2000815"/>
              <a:gd name="connsiteY2" fmla="*/ 616 h 1032215"/>
              <a:gd name="connsiteX3" fmla="*/ 2000815 w 2000815"/>
              <a:gd name="connsiteY3" fmla="*/ 1032215 h 1032215"/>
              <a:gd name="connsiteX4" fmla="*/ 0 w 2000815"/>
              <a:gd name="connsiteY4" fmla="*/ 1032215 h 1032215"/>
              <a:gd name="connsiteX5" fmla="*/ 0 w 2000815"/>
              <a:gd name="connsiteY5" fmla="*/ 0 h 1032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00815" h="1032215">
                <a:moveTo>
                  <a:pt x="0" y="0"/>
                </a:moveTo>
                <a:lnTo>
                  <a:pt x="1002670" y="136493"/>
                </a:lnTo>
                <a:lnTo>
                  <a:pt x="2000815" y="616"/>
                </a:lnTo>
                <a:lnTo>
                  <a:pt x="2000815" y="1032215"/>
                </a:lnTo>
                <a:lnTo>
                  <a:pt x="0" y="1032215"/>
                </a:lnTo>
                <a:lnTo>
                  <a:pt x="0" y="0"/>
                </a:lnTo>
                <a:close/>
              </a:path>
            </a:pathLst>
          </a:custGeom>
          <a:solidFill>
            <a:srgbClr val="0078D7"/>
          </a:solidFill>
          <a:ln w="12700" cap="rnd">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83" name="Freeform: Shape 54">
            <a:extLst>
              <a:ext uri="{FF2B5EF4-FFF2-40B4-BE49-F238E27FC236}">
                <a16:creationId xmlns:a16="http://schemas.microsoft.com/office/drawing/2014/main" id="{AE023985-F71E-FA44-B196-1FA3E7B23736}"/>
              </a:ext>
            </a:extLst>
          </p:cNvPr>
          <p:cNvSpPr/>
          <p:nvPr/>
        </p:nvSpPr>
        <p:spPr bwMode="auto">
          <a:xfrm>
            <a:off x="7446114" y="5500999"/>
            <a:ext cx="2000815" cy="1032215"/>
          </a:xfrm>
          <a:custGeom>
            <a:avLst/>
            <a:gdLst>
              <a:gd name="connsiteX0" fmla="*/ 0 w 2000815"/>
              <a:gd name="connsiteY0" fmla="*/ 0 h 1032215"/>
              <a:gd name="connsiteX1" fmla="*/ 1002670 w 2000815"/>
              <a:gd name="connsiteY1" fmla="*/ 136493 h 1032215"/>
              <a:gd name="connsiteX2" fmla="*/ 2000815 w 2000815"/>
              <a:gd name="connsiteY2" fmla="*/ 616 h 1032215"/>
              <a:gd name="connsiteX3" fmla="*/ 2000815 w 2000815"/>
              <a:gd name="connsiteY3" fmla="*/ 1032215 h 1032215"/>
              <a:gd name="connsiteX4" fmla="*/ 0 w 2000815"/>
              <a:gd name="connsiteY4" fmla="*/ 1032215 h 1032215"/>
              <a:gd name="connsiteX5" fmla="*/ 0 w 2000815"/>
              <a:gd name="connsiteY5" fmla="*/ 0 h 1032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00815" h="1032215">
                <a:moveTo>
                  <a:pt x="0" y="0"/>
                </a:moveTo>
                <a:lnTo>
                  <a:pt x="1002670" y="136493"/>
                </a:lnTo>
                <a:lnTo>
                  <a:pt x="2000815" y="616"/>
                </a:lnTo>
                <a:lnTo>
                  <a:pt x="2000815" y="1032215"/>
                </a:lnTo>
                <a:lnTo>
                  <a:pt x="0" y="1032215"/>
                </a:lnTo>
                <a:lnTo>
                  <a:pt x="0" y="0"/>
                </a:lnTo>
                <a:close/>
              </a:path>
            </a:pathLst>
          </a:custGeom>
          <a:solidFill>
            <a:srgbClr val="0078D7"/>
          </a:solidFill>
          <a:ln w="12700" cap="rnd">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84" name="Freeform: Shape 53">
            <a:extLst>
              <a:ext uri="{FF2B5EF4-FFF2-40B4-BE49-F238E27FC236}">
                <a16:creationId xmlns:a16="http://schemas.microsoft.com/office/drawing/2014/main" id="{AFFAFEA6-AD02-3E42-8FCD-98BC74358589}"/>
              </a:ext>
            </a:extLst>
          </p:cNvPr>
          <p:cNvSpPr/>
          <p:nvPr/>
        </p:nvSpPr>
        <p:spPr bwMode="auto">
          <a:xfrm>
            <a:off x="9802187" y="5500999"/>
            <a:ext cx="2000815" cy="1032215"/>
          </a:xfrm>
          <a:custGeom>
            <a:avLst/>
            <a:gdLst>
              <a:gd name="connsiteX0" fmla="*/ 0 w 2000815"/>
              <a:gd name="connsiteY0" fmla="*/ 0 h 1032215"/>
              <a:gd name="connsiteX1" fmla="*/ 1002670 w 2000815"/>
              <a:gd name="connsiteY1" fmla="*/ 136493 h 1032215"/>
              <a:gd name="connsiteX2" fmla="*/ 2000815 w 2000815"/>
              <a:gd name="connsiteY2" fmla="*/ 616 h 1032215"/>
              <a:gd name="connsiteX3" fmla="*/ 2000815 w 2000815"/>
              <a:gd name="connsiteY3" fmla="*/ 1032215 h 1032215"/>
              <a:gd name="connsiteX4" fmla="*/ 0 w 2000815"/>
              <a:gd name="connsiteY4" fmla="*/ 1032215 h 1032215"/>
              <a:gd name="connsiteX5" fmla="*/ 0 w 2000815"/>
              <a:gd name="connsiteY5" fmla="*/ 0 h 1032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00815" h="1032215">
                <a:moveTo>
                  <a:pt x="0" y="0"/>
                </a:moveTo>
                <a:lnTo>
                  <a:pt x="1002670" y="136493"/>
                </a:lnTo>
                <a:lnTo>
                  <a:pt x="2000815" y="616"/>
                </a:lnTo>
                <a:lnTo>
                  <a:pt x="2000815" y="1032215"/>
                </a:lnTo>
                <a:lnTo>
                  <a:pt x="0" y="1032215"/>
                </a:lnTo>
                <a:lnTo>
                  <a:pt x="0" y="0"/>
                </a:lnTo>
                <a:close/>
              </a:path>
            </a:pathLst>
          </a:custGeom>
          <a:solidFill>
            <a:srgbClr val="0078D7"/>
          </a:solidFill>
          <a:ln w="12700" cap="rnd">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38" name="Shape 738"/>
          <p:cNvSpPr txBox="1">
            <a:spLocks noGrp="1"/>
          </p:cNvSpPr>
          <p:nvPr>
            <p:ph type="title"/>
          </p:nvPr>
        </p:nvSpPr>
        <p:spPr/>
        <p:txBody>
          <a:bodyPr/>
          <a:lstStyle/>
          <a:p>
            <a:r>
              <a:rPr lang="en-US">
                <a:sym typeface="Source Sans Pro"/>
              </a:rPr>
              <a:t>SECURITY</a:t>
            </a:r>
            <a:endParaRPr lang="en-US" dirty="0">
              <a:sym typeface="Source Sans Pro"/>
            </a:endParaRPr>
          </a:p>
        </p:txBody>
      </p:sp>
      <p:sp>
        <p:nvSpPr>
          <p:cNvPr id="10" name="Text Placeholder 9">
            <a:extLst>
              <a:ext uri="{FF2B5EF4-FFF2-40B4-BE49-F238E27FC236}">
                <a16:creationId xmlns:a16="http://schemas.microsoft.com/office/drawing/2014/main" id="{722F4ACD-92CD-4FD2-B948-42868DDD829F}"/>
              </a:ext>
            </a:extLst>
          </p:cNvPr>
          <p:cNvSpPr>
            <a:spLocks noGrp="1"/>
          </p:cNvSpPr>
          <p:nvPr>
            <p:ph type="body" sz="quarter" idx="12"/>
          </p:nvPr>
        </p:nvSpPr>
        <p:spPr>
          <a:xfrm>
            <a:off x="319651" y="3530518"/>
            <a:ext cx="2134380" cy="480131"/>
          </a:xfrm>
        </p:spPr>
        <p:txBody>
          <a:bodyPr/>
          <a:lstStyle/>
          <a:p>
            <a:r>
              <a:rPr lang="en-US" dirty="0">
                <a:sym typeface="Source Sans Pro"/>
              </a:rPr>
              <a:t>Intrusion detection</a:t>
            </a:r>
            <a:br>
              <a:rPr lang="en-US" dirty="0">
                <a:sym typeface="Source Sans Pro"/>
              </a:rPr>
            </a:br>
            <a:r>
              <a:rPr lang="en-US" dirty="0">
                <a:sym typeface="Source Sans Pro"/>
              </a:rPr>
              <a:t> </a:t>
            </a:r>
            <a:r>
              <a:rPr lang="en-US" spc="-40" dirty="0">
                <a:sym typeface="Source Sans Pro"/>
              </a:rPr>
              <a:t>and predictive analytics</a:t>
            </a:r>
          </a:p>
        </p:txBody>
      </p:sp>
      <p:sp>
        <p:nvSpPr>
          <p:cNvPr id="11" name="Text Placeholder 10">
            <a:extLst>
              <a:ext uri="{FF2B5EF4-FFF2-40B4-BE49-F238E27FC236}">
                <a16:creationId xmlns:a16="http://schemas.microsoft.com/office/drawing/2014/main" id="{9CEB15E7-23D7-4681-8F23-A7EF7C7645F5}"/>
              </a:ext>
            </a:extLst>
          </p:cNvPr>
          <p:cNvSpPr>
            <a:spLocks noGrp="1"/>
          </p:cNvSpPr>
          <p:nvPr>
            <p:ph type="body" sz="quarter" idx="13"/>
          </p:nvPr>
        </p:nvSpPr>
        <p:spPr>
          <a:xfrm>
            <a:off x="2815630" y="3530518"/>
            <a:ext cx="1851471" cy="480131"/>
          </a:xfrm>
        </p:spPr>
        <p:txBody>
          <a:bodyPr/>
          <a:lstStyle/>
          <a:p>
            <a:r>
              <a:rPr lang="en-US" dirty="0">
                <a:sym typeface="Source Sans Pro"/>
              </a:rPr>
              <a:t>Security </a:t>
            </a:r>
            <a:br>
              <a:rPr lang="en-US" dirty="0">
                <a:sym typeface="Source Sans Pro"/>
              </a:rPr>
            </a:br>
            <a:r>
              <a:rPr lang="en-US" dirty="0">
                <a:sym typeface="Source Sans Pro"/>
              </a:rPr>
              <a:t>intelligence </a:t>
            </a:r>
          </a:p>
        </p:txBody>
      </p:sp>
      <p:sp>
        <p:nvSpPr>
          <p:cNvPr id="12" name="Text Placeholder 11">
            <a:extLst>
              <a:ext uri="{FF2B5EF4-FFF2-40B4-BE49-F238E27FC236}">
                <a16:creationId xmlns:a16="http://schemas.microsoft.com/office/drawing/2014/main" id="{F4CC8662-DB35-465C-B335-A2EE6004FC62}"/>
              </a:ext>
            </a:extLst>
          </p:cNvPr>
          <p:cNvSpPr>
            <a:spLocks noGrp="1"/>
          </p:cNvSpPr>
          <p:nvPr>
            <p:ph type="body" sz="quarter" idx="14"/>
          </p:nvPr>
        </p:nvSpPr>
        <p:spPr>
          <a:xfrm>
            <a:off x="5170155" y="3530518"/>
            <a:ext cx="1851471" cy="480131"/>
          </a:xfrm>
        </p:spPr>
        <p:txBody>
          <a:bodyPr/>
          <a:lstStyle/>
          <a:p>
            <a:r>
              <a:rPr lang="en-US" dirty="0">
                <a:sym typeface="Source Sans Pro"/>
              </a:rPr>
              <a:t>Fraud detection </a:t>
            </a:r>
            <a:br>
              <a:rPr lang="en-US" dirty="0">
                <a:sym typeface="Source Sans Pro"/>
              </a:rPr>
            </a:br>
            <a:r>
              <a:rPr lang="en-US" dirty="0">
                <a:sym typeface="Source Sans Pro"/>
              </a:rPr>
              <a:t>and prevention</a:t>
            </a:r>
          </a:p>
        </p:txBody>
      </p:sp>
      <p:sp>
        <p:nvSpPr>
          <p:cNvPr id="13" name="Text Placeholder 12">
            <a:extLst>
              <a:ext uri="{FF2B5EF4-FFF2-40B4-BE49-F238E27FC236}">
                <a16:creationId xmlns:a16="http://schemas.microsoft.com/office/drawing/2014/main" id="{FE220F5B-AB05-4781-9CF8-334BF0921082}"/>
              </a:ext>
            </a:extLst>
          </p:cNvPr>
          <p:cNvSpPr>
            <a:spLocks noGrp="1"/>
          </p:cNvSpPr>
          <p:nvPr>
            <p:ph type="body" sz="quarter" idx="15"/>
          </p:nvPr>
        </p:nvSpPr>
        <p:spPr>
          <a:xfrm>
            <a:off x="7350432" y="3530518"/>
            <a:ext cx="2199968" cy="480131"/>
          </a:xfrm>
        </p:spPr>
        <p:txBody>
          <a:bodyPr/>
          <a:lstStyle/>
          <a:p>
            <a:r>
              <a:rPr lang="en-US" dirty="0">
                <a:sym typeface="Source Sans Pro"/>
              </a:rPr>
              <a:t>Security compliance reporting</a:t>
            </a:r>
          </a:p>
        </p:txBody>
      </p:sp>
      <p:sp>
        <p:nvSpPr>
          <p:cNvPr id="14" name="Text Placeholder 13">
            <a:extLst>
              <a:ext uri="{FF2B5EF4-FFF2-40B4-BE49-F238E27FC236}">
                <a16:creationId xmlns:a16="http://schemas.microsoft.com/office/drawing/2014/main" id="{D46FAA7F-CCE6-4367-8C54-F7E7ACA3BF70}"/>
              </a:ext>
            </a:extLst>
          </p:cNvPr>
          <p:cNvSpPr>
            <a:spLocks noGrp="1"/>
          </p:cNvSpPr>
          <p:nvPr>
            <p:ph type="body" sz="quarter" idx="16"/>
          </p:nvPr>
        </p:nvSpPr>
        <p:spPr>
          <a:xfrm>
            <a:off x="9777389" y="3530518"/>
            <a:ext cx="2055104" cy="480131"/>
          </a:xfrm>
        </p:spPr>
        <p:txBody>
          <a:bodyPr/>
          <a:lstStyle/>
          <a:p>
            <a:r>
              <a:rPr lang="en-US" dirty="0">
                <a:sym typeface="Source Sans Pro"/>
              </a:rPr>
              <a:t>Fine-grained data analytics security</a:t>
            </a:r>
          </a:p>
        </p:txBody>
      </p:sp>
      <p:sp>
        <p:nvSpPr>
          <p:cNvPr id="4" name="Text Placeholder 3">
            <a:extLst>
              <a:ext uri="{FF2B5EF4-FFF2-40B4-BE49-F238E27FC236}">
                <a16:creationId xmlns:a16="http://schemas.microsoft.com/office/drawing/2014/main" id="{B03844BB-3C54-4082-A1D1-40FAAACB70E2}"/>
              </a:ext>
            </a:extLst>
          </p:cNvPr>
          <p:cNvSpPr>
            <a:spLocks noGrp="1"/>
          </p:cNvSpPr>
          <p:nvPr>
            <p:ph type="body" sz="quarter" idx="22"/>
          </p:nvPr>
        </p:nvSpPr>
        <p:spPr/>
        <p:txBody>
          <a:bodyPr/>
          <a:lstStyle/>
          <a:p>
            <a:r>
              <a:rPr lang="en-US">
                <a:sym typeface="Source Sans Pro"/>
              </a:rPr>
              <a:t>Prevent complex threats with machine learning</a:t>
            </a:r>
            <a:endParaRPr lang="en-US" dirty="0">
              <a:sym typeface="Source Sans Pro"/>
            </a:endParaRPr>
          </a:p>
        </p:txBody>
      </p:sp>
      <p:sp>
        <p:nvSpPr>
          <p:cNvPr id="5" name="Text Placeholder 4">
            <a:extLst>
              <a:ext uri="{FF2B5EF4-FFF2-40B4-BE49-F238E27FC236}">
                <a16:creationId xmlns:a16="http://schemas.microsoft.com/office/drawing/2014/main" id="{1C904ADC-1294-42C2-B42C-CA67EEBDCA08}"/>
              </a:ext>
            </a:extLst>
          </p:cNvPr>
          <p:cNvSpPr>
            <a:spLocks noGrp="1"/>
          </p:cNvSpPr>
          <p:nvPr>
            <p:ph type="body" sz="quarter" idx="23"/>
          </p:nvPr>
        </p:nvSpPr>
        <p:spPr/>
        <p:txBody>
          <a:bodyPr/>
          <a:lstStyle/>
          <a:p>
            <a:r>
              <a:rPr lang="en-US">
                <a:sym typeface="Source Sans Pro"/>
              </a:rPr>
              <a:t>Faster innovation</a:t>
            </a:r>
            <a:br>
              <a:rPr lang="en-US">
                <a:sym typeface="Source Sans Pro"/>
              </a:rPr>
            </a:br>
            <a:r>
              <a:rPr lang="en-US">
                <a:sym typeface="Source Sans Pro"/>
              </a:rPr>
              <a:t>for threat prevention</a:t>
            </a:r>
            <a:endParaRPr lang="en-US" dirty="0">
              <a:sym typeface="Source Sans Pro"/>
            </a:endParaRPr>
          </a:p>
        </p:txBody>
      </p:sp>
      <p:sp>
        <p:nvSpPr>
          <p:cNvPr id="6" name="Text Placeholder 5">
            <a:extLst>
              <a:ext uri="{FF2B5EF4-FFF2-40B4-BE49-F238E27FC236}">
                <a16:creationId xmlns:a16="http://schemas.microsoft.com/office/drawing/2014/main" id="{18864341-1178-44AD-8247-E46AF4A4D3C2}"/>
              </a:ext>
            </a:extLst>
          </p:cNvPr>
          <p:cNvSpPr>
            <a:spLocks noGrp="1"/>
          </p:cNvSpPr>
          <p:nvPr>
            <p:ph type="body" sz="quarter" idx="24"/>
          </p:nvPr>
        </p:nvSpPr>
        <p:spPr/>
        <p:txBody>
          <a:bodyPr/>
          <a:lstStyle/>
          <a:p>
            <a:r>
              <a:rPr lang="en-US">
                <a:sym typeface="Source Sans Pro"/>
              </a:rPr>
              <a:t>Risk management with machine learning</a:t>
            </a:r>
            <a:endParaRPr lang="en-US" dirty="0">
              <a:sym typeface="Source Sans Pro"/>
            </a:endParaRPr>
          </a:p>
        </p:txBody>
      </p:sp>
      <p:sp>
        <p:nvSpPr>
          <p:cNvPr id="7" name="Text Placeholder 6">
            <a:extLst>
              <a:ext uri="{FF2B5EF4-FFF2-40B4-BE49-F238E27FC236}">
                <a16:creationId xmlns:a16="http://schemas.microsoft.com/office/drawing/2014/main" id="{313DDE7C-3838-4FD2-B56D-C4B149019BE7}"/>
              </a:ext>
            </a:extLst>
          </p:cNvPr>
          <p:cNvSpPr>
            <a:spLocks noGrp="1"/>
          </p:cNvSpPr>
          <p:nvPr>
            <p:ph type="body" sz="quarter" idx="25"/>
          </p:nvPr>
        </p:nvSpPr>
        <p:spPr>
          <a:xfrm>
            <a:off x="7524680" y="5766309"/>
            <a:ext cx="1851471" cy="674031"/>
          </a:xfrm>
        </p:spPr>
        <p:txBody>
          <a:bodyPr/>
          <a:lstStyle/>
          <a:p>
            <a:r>
              <a:rPr lang="en-US" dirty="0">
                <a:sym typeface="Source Sans Pro"/>
              </a:rPr>
              <a:t>Transform security with improved visibility</a:t>
            </a:r>
          </a:p>
        </p:txBody>
      </p:sp>
      <p:sp>
        <p:nvSpPr>
          <p:cNvPr id="8" name="Text Placeholder 7">
            <a:extLst>
              <a:ext uri="{FF2B5EF4-FFF2-40B4-BE49-F238E27FC236}">
                <a16:creationId xmlns:a16="http://schemas.microsoft.com/office/drawing/2014/main" id="{CF4643C8-4ECC-47D0-B8F5-73BF2A4EECC9}"/>
              </a:ext>
            </a:extLst>
          </p:cNvPr>
          <p:cNvSpPr>
            <a:spLocks noGrp="1"/>
          </p:cNvSpPr>
          <p:nvPr>
            <p:ph type="body" sz="quarter" idx="26"/>
          </p:nvPr>
        </p:nvSpPr>
        <p:spPr/>
        <p:txBody>
          <a:bodyPr/>
          <a:lstStyle/>
          <a:p>
            <a:r>
              <a:rPr lang="en-US">
                <a:sym typeface="Source Sans Pro"/>
              </a:rPr>
              <a:t>Limit malicious insiders to transform growth</a:t>
            </a:r>
            <a:endParaRPr lang="en-US" dirty="0">
              <a:sym typeface="Source Sans Pro"/>
            </a:endParaRPr>
          </a:p>
        </p:txBody>
      </p:sp>
      <p:sp>
        <p:nvSpPr>
          <p:cNvPr id="9" name="Text Placeholder 8">
            <a:extLst>
              <a:ext uri="{FF2B5EF4-FFF2-40B4-BE49-F238E27FC236}">
                <a16:creationId xmlns:a16="http://schemas.microsoft.com/office/drawing/2014/main" id="{304086B9-16E4-403D-B7D0-09C2C78804AE}"/>
              </a:ext>
            </a:extLst>
          </p:cNvPr>
          <p:cNvSpPr>
            <a:spLocks noGrp="1"/>
          </p:cNvSpPr>
          <p:nvPr>
            <p:ph type="body" sz="quarter" idx="27"/>
          </p:nvPr>
        </p:nvSpPr>
        <p:spPr/>
        <p:txBody>
          <a:bodyPr/>
          <a:lstStyle/>
          <a:p>
            <a:r>
              <a:rPr lang="en-US">
                <a:sym typeface="Source Sans Pro"/>
              </a:rPr>
              <a:t>Firewall/network logs</a:t>
            </a:r>
          </a:p>
          <a:p>
            <a:r>
              <a:rPr lang="en-US">
                <a:sym typeface="Source Sans Pro"/>
              </a:rPr>
              <a:t>Apps</a:t>
            </a:r>
          </a:p>
          <a:p>
            <a:r>
              <a:rPr lang="en-US">
                <a:sym typeface="Source Sans Pro"/>
              </a:rPr>
              <a:t>Data access layers</a:t>
            </a:r>
          </a:p>
          <a:p>
            <a:endParaRPr lang="en-US" dirty="0"/>
          </a:p>
        </p:txBody>
      </p:sp>
      <p:sp>
        <p:nvSpPr>
          <p:cNvPr id="15" name="Text Placeholder 14">
            <a:extLst>
              <a:ext uri="{FF2B5EF4-FFF2-40B4-BE49-F238E27FC236}">
                <a16:creationId xmlns:a16="http://schemas.microsoft.com/office/drawing/2014/main" id="{3F1F531D-87C6-4F3D-A13B-2D36255B2527}"/>
              </a:ext>
            </a:extLst>
          </p:cNvPr>
          <p:cNvSpPr>
            <a:spLocks noGrp="1"/>
          </p:cNvSpPr>
          <p:nvPr>
            <p:ph type="body" sz="quarter" idx="28"/>
          </p:nvPr>
        </p:nvSpPr>
        <p:spPr/>
        <p:txBody>
          <a:bodyPr/>
          <a:lstStyle/>
          <a:p>
            <a:r>
              <a:rPr lang="en-US">
                <a:sym typeface="Source Sans Pro"/>
              </a:rPr>
              <a:t>Firewall/network logs</a:t>
            </a:r>
          </a:p>
          <a:p>
            <a:r>
              <a:rPr lang="en-US">
                <a:sym typeface="Source Sans Pro"/>
              </a:rPr>
              <a:t>Network flows</a:t>
            </a:r>
          </a:p>
          <a:p>
            <a:r>
              <a:rPr lang="en-US">
                <a:sym typeface="Source Sans Pro"/>
              </a:rPr>
              <a:t>Authentications</a:t>
            </a:r>
          </a:p>
          <a:p>
            <a:endParaRPr lang="en-US" dirty="0"/>
          </a:p>
        </p:txBody>
      </p:sp>
      <p:sp>
        <p:nvSpPr>
          <p:cNvPr id="16" name="Text Placeholder 15">
            <a:extLst>
              <a:ext uri="{FF2B5EF4-FFF2-40B4-BE49-F238E27FC236}">
                <a16:creationId xmlns:a16="http://schemas.microsoft.com/office/drawing/2014/main" id="{1BAE7A7E-710C-4F2F-B9A3-5998B0392567}"/>
              </a:ext>
            </a:extLst>
          </p:cNvPr>
          <p:cNvSpPr>
            <a:spLocks noGrp="1"/>
          </p:cNvSpPr>
          <p:nvPr>
            <p:ph type="body" sz="quarter" idx="30"/>
          </p:nvPr>
        </p:nvSpPr>
        <p:spPr/>
        <p:txBody>
          <a:bodyPr/>
          <a:lstStyle/>
          <a:p>
            <a:r>
              <a:rPr lang="en-US">
                <a:sym typeface="Source Sans Pro"/>
              </a:rPr>
              <a:t>Firewall/network logs</a:t>
            </a:r>
          </a:p>
          <a:p>
            <a:r>
              <a:rPr lang="en-US">
                <a:sym typeface="Source Sans Pro"/>
              </a:rPr>
              <a:t>Web</a:t>
            </a:r>
          </a:p>
          <a:p>
            <a:r>
              <a:rPr lang="en-US">
                <a:sym typeface="Source Sans Pro"/>
              </a:rPr>
              <a:t>Applications</a:t>
            </a:r>
          </a:p>
          <a:p>
            <a:r>
              <a:rPr lang="en-US">
                <a:sym typeface="Source Sans Pro"/>
              </a:rPr>
              <a:t>Devices</a:t>
            </a:r>
          </a:p>
          <a:p>
            <a:r>
              <a:rPr lang="en-US">
                <a:sym typeface="Source Sans Pro"/>
              </a:rPr>
              <a:t>OS</a:t>
            </a:r>
          </a:p>
          <a:p>
            <a:endParaRPr lang="en-US" dirty="0"/>
          </a:p>
        </p:txBody>
      </p:sp>
      <p:sp>
        <p:nvSpPr>
          <p:cNvPr id="17" name="Text Placeholder 16">
            <a:extLst>
              <a:ext uri="{FF2B5EF4-FFF2-40B4-BE49-F238E27FC236}">
                <a16:creationId xmlns:a16="http://schemas.microsoft.com/office/drawing/2014/main" id="{C2017B67-3D27-4959-97F2-333D9D2932B7}"/>
              </a:ext>
            </a:extLst>
          </p:cNvPr>
          <p:cNvSpPr>
            <a:spLocks noGrp="1"/>
          </p:cNvSpPr>
          <p:nvPr>
            <p:ph type="body" sz="quarter" idx="31"/>
          </p:nvPr>
        </p:nvSpPr>
        <p:spPr/>
        <p:txBody>
          <a:bodyPr/>
          <a:lstStyle/>
          <a:p>
            <a:r>
              <a:rPr lang="en-US">
                <a:sym typeface="Source Sans Pro"/>
              </a:rPr>
              <a:t>Files</a:t>
            </a:r>
          </a:p>
          <a:p>
            <a:r>
              <a:rPr lang="en-US">
                <a:sym typeface="Source Sans Pro"/>
              </a:rPr>
              <a:t>Tables</a:t>
            </a:r>
          </a:p>
          <a:p>
            <a:r>
              <a:rPr lang="en-US">
                <a:sym typeface="Source Sans Pro"/>
              </a:rPr>
              <a:t>Clusters</a:t>
            </a:r>
          </a:p>
          <a:p>
            <a:r>
              <a:rPr lang="en-US">
                <a:sym typeface="Source Sans Pro"/>
              </a:rPr>
              <a:t>Reports</a:t>
            </a:r>
          </a:p>
          <a:p>
            <a:r>
              <a:rPr lang="en-US">
                <a:sym typeface="Source Sans Pro"/>
              </a:rPr>
              <a:t>Dashboards</a:t>
            </a:r>
          </a:p>
          <a:p>
            <a:r>
              <a:rPr lang="en-US">
                <a:sym typeface="Source Sans Pro"/>
              </a:rPr>
              <a:t>Notebooks</a:t>
            </a:r>
          </a:p>
          <a:p>
            <a:endParaRPr lang="en-US" dirty="0"/>
          </a:p>
        </p:txBody>
      </p:sp>
      <p:sp>
        <p:nvSpPr>
          <p:cNvPr id="18" name="Text Placeholder 17">
            <a:extLst>
              <a:ext uri="{FF2B5EF4-FFF2-40B4-BE49-F238E27FC236}">
                <a16:creationId xmlns:a16="http://schemas.microsoft.com/office/drawing/2014/main" id="{B56BD55C-EBAC-4811-B351-AFDB405C467B}"/>
              </a:ext>
            </a:extLst>
          </p:cNvPr>
          <p:cNvSpPr>
            <a:spLocks noGrp="1"/>
          </p:cNvSpPr>
          <p:nvPr>
            <p:ph type="body" sz="quarter" idx="36"/>
          </p:nvPr>
        </p:nvSpPr>
        <p:spPr/>
        <p:txBody>
          <a:bodyPr/>
          <a:lstStyle/>
          <a:p>
            <a:r>
              <a:rPr lang="en-US">
                <a:sym typeface="Source Sans Pro Light"/>
              </a:rPr>
              <a:t>Prevention of DDoS attacks</a:t>
            </a:r>
          </a:p>
          <a:p>
            <a:r>
              <a:rPr lang="en-US">
                <a:sym typeface="Source Sans Pro Light"/>
              </a:rPr>
              <a:t>Threat classifications</a:t>
            </a:r>
          </a:p>
          <a:p>
            <a:r>
              <a:rPr lang="en-US">
                <a:sym typeface="Source Sans Pro Light"/>
              </a:rPr>
              <a:t>Data loss/anomaly detection in streaming</a:t>
            </a:r>
          </a:p>
          <a:p>
            <a:r>
              <a:rPr lang="en-US">
                <a:sym typeface="Source Sans Pro Light"/>
              </a:rPr>
              <a:t>Cybermetrics and changing use patterns</a:t>
            </a:r>
          </a:p>
          <a:p>
            <a:endParaRPr lang="en-US" dirty="0"/>
          </a:p>
        </p:txBody>
      </p:sp>
      <p:sp>
        <p:nvSpPr>
          <p:cNvPr id="19" name="Text Placeholder 18">
            <a:extLst>
              <a:ext uri="{FF2B5EF4-FFF2-40B4-BE49-F238E27FC236}">
                <a16:creationId xmlns:a16="http://schemas.microsoft.com/office/drawing/2014/main" id="{DB365165-3A33-4E31-A705-1CD2DE2237BB}"/>
              </a:ext>
            </a:extLst>
          </p:cNvPr>
          <p:cNvSpPr>
            <a:spLocks noGrp="1"/>
          </p:cNvSpPr>
          <p:nvPr>
            <p:ph type="body" sz="quarter" idx="37"/>
          </p:nvPr>
        </p:nvSpPr>
        <p:spPr/>
        <p:txBody>
          <a:bodyPr/>
          <a:lstStyle/>
          <a:p>
            <a:r>
              <a:rPr lang="en-US">
                <a:sym typeface="Source Sans Pro Light"/>
              </a:rPr>
              <a:t>Real-time data correlation</a:t>
            </a:r>
          </a:p>
          <a:p>
            <a:r>
              <a:rPr lang="en-US">
                <a:sym typeface="Source Sans Pro Light"/>
              </a:rPr>
              <a:t>Anomaly detection</a:t>
            </a:r>
          </a:p>
          <a:p>
            <a:r>
              <a:rPr lang="en-US">
                <a:sym typeface="Source Sans Pro Light"/>
              </a:rPr>
              <a:t>Security context, enrichment</a:t>
            </a:r>
          </a:p>
          <a:p>
            <a:r>
              <a:rPr lang="en-US">
                <a:sym typeface="Source Sans Pro Light"/>
              </a:rPr>
              <a:t>Offence scoring, prioritization</a:t>
            </a:r>
          </a:p>
          <a:p>
            <a:r>
              <a:rPr lang="en-US">
                <a:sym typeface="Source Sans Pro Light"/>
              </a:rPr>
              <a:t>Security orchestration</a:t>
            </a:r>
          </a:p>
          <a:p>
            <a:endParaRPr lang="en-US" dirty="0"/>
          </a:p>
        </p:txBody>
      </p:sp>
      <p:sp>
        <p:nvSpPr>
          <p:cNvPr id="20" name="Text Placeholder 19">
            <a:extLst>
              <a:ext uri="{FF2B5EF4-FFF2-40B4-BE49-F238E27FC236}">
                <a16:creationId xmlns:a16="http://schemas.microsoft.com/office/drawing/2014/main" id="{468A673D-E9DB-41DF-A7E8-7DF7BA35F6C0}"/>
              </a:ext>
            </a:extLst>
          </p:cNvPr>
          <p:cNvSpPr>
            <a:spLocks noGrp="1"/>
          </p:cNvSpPr>
          <p:nvPr>
            <p:ph type="body" sz="quarter" idx="38"/>
          </p:nvPr>
        </p:nvSpPr>
        <p:spPr/>
        <p:txBody>
          <a:bodyPr/>
          <a:lstStyle/>
          <a:p>
            <a:r>
              <a:rPr lang="en-US">
                <a:sym typeface="Source Sans Pro Light"/>
              </a:rPr>
              <a:t>e-Tailing</a:t>
            </a:r>
          </a:p>
          <a:p>
            <a:r>
              <a:rPr lang="en-US">
                <a:sym typeface="Source Sans Pro Light"/>
              </a:rPr>
              <a:t>Inventory monitoring</a:t>
            </a:r>
            <a:r>
              <a:rPr lang="en-US">
                <a:sym typeface="Source Sans Pro"/>
              </a:rPr>
              <a:t> </a:t>
            </a:r>
          </a:p>
          <a:p>
            <a:r>
              <a:rPr lang="en-US">
                <a:sym typeface="Source Sans Pro Light"/>
              </a:rPr>
              <a:t>Social media monitoring </a:t>
            </a:r>
          </a:p>
          <a:p>
            <a:r>
              <a:rPr lang="en-US">
                <a:sym typeface="Source Sans Pro Light"/>
              </a:rPr>
              <a:t>Phishing scams</a:t>
            </a:r>
          </a:p>
          <a:p>
            <a:r>
              <a:rPr lang="en-US">
                <a:sym typeface="Source Sans Pro Light"/>
              </a:rPr>
              <a:t>Piracy protection</a:t>
            </a:r>
          </a:p>
          <a:p>
            <a:endParaRPr lang="en-US" dirty="0"/>
          </a:p>
        </p:txBody>
      </p:sp>
      <p:sp>
        <p:nvSpPr>
          <p:cNvPr id="21" name="Text Placeholder 20">
            <a:extLst>
              <a:ext uri="{FF2B5EF4-FFF2-40B4-BE49-F238E27FC236}">
                <a16:creationId xmlns:a16="http://schemas.microsoft.com/office/drawing/2014/main" id="{046D6A65-1702-4C60-9BBC-2B223E999662}"/>
              </a:ext>
            </a:extLst>
          </p:cNvPr>
          <p:cNvSpPr>
            <a:spLocks noGrp="1"/>
          </p:cNvSpPr>
          <p:nvPr>
            <p:ph type="body" sz="quarter" idx="39"/>
          </p:nvPr>
        </p:nvSpPr>
        <p:spPr/>
        <p:txBody>
          <a:bodyPr/>
          <a:lstStyle/>
          <a:p>
            <a:r>
              <a:rPr lang="en-US">
                <a:sym typeface="Source Sans Pro Light"/>
              </a:rPr>
              <a:t>Ad-hoc/historic incident reports</a:t>
            </a:r>
          </a:p>
          <a:p>
            <a:r>
              <a:rPr lang="en-US">
                <a:sym typeface="Source Sans Pro Light"/>
              </a:rPr>
              <a:t>SOC/NOC dashboards</a:t>
            </a:r>
          </a:p>
          <a:p>
            <a:r>
              <a:rPr lang="en-US">
                <a:sym typeface="Source Sans Pro Light"/>
              </a:rPr>
              <a:t>Deep OS auditing</a:t>
            </a:r>
          </a:p>
          <a:p>
            <a:r>
              <a:rPr lang="en-US">
                <a:sym typeface="Source Sans Pro Light"/>
              </a:rPr>
              <a:t>Data loss detection in IoT</a:t>
            </a:r>
          </a:p>
          <a:p>
            <a:r>
              <a:rPr lang="en-US">
                <a:sym typeface="Source Sans Pro Light"/>
              </a:rPr>
              <a:t>User behavior analytics</a:t>
            </a:r>
          </a:p>
          <a:p>
            <a:endParaRPr lang="en-US" dirty="0"/>
          </a:p>
        </p:txBody>
      </p:sp>
      <p:sp>
        <p:nvSpPr>
          <p:cNvPr id="22" name="Text Placeholder 21">
            <a:extLst>
              <a:ext uri="{FF2B5EF4-FFF2-40B4-BE49-F238E27FC236}">
                <a16:creationId xmlns:a16="http://schemas.microsoft.com/office/drawing/2014/main" id="{9BD7FA1C-FE2D-4AAB-8446-47DDCFE9B197}"/>
              </a:ext>
            </a:extLst>
          </p:cNvPr>
          <p:cNvSpPr>
            <a:spLocks noGrp="1"/>
          </p:cNvSpPr>
          <p:nvPr>
            <p:ph type="body" sz="quarter" idx="40"/>
          </p:nvPr>
        </p:nvSpPr>
        <p:spPr/>
        <p:txBody>
          <a:bodyPr/>
          <a:lstStyle/>
          <a:p>
            <a:r>
              <a:rPr lang="en-US">
                <a:sym typeface="Source Sans Pro Light"/>
              </a:rPr>
              <a:t>Role-based access controls</a:t>
            </a:r>
          </a:p>
          <a:p>
            <a:r>
              <a:rPr lang="en-US">
                <a:sym typeface="Source Sans Pro Light"/>
              </a:rPr>
              <a:t>Auditing and governance</a:t>
            </a:r>
          </a:p>
          <a:p>
            <a:r>
              <a:rPr lang="en-US">
                <a:sym typeface="Source Sans Pro Light"/>
              </a:rPr>
              <a:t>File integrity monitoring</a:t>
            </a:r>
          </a:p>
          <a:p>
            <a:r>
              <a:rPr lang="en-US">
                <a:sym typeface="Source Sans Pro Light"/>
              </a:rPr>
              <a:t>Row level and column level access permissions</a:t>
            </a:r>
          </a:p>
          <a:p>
            <a:endParaRPr lang="en-US" dirty="0"/>
          </a:p>
        </p:txBody>
      </p:sp>
      <p:sp>
        <p:nvSpPr>
          <p:cNvPr id="23" name="Text Placeholder 22">
            <a:extLst>
              <a:ext uri="{FF2B5EF4-FFF2-40B4-BE49-F238E27FC236}">
                <a16:creationId xmlns:a16="http://schemas.microsoft.com/office/drawing/2014/main" id="{8E716123-0469-45F8-B4D9-D49466D29919}"/>
              </a:ext>
            </a:extLst>
          </p:cNvPr>
          <p:cNvSpPr>
            <a:spLocks noGrp="1"/>
          </p:cNvSpPr>
          <p:nvPr>
            <p:ph type="body" sz="quarter" idx="41"/>
          </p:nvPr>
        </p:nvSpPr>
        <p:spPr/>
        <p:txBody>
          <a:bodyPr/>
          <a:lstStyle/>
          <a:p>
            <a:r>
              <a:rPr lang="en-US">
                <a:sym typeface="Source Sans Pro"/>
              </a:rPr>
              <a:t>Firewall/network logs</a:t>
            </a:r>
          </a:p>
          <a:p>
            <a:r>
              <a:rPr lang="en-US">
                <a:sym typeface="Source Sans Pro"/>
              </a:rPr>
              <a:t>Web/app logs</a:t>
            </a:r>
          </a:p>
          <a:p>
            <a:r>
              <a:rPr lang="en-US">
                <a:sym typeface="Source Sans Pro"/>
              </a:rPr>
              <a:t>Social media content </a:t>
            </a:r>
          </a:p>
          <a:p>
            <a:endParaRPr lang="en-US" dirty="0"/>
          </a:p>
        </p:txBody>
      </p:sp>
      <p:sp>
        <p:nvSpPr>
          <p:cNvPr id="24" name="Text Placeholder 23">
            <a:extLst>
              <a:ext uri="{FF2B5EF4-FFF2-40B4-BE49-F238E27FC236}">
                <a16:creationId xmlns:a16="http://schemas.microsoft.com/office/drawing/2014/main" id="{17335157-13CC-4CD1-B2CD-C6EF598C8A40}"/>
              </a:ext>
            </a:extLst>
          </p:cNvPr>
          <p:cNvSpPr>
            <a:spLocks noGrp="1"/>
          </p:cNvSpPr>
          <p:nvPr>
            <p:ph type="body" sz="quarter" idx="42"/>
          </p:nvPr>
        </p:nvSpPr>
        <p:spPr/>
        <p:txBody>
          <a:bodyPr/>
          <a:lstStyle/>
          <a:p>
            <a:r>
              <a:rPr lang="en-US" dirty="0">
                <a:sym typeface="Source Sans Pro"/>
              </a:rPr>
              <a:t>Security controls to leverage all data</a:t>
            </a:r>
          </a:p>
        </p:txBody>
      </p:sp>
      <p:sp>
        <p:nvSpPr>
          <p:cNvPr id="25" name="Text Placeholder 24">
            <a:extLst>
              <a:ext uri="{FF2B5EF4-FFF2-40B4-BE49-F238E27FC236}">
                <a16:creationId xmlns:a16="http://schemas.microsoft.com/office/drawing/2014/main" id="{1650867A-C78C-4229-AE47-6360A4067175}"/>
              </a:ext>
            </a:extLst>
          </p:cNvPr>
          <p:cNvSpPr>
            <a:spLocks noGrp="1"/>
          </p:cNvSpPr>
          <p:nvPr>
            <p:ph type="body" sz="quarter" idx="43"/>
          </p:nvPr>
        </p:nvSpPr>
        <p:spPr/>
        <p:txBody>
          <a:bodyPr/>
          <a:lstStyle/>
          <a:p>
            <a:r>
              <a:rPr lang="en-US">
                <a:sym typeface="Source Sans Pro"/>
              </a:rPr>
              <a:t>Actionable threat intelligence</a:t>
            </a:r>
            <a:endParaRPr lang="en-US" dirty="0">
              <a:sym typeface="Source Sans Pro"/>
            </a:endParaRPr>
          </a:p>
        </p:txBody>
      </p:sp>
      <p:sp>
        <p:nvSpPr>
          <p:cNvPr id="26" name="Text Placeholder 25">
            <a:extLst>
              <a:ext uri="{FF2B5EF4-FFF2-40B4-BE49-F238E27FC236}">
                <a16:creationId xmlns:a16="http://schemas.microsoft.com/office/drawing/2014/main" id="{FD41E2E6-441F-420B-837F-7231A7F1441D}"/>
              </a:ext>
            </a:extLst>
          </p:cNvPr>
          <p:cNvSpPr>
            <a:spLocks noGrp="1"/>
          </p:cNvSpPr>
          <p:nvPr>
            <p:ph type="body" sz="quarter" idx="44"/>
          </p:nvPr>
        </p:nvSpPr>
        <p:spPr>
          <a:xfrm>
            <a:off x="5170155" y="1118054"/>
            <a:ext cx="1852201" cy="369332"/>
          </a:xfrm>
        </p:spPr>
        <p:txBody>
          <a:bodyPr/>
          <a:lstStyle/>
          <a:p>
            <a:r>
              <a:rPr lang="en-US" dirty="0">
                <a:sym typeface="Source Sans Pro"/>
              </a:rPr>
              <a:t>Risk and fraud</a:t>
            </a:r>
            <a:br>
              <a:rPr lang="en-US" dirty="0">
                <a:sym typeface="Source Sans Pro"/>
              </a:rPr>
            </a:br>
            <a:r>
              <a:rPr lang="en-US" dirty="0">
                <a:sym typeface="Source Sans Pro"/>
              </a:rPr>
              <a:t>analysis</a:t>
            </a:r>
          </a:p>
        </p:txBody>
      </p:sp>
      <p:sp>
        <p:nvSpPr>
          <p:cNvPr id="27" name="Text Placeholder 26">
            <a:extLst>
              <a:ext uri="{FF2B5EF4-FFF2-40B4-BE49-F238E27FC236}">
                <a16:creationId xmlns:a16="http://schemas.microsoft.com/office/drawing/2014/main" id="{42DF4BDE-AC5E-4B1A-ABC4-89C79384EC2D}"/>
              </a:ext>
            </a:extLst>
          </p:cNvPr>
          <p:cNvSpPr>
            <a:spLocks noGrp="1"/>
          </p:cNvSpPr>
          <p:nvPr>
            <p:ph type="body" sz="quarter" idx="45"/>
          </p:nvPr>
        </p:nvSpPr>
        <p:spPr>
          <a:xfrm>
            <a:off x="7520626" y="1118054"/>
            <a:ext cx="1852201" cy="369332"/>
          </a:xfrm>
        </p:spPr>
        <p:txBody>
          <a:bodyPr/>
          <a:lstStyle/>
          <a:p>
            <a:r>
              <a:rPr lang="en-US" dirty="0">
                <a:sym typeface="Source Sans Pro"/>
              </a:rPr>
              <a:t>Compliance</a:t>
            </a:r>
            <a:br>
              <a:rPr lang="en-US" dirty="0">
                <a:sym typeface="Source Sans Pro"/>
              </a:rPr>
            </a:br>
            <a:r>
              <a:rPr lang="en-US" dirty="0">
                <a:sym typeface="Source Sans Pro"/>
              </a:rPr>
              <a:t>management</a:t>
            </a:r>
          </a:p>
        </p:txBody>
      </p:sp>
      <p:sp>
        <p:nvSpPr>
          <p:cNvPr id="28" name="Text Placeholder 27">
            <a:extLst>
              <a:ext uri="{FF2B5EF4-FFF2-40B4-BE49-F238E27FC236}">
                <a16:creationId xmlns:a16="http://schemas.microsoft.com/office/drawing/2014/main" id="{074A6CDB-5925-498F-B0E6-31B7EB1CA99A}"/>
              </a:ext>
            </a:extLst>
          </p:cNvPr>
          <p:cNvSpPr>
            <a:spLocks noGrp="1"/>
          </p:cNvSpPr>
          <p:nvPr>
            <p:ph type="body" sz="quarter" idx="46"/>
          </p:nvPr>
        </p:nvSpPr>
        <p:spPr/>
        <p:txBody>
          <a:bodyPr/>
          <a:lstStyle/>
          <a:p>
            <a:r>
              <a:rPr lang="en-US">
                <a:sym typeface="Source Sans Pro"/>
              </a:rPr>
              <a:t>Identity and access management for analytics</a:t>
            </a:r>
            <a:endParaRPr lang="en-US" dirty="0">
              <a:sym typeface="Source Sans Pro"/>
            </a:endParaRPr>
          </a:p>
        </p:txBody>
      </p:sp>
      <p:grpSp>
        <p:nvGrpSpPr>
          <p:cNvPr id="126" name="Group 125">
            <a:extLst>
              <a:ext uri="{FF2B5EF4-FFF2-40B4-BE49-F238E27FC236}">
                <a16:creationId xmlns:a16="http://schemas.microsoft.com/office/drawing/2014/main" id="{53958F83-37CE-4858-974A-628F2F22C6BC}"/>
              </a:ext>
            </a:extLst>
          </p:cNvPr>
          <p:cNvGrpSpPr>
            <a:grpSpLocks noChangeAspect="1"/>
          </p:cNvGrpSpPr>
          <p:nvPr/>
        </p:nvGrpSpPr>
        <p:grpSpPr>
          <a:xfrm>
            <a:off x="1212071" y="3031626"/>
            <a:ext cx="372252" cy="340590"/>
            <a:chOff x="4475583" y="2774302"/>
            <a:chExt cx="954393" cy="873218"/>
          </a:xfrm>
        </p:grpSpPr>
        <p:grpSp>
          <p:nvGrpSpPr>
            <p:cNvPr id="127" name="Group 126">
              <a:extLst>
                <a:ext uri="{FF2B5EF4-FFF2-40B4-BE49-F238E27FC236}">
                  <a16:creationId xmlns:a16="http://schemas.microsoft.com/office/drawing/2014/main" id="{4AEEF03C-C378-40AA-9808-CBD092658A23}"/>
                </a:ext>
              </a:extLst>
            </p:cNvPr>
            <p:cNvGrpSpPr/>
            <p:nvPr/>
          </p:nvGrpSpPr>
          <p:grpSpPr>
            <a:xfrm>
              <a:off x="4475583" y="2774302"/>
              <a:ext cx="867748" cy="807098"/>
              <a:chOff x="4475583" y="2774302"/>
              <a:chExt cx="867748" cy="807098"/>
            </a:xfrm>
          </p:grpSpPr>
          <p:sp>
            <p:nvSpPr>
              <p:cNvPr id="129" name="Rectangle 128">
                <a:extLst>
                  <a:ext uri="{FF2B5EF4-FFF2-40B4-BE49-F238E27FC236}">
                    <a16:creationId xmlns:a16="http://schemas.microsoft.com/office/drawing/2014/main" id="{5B731564-820D-49B1-BF82-FC28C747B278}"/>
                  </a:ext>
                </a:extLst>
              </p:cNvPr>
              <p:cNvSpPr/>
              <p:nvPr/>
            </p:nvSpPr>
            <p:spPr bwMode="auto">
              <a:xfrm>
                <a:off x="4705548" y="2774302"/>
                <a:ext cx="407819" cy="239486"/>
              </a:xfrm>
              <a:prstGeom prst="rect">
                <a:avLst/>
              </a:prstGeom>
              <a:noFill/>
              <a:ln w="12700" cap="rnd">
                <a:solidFill>
                  <a:srgbClr val="000000"/>
                </a:solidFill>
                <a:miter lim="800000"/>
                <a:headEnd/>
                <a:tailEnd/>
              </a:ln>
              <a:effectLst/>
              <a:extLst/>
            </p:spPr>
            <p:txBody>
              <a:bodyPr wrap="none" rtlCol="0" anchor="ct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30" name="Rectangle 129">
                <a:extLst>
                  <a:ext uri="{FF2B5EF4-FFF2-40B4-BE49-F238E27FC236}">
                    <a16:creationId xmlns:a16="http://schemas.microsoft.com/office/drawing/2014/main" id="{B4B1A7C9-8891-46BC-B724-0D31356E024A}"/>
                  </a:ext>
                </a:extLst>
              </p:cNvPr>
              <p:cNvSpPr/>
              <p:nvPr/>
            </p:nvSpPr>
            <p:spPr bwMode="auto">
              <a:xfrm>
                <a:off x="4705548" y="3341914"/>
                <a:ext cx="407819" cy="239486"/>
              </a:xfrm>
              <a:prstGeom prst="rect">
                <a:avLst/>
              </a:prstGeom>
              <a:noFill/>
              <a:ln w="12700" cap="rnd">
                <a:solidFill>
                  <a:srgbClr val="000000"/>
                </a:solidFill>
                <a:miter lim="800000"/>
                <a:headEnd/>
                <a:tailEnd/>
              </a:ln>
              <a:effectLst/>
              <a:extLst/>
            </p:spPr>
            <p:txBody>
              <a:bodyPr wrap="none" rtlCol="0" anchor="ct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31" name="Rectangle 130">
                <a:extLst>
                  <a:ext uri="{FF2B5EF4-FFF2-40B4-BE49-F238E27FC236}">
                    <a16:creationId xmlns:a16="http://schemas.microsoft.com/office/drawing/2014/main" id="{C42E8351-817B-4214-9835-B9172BD45406}"/>
                  </a:ext>
                </a:extLst>
              </p:cNvPr>
              <p:cNvSpPr/>
              <p:nvPr/>
            </p:nvSpPr>
            <p:spPr bwMode="auto">
              <a:xfrm>
                <a:off x="4475583" y="3058108"/>
                <a:ext cx="407819" cy="239486"/>
              </a:xfrm>
              <a:prstGeom prst="rect">
                <a:avLst/>
              </a:prstGeom>
              <a:noFill/>
              <a:ln w="12700" cap="rnd">
                <a:solidFill>
                  <a:srgbClr val="000000"/>
                </a:solidFill>
                <a:miter lim="800000"/>
                <a:headEnd/>
                <a:tailEnd/>
              </a:ln>
              <a:effectLst/>
              <a:extLst/>
            </p:spPr>
            <p:txBody>
              <a:bodyPr wrap="none" rtlCol="0" anchor="ct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32" name="Rectangle 131">
                <a:extLst>
                  <a:ext uri="{FF2B5EF4-FFF2-40B4-BE49-F238E27FC236}">
                    <a16:creationId xmlns:a16="http://schemas.microsoft.com/office/drawing/2014/main" id="{292894A4-514B-4F74-AF3B-0E74F0EED100}"/>
                  </a:ext>
                </a:extLst>
              </p:cNvPr>
              <p:cNvSpPr/>
              <p:nvPr/>
            </p:nvSpPr>
            <p:spPr bwMode="auto">
              <a:xfrm>
                <a:off x="4935512" y="3058108"/>
                <a:ext cx="407819" cy="239486"/>
              </a:xfrm>
              <a:prstGeom prst="rect">
                <a:avLst/>
              </a:prstGeom>
              <a:noFill/>
              <a:ln w="12700" cap="rnd">
                <a:solidFill>
                  <a:srgbClr val="000000"/>
                </a:solidFill>
                <a:miter lim="800000"/>
                <a:headEnd/>
                <a:tailEnd/>
              </a:ln>
              <a:effectLst/>
              <a:extLst/>
            </p:spPr>
            <p:txBody>
              <a:bodyPr wrap="none" rtlCol="0" anchor="ct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33" name="Rectangle 132">
                <a:extLst>
                  <a:ext uri="{FF2B5EF4-FFF2-40B4-BE49-F238E27FC236}">
                    <a16:creationId xmlns:a16="http://schemas.microsoft.com/office/drawing/2014/main" id="{83C247CB-8C39-426C-9C36-8614497B2BA1}"/>
                  </a:ext>
                </a:extLst>
              </p:cNvPr>
              <p:cNvSpPr/>
              <p:nvPr/>
            </p:nvSpPr>
            <p:spPr bwMode="auto">
              <a:xfrm>
                <a:off x="5162932" y="2774302"/>
                <a:ext cx="177855" cy="239486"/>
              </a:xfrm>
              <a:prstGeom prst="rect">
                <a:avLst/>
              </a:prstGeom>
              <a:noFill/>
              <a:ln w="12700" cap="rnd">
                <a:solidFill>
                  <a:srgbClr val="000000"/>
                </a:solidFill>
                <a:miter lim="800000"/>
                <a:headEnd/>
                <a:tailEnd/>
              </a:ln>
              <a:effectLst/>
              <a:extLst/>
            </p:spPr>
            <p:txBody>
              <a:bodyPr wrap="none" rtlCol="0" anchor="ct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34" name="Rectangle 133">
                <a:extLst>
                  <a:ext uri="{FF2B5EF4-FFF2-40B4-BE49-F238E27FC236}">
                    <a16:creationId xmlns:a16="http://schemas.microsoft.com/office/drawing/2014/main" id="{462B043D-1391-4FFE-A499-1375AD22AA1B}"/>
                  </a:ext>
                </a:extLst>
              </p:cNvPr>
              <p:cNvSpPr/>
              <p:nvPr/>
            </p:nvSpPr>
            <p:spPr bwMode="auto">
              <a:xfrm>
                <a:off x="4475583" y="2774302"/>
                <a:ext cx="177855" cy="239486"/>
              </a:xfrm>
              <a:prstGeom prst="rect">
                <a:avLst/>
              </a:prstGeom>
              <a:noFill/>
              <a:ln w="12700" cap="rnd">
                <a:solidFill>
                  <a:srgbClr val="000000"/>
                </a:solidFill>
                <a:miter lim="800000"/>
                <a:headEnd/>
                <a:tailEnd/>
              </a:ln>
              <a:effectLst/>
              <a:extLst/>
            </p:spPr>
            <p:txBody>
              <a:bodyPr wrap="none" rtlCol="0" anchor="ct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35" name="Rectangle 134">
                <a:extLst>
                  <a:ext uri="{FF2B5EF4-FFF2-40B4-BE49-F238E27FC236}">
                    <a16:creationId xmlns:a16="http://schemas.microsoft.com/office/drawing/2014/main" id="{410DC29F-E3BC-4C58-8FA7-CDC753F047FF}"/>
                  </a:ext>
                </a:extLst>
              </p:cNvPr>
              <p:cNvSpPr/>
              <p:nvPr/>
            </p:nvSpPr>
            <p:spPr bwMode="auto">
              <a:xfrm>
                <a:off x="4475583" y="3341914"/>
                <a:ext cx="177855" cy="239486"/>
              </a:xfrm>
              <a:prstGeom prst="rect">
                <a:avLst/>
              </a:prstGeom>
              <a:noFill/>
              <a:ln w="12700" cap="rnd">
                <a:solidFill>
                  <a:srgbClr val="000000"/>
                </a:solidFill>
                <a:miter lim="800000"/>
                <a:headEnd/>
                <a:tailEnd/>
              </a:ln>
              <a:effectLst/>
              <a:extLst/>
            </p:spPr>
            <p:txBody>
              <a:bodyPr wrap="none" rtlCol="0" anchor="ct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sp>
          <p:nvSpPr>
            <p:cNvPr id="128" name="Freeform: Shape 127">
              <a:extLst>
                <a:ext uri="{FF2B5EF4-FFF2-40B4-BE49-F238E27FC236}">
                  <a16:creationId xmlns:a16="http://schemas.microsoft.com/office/drawing/2014/main" id="{2A0F5C5E-C21E-4129-B1DE-2B204FED9311}"/>
                </a:ext>
              </a:extLst>
            </p:cNvPr>
            <p:cNvSpPr/>
            <p:nvPr/>
          </p:nvSpPr>
          <p:spPr>
            <a:xfrm>
              <a:off x="5078027" y="3132218"/>
              <a:ext cx="351949" cy="515302"/>
            </a:xfrm>
            <a:custGeom>
              <a:avLst/>
              <a:gdLst>
                <a:gd name="connsiteX0" fmla="*/ 338211 w 361950"/>
                <a:gd name="connsiteY0" fmla="*/ 271939 h 523875"/>
                <a:gd name="connsiteX1" fmla="*/ 260106 w 361950"/>
                <a:gd name="connsiteY1" fmla="*/ 340519 h 523875"/>
                <a:gd name="connsiteX2" fmla="*/ 234388 w 361950"/>
                <a:gd name="connsiteY2" fmla="*/ 247174 h 523875"/>
                <a:gd name="connsiteX3" fmla="*/ 153426 w 361950"/>
                <a:gd name="connsiteY3" fmla="*/ 7144 h 523875"/>
                <a:gd name="connsiteX4" fmla="*/ 91513 w 361950"/>
                <a:gd name="connsiteY4" fmla="*/ 197644 h 523875"/>
                <a:gd name="connsiteX5" fmla="*/ 20076 w 361950"/>
                <a:gd name="connsiteY5" fmla="*/ 281464 h 523875"/>
                <a:gd name="connsiteX6" fmla="*/ 79131 w 361950"/>
                <a:gd name="connsiteY6" fmla="*/ 488156 h 523875"/>
                <a:gd name="connsiteX7" fmla="*/ 115326 w 361950"/>
                <a:gd name="connsiteY7" fmla="*/ 296704 h 523875"/>
                <a:gd name="connsiteX8" fmla="*/ 139138 w 361950"/>
                <a:gd name="connsiteY8" fmla="*/ 428149 h 523875"/>
                <a:gd name="connsiteX9" fmla="*/ 182953 w 361950"/>
                <a:gd name="connsiteY9" fmla="*/ 522446 h 523875"/>
                <a:gd name="connsiteX10" fmla="*/ 344878 w 361950"/>
                <a:gd name="connsiteY10" fmla="*/ 413861 h 523875"/>
                <a:gd name="connsiteX11" fmla="*/ 338211 w 361950"/>
                <a:gd name="connsiteY11" fmla="*/ 271939 h 523875"/>
                <a:gd name="connsiteX0" fmla="*/ 331068 w 351949"/>
                <a:gd name="connsiteY0" fmla="*/ 264795 h 515302"/>
                <a:gd name="connsiteX1" fmla="*/ 252963 w 351949"/>
                <a:gd name="connsiteY1" fmla="*/ 333375 h 515302"/>
                <a:gd name="connsiteX2" fmla="*/ 227245 w 351949"/>
                <a:gd name="connsiteY2" fmla="*/ 240030 h 515302"/>
                <a:gd name="connsiteX3" fmla="*/ 146283 w 351949"/>
                <a:gd name="connsiteY3" fmla="*/ 0 h 515302"/>
                <a:gd name="connsiteX4" fmla="*/ 84370 w 351949"/>
                <a:gd name="connsiteY4" fmla="*/ 190500 h 515302"/>
                <a:gd name="connsiteX5" fmla="*/ 12933 w 351949"/>
                <a:gd name="connsiteY5" fmla="*/ 274320 h 515302"/>
                <a:gd name="connsiteX6" fmla="*/ 71988 w 351949"/>
                <a:gd name="connsiteY6" fmla="*/ 481012 h 515302"/>
                <a:gd name="connsiteX7" fmla="*/ 108183 w 351949"/>
                <a:gd name="connsiteY7" fmla="*/ 289560 h 515302"/>
                <a:gd name="connsiteX8" fmla="*/ 131995 w 351949"/>
                <a:gd name="connsiteY8" fmla="*/ 421005 h 515302"/>
                <a:gd name="connsiteX9" fmla="*/ 175810 w 351949"/>
                <a:gd name="connsiteY9" fmla="*/ 515302 h 515302"/>
                <a:gd name="connsiteX10" fmla="*/ 337735 w 351949"/>
                <a:gd name="connsiteY10" fmla="*/ 406717 h 515302"/>
                <a:gd name="connsiteX11" fmla="*/ 331068 w 351949"/>
                <a:gd name="connsiteY11" fmla="*/ 264795 h 515302"/>
                <a:gd name="connsiteX12" fmla="*/ 331068 w 351949"/>
                <a:gd name="connsiteY12" fmla="*/ 264795 h 515302"/>
                <a:gd name="connsiteX0" fmla="*/ 331068 w 351949"/>
                <a:gd name="connsiteY0" fmla="*/ 264795 h 515302"/>
                <a:gd name="connsiteX1" fmla="*/ 252963 w 351949"/>
                <a:gd name="connsiteY1" fmla="*/ 333375 h 515302"/>
                <a:gd name="connsiteX2" fmla="*/ 227245 w 351949"/>
                <a:gd name="connsiteY2" fmla="*/ 240030 h 515302"/>
                <a:gd name="connsiteX3" fmla="*/ 146283 w 351949"/>
                <a:gd name="connsiteY3" fmla="*/ 0 h 515302"/>
                <a:gd name="connsiteX4" fmla="*/ 84370 w 351949"/>
                <a:gd name="connsiteY4" fmla="*/ 190500 h 515302"/>
                <a:gd name="connsiteX5" fmla="*/ 12933 w 351949"/>
                <a:gd name="connsiteY5" fmla="*/ 274320 h 515302"/>
                <a:gd name="connsiteX6" fmla="*/ 71988 w 351949"/>
                <a:gd name="connsiteY6" fmla="*/ 481012 h 515302"/>
                <a:gd name="connsiteX7" fmla="*/ 108183 w 351949"/>
                <a:gd name="connsiteY7" fmla="*/ 289560 h 515302"/>
                <a:gd name="connsiteX8" fmla="*/ 131995 w 351949"/>
                <a:gd name="connsiteY8" fmla="*/ 421005 h 515302"/>
                <a:gd name="connsiteX9" fmla="*/ 175810 w 351949"/>
                <a:gd name="connsiteY9" fmla="*/ 515302 h 515302"/>
                <a:gd name="connsiteX10" fmla="*/ 337735 w 351949"/>
                <a:gd name="connsiteY10" fmla="*/ 406717 h 515302"/>
                <a:gd name="connsiteX11" fmla="*/ 331068 w 351949"/>
                <a:gd name="connsiteY11" fmla="*/ 264795 h 515302"/>
                <a:gd name="connsiteX0" fmla="*/ 331068 w 351949"/>
                <a:gd name="connsiteY0" fmla="*/ 264795 h 515302"/>
                <a:gd name="connsiteX1" fmla="*/ 252963 w 351949"/>
                <a:gd name="connsiteY1" fmla="*/ 333375 h 515302"/>
                <a:gd name="connsiteX2" fmla="*/ 227245 w 351949"/>
                <a:gd name="connsiteY2" fmla="*/ 240030 h 515302"/>
                <a:gd name="connsiteX3" fmla="*/ 146283 w 351949"/>
                <a:gd name="connsiteY3" fmla="*/ 0 h 515302"/>
                <a:gd name="connsiteX4" fmla="*/ 84370 w 351949"/>
                <a:gd name="connsiteY4" fmla="*/ 190500 h 515302"/>
                <a:gd name="connsiteX5" fmla="*/ 12933 w 351949"/>
                <a:gd name="connsiteY5" fmla="*/ 274320 h 515302"/>
                <a:gd name="connsiteX6" fmla="*/ 71988 w 351949"/>
                <a:gd name="connsiteY6" fmla="*/ 481012 h 515302"/>
                <a:gd name="connsiteX7" fmla="*/ 108183 w 351949"/>
                <a:gd name="connsiteY7" fmla="*/ 289560 h 515302"/>
                <a:gd name="connsiteX8" fmla="*/ 131995 w 351949"/>
                <a:gd name="connsiteY8" fmla="*/ 421005 h 515302"/>
                <a:gd name="connsiteX9" fmla="*/ 175810 w 351949"/>
                <a:gd name="connsiteY9" fmla="*/ 515302 h 515302"/>
                <a:gd name="connsiteX10" fmla="*/ 337735 w 351949"/>
                <a:gd name="connsiteY10" fmla="*/ 406717 h 515302"/>
                <a:gd name="connsiteX11" fmla="*/ 331068 w 351949"/>
                <a:gd name="connsiteY11" fmla="*/ 264795 h 515302"/>
                <a:gd name="connsiteX0" fmla="*/ 331068 w 351949"/>
                <a:gd name="connsiteY0" fmla="*/ 264795 h 515302"/>
                <a:gd name="connsiteX1" fmla="*/ 252963 w 351949"/>
                <a:gd name="connsiteY1" fmla="*/ 333375 h 515302"/>
                <a:gd name="connsiteX2" fmla="*/ 227245 w 351949"/>
                <a:gd name="connsiteY2" fmla="*/ 240030 h 515302"/>
                <a:gd name="connsiteX3" fmla="*/ 146283 w 351949"/>
                <a:gd name="connsiteY3" fmla="*/ 0 h 515302"/>
                <a:gd name="connsiteX4" fmla="*/ 84370 w 351949"/>
                <a:gd name="connsiteY4" fmla="*/ 190500 h 515302"/>
                <a:gd name="connsiteX5" fmla="*/ 12933 w 351949"/>
                <a:gd name="connsiteY5" fmla="*/ 274320 h 515302"/>
                <a:gd name="connsiteX6" fmla="*/ 71988 w 351949"/>
                <a:gd name="connsiteY6" fmla="*/ 481012 h 515302"/>
                <a:gd name="connsiteX7" fmla="*/ 108183 w 351949"/>
                <a:gd name="connsiteY7" fmla="*/ 289560 h 515302"/>
                <a:gd name="connsiteX8" fmla="*/ 131995 w 351949"/>
                <a:gd name="connsiteY8" fmla="*/ 421005 h 515302"/>
                <a:gd name="connsiteX9" fmla="*/ 175810 w 351949"/>
                <a:gd name="connsiteY9" fmla="*/ 515302 h 515302"/>
                <a:gd name="connsiteX10" fmla="*/ 337735 w 351949"/>
                <a:gd name="connsiteY10" fmla="*/ 406717 h 515302"/>
                <a:gd name="connsiteX11" fmla="*/ 331068 w 351949"/>
                <a:gd name="connsiteY11" fmla="*/ 264795 h 515302"/>
                <a:gd name="connsiteX0" fmla="*/ 331068 w 351949"/>
                <a:gd name="connsiteY0" fmla="*/ 264795 h 515302"/>
                <a:gd name="connsiteX1" fmla="*/ 252963 w 351949"/>
                <a:gd name="connsiteY1" fmla="*/ 333375 h 515302"/>
                <a:gd name="connsiteX2" fmla="*/ 227245 w 351949"/>
                <a:gd name="connsiteY2" fmla="*/ 240030 h 515302"/>
                <a:gd name="connsiteX3" fmla="*/ 146283 w 351949"/>
                <a:gd name="connsiteY3" fmla="*/ 0 h 515302"/>
                <a:gd name="connsiteX4" fmla="*/ 84370 w 351949"/>
                <a:gd name="connsiteY4" fmla="*/ 190500 h 515302"/>
                <a:gd name="connsiteX5" fmla="*/ 12933 w 351949"/>
                <a:gd name="connsiteY5" fmla="*/ 274320 h 515302"/>
                <a:gd name="connsiteX6" fmla="*/ 71988 w 351949"/>
                <a:gd name="connsiteY6" fmla="*/ 481012 h 515302"/>
                <a:gd name="connsiteX7" fmla="*/ 108183 w 351949"/>
                <a:gd name="connsiteY7" fmla="*/ 289560 h 515302"/>
                <a:gd name="connsiteX8" fmla="*/ 131995 w 351949"/>
                <a:gd name="connsiteY8" fmla="*/ 421005 h 515302"/>
                <a:gd name="connsiteX9" fmla="*/ 175810 w 351949"/>
                <a:gd name="connsiteY9" fmla="*/ 515302 h 515302"/>
                <a:gd name="connsiteX10" fmla="*/ 337735 w 351949"/>
                <a:gd name="connsiteY10" fmla="*/ 406717 h 515302"/>
                <a:gd name="connsiteX11" fmla="*/ 331068 w 351949"/>
                <a:gd name="connsiteY11" fmla="*/ 264795 h 515302"/>
                <a:gd name="connsiteX0" fmla="*/ 331068 w 351949"/>
                <a:gd name="connsiteY0" fmla="*/ 264795 h 515302"/>
                <a:gd name="connsiteX1" fmla="*/ 252963 w 351949"/>
                <a:gd name="connsiteY1" fmla="*/ 333375 h 515302"/>
                <a:gd name="connsiteX2" fmla="*/ 227245 w 351949"/>
                <a:gd name="connsiteY2" fmla="*/ 240030 h 515302"/>
                <a:gd name="connsiteX3" fmla="*/ 146283 w 351949"/>
                <a:gd name="connsiteY3" fmla="*/ 0 h 515302"/>
                <a:gd name="connsiteX4" fmla="*/ 84370 w 351949"/>
                <a:gd name="connsiteY4" fmla="*/ 190500 h 515302"/>
                <a:gd name="connsiteX5" fmla="*/ 12933 w 351949"/>
                <a:gd name="connsiteY5" fmla="*/ 274320 h 515302"/>
                <a:gd name="connsiteX6" fmla="*/ 71988 w 351949"/>
                <a:gd name="connsiteY6" fmla="*/ 481012 h 515302"/>
                <a:gd name="connsiteX7" fmla="*/ 108183 w 351949"/>
                <a:gd name="connsiteY7" fmla="*/ 289560 h 515302"/>
                <a:gd name="connsiteX8" fmla="*/ 131995 w 351949"/>
                <a:gd name="connsiteY8" fmla="*/ 421005 h 515302"/>
                <a:gd name="connsiteX9" fmla="*/ 175810 w 351949"/>
                <a:gd name="connsiteY9" fmla="*/ 515302 h 515302"/>
                <a:gd name="connsiteX10" fmla="*/ 337735 w 351949"/>
                <a:gd name="connsiteY10" fmla="*/ 406717 h 515302"/>
                <a:gd name="connsiteX11" fmla="*/ 331068 w 351949"/>
                <a:gd name="connsiteY11" fmla="*/ 264795 h 515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1949" h="515302">
                  <a:moveTo>
                    <a:pt x="331068" y="264795"/>
                  </a:moveTo>
                  <a:cubicBezTo>
                    <a:pt x="332248" y="317591"/>
                    <a:pt x="284441" y="351336"/>
                    <a:pt x="252963" y="333375"/>
                  </a:cubicBezTo>
                  <a:cubicBezTo>
                    <a:pt x="215815" y="320040"/>
                    <a:pt x="201528" y="277177"/>
                    <a:pt x="227245" y="240030"/>
                  </a:cubicBezTo>
                  <a:cubicBezTo>
                    <a:pt x="285348" y="162877"/>
                    <a:pt x="242485" y="41910"/>
                    <a:pt x="146283" y="0"/>
                  </a:cubicBezTo>
                  <a:cubicBezTo>
                    <a:pt x="190098" y="82867"/>
                    <a:pt x="123423" y="158115"/>
                    <a:pt x="84370" y="190500"/>
                  </a:cubicBezTo>
                  <a:cubicBezTo>
                    <a:pt x="46270" y="221932"/>
                    <a:pt x="20553" y="255270"/>
                    <a:pt x="12933" y="274320"/>
                  </a:cubicBezTo>
                  <a:cubicBezTo>
                    <a:pt x="-26120" y="368617"/>
                    <a:pt x="31983" y="459105"/>
                    <a:pt x="71988" y="481012"/>
                  </a:cubicBezTo>
                  <a:cubicBezTo>
                    <a:pt x="53890" y="440055"/>
                    <a:pt x="37698" y="362902"/>
                    <a:pt x="108183" y="289560"/>
                  </a:cubicBezTo>
                  <a:cubicBezTo>
                    <a:pt x="108183" y="289560"/>
                    <a:pt x="88181" y="367665"/>
                    <a:pt x="131995" y="421005"/>
                  </a:cubicBezTo>
                  <a:cubicBezTo>
                    <a:pt x="175810" y="475297"/>
                    <a:pt x="175810" y="515302"/>
                    <a:pt x="175810" y="515302"/>
                  </a:cubicBezTo>
                  <a:cubicBezTo>
                    <a:pt x="244390" y="515302"/>
                    <a:pt x="310113" y="474345"/>
                    <a:pt x="337735" y="406717"/>
                  </a:cubicBezTo>
                  <a:cubicBezTo>
                    <a:pt x="356785" y="365760"/>
                    <a:pt x="358691" y="301942"/>
                    <a:pt x="331068" y="264795"/>
                  </a:cubicBezTo>
                  <a:close/>
                </a:path>
              </a:pathLst>
            </a:custGeom>
            <a:solidFill>
              <a:schemeClr val="bg1"/>
            </a:solidFill>
            <a:ln w="12700" cap="flat">
              <a:solidFill>
                <a:srgbClr val="000000"/>
              </a:solidFill>
              <a:prstDash val="solid"/>
              <a:miter/>
            </a:ln>
          </p:spPr>
          <p:txBody>
            <a:bodyPr rtlCol="0" anchor="ctr"/>
            <a:lstStyle/>
            <a:p>
              <a:endParaRPr lang="en-US"/>
            </a:p>
          </p:txBody>
        </p:sp>
      </p:grpSp>
      <p:grpSp>
        <p:nvGrpSpPr>
          <p:cNvPr id="136" name="Group 135">
            <a:extLst>
              <a:ext uri="{FF2B5EF4-FFF2-40B4-BE49-F238E27FC236}">
                <a16:creationId xmlns:a16="http://schemas.microsoft.com/office/drawing/2014/main" id="{791D6FF8-203D-4F0C-B5B8-265EA3979A0E}"/>
              </a:ext>
            </a:extLst>
          </p:cNvPr>
          <p:cNvGrpSpPr/>
          <p:nvPr/>
        </p:nvGrpSpPr>
        <p:grpSpPr>
          <a:xfrm>
            <a:off x="3567280" y="3031164"/>
            <a:ext cx="348167" cy="341514"/>
            <a:chOff x="6594072" y="3095551"/>
            <a:chExt cx="795442" cy="780243"/>
          </a:xfrm>
        </p:grpSpPr>
        <p:sp>
          <p:nvSpPr>
            <p:cNvPr id="137" name="eye_2">
              <a:extLst>
                <a:ext uri="{FF2B5EF4-FFF2-40B4-BE49-F238E27FC236}">
                  <a16:creationId xmlns:a16="http://schemas.microsoft.com/office/drawing/2014/main" id="{86930E26-9EAF-4F81-9A9C-394F4C780114}"/>
                </a:ext>
              </a:extLst>
            </p:cNvPr>
            <p:cNvSpPr>
              <a:spLocks noChangeAspect="1" noEditPoints="1"/>
            </p:cNvSpPr>
            <p:nvPr/>
          </p:nvSpPr>
          <p:spPr bwMode="auto">
            <a:xfrm>
              <a:off x="6642379" y="3243080"/>
              <a:ext cx="413144" cy="229234"/>
            </a:xfrm>
            <a:custGeom>
              <a:avLst/>
              <a:gdLst>
                <a:gd name="T0" fmla="*/ 5 w 346"/>
                <a:gd name="T1" fmla="*/ 103 h 191"/>
                <a:gd name="T2" fmla="*/ 0 w 346"/>
                <a:gd name="T3" fmla="*/ 96 h 191"/>
                <a:gd name="T4" fmla="*/ 3 w 346"/>
                <a:gd name="T5" fmla="*/ 92 h 191"/>
                <a:gd name="T6" fmla="*/ 5 w 346"/>
                <a:gd name="T7" fmla="*/ 103 h 191"/>
                <a:gd name="T8" fmla="*/ 173 w 346"/>
                <a:gd name="T9" fmla="*/ 191 h 191"/>
                <a:gd name="T10" fmla="*/ 346 w 346"/>
                <a:gd name="T11" fmla="*/ 96 h 191"/>
                <a:gd name="T12" fmla="*/ 173 w 346"/>
                <a:gd name="T13" fmla="*/ 0 h 191"/>
                <a:gd name="T14" fmla="*/ 3 w 346"/>
                <a:gd name="T15" fmla="*/ 92 h 191"/>
                <a:gd name="T16" fmla="*/ 175 w 346"/>
                <a:gd name="T17" fmla="*/ 14 h 191"/>
                <a:gd name="T18" fmla="*/ 89 w 346"/>
                <a:gd name="T19" fmla="*/ 96 h 191"/>
                <a:gd name="T20" fmla="*/ 175 w 346"/>
                <a:gd name="T21" fmla="*/ 178 h 191"/>
                <a:gd name="T22" fmla="*/ 261 w 346"/>
                <a:gd name="T23" fmla="*/ 96 h 191"/>
                <a:gd name="T24" fmla="*/ 175 w 346"/>
                <a:gd name="T25" fmla="*/ 14 h 191"/>
                <a:gd name="T26" fmla="*/ 175 w 346"/>
                <a:gd name="T27" fmla="*/ 78 h 191"/>
                <a:gd name="T28" fmla="*/ 156 w 346"/>
                <a:gd name="T29" fmla="*/ 96 h 191"/>
                <a:gd name="T30" fmla="*/ 175 w 346"/>
                <a:gd name="T31" fmla="*/ 114 h 191"/>
                <a:gd name="T32" fmla="*/ 194 w 346"/>
                <a:gd name="T33" fmla="*/ 96 h 191"/>
                <a:gd name="T34" fmla="*/ 175 w 346"/>
                <a:gd name="T35" fmla="*/ 78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6" h="191">
                  <a:moveTo>
                    <a:pt x="5" y="103"/>
                  </a:moveTo>
                  <a:cubicBezTo>
                    <a:pt x="2" y="98"/>
                    <a:pt x="0" y="96"/>
                    <a:pt x="0" y="96"/>
                  </a:cubicBezTo>
                  <a:cubicBezTo>
                    <a:pt x="0" y="96"/>
                    <a:pt x="1" y="94"/>
                    <a:pt x="3" y="92"/>
                  </a:cubicBezTo>
                  <a:moveTo>
                    <a:pt x="5" y="103"/>
                  </a:moveTo>
                  <a:cubicBezTo>
                    <a:pt x="23" y="125"/>
                    <a:pt x="82" y="191"/>
                    <a:pt x="173" y="191"/>
                  </a:cubicBezTo>
                  <a:cubicBezTo>
                    <a:pt x="283" y="191"/>
                    <a:pt x="346" y="96"/>
                    <a:pt x="346" y="96"/>
                  </a:cubicBezTo>
                  <a:cubicBezTo>
                    <a:pt x="346" y="96"/>
                    <a:pt x="283" y="0"/>
                    <a:pt x="173" y="0"/>
                  </a:cubicBezTo>
                  <a:cubicBezTo>
                    <a:pt x="77" y="0"/>
                    <a:pt x="17" y="73"/>
                    <a:pt x="3" y="92"/>
                  </a:cubicBezTo>
                  <a:moveTo>
                    <a:pt x="175" y="14"/>
                  </a:moveTo>
                  <a:cubicBezTo>
                    <a:pt x="128" y="14"/>
                    <a:pt x="89" y="50"/>
                    <a:pt x="89" y="96"/>
                  </a:cubicBezTo>
                  <a:cubicBezTo>
                    <a:pt x="89" y="141"/>
                    <a:pt x="128" y="178"/>
                    <a:pt x="175" y="178"/>
                  </a:cubicBezTo>
                  <a:cubicBezTo>
                    <a:pt x="222" y="178"/>
                    <a:pt x="261" y="141"/>
                    <a:pt x="261" y="96"/>
                  </a:cubicBezTo>
                  <a:cubicBezTo>
                    <a:pt x="261" y="50"/>
                    <a:pt x="222" y="14"/>
                    <a:pt x="175" y="14"/>
                  </a:cubicBezTo>
                  <a:close/>
                  <a:moveTo>
                    <a:pt x="175" y="78"/>
                  </a:moveTo>
                  <a:cubicBezTo>
                    <a:pt x="165" y="78"/>
                    <a:pt x="156" y="86"/>
                    <a:pt x="156" y="96"/>
                  </a:cubicBezTo>
                  <a:cubicBezTo>
                    <a:pt x="156" y="106"/>
                    <a:pt x="165" y="114"/>
                    <a:pt x="175" y="114"/>
                  </a:cubicBezTo>
                  <a:cubicBezTo>
                    <a:pt x="185" y="114"/>
                    <a:pt x="194" y="106"/>
                    <a:pt x="194" y="96"/>
                  </a:cubicBezTo>
                  <a:cubicBezTo>
                    <a:pt x="194" y="86"/>
                    <a:pt x="185" y="78"/>
                    <a:pt x="175" y="78"/>
                  </a:cubicBezTo>
                  <a:close/>
                </a:path>
              </a:pathLst>
            </a:custGeom>
            <a:noFill/>
            <a:ln w="127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8" name="Freeform 5">
              <a:extLst>
                <a:ext uri="{FF2B5EF4-FFF2-40B4-BE49-F238E27FC236}">
                  <a16:creationId xmlns:a16="http://schemas.microsoft.com/office/drawing/2014/main" id="{11EE12AE-B22A-4C9C-A2AF-94931F8210BA}"/>
                </a:ext>
              </a:extLst>
            </p:cNvPr>
            <p:cNvSpPr>
              <a:spLocks noChangeAspect="1" noEditPoints="1"/>
            </p:cNvSpPr>
            <p:nvPr/>
          </p:nvSpPr>
          <p:spPr bwMode="auto">
            <a:xfrm>
              <a:off x="6594072" y="3095551"/>
              <a:ext cx="795442" cy="780243"/>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127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39" name="Group 138">
            <a:extLst>
              <a:ext uri="{FF2B5EF4-FFF2-40B4-BE49-F238E27FC236}">
                <a16:creationId xmlns:a16="http://schemas.microsoft.com/office/drawing/2014/main" id="{EA91F002-4DB4-46B7-A741-95AD00AD93D1}"/>
              </a:ext>
            </a:extLst>
          </p:cNvPr>
          <p:cNvGrpSpPr/>
          <p:nvPr/>
        </p:nvGrpSpPr>
        <p:grpSpPr>
          <a:xfrm>
            <a:off x="5747626" y="3034526"/>
            <a:ext cx="684364" cy="334791"/>
            <a:chOff x="5353195" y="1639796"/>
            <a:chExt cx="1063934" cy="520476"/>
          </a:xfrm>
        </p:grpSpPr>
        <p:grpSp>
          <p:nvGrpSpPr>
            <p:cNvPr id="140" name="Group 139">
              <a:extLst>
                <a:ext uri="{FF2B5EF4-FFF2-40B4-BE49-F238E27FC236}">
                  <a16:creationId xmlns:a16="http://schemas.microsoft.com/office/drawing/2014/main" id="{73DE433C-DC9E-4E4A-AC7D-B576BFB81998}"/>
                </a:ext>
              </a:extLst>
            </p:cNvPr>
            <p:cNvGrpSpPr/>
            <p:nvPr/>
          </p:nvGrpSpPr>
          <p:grpSpPr>
            <a:xfrm>
              <a:off x="5353195" y="1639796"/>
              <a:ext cx="1063934" cy="520476"/>
              <a:chOff x="4664380" y="1193273"/>
              <a:chExt cx="729819" cy="357027"/>
            </a:xfrm>
          </p:grpSpPr>
          <p:grpSp>
            <p:nvGrpSpPr>
              <p:cNvPr id="143" name="Group 142">
                <a:extLst>
                  <a:ext uri="{FF2B5EF4-FFF2-40B4-BE49-F238E27FC236}">
                    <a16:creationId xmlns:a16="http://schemas.microsoft.com/office/drawing/2014/main" id="{6902C393-4ECC-4E11-9D81-F8DC4AF46456}"/>
                  </a:ext>
                </a:extLst>
              </p:cNvPr>
              <p:cNvGrpSpPr/>
              <p:nvPr/>
            </p:nvGrpSpPr>
            <p:grpSpPr>
              <a:xfrm>
                <a:off x="4664380" y="1193273"/>
                <a:ext cx="312640" cy="353534"/>
                <a:chOff x="9005458" y="6149105"/>
                <a:chExt cx="1115922" cy="1261888"/>
              </a:xfrm>
            </p:grpSpPr>
            <p:sp>
              <p:nvSpPr>
                <p:cNvPr id="153" name="Freeform 938">
                  <a:extLst>
                    <a:ext uri="{FF2B5EF4-FFF2-40B4-BE49-F238E27FC236}">
                      <a16:creationId xmlns:a16="http://schemas.microsoft.com/office/drawing/2014/main" id="{D89B4A5C-888A-4A85-85AA-203BE7F80032}"/>
                    </a:ext>
                  </a:extLst>
                </p:cNvPr>
                <p:cNvSpPr/>
                <p:nvPr/>
              </p:nvSpPr>
              <p:spPr>
                <a:xfrm>
                  <a:off x="9005458" y="6282460"/>
                  <a:ext cx="555627" cy="1123950"/>
                </a:xfrm>
                <a:custGeom>
                  <a:avLst/>
                  <a:gdLst>
                    <a:gd name="connsiteX0" fmla="*/ 555625 w 555625"/>
                    <a:gd name="connsiteY0" fmla="*/ 1123950 h 1123950"/>
                    <a:gd name="connsiteX1" fmla="*/ 0 w 555625"/>
                    <a:gd name="connsiteY1" fmla="*/ 1123950 h 1123950"/>
                    <a:gd name="connsiteX2" fmla="*/ 0 w 555625"/>
                    <a:gd name="connsiteY2" fmla="*/ 0 h 1123950"/>
                    <a:gd name="connsiteX3" fmla="*/ 219075 w 555625"/>
                    <a:gd name="connsiteY3" fmla="*/ 0 h 1123950"/>
                  </a:gdLst>
                  <a:ahLst/>
                  <a:cxnLst>
                    <a:cxn ang="0">
                      <a:pos x="connsiteX0" y="connsiteY0"/>
                    </a:cxn>
                    <a:cxn ang="0">
                      <a:pos x="connsiteX1" y="connsiteY1"/>
                    </a:cxn>
                    <a:cxn ang="0">
                      <a:pos x="connsiteX2" y="connsiteY2"/>
                    </a:cxn>
                    <a:cxn ang="0">
                      <a:pos x="connsiteX3" y="connsiteY3"/>
                    </a:cxn>
                  </a:cxnLst>
                  <a:rect l="l" t="t" r="r" b="b"/>
                  <a:pathLst>
                    <a:path w="555625" h="1123950">
                      <a:moveTo>
                        <a:pt x="555625" y="1123950"/>
                      </a:moveTo>
                      <a:lnTo>
                        <a:pt x="0" y="1123950"/>
                      </a:lnTo>
                      <a:lnTo>
                        <a:pt x="0" y="0"/>
                      </a:lnTo>
                      <a:lnTo>
                        <a:pt x="219075" y="0"/>
                      </a:lnTo>
                    </a:path>
                  </a:pathLst>
                </a:cu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Freeform 939">
                  <a:extLst>
                    <a:ext uri="{FF2B5EF4-FFF2-40B4-BE49-F238E27FC236}">
                      <a16:creationId xmlns:a16="http://schemas.microsoft.com/office/drawing/2014/main" id="{0211B76D-5F40-49DB-82C5-9E227B89AB00}"/>
                    </a:ext>
                  </a:extLst>
                </p:cNvPr>
                <p:cNvSpPr/>
                <p:nvPr/>
              </p:nvSpPr>
              <p:spPr>
                <a:xfrm>
                  <a:off x="9707132" y="6282460"/>
                  <a:ext cx="215899" cy="485775"/>
                </a:xfrm>
                <a:custGeom>
                  <a:avLst/>
                  <a:gdLst>
                    <a:gd name="connsiteX0" fmla="*/ 0 w 215900"/>
                    <a:gd name="connsiteY0" fmla="*/ 0 h 485775"/>
                    <a:gd name="connsiteX1" fmla="*/ 215900 w 215900"/>
                    <a:gd name="connsiteY1" fmla="*/ 0 h 485775"/>
                    <a:gd name="connsiteX2" fmla="*/ 215900 w 215900"/>
                    <a:gd name="connsiteY2" fmla="*/ 485775 h 485775"/>
                  </a:gdLst>
                  <a:ahLst/>
                  <a:cxnLst>
                    <a:cxn ang="0">
                      <a:pos x="connsiteX0" y="connsiteY0"/>
                    </a:cxn>
                    <a:cxn ang="0">
                      <a:pos x="connsiteX1" y="connsiteY1"/>
                    </a:cxn>
                    <a:cxn ang="0">
                      <a:pos x="connsiteX2" y="connsiteY2"/>
                    </a:cxn>
                  </a:cxnLst>
                  <a:rect l="l" t="t" r="r" b="b"/>
                  <a:pathLst>
                    <a:path w="215900" h="485775">
                      <a:moveTo>
                        <a:pt x="0" y="0"/>
                      </a:moveTo>
                      <a:lnTo>
                        <a:pt x="215900" y="0"/>
                      </a:lnTo>
                      <a:lnTo>
                        <a:pt x="215900" y="485775"/>
                      </a:lnTo>
                    </a:path>
                  </a:pathLst>
                </a:cu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Freeform 940">
                  <a:extLst>
                    <a:ext uri="{FF2B5EF4-FFF2-40B4-BE49-F238E27FC236}">
                      <a16:creationId xmlns:a16="http://schemas.microsoft.com/office/drawing/2014/main" id="{28F7883D-DB9E-4C77-85C8-B91D4FEB5C1C}"/>
                    </a:ext>
                  </a:extLst>
                </p:cNvPr>
                <p:cNvSpPr/>
                <p:nvPr/>
              </p:nvSpPr>
              <p:spPr>
                <a:xfrm>
                  <a:off x="9221354" y="6149105"/>
                  <a:ext cx="482601" cy="190500"/>
                </a:xfrm>
                <a:custGeom>
                  <a:avLst/>
                  <a:gdLst>
                    <a:gd name="connsiteX0" fmla="*/ 142875 w 482600"/>
                    <a:gd name="connsiteY0" fmla="*/ 0 h 190500"/>
                    <a:gd name="connsiteX1" fmla="*/ 339725 w 482600"/>
                    <a:gd name="connsiteY1" fmla="*/ 0 h 190500"/>
                    <a:gd name="connsiteX2" fmla="*/ 339725 w 482600"/>
                    <a:gd name="connsiteY2" fmla="*/ 47625 h 190500"/>
                    <a:gd name="connsiteX3" fmla="*/ 482600 w 482600"/>
                    <a:gd name="connsiteY3" fmla="*/ 47625 h 190500"/>
                    <a:gd name="connsiteX4" fmla="*/ 482600 w 482600"/>
                    <a:gd name="connsiteY4" fmla="*/ 190500 h 190500"/>
                    <a:gd name="connsiteX5" fmla="*/ 0 w 482600"/>
                    <a:gd name="connsiteY5" fmla="*/ 190500 h 190500"/>
                    <a:gd name="connsiteX6" fmla="*/ 0 w 482600"/>
                    <a:gd name="connsiteY6" fmla="*/ 47625 h 190500"/>
                    <a:gd name="connsiteX7" fmla="*/ 142875 w 482600"/>
                    <a:gd name="connsiteY7" fmla="*/ 47625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2600" h="190500">
                      <a:moveTo>
                        <a:pt x="142875" y="0"/>
                      </a:moveTo>
                      <a:lnTo>
                        <a:pt x="339725" y="0"/>
                      </a:lnTo>
                      <a:lnTo>
                        <a:pt x="339725" y="47625"/>
                      </a:lnTo>
                      <a:lnTo>
                        <a:pt x="482600" y="47625"/>
                      </a:lnTo>
                      <a:lnTo>
                        <a:pt x="482600" y="190500"/>
                      </a:lnTo>
                      <a:lnTo>
                        <a:pt x="0" y="190500"/>
                      </a:lnTo>
                      <a:lnTo>
                        <a:pt x="0" y="47625"/>
                      </a:lnTo>
                      <a:lnTo>
                        <a:pt x="142875" y="47625"/>
                      </a:lnTo>
                      <a:close/>
                    </a:path>
                  </a:pathLst>
                </a:custGeom>
                <a:noFill/>
                <a:ln w="12700">
                  <a:solidFill>
                    <a:srgbClr val="00000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Freeform 941">
                  <a:extLst>
                    <a:ext uri="{FF2B5EF4-FFF2-40B4-BE49-F238E27FC236}">
                      <a16:creationId xmlns:a16="http://schemas.microsoft.com/office/drawing/2014/main" id="{4D5D26A6-7957-4FE7-8B7E-99567C08B899}"/>
                    </a:ext>
                  </a:extLst>
                </p:cNvPr>
                <p:cNvSpPr/>
                <p:nvPr/>
              </p:nvSpPr>
              <p:spPr bwMode="auto">
                <a:xfrm>
                  <a:off x="9671567" y="7021830"/>
                  <a:ext cx="333570" cy="212269"/>
                </a:xfrm>
                <a:custGeom>
                  <a:avLst/>
                  <a:gdLst>
                    <a:gd name="connsiteX0" fmla="*/ 0 w 104775"/>
                    <a:gd name="connsiteY0" fmla="*/ 28575 h 66675"/>
                    <a:gd name="connsiteX1" fmla="*/ 38100 w 104775"/>
                    <a:gd name="connsiteY1" fmla="*/ 66675 h 66675"/>
                    <a:gd name="connsiteX2" fmla="*/ 104775 w 104775"/>
                    <a:gd name="connsiteY2" fmla="*/ 0 h 66675"/>
                  </a:gdLst>
                  <a:ahLst/>
                  <a:cxnLst>
                    <a:cxn ang="0">
                      <a:pos x="connsiteX0" y="connsiteY0"/>
                    </a:cxn>
                    <a:cxn ang="0">
                      <a:pos x="connsiteX1" y="connsiteY1"/>
                    </a:cxn>
                    <a:cxn ang="0">
                      <a:pos x="connsiteX2" y="connsiteY2"/>
                    </a:cxn>
                  </a:cxnLst>
                  <a:rect l="l" t="t" r="r" b="b"/>
                  <a:pathLst>
                    <a:path w="104775" h="66675">
                      <a:moveTo>
                        <a:pt x="0" y="28575"/>
                      </a:moveTo>
                      <a:lnTo>
                        <a:pt x="38100" y="66675"/>
                      </a:lnTo>
                      <a:lnTo>
                        <a:pt x="104775" y="0"/>
                      </a:lnTo>
                    </a:path>
                  </a:pathLst>
                </a:cu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57" name="Oval 156">
                  <a:extLst>
                    <a:ext uri="{FF2B5EF4-FFF2-40B4-BE49-F238E27FC236}">
                      <a16:creationId xmlns:a16="http://schemas.microsoft.com/office/drawing/2014/main" id="{17F9DCA8-CA55-4486-9F76-BF84847E3285}"/>
                    </a:ext>
                  </a:extLst>
                </p:cNvPr>
                <p:cNvSpPr/>
                <p:nvPr/>
              </p:nvSpPr>
              <p:spPr bwMode="auto">
                <a:xfrm>
                  <a:off x="9555324" y="6844940"/>
                  <a:ext cx="566056" cy="566053"/>
                </a:xfrm>
                <a:prstGeom prst="ellipse">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44" name="Group 143">
                <a:extLst>
                  <a:ext uri="{FF2B5EF4-FFF2-40B4-BE49-F238E27FC236}">
                    <a16:creationId xmlns:a16="http://schemas.microsoft.com/office/drawing/2014/main" id="{B6762C97-9969-4236-AF74-187428C824CB}"/>
                  </a:ext>
                </a:extLst>
              </p:cNvPr>
              <p:cNvGrpSpPr/>
              <p:nvPr/>
            </p:nvGrpSpPr>
            <p:grpSpPr>
              <a:xfrm>
                <a:off x="5043788" y="1193273"/>
                <a:ext cx="350411" cy="357027"/>
                <a:chOff x="5302324" y="1193273"/>
                <a:chExt cx="350411" cy="357027"/>
              </a:xfrm>
            </p:grpSpPr>
            <p:grpSp>
              <p:nvGrpSpPr>
                <p:cNvPr id="145" name="Group 144">
                  <a:extLst>
                    <a:ext uri="{FF2B5EF4-FFF2-40B4-BE49-F238E27FC236}">
                      <a16:creationId xmlns:a16="http://schemas.microsoft.com/office/drawing/2014/main" id="{7A5B7CCE-DD13-494E-A7F5-4A148DBD325F}"/>
                    </a:ext>
                  </a:extLst>
                </p:cNvPr>
                <p:cNvGrpSpPr/>
                <p:nvPr/>
              </p:nvGrpSpPr>
              <p:grpSpPr>
                <a:xfrm>
                  <a:off x="5482948" y="1395938"/>
                  <a:ext cx="169787" cy="154362"/>
                  <a:chOff x="4530976" y="2990126"/>
                  <a:chExt cx="231285" cy="210274"/>
                </a:xfrm>
              </p:grpSpPr>
              <p:sp>
                <p:nvSpPr>
                  <p:cNvPr id="149" name="Freeform 5">
                    <a:extLst>
                      <a:ext uri="{FF2B5EF4-FFF2-40B4-BE49-F238E27FC236}">
                        <a16:creationId xmlns:a16="http://schemas.microsoft.com/office/drawing/2014/main" id="{83AAFDC9-82C0-4644-AAFD-4F2EC87119BF}"/>
                      </a:ext>
                    </a:extLst>
                  </p:cNvPr>
                  <p:cNvSpPr>
                    <a:spLocks noEditPoints="1"/>
                  </p:cNvSpPr>
                  <p:nvPr/>
                </p:nvSpPr>
                <p:spPr bwMode="auto">
                  <a:xfrm>
                    <a:off x="4530976" y="2990126"/>
                    <a:ext cx="231285" cy="210274"/>
                  </a:xfrm>
                  <a:prstGeom prst="triangle">
                    <a:avLst/>
                  </a:prstGeom>
                  <a:noFill/>
                  <a:ln w="12700">
                    <a:solidFill>
                      <a:srgbClr val="000000"/>
                    </a:solidFill>
                  </a:ln>
                </p:spPr>
                <p:txBody>
                  <a:bodyPr vert="horz" wrap="square" lIns="91440" tIns="45720" rIns="91440" bIns="45720" numCol="1" anchor="t" anchorCtr="0" compatLnSpc="1">
                    <a:prstTxWarp prst="textNoShape">
                      <a:avLst/>
                    </a:prstTxWarp>
                  </a:bodyPr>
                  <a:lstStyle/>
                  <a:p>
                    <a:endParaRPr lang="en-US"/>
                  </a:p>
                </p:txBody>
              </p:sp>
              <p:grpSp>
                <p:nvGrpSpPr>
                  <p:cNvPr id="150" name="Group 149">
                    <a:extLst>
                      <a:ext uri="{FF2B5EF4-FFF2-40B4-BE49-F238E27FC236}">
                        <a16:creationId xmlns:a16="http://schemas.microsoft.com/office/drawing/2014/main" id="{ABA5264B-AB0D-4862-8385-8B4E4B7CCC96}"/>
                      </a:ext>
                    </a:extLst>
                  </p:cNvPr>
                  <p:cNvGrpSpPr/>
                  <p:nvPr/>
                </p:nvGrpSpPr>
                <p:grpSpPr>
                  <a:xfrm>
                    <a:off x="4646619" y="3052306"/>
                    <a:ext cx="0" cy="122254"/>
                    <a:chOff x="4791447" y="2616042"/>
                    <a:chExt cx="0" cy="1427764"/>
                  </a:xfrm>
                </p:grpSpPr>
                <p:cxnSp>
                  <p:nvCxnSpPr>
                    <p:cNvPr id="151" name="Straight Connector 150">
                      <a:extLst>
                        <a:ext uri="{FF2B5EF4-FFF2-40B4-BE49-F238E27FC236}">
                          <a16:creationId xmlns:a16="http://schemas.microsoft.com/office/drawing/2014/main" id="{470145D0-8BE1-4403-B45C-C2C0BEFCDCFE}"/>
                        </a:ext>
                      </a:extLst>
                    </p:cNvPr>
                    <p:cNvCxnSpPr>
                      <a:cxnSpLocks/>
                    </p:cNvCxnSpPr>
                    <p:nvPr/>
                  </p:nvCxnSpPr>
                  <p:spPr>
                    <a:xfrm>
                      <a:off x="4791447" y="2616042"/>
                      <a:ext cx="0" cy="1030199"/>
                    </a:xfrm>
                    <a:prstGeom prst="line">
                      <a:avLst/>
                    </a:prstGeom>
                    <a:ln w="12700">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FF4A3AE8-A0B5-4104-B297-C3283D1677B2}"/>
                        </a:ext>
                      </a:extLst>
                    </p:cNvPr>
                    <p:cNvCxnSpPr>
                      <a:cxnSpLocks/>
                    </p:cNvCxnSpPr>
                    <p:nvPr/>
                  </p:nvCxnSpPr>
                  <p:spPr>
                    <a:xfrm>
                      <a:off x="4791447" y="3793908"/>
                      <a:ext cx="0" cy="249898"/>
                    </a:xfrm>
                    <a:prstGeom prst="line">
                      <a:avLst/>
                    </a:prstGeom>
                    <a:ln w="12700">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146" name="Freeform 938">
                  <a:extLst>
                    <a:ext uri="{FF2B5EF4-FFF2-40B4-BE49-F238E27FC236}">
                      <a16:creationId xmlns:a16="http://schemas.microsoft.com/office/drawing/2014/main" id="{C00D4B82-A074-4053-B20D-2D5435219FA3}"/>
                    </a:ext>
                  </a:extLst>
                </p:cNvPr>
                <p:cNvSpPr/>
                <p:nvPr/>
              </p:nvSpPr>
              <p:spPr>
                <a:xfrm>
                  <a:off x="5302324" y="1230634"/>
                  <a:ext cx="155666" cy="314889"/>
                </a:xfrm>
                <a:custGeom>
                  <a:avLst/>
                  <a:gdLst>
                    <a:gd name="connsiteX0" fmla="*/ 555625 w 555625"/>
                    <a:gd name="connsiteY0" fmla="*/ 1123950 h 1123950"/>
                    <a:gd name="connsiteX1" fmla="*/ 0 w 555625"/>
                    <a:gd name="connsiteY1" fmla="*/ 1123950 h 1123950"/>
                    <a:gd name="connsiteX2" fmla="*/ 0 w 555625"/>
                    <a:gd name="connsiteY2" fmla="*/ 0 h 1123950"/>
                    <a:gd name="connsiteX3" fmla="*/ 219075 w 555625"/>
                    <a:gd name="connsiteY3" fmla="*/ 0 h 1123950"/>
                  </a:gdLst>
                  <a:ahLst/>
                  <a:cxnLst>
                    <a:cxn ang="0">
                      <a:pos x="connsiteX0" y="connsiteY0"/>
                    </a:cxn>
                    <a:cxn ang="0">
                      <a:pos x="connsiteX1" y="connsiteY1"/>
                    </a:cxn>
                    <a:cxn ang="0">
                      <a:pos x="connsiteX2" y="connsiteY2"/>
                    </a:cxn>
                    <a:cxn ang="0">
                      <a:pos x="connsiteX3" y="connsiteY3"/>
                    </a:cxn>
                  </a:cxnLst>
                  <a:rect l="l" t="t" r="r" b="b"/>
                  <a:pathLst>
                    <a:path w="555625" h="1123950">
                      <a:moveTo>
                        <a:pt x="555625" y="1123950"/>
                      </a:moveTo>
                      <a:lnTo>
                        <a:pt x="0" y="1123950"/>
                      </a:lnTo>
                      <a:lnTo>
                        <a:pt x="0" y="0"/>
                      </a:lnTo>
                      <a:lnTo>
                        <a:pt x="219075" y="0"/>
                      </a:lnTo>
                    </a:path>
                  </a:pathLst>
                </a:cu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Freeform 939">
                  <a:extLst>
                    <a:ext uri="{FF2B5EF4-FFF2-40B4-BE49-F238E27FC236}">
                      <a16:creationId xmlns:a16="http://schemas.microsoft.com/office/drawing/2014/main" id="{36F3CAFE-4346-4DD4-9CAE-BA32C9E4B13A}"/>
                    </a:ext>
                  </a:extLst>
                </p:cNvPr>
                <p:cNvSpPr/>
                <p:nvPr/>
              </p:nvSpPr>
              <p:spPr>
                <a:xfrm>
                  <a:off x="5498907" y="1230634"/>
                  <a:ext cx="60487" cy="136096"/>
                </a:xfrm>
                <a:custGeom>
                  <a:avLst/>
                  <a:gdLst>
                    <a:gd name="connsiteX0" fmla="*/ 0 w 215900"/>
                    <a:gd name="connsiteY0" fmla="*/ 0 h 485775"/>
                    <a:gd name="connsiteX1" fmla="*/ 215900 w 215900"/>
                    <a:gd name="connsiteY1" fmla="*/ 0 h 485775"/>
                    <a:gd name="connsiteX2" fmla="*/ 215900 w 215900"/>
                    <a:gd name="connsiteY2" fmla="*/ 485775 h 485775"/>
                  </a:gdLst>
                  <a:ahLst/>
                  <a:cxnLst>
                    <a:cxn ang="0">
                      <a:pos x="connsiteX0" y="connsiteY0"/>
                    </a:cxn>
                    <a:cxn ang="0">
                      <a:pos x="connsiteX1" y="connsiteY1"/>
                    </a:cxn>
                    <a:cxn ang="0">
                      <a:pos x="connsiteX2" y="connsiteY2"/>
                    </a:cxn>
                  </a:cxnLst>
                  <a:rect l="l" t="t" r="r" b="b"/>
                  <a:pathLst>
                    <a:path w="215900" h="485775">
                      <a:moveTo>
                        <a:pt x="0" y="0"/>
                      </a:moveTo>
                      <a:lnTo>
                        <a:pt x="215900" y="0"/>
                      </a:lnTo>
                      <a:lnTo>
                        <a:pt x="215900" y="485775"/>
                      </a:lnTo>
                    </a:path>
                  </a:pathLst>
                </a:cu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Freeform 940">
                  <a:extLst>
                    <a:ext uri="{FF2B5EF4-FFF2-40B4-BE49-F238E27FC236}">
                      <a16:creationId xmlns:a16="http://schemas.microsoft.com/office/drawing/2014/main" id="{69372C4D-7609-4380-9E6E-19CB601E72A6}"/>
                    </a:ext>
                  </a:extLst>
                </p:cNvPr>
                <p:cNvSpPr/>
                <p:nvPr/>
              </p:nvSpPr>
              <p:spPr>
                <a:xfrm>
                  <a:off x="5362810" y="1193273"/>
                  <a:ext cx="135207" cy="53371"/>
                </a:xfrm>
                <a:custGeom>
                  <a:avLst/>
                  <a:gdLst>
                    <a:gd name="connsiteX0" fmla="*/ 142875 w 482600"/>
                    <a:gd name="connsiteY0" fmla="*/ 0 h 190500"/>
                    <a:gd name="connsiteX1" fmla="*/ 339725 w 482600"/>
                    <a:gd name="connsiteY1" fmla="*/ 0 h 190500"/>
                    <a:gd name="connsiteX2" fmla="*/ 339725 w 482600"/>
                    <a:gd name="connsiteY2" fmla="*/ 47625 h 190500"/>
                    <a:gd name="connsiteX3" fmla="*/ 482600 w 482600"/>
                    <a:gd name="connsiteY3" fmla="*/ 47625 h 190500"/>
                    <a:gd name="connsiteX4" fmla="*/ 482600 w 482600"/>
                    <a:gd name="connsiteY4" fmla="*/ 190500 h 190500"/>
                    <a:gd name="connsiteX5" fmla="*/ 0 w 482600"/>
                    <a:gd name="connsiteY5" fmla="*/ 190500 h 190500"/>
                    <a:gd name="connsiteX6" fmla="*/ 0 w 482600"/>
                    <a:gd name="connsiteY6" fmla="*/ 47625 h 190500"/>
                    <a:gd name="connsiteX7" fmla="*/ 142875 w 482600"/>
                    <a:gd name="connsiteY7" fmla="*/ 47625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2600" h="190500">
                      <a:moveTo>
                        <a:pt x="142875" y="0"/>
                      </a:moveTo>
                      <a:lnTo>
                        <a:pt x="339725" y="0"/>
                      </a:lnTo>
                      <a:lnTo>
                        <a:pt x="339725" y="47625"/>
                      </a:lnTo>
                      <a:lnTo>
                        <a:pt x="482600" y="47625"/>
                      </a:lnTo>
                      <a:lnTo>
                        <a:pt x="482600" y="190500"/>
                      </a:lnTo>
                      <a:lnTo>
                        <a:pt x="0" y="190500"/>
                      </a:lnTo>
                      <a:lnTo>
                        <a:pt x="0" y="47625"/>
                      </a:lnTo>
                      <a:lnTo>
                        <a:pt x="142875" y="47625"/>
                      </a:lnTo>
                      <a:close/>
                    </a:path>
                  </a:pathLst>
                </a:custGeom>
                <a:noFill/>
                <a:ln w="12700">
                  <a:solidFill>
                    <a:srgbClr val="00000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41" name="Fingerprint_E928">
              <a:extLst>
                <a:ext uri="{FF2B5EF4-FFF2-40B4-BE49-F238E27FC236}">
                  <a16:creationId xmlns:a16="http://schemas.microsoft.com/office/drawing/2014/main" id="{54130F08-38C3-4261-ADAB-2A3C24AF7346}"/>
                </a:ext>
              </a:extLst>
            </p:cNvPr>
            <p:cNvSpPr>
              <a:spLocks noChangeAspect="1" noEditPoints="1"/>
            </p:cNvSpPr>
            <p:nvPr/>
          </p:nvSpPr>
          <p:spPr bwMode="auto">
            <a:xfrm>
              <a:off x="5406649" y="1771335"/>
              <a:ext cx="176380" cy="237198"/>
            </a:xfrm>
            <a:custGeom>
              <a:avLst/>
              <a:gdLst>
                <a:gd name="T0" fmla="*/ 1116 w 2414"/>
                <a:gd name="T1" fmla="*/ 1998 h 3246"/>
                <a:gd name="T2" fmla="*/ 117 w 2414"/>
                <a:gd name="T3" fmla="*/ 2996 h 3246"/>
                <a:gd name="T4" fmla="*/ 2115 w 2414"/>
                <a:gd name="T5" fmla="*/ 250 h 3246"/>
                <a:gd name="T6" fmla="*/ 1116 w 2414"/>
                <a:gd name="T7" fmla="*/ 0 h 3246"/>
                <a:gd name="T8" fmla="*/ 117 w 2414"/>
                <a:gd name="T9" fmla="*/ 250 h 3246"/>
                <a:gd name="T10" fmla="*/ 2414 w 2414"/>
                <a:gd name="T11" fmla="*/ 1248 h 3246"/>
                <a:gd name="T12" fmla="*/ 1116 w 2414"/>
                <a:gd name="T13" fmla="*/ 499 h 3246"/>
                <a:gd name="T14" fmla="*/ 0 w 2414"/>
                <a:gd name="T15" fmla="*/ 999 h 3246"/>
                <a:gd name="T16" fmla="*/ 1677 w 2414"/>
                <a:gd name="T17" fmla="*/ 3246 h 3246"/>
                <a:gd name="T18" fmla="*/ 2115 w 2414"/>
                <a:gd name="T19" fmla="*/ 1998 h 3246"/>
                <a:gd name="T20" fmla="*/ 1116 w 2414"/>
                <a:gd name="T21" fmla="*/ 999 h 3246"/>
                <a:gd name="T22" fmla="*/ 117 w 2414"/>
                <a:gd name="T23" fmla="*/ 1998 h 3246"/>
                <a:gd name="T24" fmla="*/ 946 w 2414"/>
                <a:gd name="T25" fmla="*/ 3246 h 3246"/>
                <a:gd name="T26" fmla="*/ 1616 w 2414"/>
                <a:gd name="T27" fmla="*/ 1998 h 3246"/>
                <a:gd name="T28" fmla="*/ 1116 w 2414"/>
                <a:gd name="T29" fmla="*/ 1498 h 3246"/>
                <a:gd name="T30" fmla="*/ 617 w 2414"/>
                <a:gd name="T31" fmla="*/ 1998 h 3246"/>
                <a:gd name="T32" fmla="*/ 117 w 2414"/>
                <a:gd name="T33" fmla="*/ 2497 h 3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14" h="3246">
                  <a:moveTo>
                    <a:pt x="1116" y="1998"/>
                  </a:moveTo>
                  <a:cubicBezTo>
                    <a:pt x="1116" y="2550"/>
                    <a:pt x="669" y="2996"/>
                    <a:pt x="117" y="2996"/>
                  </a:cubicBezTo>
                  <a:moveTo>
                    <a:pt x="2115" y="250"/>
                  </a:moveTo>
                  <a:cubicBezTo>
                    <a:pt x="1819" y="91"/>
                    <a:pt x="1479" y="0"/>
                    <a:pt x="1116" y="0"/>
                  </a:cubicBezTo>
                  <a:cubicBezTo>
                    <a:pt x="754" y="0"/>
                    <a:pt x="413" y="91"/>
                    <a:pt x="117" y="250"/>
                  </a:cubicBezTo>
                  <a:moveTo>
                    <a:pt x="2414" y="1248"/>
                  </a:moveTo>
                  <a:cubicBezTo>
                    <a:pt x="2155" y="801"/>
                    <a:pt x="1671" y="499"/>
                    <a:pt x="1116" y="499"/>
                  </a:cubicBezTo>
                  <a:cubicBezTo>
                    <a:pt x="673" y="499"/>
                    <a:pt x="274" y="692"/>
                    <a:pt x="0" y="999"/>
                  </a:cubicBezTo>
                  <a:moveTo>
                    <a:pt x="1677" y="3246"/>
                  </a:moveTo>
                  <a:cubicBezTo>
                    <a:pt x="1951" y="2904"/>
                    <a:pt x="2115" y="2470"/>
                    <a:pt x="2115" y="1998"/>
                  </a:cubicBezTo>
                  <a:cubicBezTo>
                    <a:pt x="2115" y="1446"/>
                    <a:pt x="1668" y="999"/>
                    <a:pt x="1116" y="999"/>
                  </a:cubicBezTo>
                  <a:cubicBezTo>
                    <a:pt x="565" y="999"/>
                    <a:pt x="117" y="1446"/>
                    <a:pt x="117" y="1998"/>
                  </a:cubicBezTo>
                  <a:moveTo>
                    <a:pt x="946" y="3246"/>
                  </a:moveTo>
                  <a:cubicBezTo>
                    <a:pt x="1350" y="2978"/>
                    <a:pt x="1616" y="2519"/>
                    <a:pt x="1616" y="1998"/>
                  </a:cubicBezTo>
                  <a:cubicBezTo>
                    <a:pt x="1616" y="1722"/>
                    <a:pt x="1392" y="1498"/>
                    <a:pt x="1116" y="1498"/>
                  </a:cubicBezTo>
                  <a:cubicBezTo>
                    <a:pt x="840" y="1498"/>
                    <a:pt x="617" y="1722"/>
                    <a:pt x="617" y="1998"/>
                  </a:cubicBezTo>
                  <a:cubicBezTo>
                    <a:pt x="617" y="2274"/>
                    <a:pt x="393" y="2497"/>
                    <a:pt x="117" y="2497"/>
                  </a:cubicBezTo>
                </a:path>
              </a:pathLst>
            </a:custGeom>
            <a:noFill/>
            <a:ln w="12700" cap="rnd">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gradFill>
                <a:effectLst/>
                <a:uLnTx/>
                <a:uFillTx/>
                <a:latin typeface="Segoe UI Semilight"/>
                <a:ea typeface="+mn-ea"/>
                <a:cs typeface="+mn-cs"/>
              </a:endParaRPr>
            </a:p>
          </p:txBody>
        </p:sp>
        <p:sp>
          <p:nvSpPr>
            <p:cNvPr id="142" name="Fingerprint_E928">
              <a:extLst>
                <a:ext uri="{FF2B5EF4-FFF2-40B4-BE49-F238E27FC236}">
                  <a16:creationId xmlns:a16="http://schemas.microsoft.com/office/drawing/2014/main" id="{56E311EE-35C1-4620-B243-103D6D9F0E97}"/>
                </a:ext>
              </a:extLst>
            </p:cNvPr>
            <p:cNvSpPr>
              <a:spLocks noChangeAspect="1" noEditPoints="1"/>
            </p:cNvSpPr>
            <p:nvPr/>
          </p:nvSpPr>
          <p:spPr bwMode="auto">
            <a:xfrm flipH="1">
              <a:off x="5985026" y="1771335"/>
              <a:ext cx="176380" cy="237198"/>
            </a:xfrm>
            <a:custGeom>
              <a:avLst/>
              <a:gdLst>
                <a:gd name="T0" fmla="*/ 1116 w 2414"/>
                <a:gd name="T1" fmla="*/ 1998 h 3246"/>
                <a:gd name="T2" fmla="*/ 117 w 2414"/>
                <a:gd name="T3" fmla="*/ 2996 h 3246"/>
                <a:gd name="T4" fmla="*/ 2115 w 2414"/>
                <a:gd name="T5" fmla="*/ 250 h 3246"/>
                <a:gd name="T6" fmla="*/ 1116 w 2414"/>
                <a:gd name="T7" fmla="*/ 0 h 3246"/>
                <a:gd name="T8" fmla="*/ 117 w 2414"/>
                <a:gd name="T9" fmla="*/ 250 h 3246"/>
                <a:gd name="T10" fmla="*/ 2414 w 2414"/>
                <a:gd name="T11" fmla="*/ 1248 h 3246"/>
                <a:gd name="T12" fmla="*/ 1116 w 2414"/>
                <a:gd name="T13" fmla="*/ 499 h 3246"/>
                <a:gd name="T14" fmla="*/ 0 w 2414"/>
                <a:gd name="T15" fmla="*/ 999 h 3246"/>
                <a:gd name="T16" fmla="*/ 1677 w 2414"/>
                <a:gd name="T17" fmla="*/ 3246 h 3246"/>
                <a:gd name="T18" fmla="*/ 2115 w 2414"/>
                <a:gd name="T19" fmla="*/ 1998 h 3246"/>
                <a:gd name="T20" fmla="*/ 1116 w 2414"/>
                <a:gd name="T21" fmla="*/ 999 h 3246"/>
                <a:gd name="T22" fmla="*/ 117 w 2414"/>
                <a:gd name="T23" fmla="*/ 1998 h 3246"/>
                <a:gd name="T24" fmla="*/ 946 w 2414"/>
                <a:gd name="T25" fmla="*/ 3246 h 3246"/>
                <a:gd name="T26" fmla="*/ 1616 w 2414"/>
                <a:gd name="T27" fmla="*/ 1998 h 3246"/>
                <a:gd name="T28" fmla="*/ 1116 w 2414"/>
                <a:gd name="T29" fmla="*/ 1498 h 3246"/>
                <a:gd name="T30" fmla="*/ 617 w 2414"/>
                <a:gd name="T31" fmla="*/ 1998 h 3246"/>
                <a:gd name="T32" fmla="*/ 117 w 2414"/>
                <a:gd name="T33" fmla="*/ 2497 h 3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14" h="3246">
                  <a:moveTo>
                    <a:pt x="1116" y="1998"/>
                  </a:moveTo>
                  <a:cubicBezTo>
                    <a:pt x="1116" y="2550"/>
                    <a:pt x="669" y="2996"/>
                    <a:pt x="117" y="2996"/>
                  </a:cubicBezTo>
                  <a:moveTo>
                    <a:pt x="2115" y="250"/>
                  </a:moveTo>
                  <a:cubicBezTo>
                    <a:pt x="1819" y="91"/>
                    <a:pt x="1479" y="0"/>
                    <a:pt x="1116" y="0"/>
                  </a:cubicBezTo>
                  <a:cubicBezTo>
                    <a:pt x="754" y="0"/>
                    <a:pt x="413" y="91"/>
                    <a:pt x="117" y="250"/>
                  </a:cubicBezTo>
                  <a:moveTo>
                    <a:pt x="2414" y="1248"/>
                  </a:moveTo>
                  <a:cubicBezTo>
                    <a:pt x="2155" y="801"/>
                    <a:pt x="1671" y="499"/>
                    <a:pt x="1116" y="499"/>
                  </a:cubicBezTo>
                  <a:cubicBezTo>
                    <a:pt x="673" y="499"/>
                    <a:pt x="274" y="692"/>
                    <a:pt x="0" y="999"/>
                  </a:cubicBezTo>
                  <a:moveTo>
                    <a:pt x="1677" y="3246"/>
                  </a:moveTo>
                  <a:cubicBezTo>
                    <a:pt x="1951" y="2904"/>
                    <a:pt x="2115" y="2470"/>
                    <a:pt x="2115" y="1998"/>
                  </a:cubicBezTo>
                  <a:cubicBezTo>
                    <a:pt x="2115" y="1446"/>
                    <a:pt x="1668" y="999"/>
                    <a:pt x="1116" y="999"/>
                  </a:cubicBezTo>
                  <a:cubicBezTo>
                    <a:pt x="565" y="999"/>
                    <a:pt x="117" y="1446"/>
                    <a:pt x="117" y="1998"/>
                  </a:cubicBezTo>
                  <a:moveTo>
                    <a:pt x="946" y="3246"/>
                  </a:moveTo>
                  <a:cubicBezTo>
                    <a:pt x="1350" y="2978"/>
                    <a:pt x="1616" y="2519"/>
                    <a:pt x="1616" y="1998"/>
                  </a:cubicBezTo>
                  <a:cubicBezTo>
                    <a:pt x="1616" y="1722"/>
                    <a:pt x="1392" y="1498"/>
                    <a:pt x="1116" y="1498"/>
                  </a:cubicBezTo>
                  <a:cubicBezTo>
                    <a:pt x="840" y="1498"/>
                    <a:pt x="617" y="1722"/>
                    <a:pt x="617" y="1998"/>
                  </a:cubicBezTo>
                  <a:cubicBezTo>
                    <a:pt x="617" y="2274"/>
                    <a:pt x="393" y="2497"/>
                    <a:pt x="117" y="2497"/>
                  </a:cubicBezTo>
                </a:path>
              </a:pathLst>
            </a:custGeom>
            <a:noFill/>
            <a:ln w="12700" cap="rnd">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gradFill>
                <a:effectLst/>
                <a:uLnTx/>
                <a:uFillTx/>
                <a:latin typeface="Segoe UI Semilight"/>
                <a:ea typeface="+mn-ea"/>
                <a:cs typeface="+mn-cs"/>
              </a:endParaRPr>
            </a:p>
          </p:txBody>
        </p:sp>
      </p:grpSp>
      <p:grpSp>
        <p:nvGrpSpPr>
          <p:cNvPr id="158" name="Group 157">
            <a:extLst>
              <a:ext uri="{FF2B5EF4-FFF2-40B4-BE49-F238E27FC236}">
                <a16:creationId xmlns:a16="http://schemas.microsoft.com/office/drawing/2014/main" id="{556B774D-D526-4DE5-8817-958AC41F03E7}"/>
              </a:ext>
            </a:extLst>
          </p:cNvPr>
          <p:cNvGrpSpPr/>
          <p:nvPr/>
        </p:nvGrpSpPr>
        <p:grpSpPr>
          <a:xfrm>
            <a:off x="8306760" y="3013158"/>
            <a:ext cx="299945" cy="377527"/>
            <a:chOff x="8647329" y="1563765"/>
            <a:chExt cx="507345" cy="638572"/>
          </a:xfrm>
        </p:grpSpPr>
        <p:cxnSp>
          <p:nvCxnSpPr>
            <p:cNvPr id="159" name="Straight Connector 158">
              <a:extLst>
                <a:ext uri="{FF2B5EF4-FFF2-40B4-BE49-F238E27FC236}">
                  <a16:creationId xmlns:a16="http://schemas.microsoft.com/office/drawing/2014/main" id="{5047C3BF-FA3E-4E01-A2EB-E678A8784036}"/>
                </a:ext>
              </a:extLst>
            </p:cNvPr>
            <p:cNvCxnSpPr>
              <a:cxnSpLocks/>
            </p:cNvCxnSpPr>
            <p:nvPr/>
          </p:nvCxnSpPr>
          <p:spPr>
            <a:xfrm>
              <a:off x="8832383" y="1699197"/>
              <a:ext cx="209109" cy="0"/>
            </a:xfrm>
            <a:prstGeom prst="line">
              <a:avLst/>
            </a:prstGeom>
            <a:ln w="12700" cap="sq">
              <a:solidFill>
                <a:srgbClr val="000000"/>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3BDB401D-8EBA-4ABD-BE41-D1BFE8A66101}"/>
                </a:ext>
              </a:extLst>
            </p:cNvPr>
            <p:cNvCxnSpPr>
              <a:cxnSpLocks/>
            </p:cNvCxnSpPr>
            <p:nvPr/>
          </p:nvCxnSpPr>
          <p:spPr>
            <a:xfrm>
              <a:off x="8832383" y="1813918"/>
              <a:ext cx="104904" cy="0"/>
            </a:xfrm>
            <a:prstGeom prst="line">
              <a:avLst/>
            </a:prstGeom>
            <a:ln w="12700" cap="sq">
              <a:solidFill>
                <a:srgbClr val="000000"/>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8C0799F8-94B5-457A-86A9-B2CD79C3D3EC}"/>
                </a:ext>
              </a:extLst>
            </p:cNvPr>
            <p:cNvCxnSpPr>
              <a:cxnSpLocks/>
            </p:cNvCxnSpPr>
            <p:nvPr/>
          </p:nvCxnSpPr>
          <p:spPr>
            <a:xfrm>
              <a:off x="8832383" y="1928640"/>
              <a:ext cx="60060" cy="0"/>
            </a:xfrm>
            <a:prstGeom prst="line">
              <a:avLst/>
            </a:prstGeom>
            <a:ln w="12700" cap="sq">
              <a:solidFill>
                <a:srgbClr val="000000"/>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E766CE0F-A720-474D-AFBA-14277DC61449}"/>
                </a:ext>
              </a:extLst>
            </p:cNvPr>
            <p:cNvCxnSpPr>
              <a:cxnSpLocks/>
            </p:cNvCxnSpPr>
            <p:nvPr/>
          </p:nvCxnSpPr>
          <p:spPr>
            <a:xfrm>
              <a:off x="8832383" y="2043361"/>
              <a:ext cx="25413" cy="0"/>
            </a:xfrm>
            <a:prstGeom prst="line">
              <a:avLst/>
            </a:prstGeom>
            <a:ln w="12700" cap="sq">
              <a:solidFill>
                <a:srgbClr val="000000"/>
              </a:solidFill>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166" name="Freeform 5">
              <a:extLst>
                <a:ext uri="{FF2B5EF4-FFF2-40B4-BE49-F238E27FC236}">
                  <a16:creationId xmlns:a16="http://schemas.microsoft.com/office/drawing/2014/main" id="{92DC882A-6B80-4727-A61B-3DD51036E3EB}"/>
                </a:ext>
              </a:extLst>
            </p:cNvPr>
            <p:cNvSpPr/>
            <p:nvPr/>
          </p:nvSpPr>
          <p:spPr bwMode="auto">
            <a:xfrm>
              <a:off x="8713449" y="1675026"/>
              <a:ext cx="71346" cy="45403"/>
            </a:xfrm>
            <a:custGeom>
              <a:avLst/>
              <a:gdLst>
                <a:gd name="connsiteX0" fmla="*/ 0 w 104775"/>
                <a:gd name="connsiteY0" fmla="*/ 28575 h 66675"/>
                <a:gd name="connsiteX1" fmla="*/ 38100 w 104775"/>
                <a:gd name="connsiteY1" fmla="*/ 66675 h 66675"/>
                <a:gd name="connsiteX2" fmla="*/ 104775 w 104775"/>
                <a:gd name="connsiteY2" fmla="*/ 0 h 66675"/>
              </a:gdLst>
              <a:ahLst/>
              <a:cxnLst>
                <a:cxn ang="0">
                  <a:pos x="connsiteX0" y="connsiteY0"/>
                </a:cxn>
                <a:cxn ang="0">
                  <a:pos x="connsiteX1" y="connsiteY1"/>
                </a:cxn>
                <a:cxn ang="0">
                  <a:pos x="connsiteX2" y="connsiteY2"/>
                </a:cxn>
              </a:cxnLst>
              <a:rect l="l" t="t" r="r" b="b"/>
              <a:pathLst>
                <a:path w="104775" h="66675">
                  <a:moveTo>
                    <a:pt x="0" y="28575"/>
                  </a:moveTo>
                  <a:lnTo>
                    <a:pt x="38100" y="66675"/>
                  </a:lnTo>
                  <a:lnTo>
                    <a:pt x="104775" y="0"/>
                  </a:lnTo>
                </a:path>
              </a:pathLst>
            </a:custGeom>
            <a:noFill/>
            <a:ln w="12700" cap="sq">
              <a:solidFill>
                <a:srgbClr val="000000"/>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67" name="Freeform 5">
              <a:extLst>
                <a:ext uri="{FF2B5EF4-FFF2-40B4-BE49-F238E27FC236}">
                  <a16:creationId xmlns:a16="http://schemas.microsoft.com/office/drawing/2014/main" id="{277FA498-E4E8-455C-87C3-93AB96D3B75D}"/>
                </a:ext>
              </a:extLst>
            </p:cNvPr>
            <p:cNvSpPr/>
            <p:nvPr/>
          </p:nvSpPr>
          <p:spPr bwMode="auto">
            <a:xfrm>
              <a:off x="8713449" y="1789746"/>
              <a:ext cx="71346" cy="45403"/>
            </a:xfrm>
            <a:custGeom>
              <a:avLst/>
              <a:gdLst>
                <a:gd name="connsiteX0" fmla="*/ 0 w 104775"/>
                <a:gd name="connsiteY0" fmla="*/ 28575 h 66675"/>
                <a:gd name="connsiteX1" fmla="*/ 38100 w 104775"/>
                <a:gd name="connsiteY1" fmla="*/ 66675 h 66675"/>
                <a:gd name="connsiteX2" fmla="*/ 104775 w 104775"/>
                <a:gd name="connsiteY2" fmla="*/ 0 h 66675"/>
              </a:gdLst>
              <a:ahLst/>
              <a:cxnLst>
                <a:cxn ang="0">
                  <a:pos x="connsiteX0" y="connsiteY0"/>
                </a:cxn>
                <a:cxn ang="0">
                  <a:pos x="connsiteX1" y="connsiteY1"/>
                </a:cxn>
                <a:cxn ang="0">
                  <a:pos x="connsiteX2" y="connsiteY2"/>
                </a:cxn>
              </a:cxnLst>
              <a:rect l="l" t="t" r="r" b="b"/>
              <a:pathLst>
                <a:path w="104775" h="66675">
                  <a:moveTo>
                    <a:pt x="0" y="28575"/>
                  </a:moveTo>
                  <a:lnTo>
                    <a:pt x="38100" y="66675"/>
                  </a:lnTo>
                  <a:lnTo>
                    <a:pt x="104775" y="0"/>
                  </a:lnTo>
                </a:path>
              </a:pathLst>
            </a:custGeom>
            <a:noFill/>
            <a:ln w="12700" cap="sq">
              <a:solidFill>
                <a:srgbClr val="000000"/>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221" name="Freeform 5">
              <a:extLst>
                <a:ext uri="{FF2B5EF4-FFF2-40B4-BE49-F238E27FC236}">
                  <a16:creationId xmlns:a16="http://schemas.microsoft.com/office/drawing/2014/main" id="{CF354F65-D392-44E8-988A-F08AFD167A18}"/>
                </a:ext>
              </a:extLst>
            </p:cNvPr>
            <p:cNvSpPr/>
            <p:nvPr/>
          </p:nvSpPr>
          <p:spPr bwMode="auto">
            <a:xfrm>
              <a:off x="8713449" y="1904466"/>
              <a:ext cx="71346" cy="45403"/>
            </a:xfrm>
            <a:custGeom>
              <a:avLst/>
              <a:gdLst>
                <a:gd name="connsiteX0" fmla="*/ 0 w 104775"/>
                <a:gd name="connsiteY0" fmla="*/ 28575 h 66675"/>
                <a:gd name="connsiteX1" fmla="*/ 38100 w 104775"/>
                <a:gd name="connsiteY1" fmla="*/ 66675 h 66675"/>
                <a:gd name="connsiteX2" fmla="*/ 104775 w 104775"/>
                <a:gd name="connsiteY2" fmla="*/ 0 h 66675"/>
              </a:gdLst>
              <a:ahLst/>
              <a:cxnLst>
                <a:cxn ang="0">
                  <a:pos x="connsiteX0" y="connsiteY0"/>
                </a:cxn>
                <a:cxn ang="0">
                  <a:pos x="connsiteX1" y="connsiteY1"/>
                </a:cxn>
                <a:cxn ang="0">
                  <a:pos x="connsiteX2" y="connsiteY2"/>
                </a:cxn>
              </a:cxnLst>
              <a:rect l="l" t="t" r="r" b="b"/>
              <a:pathLst>
                <a:path w="104775" h="66675">
                  <a:moveTo>
                    <a:pt x="0" y="28575"/>
                  </a:moveTo>
                  <a:lnTo>
                    <a:pt x="38100" y="66675"/>
                  </a:lnTo>
                  <a:lnTo>
                    <a:pt x="104775" y="0"/>
                  </a:lnTo>
                </a:path>
              </a:pathLst>
            </a:custGeom>
            <a:noFill/>
            <a:ln w="12700" cap="sq">
              <a:solidFill>
                <a:srgbClr val="000000"/>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222" name="Freeform 5">
              <a:extLst>
                <a:ext uri="{FF2B5EF4-FFF2-40B4-BE49-F238E27FC236}">
                  <a16:creationId xmlns:a16="http://schemas.microsoft.com/office/drawing/2014/main" id="{965A6325-C643-4720-80EA-43BD0A68104A}"/>
                </a:ext>
              </a:extLst>
            </p:cNvPr>
            <p:cNvSpPr/>
            <p:nvPr/>
          </p:nvSpPr>
          <p:spPr bwMode="auto">
            <a:xfrm>
              <a:off x="8713449" y="2018921"/>
              <a:ext cx="71346" cy="45403"/>
            </a:xfrm>
            <a:custGeom>
              <a:avLst/>
              <a:gdLst>
                <a:gd name="connsiteX0" fmla="*/ 0 w 104775"/>
                <a:gd name="connsiteY0" fmla="*/ 28575 h 66675"/>
                <a:gd name="connsiteX1" fmla="*/ 38100 w 104775"/>
                <a:gd name="connsiteY1" fmla="*/ 66675 h 66675"/>
                <a:gd name="connsiteX2" fmla="*/ 104775 w 104775"/>
                <a:gd name="connsiteY2" fmla="*/ 0 h 66675"/>
              </a:gdLst>
              <a:ahLst/>
              <a:cxnLst>
                <a:cxn ang="0">
                  <a:pos x="connsiteX0" y="connsiteY0"/>
                </a:cxn>
                <a:cxn ang="0">
                  <a:pos x="connsiteX1" y="connsiteY1"/>
                </a:cxn>
                <a:cxn ang="0">
                  <a:pos x="connsiteX2" y="connsiteY2"/>
                </a:cxn>
              </a:cxnLst>
              <a:rect l="l" t="t" r="r" b="b"/>
              <a:pathLst>
                <a:path w="104775" h="66675">
                  <a:moveTo>
                    <a:pt x="0" y="28575"/>
                  </a:moveTo>
                  <a:lnTo>
                    <a:pt x="38100" y="66675"/>
                  </a:lnTo>
                  <a:lnTo>
                    <a:pt x="104775" y="0"/>
                  </a:lnTo>
                </a:path>
              </a:pathLst>
            </a:custGeom>
            <a:noFill/>
            <a:ln w="12700" cap="sq">
              <a:solidFill>
                <a:srgbClr val="000000"/>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grpSp>
          <p:nvGrpSpPr>
            <p:cNvPr id="223" name="Group 222">
              <a:extLst>
                <a:ext uri="{FF2B5EF4-FFF2-40B4-BE49-F238E27FC236}">
                  <a16:creationId xmlns:a16="http://schemas.microsoft.com/office/drawing/2014/main" id="{749433DA-40B7-4E7D-8A8B-B64118EDC730}"/>
                </a:ext>
              </a:extLst>
            </p:cNvPr>
            <p:cNvGrpSpPr/>
            <p:nvPr/>
          </p:nvGrpSpPr>
          <p:grpSpPr>
            <a:xfrm>
              <a:off x="8647329" y="1563765"/>
              <a:ext cx="507345" cy="638572"/>
              <a:chOff x="9394158" y="2095500"/>
              <a:chExt cx="289216" cy="364023"/>
            </a:xfrm>
          </p:grpSpPr>
          <p:sp>
            <p:nvSpPr>
              <p:cNvPr id="224" name="Freeform 1388">
                <a:extLst>
                  <a:ext uri="{FF2B5EF4-FFF2-40B4-BE49-F238E27FC236}">
                    <a16:creationId xmlns:a16="http://schemas.microsoft.com/office/drawing/2014/main" id="{72DC41B4-D49C-4279-8D2D-9EEF6E523F8B}"/>
                  </a:ext>
                </a:extLst>
              </p:cNvPr>
              <p:cNvSpPr/>
              <p:nvPr/>
            </p:nvSpPr>
            <p:spPr bwMode="auto">
              <a:xfrm>
                <a:off x="9394158" y="2095500"/>
                <a:ext cx="265163" cy="354453"/>
              </a:xfrm>
              <a:custGeom>
                <a:avLst/>
                <a:gdLst>
                  <a:gd name="connsiteX0" fmla="*/ 367553 w 878541"/>
                  <a:gd name="connsiteY0" fmla="*/ 1174377 h 1174377"/>
                  <a:gd name="connsiteX1" fmla="*/ 0 w 878541"/>
                  <a:gd name="connsiteY1" fmla="*/ 1174377 h 1174377"/>
                  <a:gd name="connsiteX2" fmla="*/ 0 w 878541"/>
                  <a:gd name="connsiteY2" fmla="*/ 179294 h 1174377"/>
                  <a:gd name="connsiteX3" fmla="*/ 179294 w 878541"/>
                  <a:gd name="connsiteY3" fmla="*/ 0 h 1174377"/>
                  <a:gd name="connsiteX4" fmla="*/ 878541 w 878541"/>
                  <a:gd name="connsiteY4" fmla="*/ 0 h 1174377"/>
                  <a:gd name="connsiteX5" fmla="*/ 878541 w 878541"/>
                  <a:gd name="connsiteY5" fmla="*/ 457200 h 1174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78541" h="1174377">
                    <a:moveTo>
                      <a:pt x="367553" y="1174377"/>
                    </a:moveTo>
                    <a:lnTo>
                      <a:pt x="0" y="1174377"/>
                    </a:lnTo>
                    <a:lnTo>
                      <a:pt x="0" y="179294"/>
                    </a:lnTo>
                    <a:lnTo>
                      <a:pt x="179294" y="0"/>
                    </a:lnTo>
                    <a:lnTo>
                      <a:pt x="878541" y="0"/>
                    </a:lnTo>
                    <a:lnTo>
                      <a:pt x="878541" y="457200"/>
                    </a:lnTo>
                  </a:path>
                </a:pathLst>
              </a:custGeom>
              <a:noFill/>
              <a:ln w="12700">
                <a:solidFill>
                  <a:srgbClr val="000000"/>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grpSp>
            <p:nvGrpSpPr>
              <p:cNvPr id="225" name="Group 224">
                <a:extLst>
                  <a:ext uri="{FF2B5EF4-FFF2-40B4-BE49-F238E27FC236}">
                    <a16:creationId xmlns:a16="http://schemas.microsoft.com/office/drawing/2014/main" id="{02F7FE2B-CBE1-43C7-8765-823AAFAE60C5}"/>
                  </a:ext>
                </a:extLst>
              </p:cNvPr>
              <p:cNvGrpSpPr/>
              <p:nvPr/>
            </p:nvGrpSpPr>
            <p:grpSpPr>
              <a:xfrm>
                <a:off x="9539576" y="2249677"/>
                <a:ext cx="143798" cy="209846"/>
                <a:chOff x="1103506" y="2567788"/>
                <a:chExt cx="405526" cy="591791"/>
              </a:xfrm>
            </p:grpSpPr>
            <p:sp>
              <p:nvSpPr>
                <p:cNvPr id="226" name="Freeform: Shape 225">
                  <a:extLst>
                    <a:ext uri="{FF2B5EF4-FFF2-40B4-BE49-F238E27FC236}">
                      <a16:creationId xmlns:a16="http://schemas.microsoft.com/office/drawing/2014/main" id="{E5A5E7B8-270C-4089-B4EC-1DC56AA263C8}"/>
                    </a:ext>
                  </a:extLst>
                </p:cNvPr>
                <p:cNvSpPr/>
                <p:nvPr/>
              </p:nvSpPr>
              <p:spPr bwMode="auto">
                <a:xfrm>
                  <a:off x="1175599" y="2567788"/>
                  <a:ext cx="261340" cy="417790"/>
                </a:xfrm>
                <a:custGeom>
                  <a:avLst/>
                  <a:gdLst>
                    <a:gd name="connsiteX0" fmla="*/ 79377 w 160100"/>
                    <a:gd name="connsiteY0" fmla="*/ 0 h 255944"/>
                    <a:gd name="connsiteX1" fmla="*/ 160100 w 160100"/>
                    <a:gd name="connsiteY1" fmla="*/ 80721 h 255944"/>
                    <a:gd name="connsiteX2" fmla="*/ 160100 w 160100"/>
                    <a:gd name="connsiteY2" fmla="*/ 233699 h 255944"/>
                    <a:gd name="connsiteX3" fmla="*/ 160100 w 160100"/>
                    <a:gd name="connsiteY3" fmla="*/ 255944 h 255944"/>
                    <a:gd name="connsiteX4" fmla="*/ 0 w 160100"/>
                    <a:gd name="connsiteY4" fmla="*/ 255944 h 255944"/>
                    <a:gd name="connsiteX5" fmla="*/ 0 w 160100"/>
                    <a:gd name="connsiteY5" fmla="*/ 243173 h 255944"/>
                    <a:gd name="connsiteX6" fmla="*/ 0 w 160100"/>
                    <a:gd name="connsiteY6" fmla="*/ 80721 h 255944"/>
                    <a:gd name="connsiteX7" fmla="*/ 79377 w 160100"/>
                    <a:gd name="connsiteY7" fmla="*/ 0 h 255944"/>
                    <a:gd name="connsiteX0" fmla="*/ 79377 w 160100"/>
                    <a:gd name="connsiteY0" fmla="*/ 0 h 321159"/>
                    <a:gd name="connsiteX1" fmla="*/ 160100 w 160100"/>
                    <a:gd name="connsiteY1" fmla="*/ 80721 h 321159"/>
                    <a:gd name="connsiteX2" fmla="*/ 160100 w 160100"/>
                    <a:gd name="connsiteY2" fmla="*/ 233699 h 321159"/>
                    <a:gd name="connsiteX3" fmla="*/ 160100 w 160100"/>
                    <a:gd name="connsiteY3" fmla="*/ 255944 h 321159"/>
                    <a:gd name="connsiteX4" fmla="*/ 66266 w 160100"/>
                    <a:gd name="connsiteY4" fmla="*/ 321159 h 321159"/>
                    <a:gd name="connsiteX5" fmla="*/ 0 w 160100"/>
                    <a:gd name="connsiteY5" fmla="*/ 255944 h 321159"/>
                    <a:gd name="connsiteX6" fmla="*/ 0 w 160100"/>
                    <a:gd name="connsiteY6" fmla="*/ 243173 h 321159"/>
                    <a:gd name="connsiteX7" fmla="*/ 0 w 160100"/>
                    <a:gd name="connsiteY7" fmla="*/ 80721 h 321159"/>
                    <a:gd name="connsiteX8" fmla="*/ 79377 w 160100"/>
                    <a:gd name="connsiteY8" fmla="*/ 0 h 321159"/>
                    <a:gd name="connsiteX0" fmla="*/ 66266 w 160100"/>
                    <a:gd name="connsiteY0" fmla="*/ 321159 h 412599"/>
                    <a:gd name="connsiteX1" fmla="*/ 0 w 160100"/>
                    <a:gd name="connsiteY1" fmla="*/ 255944 h 412599"/>
                    <a:gd name="connsiteX2" fmla="*/ 0 w 160100"/>
                    <a:gd name="connsiteY2" fmla="*/ 243173 h 412599"/>
                    <a:gd name="connsiteX3" fmla="*/ 0 w 160100"/>
                    <a:gd name="connsiteY3" fmla="*/ 80721 h 412599"/>
                    <a:gd name="connsiteX4" fmla="*/ 79377 w 160100"/>
                    <a:gd name="connsiteY4" fmla="*/ 0 h 412599"/>
                    <a:gd name="connsiteX5" fmla="*/ 160100 w 160100"/>
                    <a:gd name="connsiteY5" fmla="*/ 80721 h 412599"/>
                    <a:gd name="connsiteX6" fmla="*/ 160100 w 160100"/>
                    <a:gd name="connsiteY6" fmla="*/ 233699 h 412599"/>
                    <a:gd name="connsiteX7" fmla="*/ 160100 w 160100"/>
                    <a:gd name="connsiteY7" fmla="*/ 255944 h 412599"/>
                    <a:gd name="connsiteX8" fmla="*/ 157706 w 160100"/>
                    <a:gd name="connsiteY8" fmla="*/ 412599 h 412599"/>
                    <a:gd name="connsiteX0" fmla="*/ 0 w 160100"/>
                    <a:gd name="connsiteY0" fmla="*/ 255944 h 412599"/>
                    <a:gd name="connsiteX1" fmla="*/ 0 w 160100"/>
                    <a:gd name="connsiteY1" fmla="*/ 243173 h 412599"/>
                    <a:gd name="connsiteX2" fmla="*/ 0 w 160100"/>
                    <a:gd name="connsiteY2" fmla="*/ 80721 h 412599"/>
                    <a:gd name="connsiteX3" fmla="*/ 79377 w 160100"/>
                    <a:gd name="connsiteY3" fmla="*/ 0 h 412599"/>
                    <a:gd name="connsiteX4" fmla="*/ 160100 w 160100"/>
                    <a:gd name="connsiteY4" fmla="*/ 80721 h 412599"/>
                    <a:gd name="connsiteX5" fmla="*/ 160100 w 160100"/>
                    <a:gd name="connsiteY5" fmla="*/ 233699 h 412599"/>
                    <a:gd name="connsiteX6" fmla="*/ 160100 w 160100"/>
                    <a:gd name="connsiteY6" fmla="*/ 255944 h 412599"/>
                    <a:gd name="connsiteX7" fmla="*/ 157706 w 160100"/>
                    <a:gd name="connsiteY7" fmla="*/ 412599 h 412599"/>
                    <a:gd name="connsiteX0" fmla="*/ 0 w 160100"/>
                    <a:gd name="connsiteY0" fmla="*/ 255944 h 255944"/>
                    <a:gd name="connsiteX1" fmla="*/ 0 w 160100"/>
                    <a:gd name="connsiteY1" fmla="*/ 243173 h 255944"/>
                    <a:gd name="connsiteX2" fmla="*/ 0 w 160100"/>
                    <a:gd name="connsiteY2" fmla="*/ 80721 h 255944"/>
                    <a:gd name="connsiteX3" fmla="*/ 79377 w 160100"/>
                    <a:gd name="connsiteY3" fmla="*/ 0 h 255944"/>
                    <a:gd name="connsiteX4" fmla="*/ 160100 w 160100"/>
                    <a:gd name="connsiteY4" fmla="*/ 80721 h 255944"/>
                    <a:gd name="connsiteX5" fmla="*/ 160100 w 160100"/>
                    <a:gd name="connsiteY5" fmla="*/ 233699 h 255944"/>
                    <a:gd name="connsiteX6" fmla="*/ 160100 w 160100"/>
                    <a:gd name="connsiteY6" fmla="*/ 255944 h 25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100" h="255944">
                      <a:moveTo>
                        <a:pt x="0" y="255944"/>
                      </a:moveTo>
                      <a:lnTo>
                        <a:pt x="0" y="243173"/>
                      </a:lnTo>
                      <a:lnTo>
                        <a:pt x="0" y="80721"/>
                      </a:lnTo>
                      <a:cubicBezTo>
                        <a:pt x="0" y="36324"/>
                        <a:pt x="34979" y="0"/>
                        <a:pt x="79377" y="0"/>
                      </a:cubicBezTo>
                      <a:cubicBezTo>
                        <a:pt x="123774" y="0"/>
                        <a:pt x="160100" y="36324"/>
                        <a:pt x="160100" y="80721"/>
                      </a:cubicBezTo>
                      <a:lnTo>
                        <a:pt x="160100" y="233699"/>
                      </a:lnTo>
                      <a:lnTo>
                        <a:pt x="160100" y="255944"/>
                      </a:lnTo>
                    </a:path>
                  </a:pathLst>
                </a:custGeom>
                <a:noFill/>
                <a:ln w="12700">
                  <a:solidFill>
                    <a:srgbClr val="000000"/>
                  </a:solidFill>
                  <a:miter lim="800000"/>
                  <a:headEnd/>
                  <a:tailEnd/>
                </a:ln>
              </p:spPr>
              <p:txBody>
                <a:bodyPr vert="horz" wrap="square" lIns="91440" tIns="45720" rIns="91440" bIns="45720" numCol="1" anchor="t" anchorCtr="0" compatLnSpc="1">
                  <a:prstTxWarp prst="textNoShape">
                    <a:avLst/>
                  </a:prstTxWarp>
                  <a:noAutofit/>
                </a:bodyPr>
                <a:lstStyle/>
                <a:p>
                  <a:endParaRPr lang="en-US" kern="0" dirty="0">
                    <a:solidFill>
                      <a:srgbClr val="505050"/>
                    </a:solidFill>
                    <a:latin typeface="Calibri Light" panose="020F0302020204030204"/>
                  </a:endParaRPr>
                </a:p>
              </p:txBody>
            </p:sp>
            <p:sp>
              <p:nvSpPr>
                <p:cNvPr id="227" name="Rectangle 226">
                  <a:extLst>
                    <a:ext uri="{FF2B5EF4-FFF2-40B4-BE49-F238E27FC236}">
                      <a16:creationId xmlns:a16="http://schemas.microsoft.com/office/drawing/2014/main" id="{0EE236CA-E37E-47F0-84F5-4B1599DEEC21}"/>
                    </a:ext>
                  </a:extLst>
                </p:cNvPr>
                <p:cNvSpPr/>
                <p:nvPr/>
              </p:nvSpPr>
              <p:spPr bwMode="auto">
                <a:xfrm>
                  <a:off x="1103506" y="2816110"/>
                  <a:ext cx="405526" cy="343469"/>
                </a:xfrm>
                <a:prstGeom prst="rect">
                  <a:avLst/>
                </a:prstGeom>
                <a:solidFill>
                  <a:srgbClr val="FFFFFF"/>
                </a:solidFill>
                <a:ln w="12700">
                  <a:solidFill>
                    <a:srgbClr val="000000"/>
                  </a:solidFill>
                  <a:miter lim="800000"/>
                  <a:headEnd/>
                  <a:tailEnd/>
                </a:ln>
              </p:spPr>
              <p:txBody>
                <a:bodyPr vert="horz" wrap="square" lIns="91440" tIns="45720" rIns="91440" bIns="45720" numCol="1" anchor="t" anchorCtr="0" compatLnSpc="1">
                  <a:prstTxWarp prst="textNoShape">
                    <a:avLst/>
                  </a:prstTxWarp>
                  <a:noAutofit/>
                </a:bodyPr>
                <a:lstStyle/>
                <a:p>
                  <a:endParaRPr lang="en-US" kern="0" dirty="0">
                    <a:solidFill>
                      <a:srgbClr val="505050"/>
                    </a:solidFill>
                    <a:latin typeface="Calibri Light" panose="020F0302020204030204"/>
                  </a:endParaRPr>
                </a:p>
              </p:txBody>
            </p:sp>
          </p:grpSp>
        </p:grpSp>
      </p:grpSp>
      <p:grpSp>
        <p:nvGrpSpPr>
          <p:cNvPr id="228" name="Group 227">
            <a:extLst>
              <a:ext uri="{FF2B5EF4-FFF2-40B4-BE49-F238E27FC236}">
                <a16:creationId xmlns:a16="http://schemas.microsoft.com/office/drawing/2014/main" id="{415C4851-5ADF-41CE-8874-2A9B017A8F1E}"/>
              </a:ext>
            </a:extLst>
          </p:cNvPr>
          <p:cNvGrpSpPr/>
          <p:nvPr/>
        </p:nvGrpSpPr>
        <p:grpSpPr>
          <a:xfrm>
            <a:off x="10509506" y="3013157"/>
            <a:ext cx="585444" cy="377528"/>
            <a:chOff x="4519600" y="4701742"/>
            <a:chExt cx="1295847" cy="835638"/>
          </a:xfrm>
        </p:grpSpPr>
        <p:grpSp>
          <p:nvGrpSpPr>
            <p:cNvPr id="229" name="Group 228">
              <a:extLst>
                <a:ext uri="{FF2B5EF4-FFF2-40B4-BE49-F238E27FC236}">
                  <a16:creationId xmlns:a16="http://schemas.microsoft.com/office/drawing/2014/main" id="{485F41FD-99E8-40D7-9A86-55CA6A80FD48}"/>
                </a:ext>
              </a:extLst>
            </p:cNvPr>
            <p:cNvGrpSpPr/>
            <p:nvPr/>
          </p:nvGrpSpPr>
          <p:grpSpPr>
            <a:xfrm>
              <a:off x="4736162" y="4701742"/>
              <a:ext cx="1079285" cy="681455"/>
              <a:chOff x="992778" y="1508263"/>
              <a:chExt cx="2777318" cy="1753581"/>
            </a:xfrm>
          </p:grpSpPr>
          <p:sp useBgFill="1">
            <p:nvSpPr>
              <p:cNvPr id="265" name="Freeform 52">
                <a:extLst>
                  <a:ext uri="{FF2B5EF4-FFF2-40B4-BE49-F238E27FC236}">
                    <a16:creationId xmlns:a16="http://schemas.microsoft.com/office/drawing/2014/main" id="{90D885C0-DDC4-42AB-9935-C3D44A342880}"/>
                  </a:ext>
                </a:extLst>
              </p:cNvPr>
              <p:cNvSpPr>
                <a:spLocks noChangeArrowheads="1"/>
              </p:cNvSpPr>
              <p:nvPr/>
            </p:nvSpPr>
            <p:spPr bwMode="auto">
              <a:xfrm>
                <a:off x="992778" y="1508263"/>
                <a:ext cx="2777318" cy="1753581"/>
              </a:xfrm>
              <a:custGeom>
                <a:avLst/>
                <a:gdLst>
                  <a:gd name="T0" fmla="*/ 1249 w 2500"/>
                  <a:gd name="T1" fmla="*/ 1577 h 1578"/>
                  <a:gd name="T2" fmla="*/ 0 w 2500"/>
                  <a:gd name="T3" fmla="*/ 1577 h 1578"/>
                  <a:gd name="T4" fmla="*/ 0 w 2500"/>
                  <a:gd name="T5" fmla="*/ 0 h 1578"/>
                  <a:gd name="T6" fmla="*/ 2499 w 2500"/>
                  <a:gd name="T7" fmla="*/ 0 h 1578"/>
                  <a:gd name="T8" fmla="*/ 2499 w 2500"/>
                  <a:gd name="T9" fmla="*/ 1577 h 1578"/>
                  <a:gd name="T10" fmla="*/ 1249 w 2500"/>
                  <a:gd name="T11" fmla="*/ 1577 h 1578"/>
                </a:gdLst>
                <a:ahLst/>
                <a:cxnLst>
                  <a:cxn ang="0">
                    <a:pos x="T0" y="T1"/>
                  </a:cxn>
                  <a:cxn ang="0">
                    <a:pos x="T2" y="T3"/>
                  </a:cxn>
                  <a:cxn ang="0">
                    <a:pos x="T4" y="T5"/>
                  </a:cxn>
                  <a:cxn ang="0">
                    <a:pos x="T6" y="T7"/>
                  </a:cxn>
                  <a:cxn ang="0">
                    <a:pos x="T8" y="T9"/>
                  </a:cxn>
                  <a:cxn ang="0">
                    <a:pos x="T10" y="T11"/>
                  </a:cxn>
                </a:cxnLst>
                <a:rect l="0" t="0" r="r" b="b"/>
                <a:pathLst>
                  <a:path w="2500" h="1578">
                    <a:moveTo>
                      <a:pt x="1249" y="1577"/>
                    </a:moveTo>
                    <a:lnTo>
                      <a:pt x="0" y="1577"/>
                    </a:lnTo>
                    <a:lnTo>
                      <a:pt x="0" y="0"/>
                    </a:lnTo>
                    <a:lnTo>
                      <a:pt x="2499" y="0"/>
                    </a:lnTo>
                    <a:lnTo>
                      <a:pt x="2499" y="1577"/>
                    </a:lnTo>
                    <a:lnTo>
                      <a:pt x="1249" y="1577"/>
                    </a:lnTo>
                  </a:path>
                </a:pathLst>
              </a:custGeom>
              <a:ln w="12700" cap="sq">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266" name="Line 54">
                <a:extLst>
                  <a:ext uri="{FF2B5EF4-FFF2-40B4-BE49-F238E27FC236}">
                    <a16:creationId xmlns:a16="http://schemas.microsoft.com/office/drawing/2014/main" id="{59671296-7CC2-49D7-92B2-021B5ED00376}"/>
                  </a:ext>
                </a:extLst>
              </p:cNvPr>
              <p:cNvSpPr>
                <a:spLocks noChangeShapeType="1"/>
              </p:cNvSpPr>
              <p:nvPr/>
            </p:nvSpPr>
            <p:spPr bwMode="auto">
              <a:xfrm flipH="1">
                <a:off x="2619004" y="2828347"/>
                <a:ext cx="935572" cy="0"/>
              </a:xfrm>
              <a:prstGeom prst="line">
                <a:avLst/>
              </a:prstGeom>
              <a:ln w="12700" cap="sq">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267" name="Line 55">
                <a:extLst>
                  <a:ext uri="{FF2B5EF4-FFF2-40B4-BE49-F238E27FC236}">
                    <a16:creationId xmlns:a16="http://schemas.microsoft.com/office/drawing/2014/main" id="{B72794EE-BA1D-4009-8D08-793AACA7FDDF}"/>
                  </a:ext>
                </a:extLst>
              </p:cNvPr>
              <p:cNvSpPr>
                <a:spLocks noChangeShapeType="1"/>
              </p:cNvSpPr>
              <p:nvPr/>
            </p:nvSpPr>
            <p:spPr bwMode="auto">
              <a:xfrm flipH="1">
                <a:off x="3123527" y="3026726"/>
                <a:ext cx="431049" cy="0"/>
              </a:xfrm>
              <a:prstGeom prst="line">
                <a:avLst/>
              </a:prstGeom>
              <a:ln w="12700" cap="sq">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268" name="Line 56">
                <a:extLst>
                  <a:ext uri="{FF2B5EF4-FFF2-40B4-BE49-F238E27FC236}">
                    <a16:creationId xmlns:a16="http://schemas.microsoft.com/office/drawing/2014/main" id="{6B2DEFBA-0B87-483A-A832-08BD87DD2398}"/>
                  </a:ext>
                </a:extLst>
              </p:cNvPr>
              <p:cNvSpPr>
                <a:spLocks noChangeShapeType="1"/>
              </p:cNvSpPr>
              <p:nvPr/>
            </p:nvSpPr>
            <p:spPr bwMode="auto">
              <a:xfrm flipH="1">
                <a:off x="2430969" y="2629965"/>
                <a:ext cx="1123608" cy="0"/>
              </a:xfrm>
              <a:prstGeom prst="line">
                <a:avLst/>
              </a:prstGeom>
              <a:ln w="12700" cap="sq">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269" name="Freeform 57">
                <a:extLst>
                  <a:ext uri="{FF2B5EF4-FFF2-40B4-BE49-F238E27FC236}">
                    <a16:creationId xmlns:a16="http://schemas.microsoft.com/office/drawing/2014/main" id="{B582C8EE-8010-4162-AD15-CC5CAE94E592}"/>
                  </a:ext>
                </a:extLst>
              </p:cNvPr>
              <p:cNvSpPr>
                <a:spLocks noChangeArrowheads="1"/>
              </p:cNvSpPr>
              <p:nvPr/>
            </p:nvSpPr>
            <p:spPr bwMode="auto">
              <a:xfrm>
                <a:off x="2945530" y="2084042"/>
                <a:ext cx="298793" cy="298795"/>
              </a:xfrm>
              <a:prstGeom prst="ellipse">
                <a:avLst/>
              </a:prstGeom>
              <a:ln w="12700" cap="sq">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270" name="Freeform 58">
                <a:extLst>
                  <a:ext uri="{FF2B5EF4-FFF2-40B4-BE49-F238E27FC236}">
                    <a16:creationId xmlns:a16="http://schemas.microsoft.com/office/drawing/2014/main" id="{F359F9DB-0184-4960-BE80-C435E167D92D}"/>
                  </a:ext>
                </a:extLst>
              </p:cNvPr>
              <p:cNvSpPr>
                <a:spLocks noChangeArrowheads="1"/>
              </p:cNvSpPr>
              <p:nvPr/>
            </p:nvSpPr>
            <p:spPr bwMode="auto">
              <a:xfrm>
                <a:off x="2301625" y="2075383"/>
                <a:ext cx="298798" cy="298792"/>
              </a:xfrm>
              <a:prstGeom prst="ellipse">
                <a:avLst/>
              </a:prstGeom>
              <a:ln w="12700" cap="sq">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271" name="Freeform 60">
                <a:extLst>
                  <a:ext uri="{FF2B5EF4-FFF2-40B4-BE49-F238E27FC236}">
                    <a16:creationId xmlns:a16="http://schemas.microsoft.com/office/drawing/2014/main" id="{E9949C96-F7DC-4932-A00F-979A80A88C81}"/>
                  </a:ext>
                </a:extLst>
              </p:cNvPr>
              <p:cNvSpPr>
                <a:spLocks noChangeArrowheads="1"/>
              </p:cNvSpPr>
              <p:nvPr/>
            </p:nvSpPr>
            <p:spPr bwMode="auto">
              <a:xfrm>
                <a:off x="2597752" y="1736269"/>
                <a:ext cx="298798" cy="298792"/>
              </a:xfrm>
              <a:prstGeom prst="ellipse">
                <a:avLst/>
              </a:prstGeom>
              <a:ln w="12700" cap="sq">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272" name="Freeform 61">
                <a:extLst>
                  <a:ext uri="{FF2B5EF4-FFF2-40B4-BE49-F238E27FC236}">
                    <a16:creationId xmlns:a16="http://schemas.microsoft.com/office/drawing/2014/main" id="{B9866760-65E7-4891-BA80-67CB225582D0}"/>
                  </a:ext>
                </a:extLst>
              </p:cNvPr>
              <p:cNvSpPr>
                <a:spLocks noChangeArrowheads="1"/>
              </p:cNvSpPr>
              <p:nvPr/>
            </p:nvSpPr>
            <p:spPr bwMode="auto">
              <a:xfrm>
                <a:off x="3298205" y="1736269"/>
                <a:ext cx="298793" cy="298792"/>
              </a:xfrm>
              <a:prstGeom prst="ellipse">
                <a:avLst/>
              </a:prstGeom>
              <a:ln w="12700" cap="sq">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cxnSp>
            <p:nvCxnSpPr>
              <p:cNvPr id="273" name="Straight Connector 272">
                <a:extLst>
                  <a:ext uri="{FF2B5EF4-FFF2-40B4-BE49-F238E27FC236}">
                    <a16:creationId xmlns:a16="http://schemas.microsoft.com/office/drawing/2014/main" id="{541D3765-B120-40AD-BA18-B66FE2007662}"/>
                  </a:ext>
                </a:extLst>
              </p:cNvPr>
              <p:cNvCxnSpPr>
                <a:stCxn id="271" idx="3"/>
                <a:endCxn id="270" idx="7"/>
              </p:cNvCxnSpPr>
              <p:nvPr/>
            </p:nvCxnSpPr>
            <p:spPr>
              <a:xfrm flipH="1">
                <a:off x="2556664" y="1991305"/>
                <a:ext cx="84847" cy="127833"/>
              </a:xfrm>
              <a:prstGeom prst="line">
                <a:avLst/>
              </a:prstGeom>
              <a:ln w="12700">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4" name="Straight Connector 273">
                <a:extLst>
                  <a:ext uri="{FF2B5EF4-FFF2-40B4-BE49-F238E27FC236}">
                    <a16:creationId xmlns:a16="http://schemas.microsoft.com/office/drawing/2014/main" id="{9228CDE2-3959-41FF-AE89-A80B587ADA97}"/>
                  </a:ext>
                </a:extLst>
              </p:cNvPr>
              <p:cNvCxnSpPr>
                <a:cxnSpLocks/>
                <a:stCxn id="271" idx="5"/>
                <a:endCxn id="269" idx="1"/>
              </p:cNvCxnSpPr>
              <p:nvPr/>
            </p:nvCxnSpPr>
            <p:spPr>
              <a:xfrm>
                <a:off x="2852791" y="1991305"/>
                <a:ext cx="136495" cy="136495"/>
              </a:xfrm>
              <a:prstGeom prst="line">
                <a:avLst/>
              </a:prstGeom>
              <a:ln w="12700">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5" name="Straight Connector 274">
                <a:extLst>
                  <a:ext uri="{FF2B5EF4-FFF2-40B4-BE49-F238E27FC236}">
                    <a16:creationId xmlns:a16="http://schemas.microsoft.com/office/drawing/2014/main" id="{F621B04A-8536-43AE-9A84-234526D45ECE}"/>
                  </a:ext>
                </a:extLst>
              </p:cNvPr>
              <p:cNvCxnSpPr>
                <a:cxnSpLocks/>
                <a:stCxn id="269" idx="7"/>
                <a:endCxn id="272" idx="3"/>
              </p:cNvCxnSpPr>
              <p:nvPr/>
            </p:nvCxnSpPr>
            <p:spPr>
              <a:xfrm flipV="1">
                <a:off x="3200567" y="1991305"/>
                <a:ext cx="141395" cy="136495"/>
              </a:xfrm>
              <a:prstGeom prst="line">
                <a:avLst/>
              </a:prstGeom>
              <a:ln w="12700">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30" name="Group 229">
              <a:extLst>
                <a:ext uri="{FF2B5EF4-FFF2-40B4-BE49-F238E27FC236}">
                  <a16:creationId xmlns:a16="http://schemas.microsoft.com/office/drawing/2014/main" id="{2B9F4FC9-1DF9-492E-98A8-BDEE8C532F85}"/>
                </a:ext>
              </a:extLst>
            </p:cNvPr>
            <p:cNvGrpSpPr/>
            <p:nvPr/>
          </p:nvGrpSpPr>
          <p:grpSpPr>
            <a:xfrm flipH="1">
              <a:off x="4790731" y="4757456"/>
              <a:ext cx="421180" cy="573360"/>
              <a:chOff x="6114879" y="4904463"/>
              <a:chExt cx="421180" cy="573360"/>
            </a:xfrm>
          </p:grpSpPr>
          <p:sp>
            <p:nvSpPr>
              <p:cNvPr id="245" name="Freeform 22">
                <a:extLst>
                  <a:ext uri="{FF2B5EF4-FFF2-40B4-BE49-F238E27FC236}">
                    <a16:creationId xmlns:a16="http://schemas.microsoft.com/office/drawing/2014/main" id="{56FC6D5A-993A-4E18-988C-1411499075E0}"/>
                  </a:ext>
                </a:extLst>
              </p:cNvPr>
              <p:cNvSpPr>
                <a:spLocks/>
              </p:cNvSpPr>
              <p:nvPr/>
            </p:nvSpPr>
            <p:spPr bwMode="auto">
              <a:xfrm>
                <a:off x="6237157" y="4904463"/>
                <a:ext cx="0" cy="96464"/>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noFill/>
              <a:ln w="127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6" name="Freeform 23">
                <a:extLst>
                  <a:ext uri="{FF2B5EF4-FFF2-40B4-BE49-F238E27FC236}">
                    <a16:creationId xmlns:a16="http://schemas.microsoft.com/office/drawing/2014/main" id="{A728B4BA-0AF3-48BA-A09D-44FFB92DDACC}"/>
                  </a:ext>
                </a:extLst>
              </p:cNvPr>
              <p:cNvSpPr>
                <a:spLocks/>
              </p:cNvSpPr>
              <p:nvPr/>
            </p:nvSpPr>
            <p:spPr bwMode="auto">
              <a:xfrm>
                <a:off x="6415140" y="4904463"/>
                <a:ext cx="0" cy="96464"/>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noFill/>
              <a:ln w="127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7" name="Freeform 24">
                <a:extLst>
                  <a:ext uri="{FF2B5EF4-FFF2-40B4-BE49-F238E27FC236}">
                    <a16:creationId xmlns:a16="http://schemas.microsoft.com/office/drawing/2014/main" id="{2B4E6D9F-5CE2-4951-9322-069C9FD66F65}"/>
                  </a:ext>
                </a:extLst>
              </p:cNvPr>
              <p:cNvSpPr>
                <a:spLocks/>
              </p:cNvSpPr>
              <p:nvPr/>
            </p:nvSpPr>
            <p:spPr bwMode="auto">
              <a:xfrm>
                <a:off x="6114879" y="4904463"/>
                <a:ext cx="63856" cy="97823"/>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6" y="0"/>
                      <a:pt x="17" y="0"/>
                    </a:cubicBezTo>
                    <a:cubicBezTo>
                      <a:pt x="17" y="0"/>
                      <a:pt x="17" y="0"/>
                      <a:pt x="17" y="0"/>
                    </a:cubicBezTo>
                    <a:cubicBezTo>
                      <a:pt x="7" y="0"/>
                      <a:pt x="0" y="7"/>
                      <a:pt x="0" y="16"/>
                    </a:cubicBezTo>
                    <a:cubicBezTo>
                      <a:pt x="0" y="35"/>
                      <a:pt x="0" y="35"/>
                      <a:pt x="0" y="35"/>
                    </a:cubicBezTo>
                    <a:cubicBezTo>
                      <a:pt x="0" y="43"/>
                      <a:pt x="7" y="52"/>
                      <a:pt x="17" y="52"/>
                    </a:cubicBezTo>
                    <a:cubicBezTo>
                      <a:pt x="17" y="52"/>
                      <a:pt x="17" y="52"/>
                      <a:pt x="17" y="52"/>
                    </a:cubicBezTo>
                    <a:cubicBezTo>
                      <a:pt x="26" y="52"/>
                      <a:pt x="34" y="43"/>
                      <a:pt x="34" y="35"/>
                    </a:cubicBezTo>
                    <a:close/>
                  </a:path>
                </a:pathLst>
              </a:custGeom>
              <a:noFill/>
              <a:ln w="127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8" name="Freeform 25">
                <a:extLst>
                  <a:ext uri="{FF2B5EF4-FFF2-40B4-BE49-F238E27FC236}">
                    <a16:creationId xmlns:a16="http://schemas.microsoft.com/office/drawing/2014/main" id="{A4F73A0B-CCC0-4401-9EAA-D6AE09EC44EE}"/>
                  </a:ext>
                </a:extLst>
              </p:cNvPr>
              <p:cNvSpPr>
                <a:spLocks/>
              </p:cNvSpPr>
              <p:nvPr/>
            </p:nvSpPr>
            <p:spPr bwMode="auto">
              <a:xfrm>
                <a:off x="6295579" y="4904463"/>
                <a:ext cx="59780" cy="97823"/>
              </a:xfrm>
              <a:custGeom>
                <a:avLst/>
                <a:gdLst>
                  <a:gd name="T0" fmla="*/ 32 w 32"/>
                  <a:gd name="T1" fmla="*/ 35 h 52"/>
                  <a:gd name="T2" fmla="*/ 32 w 32"/>
                  <a:gd name="T3" fmla="*/ 16 h 52"/>
                  <a:gd name="T4" fmla="*/ 15 w 32"/>
                  <a:gd name="T5" fmla="*/ 0 h 52"/>
                  <a:gd name="T6" fmla="*/ 15 w 32"/>
                  <a:gd name="T7" fmla="*/ 0 h 52"/>
                  <a:gd name="T8" fmla="*/ 0 w 32"/>
                  <a:gd name="T9" fmla="*/ 16 h 52"/>
                  <a:gd name="T10" fmla="*/ 0 w 32"/>
                  <a:gd name="T11" fmla="*/ 35 h 52"/>
                  <a:gd name="T12" fmla="*/ 15 w 32"/>
                  <a:gd name="T13" fmla="*/ 52 h 52"/>
                  <a:gd name="T14" fmla="*/ 15 w 32"/>
                  <a:gd name="T15" fmla="*/ 52 h 52"/>
                  <a:gd name="T16" fmla="*/ 32 w 32"/>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52">
                    <a:moveTo>
                      <a:pt x="32" y="35"/>
                    </a:moveTo>
                    <a:cubicBezTo>
                      <a:pt x="32" y="16"/>
                      <a:pt x="32" y="16"/>
                      <a:pt x="32" y="16"/>
                    </a:cubicBezTo>
                    <a:cubicBezTo>
                      <a:pt x="32" y="7"/>
                      <a:pt x="25" y="0"/>
                      <a:pt x="15" y="0"/>
                    </a:cubicBezTo>
                    <a:cubicBezTo>
                      <a:pt x="15" y="0"/>
                      <a:pt x="15" y="0"/>
                      <a:pt x="15" y="0"/>
                    </a:cubicBezTo>
                    <a:cubicBezTo>
                      <a:pt x="7" y="0"/>
                      <a:pt x="0" y="7"/>
                      <a:pt x="0" y="16"/>
                    </a:cubicBezTo>
                    <a:cubicBezTo>
                      <a:pt x="0" y="35"/>
                      <a:pt x="0" y="35"/>
                      <a:pt x="0" y="35"/>
                    </a:cubicBezTo>
                    <a:cubicBezTo>
                      <a:pt x="0" y="43"/>
                      <a:pt x="7" y="52"/>
                      <a:pt x="15" y="52"/>
                    </a:cubicBezTo>
                    <a:cubicBezTo>
                      <a:pt x="15" y="52"/>
                      <a:pt x="15" y="52"/>
                      <a:pt x="15" y="52"/>
                    </a:cubicBezTo>
                    <a:cubicBezTo>
                      <a:pt x="25" y="52"/>
                      <a:pt x="32" y="43"/>
                      <a:pt x="32" y="35"/>
                    </a:cubicBezTo>
                    <a:close/>
                  </a:path>
                </a:pathLst>
              </a:custGeom>
              <a:noFill/>
              <a:ln w="127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9" name="Freeform 26">
                <a:extLst>
                  <a:ext uri="{FF2B5EF4-FFF2-40B4-BE49-F238E27FC236}">
                    <a16:creationId xmlns:a16="http://schemas.microsoft.com/office/drawing/2014/main" id="{3152E7BF-1584-43D1-BCE8-0CA8B933FCCC}"/>
                  </a:ext>
                </a:extLst>
              </p:cNvPr>
              <p:cNvSpPr>
                <a:spLocks/>
              </p:cNvSpPr>
              <p:nvPr/>
            </p:nvSpPr>
            <p:spPr bwMode="auto">
              <a:xfrm>
                <a:off x="6473561" y="4904463"/>
                <a:ext cx="62498" cy="97823"/>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5" y="0"/>
                      <a:pt x="17" y="0"/>
                    </a:cubicBezTo>
                    <a:cubicBezTo>
                      <a:pt x="17" y="0"/>
                      <a:pt x="17" y="0"/>
                      <a:pt x="17" y="0"/>
                    </a:cubicBezTo>
                    <a:cubicBezTo>
                      <a:pt x="7" y="0"/>
                      <a:pt x="0" y="7"/>
                      <a:pt x="0" y="16"/>
                    </a:cubicBezTo>
                    <a:cubicBezTo>
                      <a:pt x="0" y="35"/>
                      <a:pt x="0" y="35"/>
                      <a:pt x="0" y="35"/>
                    </a:cubicBezTo>
                    <a:cubicBezTo>
                      <a:pt x="0" y="43"/>
                      <a:pt x="7" y="52"/>
                      <a:pt x="17" y="52"/>
                    </a:cubicBezTo>
                    <a:cubicBezTo>
                      <a:pt x="17" y="52"/>
                      <a:pt x="17" y="52"/>
                      <a:pt x="17" y="52"/>
                    </a:cubicBezTo>
                    <a:cubicBezTo>
                      <a:pt x="25" y="52"/>
                      <a:pt x="34" y="43"/>
                      <a:pt x="34" y="35"/>
                    </a:cubicBezTo>
                    <a:close/>
                  </a:path>
                </a:pathLst>
              </a:custGeom>
              <a:noFill/>
              <a:ln w="127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0" name="Freeform 28">
                <a:extLst>
                  <a:ext uri="{FF2B5EF4-FFF2-40B4-BE49-F238E27FC236}">
                    <a16:creationId xmlns:a16="http://schemas.microsoft.com/office/drawing/2014/main" id="{C000E524-8D09-4F1A-A12C-D67A3ACFFA31}"/>
                  </a:ext>
                </a:extLst>
              </p:cNvPr>
              <p:cNvSpPr>
                <a:spLocks/>
              </p:cNvSpPr>
              <p:nvPr/>
            </p:nvSpPr>
            <p:spPr bwMode="auto">
              <a:xfrm>
                <a:off x="6237157" y="5226462"/>
                <a:ext cx="0" cy="97823"/>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127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1" name="Freeform 29">
                <a:extLst>
                  <a:ext uri="{FF2B5EF4-FFF2-40B4-BE49-F238E27FC236}">
                    <a16:creationId xmlns:a16="http://schemas.microsoft.com/office/drawing/2014/main" id="{F0D79AD5-66F8-45BE-A7A9-DBC238403638}"/>
                  </a:ext>
                </a:extLst>
              </p:cNvPr>
              <p:cNvSpPr>
                <a:spLocks/>
              </p:cNvSpPr>
              <p:nvPr/>
            </p:nvSpPr>
            <p:spPr bwMode="auto">
              <a:xfrm>
                <a:off x="6415140" y="5226462"/>
                <a:ext cx="0" cy="97823"/>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127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2" name="Freeform 30">
                <a:extLst>
                  <a:ext uri="{FF2B5EF4-FFF2-40B4-BE49-F238E27FC236}">
                    <a16:creationId xmlns:a16="http://schemas.microsoft.com/office/drawing/2014/main" id="{F2285CF7-8AD8-4F38-B2C3-DCF44AE45EBD}"/>
                  </a:ext>
                </a:extLst>
              </p:cNvPr>
              <p:cNvSpPr>
                <a:spLocks/>
              </p:cNvSpPr>
              <p:nvPr/>
            </p:nvSpPr>
            <p:spPr bwMode="auto">
              <a:xfrm>
                <a:off x="6114879" y="5226462"/>
                <a:ext cx="63856" cy="97823"/>
              </a:xfrm>
              <a:custGeom>
                <a:avLst/>
                <a:gdLst>
                  <a:gd name="T0" fmla="*/ 34 w 34"/>
                  <a:gd name="T1" fmla="*/ 35 h 52"/>
                  <a:gd name="T2" fmla="*/ 34 w 34"/>
                  <a:gd name="T3" fmla="*/ 17 h 52"/>
                  <a:gd name="T4" fmla="*/ 17 w 34"/>
                  <a:gd name="T5" fmla="*/ 0 h 52"/>
                  <a:gd name="T6" fmla="*/ 17 w 34"/>
                  <a:gd name="T7" fmla="*/ 0 h 52"/>
                  <a:gd name="T8" fmla="*/ 0 w 34"/>
                  <a:gd name="T9" fmla="*/ 17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7"/>
                      <a:pt x="34" y="17"/>
                      <a:pt x="34" y="17"/>
                    </a:cubicBezTo>
                    <a:cubicBezTo>
                      <a:pt x="34" y="8"/>
                      <a:pt x="26" y="0"/>
                      <a:pt x="17" y="0"/>
                    </a:cubicBezTo>
                    <a:cubicBezTo>
                      <a:pt x="17" y="0"/>
                      <a:pt x="17" y="0"/>
                      <a:pt x="17" y="0"/>
                    </a:cubicBezTo>
                    <a:cubicBezTo>
                      <a:pt x="7" y="0"/>
                      <a:pt x="0" y="8"/>
                      <a:pt x="0" y="17"/>
                    </a:cubicBezTo>
                    <a:cubicBezTo>
                      <a:pt x="0" y="35"/>
                      <a:pt x="0" y="35"/>
                      <a:pt x="0" y="35"/>
                    </a:cubicBezTo>
                    <a:cubicBezTo>
                      <a:pt x="0" y="45"/>
                      <a:pt x="7" y="52"/>
                      <a:pt x="17" y="52"/>
                    </a:cubicBezTo>
                    <a:cubicBezTo>
                      <a:pt x="17" y="52"/>
                      <a:pt x="17" y="52"/>
                      <a:pt x="17" y="52"/>
                    </a:cubicBezTo>
                    <a:cubicBezTo>
                      <a:pt x="26" y="52"/>
                      <a:pt x="34" y="45"/>
                      <a:pt x="34" y="35"/>
                    </a:cubicBezTo>
                    <a:close/>
                  </a:path>
                </a:pathLst>
              </a:custGeom>
              <a:noFill/>
              <a:ln w="127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3" name="Freeform 31">
                <a:extLst>
                  <a:ext uri="{FF2B5EF4-FFF2-40B4-BE49-F238E27FC236}">
                    <a16:creationId xmlns:a16="http://schemas.microsoft.com/office/drawing/2014/main" id="{06EBD697-4EAA-46D2-9E18-A5DF86DCA231}"/>
                  </a:ext>
                </a:extLst>
              </p:cNvPr>
              <p:cNvSpPr>
                <a:spLocks/>
              </p:cNvSpPr>
              <p:nvPr/>
            </p:nvSpPr>
            <p:spPr bwMode="auto">
              <a:xfrm>
                <a:off x="6295579" y="5226462"/>
                <a:ext cx="59780" cy="97823"/>
              </a:xfrm>
              <a:custGeom>
                <a:avLst/>
                <a:gdLst>
                  <a:gd name="T0" fmla="*/ 32 w 32"/>
                  <a:gd name="T1" fmla="*/ 35 h 52"/>
                  <a:gd name="T2" fmla="*/ 32 w 32"/>
                  <a:gd name="T3" fmla="*/ 17 h 52"/>
                  <a:gd name="T4" fmla="*/ 15 w 32"/>
                  <a:gd name="T5" fmla="*/ 0 h 52"/>
                  <a:gd name="T6" fmla="*/ 15 w 32"/>
                  <a:gd name="T7" fmla="*/ 0 h 52"/>
                  <a:gd name="T8" fmla="*/ 0 w 32"/>
                  <a:gd name="T9" fmla="*/ 17 h 52"/>
                  <a:gd name="T10" fmla="*/ 0 w 32"/>
                  <a:gd name="T11" fmla="*/ 35 h 52"/>
                  <a:gd name="T12" fmla="*/ 15 w 32"/>
                  <a:gd name="T13" fmla="*/ 52 h 52"/>
                  <a:gd name="T14" fmla="*/ 15 w 32"/>
                  <a:gd name="T15" fmla="*/ 52 h 52"/>
                  <a:gd name="T16" fmla="*/ 32 w 32"/>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52">
                    <a:moveTo>
                      <a:pt x="32" y="35"/>
                    </a:moveTo>
                    <a:cubicBezTo>
                      <a:pt x="32" y="17"/>
                      <a:pt x="32" y="17"/>
                      <a:pt x="32" y="17"/>
                    </a:cubicBezTo>
                    <a:cubicBezTo>
                      <a:pt x="32" y="8"/>
                      <a:pt x="25" y="0"/>
                      <a:pt x="15" y="0"/>
                    </a:cubicBezTo>
                    <a:cubicBezTo>
                      <a:pt x="15" y="0"/>
                      <a:pt x="15" y="0"/>
                      <a:pt x="15" y="0"/>
                    </a:cubicBezTo>
                    <a:cubicBezTo>
                      <a:pt x="7" y="0"/>
                      <a:pt x="0" y="8"/>
                      <a:pt x="0" y="17"/>
                    </a:cubicBezTo>
                    <a:cubicBezTo>
                      <a:pt x="0" y="35"/>
                      <a:pt x="0" y="35"/>
                      <a:pt x="0" y="35"/>
                    </a:cubicBezTo>
                    <a:cubicBezTo>
                      <a:pt x="0" y="45"/>
                      <a:pt x="7" y="52"/>
                      <a:pt x="15" y="52"/>
                    </a:cubicBezTo>
                    <a:cubicBezTo>
                      <a:pt x="15" y="52"/>
                      <a:pt x="15" y="52"/>
                      <a:pt x="15" y="52"/>
                    </a:cubicBezTo>
                    <a:cubicBezTo>
                      <a:pt x="25" y="52"/>
                      <a:pt x="32" y="45"/>
                      <a:pt x="32" y="35"/>
                    </a:cubicBezTo>
                    <a:close/>
                  </a:path>
                </a:pathLst>
              </a:custGeom>
              <a:noFill/>
              <a:ln w="127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4" name="Freeform 32">
                <a:extLst>
                  <a:ext uri="{FF2B5EF4-FFF2-40B4-BE49-F238E27FC236}">
                    <a16:creationId xmlns:a16="http://schemas.microsoft.com/office/drawing/2014/main" id="{337FF52A-FFD4-4300-B9A7-D6065DF85023}"/>
                  </a:ext>
                </a:extLst>
              </p:cNvPr>
              <p:cNvSpPr>
                <a:spLocks/>
              </p:cNvSpPr>
              <p:nvPr/>
            </p:nvSpPr>
            <p:spPr bwMode="auto">
              <a:xfrm>
                <a:off x="6473561" y="5226462"/>
                <a:ext cx="62498" cy="97823"/>
              </a:xfrm>
              <a:custGeom>
                <a:avLst/>
                <a:gdLst>
                  <a:gd name="T0" fmla="*/ 34 w 34"/>
                  <a:gd name="T1" fmla="*/ 35 h 52"/>
                  <a:gd name="T2" fmla="*/ 34 w 34"/>
                  <a:gd name="T3" fmla="*/ 17 h 52"/>
                  <a:gd name="T4" fmla="*/ 17 w 34"/>
                  <a:gd name="T5" fmla="*/ 0 h 52"/>
                  <a:gd name="T6" fmla="*/ 17 w 34"/>
                  <a:gd name="T7" fmla="*/ 0 h 52"/>
                  <a:gd name="T8" fmla="*/ 0 w 34"/>
                  <a:gd name="T9" fmla="*/ 17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7"/>
                      <a:pt x="34" y="17"/>
                      <a:pt x="34" y="17"/>
                    </a:cubicBezTo>
                    <a:cubicBezTo>
                      <a:pt x="34" y="8"/>
                      <a:pt x="25" y="0"/>
                      <a:pt x="17" y="0"/>
                    </a:cubicBezTo>
                    <a:cubicBezTo>
                      <a:pt x="17" y="0"/>
                      <a:pt x="17" y="0"/>
                      <a:pt x="17" y="0"/>
                    </a:cubicBezTo>
                    <a:cubicBezTo>
                      <a:pt x="7" y="0"/>
                      <a:pt x="0" y="8"/>
                      <a:pt x="0" y="17"/>
                    </a:cubicBezTo>
                    <a:cubicBezTo>
                      <a:pt x="0" y="35"/>
                      <a:pt x="0" y="35"/>
                      <a:pt x="0" y="35"/>
                    </a:cubicBezTo>
                    <a:cubicBezTo>
                      <a:pt x="0" y="45"/>
                      <a:pt x="7" y="52"/>
                      <a:pt x="17" y="52"/>
                    </a:cubicBezTo>
                    <a:cubicBezTo>
                      <a:pt x="17" y="52"/>
                      <a:pt x="17" y="52"/>
                      <a:pt x="17" y="52"/>
                    </a:cubicBezTo>
                    <a:cubicBezTo>
                      <a:pt x="25" y="52"/>
                      <a:pt x="34" y="45"/>
                      <a:pt x="34" y="35"/>
                    </a:cubicBezTo>
                    <a:close/>
                  </a:path>
                </a:pathLst>
              </a:custGeom>
              <a:noFill/>
              <a:ln w="127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5" name="Freeform 33">
                <a:extLst>
                  <a:ext uri="{FF2B5EF4-FFF2-40B4-BE49-F238E27FC236}">
                    <a16:creationId xmlns:a16="http://schemas.microsoft.com/office/drawing/2014/main" id="{51663CF1-7708-4571-A7AA-EC9E86F160B2}"/>
                  </a:ext>
                </a:extLst>
              </p:cNvPr>
              <p:cNvSpPr>
                <a:spLocks/>
              </p:cNvSpPr>
              <p:nvPr/>
            </p:nvSpPr>
            <p:spPr bwMode="auto">
              <a:xfrm>
                <a:off x="6178735" y="5070218"/>
                <a:ext cx="0" cy="9238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27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6" name="Freeform 34">
                <a:extLst>
                  <a:ext uri="{FF2B5EF4-FFF2-40B4-BE49-F238E27FC236}">
                    <a16:creationId xmlns:a16="http://schemas.microsoft.com/office/drawing/2014/main" id="{D9839F9B-CD3B-4E97-81D8-CFDBA38428D2}"/>
                  </a:ext>
                </a:extLst>
              </p:cNvPr>
              <p:cNvSpPr>
                <a:spLocks/>
              </p:cNvSpPr>
              <p:nvPr/>
            </p:nvSpPr>
            <p:spPr bwMode="auto">
              <a:xfrm>
                <a:off x="6355359" y="5070218"/>
                <a:ext cx="0" cy="9238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27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7" name="Freeform 36">
                <a:extLst>
                  <a:ext uri="{FF2B5EF4-FFF2-40B4-BE49-F238E27FC236}">
                    <a16:creationId xmlns:a16="http://schemas.microsoft.com/office/drawing/2014/main" id="{602AD0A6-0100-4221-B98B-DF06B020743D}"/>
                  </a:ext>
                </a:extLst>
              </p:cNvPr>
              <p:cNvSpPr>
                <a:spLocks/>
              </p:cNvSpPr>
              <p:nvPr/>
            </p:nvSpPr>
            <p:spPr bwMode="auto">
              <a:xfrm>
                <a:off x="6237157" y="5070218"/>
                <a:ext cx="61139" cy="96464"/>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27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8" name="Freeform 37">
                <a:extLst>
                  <a:ext uri="{FF2B5EF4-FFF2-40B4-BE49-F238E27FC236}">
                    <a16:creationId xmlns:a16="http://schemas.microsoft.com/office/drawing/2014/main" id="{B2031F70-4377-44B3-94BB-F4767D7DFA71}"/>
                  </a:ext>
                </a:extLst>
              </p:cNvPr>
              <p:cNvSpPr>
                <a:spLocks/>
              </p:cNvSpPr>
              <p:nvPr/>
            </p:nvSpPr>
            <p:spPr bwMode="auto">
              <a:xfrm>
                <a:off x="6415140" y="5070218"/>
                <a:ext cx="61139" cy="96464"/>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27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9" name="Freeform 38">
                <a:extLst>
                  <a:ext uri="{FF2B5EF4-FFF2-40B4-BE49-F238E27FC236}">
                    <a16:creationId xmlns:a16="http://schemas.microsoft.com/office/drawing/2014/main" id="{6BBB7752-0972-4426-9633-3E521E7C76D5}"/>
                  </a:ext>
                </a:extLst>
              </p:cNvPr>
              <p:cNvSpPr>
                <a:spLocks/>
              </p:cNvSpPr>
              <p:nvPr/>
            </p:nvSpPr>
            <p:spPr bwMode="auto">
              <a:xfrm>
                <a:off x="6536059" y="5070218"/>
                <a:ext cx="0" cy="9238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27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0" name="Freeform 33">
                <a:extLst>
                  <a:ext uri="{FF2B5EF4-FFF2-40B4-BE49-F238E27FC236}">
                    <a16:creationId xmlns:a16="http://schemas.microsoft.com/office/drawing/2014/main" id="{C9079562-8C0B-478A-97FB-168FE6F6B5DE}"/>
                  </a:ext>
                </a:extLst>
              </p:cNvPr>
              <p:cNvSpPr>
                <a:spLocks/>
              </p:cNvSpPr>
              <p:nvPr/>
            </p:nvSpPr>
            <p:spPr bwMode="auto">
              <a:xfrm>
                <a:off x="6178735" y="5381359"/>
                <a:ext cx="0" cy="9238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27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1" name="Freeform 34">
                <a:extLst>
                  <a:ext uri="{FF2B5EF4-FFF2-40B4-BE49-F238E27FC236}">
                    <a16:creationId xmlns:a16="http://schemas.microsoft.com/office/drawing/2014/main" id="{AFAF9165-8130-4097-A301-805E4815D013}"/>
                  </a:ext>
                </a:extLst>
              </p:cNvPr>
              <p:cNvSpPr>
                <a:spLocks/>
              </p:cNvSpPr>
              <p:nvPr/>
            </p:nvSpPr>
            <p:spPr bwMode="auto">
              <a:xfrm>
                <a:off x="6355359" y="5381359"/>
                <a:ext cx="0" cy="9238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27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2" name="Freeform 36">
                <a:extLst>
                  <a:ext uri="{FF2B5EF4-FFF2-40B4-BE49-F238E27FC236}">
                    <a16:creationId xmlns:a16="http://schemas.microsoft.com/office/drawing/2014/main" id="{0F8849FA-DB3F-4A1D-AF3D-21681EDB15C3}"/>
                  </a:ext>
                </a:extLst>
              </p:cNvPr>
              <p:cNvSpPr>
                <a:spLocks/>
              </p:cNvSpPr>
              <p:nvPr/>
            </p:nvSpPr>
            <p:spPr bwMode="auto">
              <a:xfrm>
                <a:off x="6237157" y="5381359"/>
                <a:ext cx="61139" cy="96464"/>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27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3" name="Freeform 37">
                <a:extLst>
                  <a:ext uri="{FF2B5EF4-FFF2-40B4-BE49-F238E27FC236}">
                    <a16:creationId xmlns:a16="http://schemas.microsoft.com/office/drawing/2014/main" id="{8836D527-6AA2-4BA9-BAD7-E24202228BE2}"/>
                  </a:ext>
                </a:extLst>
              </p:cNvPr>
              <p:cNvSpPr>
                <a:spLocks/>
              </p:cNvSpPr>
              <p:nvPr/>
            </p:nvSpPr>
            <p:spPr bwMode="auto">
              <a:xfrm>
                <a:off x="6415140" y="5381359"/>
                <a:ext cx="61139" cy="96464"/>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27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4" name="Freeform 38">
                <a:extLst>
                  <a:ext uri="{FF2B5EF4-FFF2-40B4-BE49-F238E27FC236}">
                    <a16:creationId xmlns:a16="http://schemas.microsoft.com/office/drawing/2014/main" id="{1D7A59D6-A731-47A4-AECA-0DD35EDBABAC}"/>
                  </a:ext>
                </a:extLst>
              </p:cNvPr>
              <p:cNvSpPr>
                <a:spLocks/>
              </p:cNvSpPr>
              <p:nvPr/>
            </p:nvSpPr>
            <p:spPr bwMode="auto">
              <a:xfrm>
                <a:off x="6536059" y="5381359"/>
                <a:ext cx="0" cy="9238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27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231" name="Group 230">
              <a:extLst>
                <a:ext uri="{FF2B5EF4-FFF2-40B4-BE49-F238E27FC236}">
                  <a16:creationId xmlns:a16="http://schemas.microsoft.com/office/drawing/2014/main" id="{9483DC84-42B7-41FB-B87B-7A26ED2AEE9D}"/>
                </a:ext>
              </a:extLst>
            </p:cNvPr>
            <p:cNvGrpSpPr/>
            <p:nvPr/>
          </p:nvGrpSpPr>
          <p:grpSpPr>
            <a:xfrm>
              <a:off x="4519600" y="5105285"/>
              <a:ext cx="588354" cy="432095"/>
              <a:chOff x="4519600" y="5105285"/>
              <a:chExt cx="588354" cy="432095"/>
            </a:xfrm>
          </p:grpSpPr>
          <p:sp useBgFill="1">
            <p:nvSpPr>
              <p:cNvPr id="232" name="Freeform 66">
                <a:extLst>
                  <a:ext uri="{FF2B5EF4-FFF2-40B4-BE49-F238E27FC236}">
                    <a16:creationId xmlns:a16="http://schemas.microsoft.com/office/drawing/2014/main" id="{CEBCE757-8EB1-4EFC-B6C7-DE4C357E2450}"/>
                  </a:ext>
                </a:extLst>
              </p:cNvPr>
              <p:cNvSpPr>
                <a:spLocks noChangeArrowheads="1"/>
              </p:cNvSpPr>
              <p:nvPr/>
            </p:nvSpPr>
            <p:spPr bwMode="auto">
              <a:xfrm>
                <a:off x="4519600" y="5105285"/>
                <a:ext cx="588354" cy="432095"/>
              </a:xfrm>
              <a:custGeom>
                <a:avLst/>
                <a:gdLst>
                  <a:gd name="T0" fmla="*/ 825 w 1650"/>
                  <a:gd name="T1" fmla="*/ 998 h 999"/>
                  <a:gd name="T2" fmla="*/ 0 w 1650"/>
                  <a:gd name="T3" fmla="*/ 998 h 999"/>
                  <a:gd name="T4" fmla="*/ 0 w 1650"/>
                  <a:gd name="T5" fmla="*/ 0 h 999"/>
                  <a:gd name="T6" fmla="*/ 1649 w 1650"/>
                  <a:gd name="T7" fmla="*/ 0 h 999"/>
                  <a:gd name="T8" fmla="*/ 1649 w 1650"/>
                  <a:gd name="T9" fmla="*/ 998 h 999"/>
                  <a:gd name="T10" fmla="*/ 825 w 1650"/>
                  <a:gd name="T11" fmla="*/ 998 h 999"/>
                </a:gdLst>
                <a:ahLst/>
                <a:cxnLst>
                  <a:cxn ang="0">
                    <a:pos x="T0" y="T1"/>
                  </a:cxn>
                  <a:cxn ang="0">
                    <a:pos x="T2" y="T3"/>
                  </a:cxn>
                  <a:cxn ang="0">
                    <a:pos x="T4" y="T5"/>
                  </a:cxn>
                  <a:cxn ang="0">
                    <a:pos x="T6" y="T7"/>
                  </a:cxn>
                  <a:cxn ang="0">
                    <a:pos x="T8" y="T9"/>
                  </a:cxn>
                  <a:cxn ang="0">
                    <a:pos x="T10" y="T11"/>
                  </a:cxn>
                </a:cxnLst>
                <a:rect l="0" t="0" r="r" b="b"/>
                <a:pathLst>
                  <a:path w="1650" h="999">
                    <a:moveTo>
                      <a:pt x="825" y="998"/>
                    </a:moveTo>
                    <a:lnTo>
                      <a:pt x="0" y="998"/>
                    </a:lnTo>
                    <a:lnTo>
                      <a:pt x="0" y="0"/>
                    </a:lnTo>
                    <a:lnTo>
                      <a:pt x="1649" y="0"/>
                    </a:lnTo>
                    <a:lnTo>
                      <a:pt x="1649" y="998"/>
                    </a:lnTo>
                    <a:lnTo>
                      <a:pt x="825" y="998"/>
                    </a:lnTo>
                  </a:path>
                </a:pathLst>
              </a:custGeom>
              <a:ln w="12700" cap="sq">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grpSp>
            <p:nvGrpSpPr>
              <p:cNvPr id="233" name="Group 232">
                <a:extLst>
                  <a:ext uri="{FF2B5EF4-FFF2-40B4-BE49-F238E27FC236}">
                    <a16:creationId xmlns:a16="http://schemas.microsoft.com/office/drawing/2014/main" id="{45285E7D-C341-47F7-8D7E-6D30D690D7D0}"/>
                  </a:ext>
                </a:extLst>
              </p:cNvPr>
              <p:cNvGrpSpPr/>
              <p:nvPr/>
            </p:nvGrpSpPr>
            <p:grpSpPr>
              <a:xfrm>
                <a:off x="4883402" y="5290247"/>
                <a:ext cx="147374" cy="163703"/>
                <a:chOff x="1619756" y="3207967"/>
                <a:chExt cx="406559" cy="313488"/>
              </a:xfrm>
            </p:grpSpPr>
            <p:sp useBgFill="1">
              <p:nvSpPr>
                <p:cNvPr id="240" name="Line 68">
                  <a:extLst>
                    <a:ext uri="{FF2B5EF4-FFF2-40B4-BE49-F238E27FC236}">
                      <a16:creationId xmlns:a16="http://schemas.microsoft.com/office/drawing/2014/main" id="{B7EEDC5C-9CFB-4AE8-979B-A9E5B690EEDE}"/>
                    </a:ext>
                  </a:extLst>
                </p:cNvPr>
                <p:cNvSpPr>
                  <a:spLocks noChangeShapeType="1"/>
                </p:cNvSpPr>
                <p:nvPr/>
              </p:nvSpPr>
              <p:spPr bwMode="auto">
                <a:xfrm flipV="1">
                  <a:off x="1619756" y="3433284"/>
                  <a:ext cx="0" cy="88171"/>
                </a:xfrm>
                <a:prstGeom prst="line">
                  <a:avLst/>
                </a:prstGeom>
                <a:ln w="12700" cap="sq">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241" name="Line 69">
                  <a:extLst>
                    <a:ext uri="{FF2B5EF4-FFF2-40B4-BE49-F238E27FC236}">
                      <a16:creationId xmlns:a16="http://schemas.microsoft.com/office/drawing/2014/main" id="{2901B23C-F88A-4187-BEDD-3C756DCC6E2B}"/>
                    </a:ext>
                  </a:extLst>
                </p:cNvPr>
                <p:cNvSpPr>
                  <a:spLocks noChangeShapeType="1"/>
                </p:cNvSpPr>
                <p:nvPr/>
              </p:nvSpPr>
              <p:spPr bwMode="auto">
                <a:xfrm flipV="1">
                  <a:off x="1721395" y="3335321"/>
                  <a:ext cx="0" cy="186134"/>
                </a:xfrm>
                <a:prstGeom prst="line">
                  <a:avLst/>
                </a:prstGeom>
                <a:ln w="12700" cap="sq">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242" name="Line 70">
                  <a:extLst>
                    <a:ext uri="{FF2B5EF4-FFF2-40B4-BE49-F238E27FC236}">
                      <a16:creationId xmlns:a16="http://schemas.microsoft.com/office/drawing/2014/main" id="{45F554E1-0D30-4769-A3BD-9A945B3E78DE}"/>
                    </a:ext>
                  </a:extLst>
                </p:cNvPr>
                <p:cNvSpPr>
                  <a:spLocks noChangeShapeType="1"/>
                </p:cNvSpPr>
                <p:nvPr/>
              </p:nvSpPr>
              <p:spPr bwMode="auto">
                <a:xfrm flipV="1">
                  <a:off x="1823035" y="3384303"/>
                  <a:ext cx="0" cy="137152"/>
                </a:xfrm>
                <a:prstGeom prst="line">
                  <a:avLst/>
                </a:prstGeom>
                <a:ln w="12700" cap="sq">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243" name="Line 71">
                  <a:extLst>
                    <a:ext uri="{FF2B5EF4-FFF2-40B4-BE49-F238E27FC236}">
                      <a16:creationId xmlns:a16="http://schemas.microsoft.com/office/drawing/2014/main" id="{30BFFAA6-4DEE-4AE2-9083-CF6F642D9507}"/>
                    </a:ext>
                  </a:extLst>
                </p:cNvPr>
                <p:cNvSpPr>
                  <a:spLocks noChangeShapeType="1"/>
                </p:cNvSpPr>
                <p:nvPr/>
              </p:nvSpPr>
              <p:spPr bwMode="auto">
                <a:xfrm flipV="1">
                  <a:off x="1924674" y="3207967"/>
                  <a:ext cx="0" cy="313488"/>
                </a:xfrm>
                <a:prstGeom prst="line">
                  <a:avLst/>
                </a:prstGeom>
                <a:ln w="12700" cap="sq">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244" name="Line 72">
                  <a:extLst>
                    <a:ext uri="{FF2B5EF4-FFF2-40B4-BE49-F238E27FC236}">
                      <a16:creationId xmlns:a16="http://schemas.microsoft.com/office/drawing/2014/main" id="{57B43827-29F5-4523-AD01-B036AAD0826D}"/>
                    </a:ext>
                  </a:extLst>
                </p:cNvPr>
                <p:cNvSpPr>
                  <a:spLocks noChangeShapeType="1"/>
                </p:cNvSpPr>
                <p:nvPr/>
              </p:nvSpPr>
              <p:spPr bwMode="auto">
                <a:xfrm flipV="1">
                  <a:off x="2026315" y="3310830"/>
                  <a:ext cx="0" cy="210625"/>
                </a:xfrm>
                <a:prstGeom prst="line">
                  <a:avLst/>
                </a:prstGeom>
                <a:ln w="12700" cap="sq">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grpSp>
          <p:sp useBgFill="1">
            <p:nvSpPr>
              <p:cNvPr id="234" name="Line 78">
                <a:extLst>
                  <a:ext uri="{FF2B5EF4-FFF2-40B4-BE49-F238E27FC236}">
                    <a16:creationId xmlns:a16="http://schemas.microsoft.com/office/drawing/2014/main" id="{C3DF8EC0-3215-496B-B599-E26F4AFC4B06}"/>
                  </a:ext>
                </a:extLst>
              </p:cNvPr>
              <p:cNvSpPr>
                <a:spLocks noChangeShapeType="1"/>
              </p:cNvSpPr>
              <p:nvPr/>
            </p:nvSpPr>
            <p:spPr bwMode="auto">
              <a:xfrm>
                <a:off x="4903240" y="5225528"/>
                <a:ext cx="105244" cy="0"/>
              </a:xfrm>
              <a:prstGeom prst="line">
                <a:avLst/>
              </a:prstGeom>
              <a:ln w="12700" cap="sq">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235" name="Line 79">
                <a:extLst>
                  <a:ext uri="{FF2B5EF4-FFF2-40B4-BE49-F238E27FC236}">
                    <a16:creationId xmlns:a16="http://schemas.microsoft.com/office/drawing/2014/main" id="{EF1AE252-7CD9-498B-A11A-6E9C7BB047A9}"/>
                  </a:ext>
                </a:extLst>
              </p:cNvPr>
              <p:cNvSpPr>
                <a:spLocks noChangeShapeType="1"/>
              </p:cNvSpPr>
              <p:nvPr/>
            </p:nvSpPr>
            <p:spPr bwMode="auto">
              <a:xfrm>
                <a:off x="4987710" y="5177941"/>
                <a:ext cx="43067" cy="0"/>
              </a:xfrm>
              <a:prstGeom prst="line">
                <a:avLst/>
              </a:prstGeom>
              <a:ln w="12700" cap="sq">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236" name="Line 80">
                <a:extLst>
                  <a:ext uri="{FF2B5EF4-FFF2-40B4-BE49-F238E27FC236}">
                    <a16:creationId xmlns:a16="http://schemas.microsoft.com/office/drawing/2014/main" id="{8E632126-E358-4AAB-88C1-A0B0A159E1FD}"/>
                  </a:ext>
                </a:extLst>
              </p:cNvPr>
              <p:cNvSpPr>
                <a:spLocks noChangeShapeType="1"/>
              </p:cNvSpPr>
              <p:nvPr/>
            </p:nvSpPr>
            <p:spPr bwMode="auto">
              <a:xfrm>
                <a:off x="4903240" y="5177941"/>
                <a:ext cx="36503" cy="0"/>
              </a:xfrm>
              <a:prstGeom prst="line">
                <a:avLst/>
              </a:prstGeom>
              <a:ln w="12700" cap="sq">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237" name="Freeform 81">
                <a:extLst>
                  <a:ext uri="{FF2B5EF4-FFF2-40B4-BE49-F238E27FC236}">
                    <a16:creationId xmlns:a16="http://schemas.microsoft.com/office/drawing/2014/main" id="{68915404-ACF1-4193-A115-5BCE354DA40D}"/>
                  </a:ext>
                </a:extLst>
              </p:cNvPr>
              <p:cNvSpPr>
                <a:spLocks noChangeArrowheads="1"/>
              </p:cNvSpPr>
              <p:nvPr/>
            </p:nvSpPr>
            <p:spPr bwMode="auto">
              <a:xfrm>
                <a:off x="4955788" y="5170003"/>
                <a:ext cx="15876" cy="15876"/>
              </a:xfrm>
              <a:prstGeom prst="ellipse">
                <a:avLst/>
              </a:prstGeom>
              <a:ln w="12700" cap="sq">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238" name="Freeform 82">
                <a:extLst>
                  <a:ext uri="{FF2B5EF4-FFF2-40B4-BE49-F238E27FC236}">
                    <a16:creationId xmlns:a16="http://schemas.microsoft.com/office/drawing/2014/main" id="{E29877BB-9189-4C7B-BDD5-6997B8625B7E}"/>
                  </a:ext>
                </a:extLst>
              </p:cNvPr>
              <p:cNvSpPr>
                <a:spLocks noChangeArrowheads="1"/>
              </p:cNvSpPr>
              <p:nvPr/>
            </p:nvSpPr>
            <p:spPr bwMode="auto">
              <a:xfrm>
                <a:off x="5023162" y="5217590"/>
                <a:ext cx="15876" cy="15876"/>
              </a:xfrm>
              <a:prstGeom prst="ellipse">
                <a:avLst/>
              </a:prstGeom>
              <a:ln w="12700" cap="sq">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239" name="Freeform 5">
                <a:extLst>
                  <a:ext uri="{FF2B5EF4-FFF2-40B4-BE49-F238E27FC236}">
                    <a16:creationId xmlns:a16="http://schemas.microsoft.com/office/drawing/2014/main" id="{DF6E2D86-3B16-43EF-AD38-C5C519BAEA81}"/>
                  </a:ext>
                </a:extLst>
              </p:cNvPr>
              <p:cNvSpPr>
                <a:spLocks noEditPoints="1"/>
              </p:cNvSpPr>
              <p:nvPr/>
            </p:nvSpPr>
            <p:spPr bwMode="auto">
              <a:xfrm>
                <a:off x="4581006" y="5178415"/>
                <a:ext cx="252278" cy="281874"/>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sp>
        <p:nvSpPr>
          <p:cNvPr id="171" name="Text Placeholder 13">
            <a:extLst>
              <a:ext uri="{FF2B5EF4-FFF2-40B4-BE49-F238E27FC236}">
                <a16:creationId xmlns:a16="http://schemas.microsoft.com/office/drawing/2014/main" id="{FF02B6E7-9664-4180-91DC-FAB1BE732C8A}"/>
              </a:ext>
            </a:extLst>
          </p:cNvPr>
          <p:cNvSpPr txBox="1">
            <a:spLocks/>
          </p:cNvSpPr>
          <p:nvPr/>
        </p:nvSpPr>
        <p:spPr>
          <a:xfrm>
            <a:off x="4897135" y="1043080"/>
            <a:ext cx="2240280" cy="338554"/>
          </a:xfrm>
          <a:prstGeom prst="rect">
            <a:avLst/>
          </a:prstGeom>
        </p:spPr>
        <p:txBody>
          <a:bodyPr vert="horz" wrap="square" lIns="91440" tIns="45720" rIns="91440" bIns="45720" rtlCol="0">
            <a:spAutoFit/>
          </a:bodyPr>
          <a:lstStyle>
            <a:lvl1pPr marL="0" marR="0" indent="0" algn="ctr" defTabSz="914367" rtl="0" eaLnBrk="1" fontAlgn="auto" latinLnBrk="0" hangingPunct="1">
              <a:lnSpc>
                <a:spcPct val="100000"/>
              </a:lnSpc>
              <a:spcBef>
                <a:spcPct val="20000"/>
              </a:spcBef>
              <a:spcAft>
                <a:spcPts val="0"/>
              </a:spcAft>
              <a:buClrTx/>
              <a:buSzPct val="90000"/>
              <a:buFont typeface="Arial" pitchFamily="34" charset="0"/>
              <a:buNone/>
              <a:tabLst/>
              <a:defRPr lang="en-US" sz="1600" kern="1200" spc="0" baseline="0" dirty="0">
                <a:solidFill>
                  <a:srgbClr val="0278D7"/>
                </a:solidFill>
                <a:latin typeface="Segoe UI Semilight" panose="020B0402040204020203" pitchFamily="34" charset="0"/>
                <a:ea typeface="Source Sans Pro"/>
                <a:cs typeface="Segoe UI Semilight" panose="020B0402040204020203" pitchFamily="34" charset="0"/>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endParaRPr lang="en-US" dirty="0">
              <a:sym typeface="Source Sans Pro"/>
            </a:endParaRPr>
          </a:p>
        </p:txBody>
      </p:sp>
      <p:sp>
        <p:nvSpPr>
          <p:cNvPr id="172" name="Text Placeholder 14">
            <a:extLst>
              <a:ext uri="{FF2B5EF4-FFF2-40B4-BE49-F238E27FC236}">
                <a16:creationId xmlns:a16="http://schemas.microsoft.com/office/drawing/2014/main" id="{660FA8BA-8CB9-47E2-8FAA-B1814FA1A164}"/>
              </a:ext>
            </a:extLst>
          </p:cNvPr>
          <p:cNvSpPr txBox="1">
            <a:spLocks/>
          </p:cNvSpPr>
          <p:nvPr/>
        </p:nvSpPr>
        <p:spPr>
          <a:xfrm>
            <a:off x="7194537" y="1043080"/>
            <a:ext cx="2240280" cy="338554"/>
          </a:xfrm>
          <a:prstGeom prst="rect">
            <a:avLst/>
          </a:prstGeom>
        </p:spPr>
        <p:txBody>
          <a:bodyPr vert="horz" wrap="square" lIns="91440" tIns="45720" rIns="91440" bIns="45720" rtlCol="0">
            <a:spAutoFit/>
          </a:bodyPr>
          <a:lstStyle>
            <a:lvl1pPr marL="0" marR="0" indent="0" algn="ctr" defTabSz="914367" rtl="0" eaLnBrk="1" fontAlgn="auto" latinLnBrk="0" hangingPunct="1">
              <a:lnSpc>
                <a:spcPct val="100000"/>
              </a:lnSpc>
              <a:spcBef>
                <a:spcPct val="20000"/>
              </a:spcBef>
              <a:spcAft>
                <a:spcPts val="0"/>
              </a:spcAft>
              <a:buClrTx/>
              <a:buSzPct val="90000"/>
              <a:buFont typeface="Arial" pitchFamily="34" charset="0"/>
              <a:buNone/>
              <a:tabLst/>
              <a:defRPr lang="en-US" sz="1600" kern="1200" spc="0" baseline="0" dirty="0">
                <a:solidFill>
                  <a:srgbClr val="0278D7"/>
                </a:solidFill>
                <a:latin typeface="Segoe UI Semilight" panose="020B0402040204020203" pitchFamily="34" charset="0"/>
                <a:ea typeface="Source Sans Pro"/>
                <a:cs typeface="Segoe UI Semilight" panose="020B0402040204020203" pitchFamily="34" charset="0"/>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endParaRPr lang="en-US" dirty="0">
              <a:sym typeface="Source Sans Pro"/>
            </a:endParaRPr>
          </a:p>
        </p:txBody>
      </p:sp>
    </p:spTree>
    <p:extLst>
      <p:ext uri="{BB962C8B-B14F-4D97-AF65-F5344CB8AC3E}">
        <p14:creationId xmlns:p14="http://schemas.microsoft.com/office/powerpoint/2010/main" val="25112854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4"/>
                                        </p:tgtEl>
                                        <p:attrNameLst>
                                          <p:attrName>style.visibility</p:attrName>
                                        </p:attrNameLst>
                                      </p:cBhvr>
                                      <p:to>
                                        <p:strVal val="visible"/>
                                      </p:to>
                                    </p:set>
                                    <p:animEffect transition="in" filter="fade">
                                      <p:cBhvr>
                                        <p:cTn id="7" dur="500"/>
                                        <p:tgtEl>
                                          <p:spTgt spid="124"/>
                                        </p:tgtEl>
                                      </p:cBhvr>
                                    </p:animEffect>
                                  </p:childTnLst>
                                </p:cTn>
                              </p:par>
                              <p:par>
                                <p:cTn id="8" presetID="10" presetClass="entr" presetSubtype="0" fill="hold" nodeType="withEffect">
                                  <p:stCondLst>
                                    <p:cond delay="0"/>
                                  </p:stCondLst>
                                  <p:childTnLst>
                                    <p:set>
                                      <p:cBhvr>
                                        <p:cTn id="9" dur="1" fill="hold">
                                          <p:stCondLst>
                                            <p:cond delay="0"/>
                                          </p:stCondLst>
                                        </p:cTn>
                                        <p:tgtEl>
                                          <p:spTgt spid="168"/>
                                        </p:tgtEl>
                                        <p:attrNameLst>
                                          <p:attrName>style.visibility</p:attrName>
                                        </p:attrNameLst>
                                      </p:cBhvr>
                                      <p:to>
                                        <p:strVal val="visible"/>
                                      </p:to>
                                    </p:set>
                                    <p:animEffect transition="in" filter="fade">
                                      <p:cBhvr>
                                        <p:cTn id="10" dur="500"/>
                                        <p:tgtEl>
                                          <p:spTgt spid="16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75"/>
                                        </p:tgtEl>
                                        <p:attrNameLst>
                                          <p:attrName>style.visibility</p:attrName>
                                        </p:attrNameLst>
                                      </p:cBhvr>
                                      <p:to>
                                        <p:strVal val="visible"/>
                                      </p:to>
                                    </p:set>
                                    <p:animEffect transition="in" filter="fade">
                                      <p:cBhvr>
                                        <p:cTn id="13" dur="500"/>
                                        <p:tgtEl>
                                          <p:spTgt spid="17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80"/>
                                        </p:tgtEl>
                                        <p:attrNameLst>
                                          <p:attrName>style.visibility</p:attrName>
                                        </p:attrNameLst>
                                      </p:cBhvr>
                                      <p:to>
                                        <p:strVal val="visible"/>
                                      </p:to>
                                    </p:set>
                                    <p:animEffect transition="in" filter="fade">
                                      <p:cBhvr>
                                        <p:cTn id="16" dur="500"/>
                                        <p:tgtEl>
                                          <p:spTgt spid="18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
                                            <p:txEl>
                                              <p:pRg st="0" end="0"/>
                                            </p:txEl>
                                          </p:spTgt>
                                        </p:tgtEl>
                                        <p:attrNameLst>
                                          <p:attrName>style.visibility</p:attrName>
                                        </p:attrNameLst>
                                      </p:cBhvr>
                                      <p:to>
                                        <p:strVal val="visible"/>
                                      </p:to>
                                    </p:set>
                                    <p:animEffect transition="in" filter="fade">
                                      <p:cBhvr>
                                        <p:cTn id="22" dur="500"/>
                                        <p:tgtEl>
                                          <p:spTgt spid="4">
                                            <p:txEl>
                                              <p:pRg st="0" end="0"/>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fade">
                                      <p:cBhvr>
                                        <p:cTn id="28" dur="500"/>
                                        <p:tgtEl>
                                          <p:spTgt spid="1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4">
                                            <p:txEl>
                                              <p:pRg st="0" end="0"/>
                                            </p:txEl>
                                          </p:spTgt>
                                        </p:tgtEl>
                                        <p:attrNameLst>
                                          <p:attrName>style.visibility</p:attrName>
                                        </p:attrNameLst>
                                      </p:cBhvr>
                                      <p:to>
                                        <p:strVal val="visible"/>
                                      </p:to>
                                    </p:set>
                                    <p:animEffect transition="in" filter="fade">
                                      <p:cBhvr>
                                        <p:cTn id="31" dur="500"/>
                                        <p:tgtEl>
                                          <p:spTgt spid="24">
                                            <p:txEl>
                                              <p:pRg st="0" end="0"/>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126"/>
                                        </p:tgtEl>
                                        <p:attrNameLst>
                                          <p:attrName>style.visibility</p:attrName>
                                        </p:attrNameLst>
                                      </p:cBhvr>
                                      <p:to>
                                        <p:strVal val="visible"/>
                                      </p:to>
                                    </p:set>
                                    <p:animEffect transition="in" filter="fade">
                                      <p:cBhvr>
                                        <p:cTn id="34" dur="500"/>
                                        <p:tgtEl>
                                          <p:spTgt spid="126"/>
                                        </p:tgtEl>
                                      </p:cBhvr>
                                    </p:animEffect>
                                  </p:childTnLst>
                                </p:cTn>
                              </p:par>
                            </p:childTnLst>
                          </p:cTn>
                        </p:par>
                      </p:childTnLst>
                    </p:cTn>
                  </p:par>
                  <p:par>
                    <p:cTn id="35" fill="hold">
                      <p:stCondLst>
                        <p:cond delay="indefinite"/>
                      </p:stCondLst>
                      <p:childTnLst>
                        <p:par>
                          <p:cTn id="36" fill="hold">
                            <p:stCondLst>
                              <p:cond delay="0"/>
                            </p:stCondLst>
                            <p:childTnLst>
                              <p:par>
                                <p:cTn id="37" presetID="9" presetClass="emph" presetSubtype="0" grpId="1" nodeType="clickEffect">
                                  <p:stCondLst>
                                    <p:cond delay="0"/>
                                  </p:stCondLst>
                                  <p:childTnLst>
                                    <p:set>
                                      <p:cBhvr>
                                        <p:cTn id="38" dur="indefinite"/>
                                        <p:tgtEl>
                                          <p:spTgt spid="124"/>
                                        </p:tgtEl>
                                        <p:attrNameLst>
                                          <p:attrName>style.opacity</p:attrName>
                                        </p:attrNameLst>
                                      </p:cBhvr>
                                      <p:to>
                                        <p:strVal val="0.1"/>
                                      </p:to>
                                    </p:set>
                                    <p:animEffect filter="image" prLst="opacity: 0.1">
                                      <p:cBhvr rctx="IE">
                                        <p:cTn id="39" dur="indefinite"/>
                                        <p:tgtEl>
                                          <p:spTgt spid="124"/>
                                        </p:tgtEl>
                                      </p:cBhvr>
                                    </p:animEffect>
                                  </p:childTnLst>
                                </p:cTn>
                              </p:par>
                              <p:par>
                                <p:cTn id="40" presetID="9" presetClass="emph" presetSubtype="0" nodeType="withEffect">
                                  <p:stCondLst>
                                    <p:cond delay="0"/>
                                  </p:stCondLst>
                                  <p:childTnLst>
                                    <p:set>
                                      <p:cBhvr>
                                        <p:cTn id="41" dur="indefinite"/>
                                        <p:tgtEl>
                                          <p:spTgt spid="168"/>
                                        </p:tgtEl>
                                        <p:attrNameLst>
                                          <p:attrName>style.opacity</p:attrName>
                                        </p:attrNameLst>
                                      </p:cBhvr>
                                      <p:to>
                                        <p:strVal val="0.1"/>
                                      </p:to>
                                    </p:set>
                                    <p:animEffect filter="image" prLst="opacity: 0.1">
                                      <p:cBhvr rctx="IE">
                                        <p:cTn id="42" dur="indefinite"/>
                                        <p:tgtEl>
                                          <p:spTgt spid="168"/>
                                        </p:tgtEl>
                                      </p:cBhvr>
                                    </p:animEffect>
                                  </p:childTnLst>
                                </p:cTn>
                              </p:par>
                              <p:par>
                                <p:cTn id="43" presetID="9" presetClass="emph" presetSubtype="0" grpId="1" nodeType="withEffect">
                                  <p:stCondLst>
                                    <p:cond delay="0"/>
                                  </p:stCondLst>
                                  <p:childTnLst>
                                    <p:set>
                                      <p:cBhvr>
                                        <p:cTn id="44" dur="indefinite"/>
                                        <p:tgtEl>
                                          <p:spTgt spid="175"/>
                                        </p:tgtEl>
                                        <p:attrNameLst>
                                          <p:attrName>style.opacity</p:attrName>
                                        </p:attrNameLst>
                                      </p:cBhvr>
                                      <p:to>
                                        <p:strVal val="0.1"/>
                                      </p:to>
                                    </p:set>
                                    <p:animEffect filter="image" prLst="opacity: 0.1">
                                      <p:cBhvr rctx="IE">
                                        <p:cTn id="45" dur="indefinite"/>
                                        <p:tgtEl>
                                          <p:spTgt spid="175"/>
                                        </p:tgtEl>
                                      </p:cBhvr>
                                    </p:animEffect>
                                  </p:childTnLst>
                                </p:cTn>
                              </p:par>
                              <p:par>
                                <p:cTn id="46" presetID="9" presetClass="emph" presetSubtype="0" grpId="1" nodeType="withEffect">
                                  <p:stCondLst>
                                    <p:cond delay="0"/>
                                  </p:stCondLst>
                                  <p:childTnLst>
                                    <p:set>
                                      <p:cBhvr>
                                        <p:cTn id="47" dur="indefinite"/>
                                        <p:tgtEl>
                                          <p:spTgt spid="180"/>
                                        </p:tgtEl>
                                        <p:attrNameLst>
                                          <p:attrName>style.opacity</p:attrName>
                                        </p:attrNameLst>
                                      </p:cBhvr>
                                      <p:to>
                                        <p:strVal val="0.1"/>
                                      </p:to>
                                    </p:set>
                                    <p:animEffect filter="image" prLst="opacity: 0.1">
                                      <p:cBhvr rctx="IE">
                                        <p:cTn id="48" dur="indefinite"/>
                                        <p:tgtEl>
                                          <p:spTgt spid="180"/>
                                        </p:tgtEl>
                                      </p:cBhvr>
                                    </p:animEffect>
                                  </p:childTnLst>
                                </p:cTn>
                              </p:par>
                              <p:par>
                                <p:cTn id="49" presetID="9" presetClass="emph" presetSubtype="0" grpId="1" nodeType="withEffect">
                                  <p:stCondLst>
                                    <p:cond delay="0"/>
                                  </p:stCondLst>
                                  <p:childTnLst>
                                    <p:set>
                                      <p:cBhvr>
                                        <p:cTn id="50" dur="indefinite"/>
                                        <p:tgtEl>
                                          <p:spTgt spid="10">
                                            <p:txEl>
                                              <p:pRg st="0" end="0"/>
                                            </p:txEl>
                                          </p:spTgt>
                                        </p:tgtEl>
                                        <p:attrNameLst>
                                          <p:attrName>style.opacity</p:attrName>
                                        </p:attrNameLst>
                                      </p:cBhvr>
                                      <p:to>
                                        <p:strVal val="0.1"/>
                                      </p:to>
                                    </p:set>
                                    <p:animEffect filter="image" prLst="opacity: 0.1">
                                      <p:cBhvr rctx="IE">
                                        <p:cTn id="51" dur="indefinite"/>
                                        <p:tgtEl>
                                          <p:spTgt spid="10">
                                            <p:txEl>
                                              <p:pRg st="0" end="0"/>
                                            </p:txEl>
                                          </p:spTgt>
                                        </p:tgtEl>
                                      </p:cBhvr>
                                    </p:animEffect>
                                  </p:childTnLst>
                                </p:cTn>
                              </p:par>
                              <p:par>
                                <p:cTn id="52" presetID="9" presetClass="emph" presetSubtype="0" grpId="1" nodeType="withEffect">
                                  <p:stCondLst>
                                    <p:cond delay="0"/>
                                  </p:stCondLst>
                                  <p:childTnLst>
                                    <p:set>
                                      <p:cBhvr>
                                        <p:cTn id="53" dur="indefinite"/>
                                        <p:tgtEl>
                                          <p:spTgt spid="4">
                                            <p:txEl>
                                              <p:pRg st="0" end="0"/>
                                            </p:txEl>
                                          </p:spTgt>
                                        </p:tgtEl>
                                        <p:attrNameLst>
                                          <p:attrName>style.opacity</p:attrName>
                                        </p:attrNameLst>
                                      </p:cBhvr>
                                      <p:to>
                                        <p:strVal val="0.1"/>
                                      </p:to>
                                    </p:set>
                                    <p:animEffect filter="image" prLst="opacity: 0.1">
                                      <p:cBhvr rctx="IE">
                                        <p:cTn id="54" dur="indefinite"/>
                                        <p:tgtEl>
                                          <p:spTgt spid="4">
                                            <p:txEl>
                                              <p:pRg st="0" end="0"/>
                                            </p:txEl>
                                          </p:spTgt>
                                        </p:tgtEl>
                                      </p:cBhvr>
                                    </p:animEffect>
                                  </p:childTnLst>
                                </p:cTn>
                              </p:par>
                              <p:par>
                                <p:cTn id="55" presetID="9" presetClass="emph" presetSubtype="0" grpId="1" nodeType="withEffect">
                                  <p:stCondLst>
                                    <p:cond delay="0"/>
                                  </p:stCondLst>
                                  <p:childTnLst>
                                    <p:set>
                                      <p:cBhvr>
                                        <p:cTn id="56" dur="indefinite"/>
                                        <p:tgtEl>
                                          <p:spTgt spid="9"/>
                                        </p:tgtEl>
                                        <p:attrNameLst>
                                          <p:attrName>style.opacity</p:attrName>
                                        </p:attrNameLst>
                                      </p:cBhvr>
                                      <p:to>
                                        <p:strVal val="0.1"/>
                                      </p:to>
                                    </p:set>
                                    <p:animEffect filter="image" prLst="opacity: 0.1">
                                      <p:cBhvr rctx="IE">
                                        <p:cTn id="57" dur="indefinite"/>
                                        <p:tgtEl>
                                          <p:spTgt spid="9"/>
                                        </p:tgtEl>
                                      </p:cBhvr>
                                    </p:animEffect>
                                  </p:childTnLst>
                                </p:cTn>
                              </p:par>
                              <p:par>
                                <p:cTn id="58" presetID="9" presetClass="emph" presetSubtype="0" grpId="1" nodeType="withEffect">
                                  <p:stCondLst>
                                    <p:cond delay="0"/>
                                  </p:stCondLst>
                                  <p:childTnLst>
                                    <p:set>
                                      <p:cBhvr>
                                        <p:cTn id="59" dur="indefinite"/>
                                        <p:tgtEl>
                                          <p:spTgt spid="18"/>
                                        </p:tgtEl>
                                        <p:attrNameLst>
                                          <p:attrName>style.opacity</p:attrName>
                                        </p:attrNameLst>
                                      </p:cBhvr>
                                      <p:to>
                                        <p:strVal val="0.1"/>
                                      </p:to>
                                    </p:set>
                                    <p:animEffect filter="image" prLst="opacity: 0.1">
                                      <p:cBhvr rctx="IE">
                                        <p:cTn id="60" dur="indefinite"/>
                                        <p:tgtEl>
                                          <p:spTgt spid="18"/>
                                        </p:tgtEl>
                                      </p:cBhvr>
                                    </p:animEffect>
                                  </p:childTnLst>
                                </p:cTn>
                              </p:par>
                              <p:par>
                                <p:cTn id="61" presetID="9" presetClass="emph" presetSubtype="0" grpId="1" nodeType="withEffect">
                                  <p:stCondLst>
                                    <p:cond delay="0"/>
                                  </p:stCondLst>
                                  <p:childTnLst>
                                    <p:set>
                                      <p:cBhvr>
                                        <p:cTn id="62" dur="indefinite"/>
                                        <p:tgtEl>
                                          <p:spTgt spid="24">
                                            <p:txEl>
                                              <p:pRg st="0" end="0"/>
                                            </p:txEl>
                                          </p:spTgt>
                                        </p:tgtEl>
                                        <p:attrNameLst>
                                          <p:attrName>style.opacity</p:attrName>
                                        </p:attrNameLst>
                                      </p:cBhvr>
                                      <p:to>
                                        <p:strVal val="0.1"/>
                                      </p:to>
                                    </p:set>
                                    <p:animEffect filter="image" prLst="opacity: 0.1">
                                      <p:cBhvr rctx="IE">
                                        <p:cTn id="63" dur="indefinite"/>
                                        <p:tgtEl>
                                          <p:spTgt spid="24">
                                            <p:txEl>
                                              <p:pRg st="0" end="0"/>
                                            </p:txEl>
                                          </p:spTgt>
                                        </p:tgtEl>
                                      </p:cBhvr>
                                    </p:animEffect>
                                  </p:childTnLst>
                                </p:cTn>
                              </p:par>
                              <p:par>
                                <p:cTn id="64" presetID="9" presetClass="emph" presetSubtype="0" nodeType="withEffect">
                                  <p:stCondLst>
                                    <p:cond delay="0"/>
                                  </p:stCondLst>
                                  <p:childTnLst>
                                    <p:set>
                                      <p:cBhvr>
                                        <p:cTn id="65" dur="indefinite"/>
                                        <p:tgtEl>
                                          <p:spTgt spid="126"/>
                                        </p:tgtEl>
                                        <p:attrNameLst>
                                          <p:attrName>style.opacity</p:attrName>
                                        </p:attrNameLst>
                                      </p:cBhvr>
                                      <p:to>
                                        <p:strVal val="0.1"/>
                                      </p:to>
                                    </p:set>
                                    <p:animEffect filter="image" prLst="opacity: 0.1">
                                      <p:cBhvr rctx="IE">
                                        <p:cTn id="66" dur="indefinite"/>
                                        <p:tgtEl>
                                          <p:spTgt spid="126"/>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125"/>
                                        </p:tgtEl>
                                        <p:attrNameLst>
                                          <p:attrName>style.visibility</p:attrName>
                                        </p:attrNameLst>
                                      </p:cBhvr>
                                      <p:to>
                                        <p:strVal val="visible"/>
                                      </p:to>
                                    </p:set>
                                    <p:animEffect transition="in" filter="fade">
                                      <p:cBhvr>
                                        <p:cTn id="69" dur="500"/>
                                        <p:tgtEl>
                                          <p:spTgt spid="125"/>
                                        </p:tgtEl>
                                      </p:cBhvr>
                                    </p:animEffect>
                                  </p:childTnLst>
                                </p:cTn>
                              </p:par>
                              <p:par>
                                <p:cTn id="70" presetID="10" presetClass="entr" presetSubtype="0" fill="hold" nodeType="withEffect">
                                  <p:stCondLst>
                                    <p:cond delay="0"/>
                                  </p:stCondLst>
                                  <p:childTnLst>
                                    <p:set>
                                      <p:cBhvr>
                                        <p:cTn id="71" dur="1" fill="hold">
                                          <p:stCondLst>
                                            <p:cond delay="0"/>
                                          </p:stCondLst>
                                        </p:cTn>
                                        <p:tgtEl>
                                          <p:spTgt spid="169"/>
                                        </p:tgtEl>
                                        <p:attrNameLst>
                                          <p:attrName>style.visibility</p:attrName>
                                        </p:attrNameLst>
                                      </p:cBhvr>
                                      <p:to>
                                        <p:strVal val="visible"/>
                                      </p:to>
                                    </p:set>
                                    <p:animEffect transition="in" filter="fade">
                                      <p:cBhvr>
                                        <p:cTn id="72" dur="500"/>
                                        <p:tgtEl>
                                          <p:spTgt spid="169"/>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176"/>
                                        </p:tgtEl>
                                        <p:attrNameLst>
                                          <p:attrName>style.visibility</p:attrName>
                                        </p:attrNameLst>
                                      </p:cBhvr>
                                      <p:to>
                                        <p:strVal val="visible"/>
                                      </p:to>
                                    </p:set>
                                    <p:animEffect transition="in" filter="fade">
                                      <p:cBhvr>
                                        <p:cTn id="75" dur="500"/>
                                        <p:tgtEl>
                                          <p:spTgt spid="176"/>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181"/>
                                        </p:tgtEl>
                                        <p:attrNameLst>
                                          <p:attrName>style.visibility</p:attrName>
                                        </p:attrNameLst>
                                      </p:cBhvr>
                                      <p:to>
                                        <p:strVal val="visible"/>
                                      </p:to>
                                    </p:set>
                                    <p:animEffect transition="in" filter="fade">
                                      <p:cBhvr>
                                        <p:cTn id="78" dur="500"/>
                                        <p:tgtEl>
                                          <p:spTgt spid="181"/>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11">
                                            <p:txEl>
                                              <p:pRg st="0" end="0"/>
                                            </p:txEl>
                                          </p:spTgt>
                                        </p:tgtEl>
                                        <p:attrNameLst>
                                          <p:attrName>style.visibility</p:attrName>
                                        </p:attrNameLst>
                                      </p:cBhvr>
                                      <p:to>
                                        <p:strVal val="visible"/>
                                      </p:to>
                                    </p:set>
                                    <p:animEffect transition="in" filter="fade">
                                      <p:cBhvr>
                                        <p:cTn id="81" dur="500"/>
                                        <p:tgtEl>
                                          <p:spTgt spid="11">
                                            <p:txEl>
                                              <p:pRg st="0" end="0"/>
                                            </p:txEl>
                                          </p:spTgt>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5">
                                            <p:txEl>
                                              <p:pRg st="0" end="0"/>
                                            </p:txEl>
                                          </p:spTgt>
                                        </p:tgtEl>
                                        <p:attrNameLst>
                                          <p:attrName>style.visibility</p:attrName>
                                        </p:attrNameLst>
                                      </p:cBhvr>
                                      <p:to>
                                        <p:strVal val="visible"/>
                                      </p:to>
                                    </p:set>
                                    <p:animEffect transition="in" filter="fade">
                                      <p:cBhvr>
                                        <p:cTn id="84" dur="500"/>
                                        <p:tgtEl>
                                          <p:spTgt spid="5">
                                            <p:txEl>
                                              <p:pRg st="0" end="0"/>
                                            </p:txEl>
                                          </p:spTgt>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15"/>
                                        </p:tgtEl>
                                        <p:attrNameLst>
                                          <p:attrName>style.visibility</p:attrName>
                                        </p:attrNameLst>
                                      </p:cBhvr>
                                      <p:to>
                                        <p:strVal val="visible"/>
                                      </p:to>
                                    </p:set>
                                    <p:animEffect transition="in" filter="fade">
                                      <p:cBhvr>
                                        <p:cTn id="87" dur="500"/>
                                        <p:tgtEl>
                                          <p:spTgt spid="15"/>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19"/>
                                        </p:tgtEl>
                                        <p:attrNameLst>
                                          <p:attrName>style.visibility</p:attrName>
                                        </p:attrNameLst>
                                      </p:cBhvr>
                                      <p:to>
                                        <p:strVal val="visible"/>
                                      </p:to>
                                    </p:set>
                                    <p:animEffect transition="in" filter="fade">
                                      <p:cBhvr>
                                        <p:cTn id="90" dur="500"/>
                                        <p:tgtEl>
                                          <p:spTgt spid="19"/>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25">
                                            <p:txEl>
                                              <p:pRg st="0" end="0"/>
                                            </p:txEl>
                                          </p:spTgt>
                                        </p:tgtEl>
                                        <p:attrNameLst>
                                          <p:attrName>style.visibility</p:attrName>
                                        </p:attrNameLst>
                                      </p:cBhvr>
                                      <p:to>
                                        <p:strVal val="visible"/>
                                      </p:to>
                                    </p:set>
                                    <p:animEffect transition="in" filter="fade">
                                      <p:cBhvr>
                                        <p:cTn id="93" dur="500"/>
                                        <p:tgtEl>
                                          <p:spTgt spid="25">
                                            <p:txEl>
                                              <p:pRg st="0" end="0"/>
                                            </p:txEl>
                                          </p:spTgt>
                                        </p:tgtEl>
                                      </p:cBhvr>
                                    </p:animEffect>
                                  </p:childTnLst>
                                </p:cTn>
                              </p:par>
                              <p:par>
                                <p:cTn id="94" presetID="10" presetClass="entr" presetSubtype="0" fill="hold" nodeType="withEffect">
                                  <p:stCondLst>
                                    <p:cond delay="0"/>
                                  </p:stCondLst>
                                  <p:childTnLst>
                                    <p:set>
                                      <p:cBhvr>
                                        <p:cTn id="95" dur="1" fill="hold">
                                          <p:stCondLst>
                                            <p:cond delay="0"/>
                                          </p:stCondLst>
                                        </p:cTn>
                                        <p:tgtEl>
                                          <p:spTgt spid="136"/>
                                        </p:tgtEl>
                                        <p:attrNameLst>
                                          <p:attrName>style.visibility</p:attrName>
                                        </p:attrNameLst>
                                      </p:cBhvr>
                                      <p:to>
                                        <p:strVal val="visible"/>
                                      </p:to>
                                    </p:set>
                                    <p:animEffect transition="in" filter="fade">
                                      <p:cBhvr>
                                        <p:cTn id="96" dur="500"/>
                                        <p:tgtEl>
                                          <p:spTgt spid="136"/>
                                        </p:tgtEl>
                                      </p:cBhvr>
                                    </p:animEffect>
                                  </p:childTnLst>
                                </p:cTn>
                              </p:par>
                            </p:childTnLst>
                          </p:cTn>
                        </p:par>
                      </p:childTnLst>
                    </p:cTn>
                  </p:par>
                  <p:par>
                    <p:cTn id="97" fill="hold">
                      <p:stCondLst>
                        <p:cond delay="indefinite"/>
                      </p:stCondLst>
                      <p:childTnLst>
                        <p:par>
                          <p:cTn id="98" fill="hold">
                            <p:stCondLst>
                              <p:cond delay="0"/>
                            </p:stCondLst>
                            <p:childTnLst>
                              <p:par>
                                <p:cTn id="99" presetID="9" presetClass="emph" presetSubtype="0" grpId="1" nodeType="clickEffect">
                                  <p:stCondLst>
                                    <p:cond delay="0"/>
                                  </p:stCondLst>
                                  <p:childTnLst>
                                    <p:set>
                                      <p:cBhvr>
                                        <p:cTn id="100" dur="indefinite"/>
                                        <p:tgtEl>
                                          <p:spTgt spid="125"/>
                                        </p:tgtEl>
                                        <p:attrNameLst>
                                          <p:attrName>style.opacity</p:attrName>
                                        </p:attrNameLst>
                                      </p:cBhvr>
                                      <p:to>
                                        <p:strVal val="0.1"/>
                                      </p:to>
                                    </p:set>
                                    <p:animEffect filter="image" prLst="opacity: 0.1">
                                      <p:cBhvr rctx="IE">
                                        <p:cTn id="101" dur="indefinite"/>
                                        <p:tgtEl>
                                          <p:spTgt spid="125"/>
                                        </p:tgtEl>
                                      </p:cBhvr>
                                    </p:animEffect>
                                  </p:childTnLst>
                                </p:cTn>
                              </p:par>
                              <p:par>
                                <p:cTn id="102" presetID="9" presetClass="emph" presetSubtype="0" nodeType="withEffect">
                                  <p:stCondLst>
                                    <p:cond delay="0"/>
                                  </p:stCondLst>
                                  <p:childTnLst>
                                    <p:set>
                                      <p:cBhvr>
                                        <p:cTn id="103" dur="indefinite"/>
                                        <p:tgtEl>
                                          <p:spTgt spid="169"/>
                                        </p:tgtEl>
                                        <p:attrNameLst>
                                          <p:attrName>style.opacity</p:attrName>
                                        </p:attrNameLst>
                                      </p:cBhvr>
                                      <p:to>
                                        <p:strVal val="0.1"/>
                                      </p:to>
                                    </p:set>
                                    <p:animEffect filter="image" prLst="opacity: 0.1">
                                      <p:cBhvr rctx="IE">
                                        <p:cTn id="104" dur="indefinite"/>
                                        <p:tgtEl>
                                          <p:spTgt spid="169"/>
                                        </p:tgtEl>
                                      </p:cBhvr>
                                    </p:animEffect>
                                  </p:childTnLst>
                                </p:cTn>
                              </p:par>
                              <p:par>
                                <p:cTn id="105" presetID="9" presetClass="emph" presetSubtype="0" grpId="1" nodeType="withEffect">
                                  <p:stCondLst>
                                    <p:cond delay="0"/>
                                  </p:stCondLst>
                                  <p:childTnLst>
                                    <p:set>
                                      <p:cBhvr>
                                        <p:cTn id="106" dur="indefinite"/>
                                        <p:tgtEl>
                                          <p:spTgt spid="176"/>
                                        </p:tgtEl>
                                        <p:attrNameLst>
                                          <p:attrName>style.opacity</p:attrName>
                                        </p:attrNameLst>
                                      </p:cBhvr>
                                      <p:to>
                                        <p:strVal val="0.1"/>
                                      </p:to>
                                    </p:set>
                                    <p:animEffect filter="image" prLst="opacity: 0.1">
                                      <p:cBhvr rctx="IE">
                                        <p:cTn id="107" dur="indefinite"/>
                                        <p:tgtEl>
                                          <p:spTgt spid="176"/>
                                        </p:tgtEl>
                                      </p:cBhvr>
                                    </p:animEffect>
                                  </p:childTnLst>
                                </p:cTn>
                              </p:par>
                              <p:par>
                                <p:cTn id="108" presetID="9" presetClass="emph" presetSubtype="0" grpId="1" nodeType="withEffect">
                                  <p:stCondLst>
                                    <p:cond delay="0"/>
                                  </p:stCondLst>
                                  <p:childTnLst>
                                    <p:set>
                                      <p:cBhvr>
                                        <p:cTn id="109" dur="indefinite"/>
                                        <p:tgtEl>
                                          <p:spTgt spid="181"/>
                                        </p:tgtEl>
                                        <p:attrNameLst>
                                          <p:attrName>style.opacity</p:attrName>
                                        </p:attrNameLst>
                                      </p:cBhvr>
                                      <p:to>
                                        <p:strVal val="0.1"/>
                                      </p:to>
                                    </p:set>
                                    <p:animEffect filter="image" prLst="opacity: 0.1">
                                      <p:cBhvr rctx="IE">
                                        <p:cTn id="110" dur="indefinite"/>
                                        <p:tgtEl>
                                          <p:spTgt spid="181"/>
                                        </p:tgtEl>
                                      </p:cBhvr>
                                    </p:animEffect>
                                  </p:childTnLst>
                                </p:cTn>
                              </p:par>
                              <p:par>
                                <p:cTn id="111" presetID="9" presetClass="emph" presetSubtype="0" grpId="1" nodeType="withEffect">
                                  <p:stCondLst>
                                    <p:cond delay="0"/>
                                  </p:stCondLst>
                                  <p:childTnLst>
                                    <p:set>
                                      <p:cBhvr>
                                        <p:cTn id="112" dur="indefinite"/>
                                        <p:tgtEl>
                                          <p:spTgt spid="11">
                                            <p:txEl>
                                              <p:pRg st="0" end="0"/>
                                            </p:txEl>
                                          </p:spTgt>
                                        </p:tgtEl>
                                        <p:attrNameLst>
                                          <p:attrName>style.opacity</p:attrName>
                                        </p:attrNameLst>
                                      </p:cBhvr>
                                      <p:to>
                                        <p:strVal val="0.1"/>
                                      </p:to>
                                    </p:set>
                                    <p:animEffect filter="image" prLst="opacity: 0.1">
                                      <p:cBhvr rctx="IE">
                                        <p:cTn id="113" dur="indefinite"/>
                                        <p:tgtEl>
                                          <p:spTgt spid="11">
                                            <p:txEl>
                                              <p:pRg st="0" end="0"/>
                                            </p:txEl>
                                          </p:spTgt>
                                        </p:tgtEl>
                                      </p:cBhvr>
                                    </p:animEffect>
                                  </p:childTnLst>
                                </p:cTn>
                              </p:par>
                              <p:par>
                                <p:cTn id="114" presetID="9" presetClass="emph" presetSubtype="0" grpId="1" nodeType="withEffect">
                                  <p:stCondLst>
                                    <p:cond delay="0"/>
                                  </p:stCondLst>
                                  <p:childTnLst>
                                    <p:set>
                                      <p:cBhvr>
                                        <p:cTn id="115" dur="indefinite"/>
                                        <p:tgtEl>
                                          <p:spTgt spid="5">
                                            <p:txEl>
                                              <p:pRg st="0" end="0"/>
                                            </p:txEl>
                                          </p:spTgt>
                                        </p:tgtEl>
                                        <p:attrNameLst>
                                          <p:attrName>style.opacity</p:attrName>
                                        </p:attrNameLst>
                                      </p:cBhvr>
                                      <p:to>
                                        <p:strVal val="0.1"/>
                                      </p:to>
                                    </p:set>
                                    <p:animEffect filter="image" prLst="opacity: 0.1">
                                      <p:cBhvr rctx="IE">
                                        <p:cTn id="116" dur="indefinite"/>
                                        <p:tgtEl>
                                          <p:spTgt spid="5">
                                            <p:txEl>
                                              <p:pRg st="0" end="0"/>
                                            </p:txEl>
                                          </p:spTgt>
                                        </p:tgtEl>
                                      </p:cBhvr>
                                    </p:animEffect>
                                  </p:childTnLst>
                                </p:cTn>
                              </p:par>
                              <p:par>
                                <p:cTn id="117" presetID="9" presetClass="emph" presetSubtype="0" grpId="1" nodeType="withEffect">
                                  <p:stCondLst>
                                    <p:cond delay="0"/>
                                  </p:stCondLst>
                                  <p:childTnLst>
                                    <p:set>
                                      <p:cBhvr>
                                        <p:cTn id="118" dur="indefinite"/>
                                        <p:tgtEl>
                                          <p:spTgt spid="15"/>
                                        </p:tgtEl>
                                        <p:attrNameLst>
                                          <p:attrName>style.opacity</p:attrName>
                                        </p:attrNameLst>
                                      </p:cBhvr>
                                      <p:to>
                                        <p:strVal val="0.1"/>
                                      </p:to>
                                    </p:set>
                                    <p:animEffect filter="image" prLst="opacity: 0.1">
                                      <p:cBhvr rctx="IE">
                                        <p:cTn id="119" dur="indefinite"/>
                                        <p:tgtEl>
                                          <p:spTgt spid="15"/>
                                        </p:tgtEl>
                                      </p:cBhvr>
                                    </p:animEffect>
                                  </p:childTnLst>
                                </p:cTn>
                              </p:par>
                              <p:par>
                                <p:cTn id="120" presetID="9" presetClass="emph" presetSubtype="0" grpId="1" nodeType="withEffect">
                                  <p:stCondLst>
                                    <p:cond delay="0"/>
                                  </p:stCondLst>
                                  <p:childTnLst>
                                    <p:set>
                                      <p:cBhvr>
                                        <p:cTn id="121" dur="indefinite"/>
                                        <p:tgtEl>
                                          <p:spTgt spid="19"/>
                                        </p:tgtEl>
                                        <p:attrNameLst>
                                          <p:attrName>style.opacity</p:attrName>
                                        </p:attrNameLst>
                                      </p:cBhvr>
                                      <p:to>
                                        <p:strVal val="0.1"/>
                                      </p:to>
                                    </p:set>
                                    <p:animEffect filter="image" prLst="opacity: 0.1">
                                      <p:cBhvr rctx="IE">
                                        <p:cTn id="122" dur="indefinite"/>
                                        <p:tgtEl>
                                          <p:spTgt spid="19"/>
                                        </p:tgtEl>
                                      </p:cBhvr>
                                    </p:animEffect>
                                  </p:childTnLst>
                                </p:cTn>
                              </p:par>
                              <p:par>
                                <p:cTn id="123" presetID="9" presetClass="emph" presetSubtype="0" grpId="1" nodeType="withEffect">
                                  <p:stCondLst>
                                    <p:cond delay="0"/>
                                  </p:stCondLst>
                                  <p:childTnLst>
                                    <p:set>
                                      <p:cBhvr>
                                        <p:cTn id="124" dur="indefinite"/>
                                        <p:tgtEl>
                                          <p:spTgt spid="25">
                                            <p:txEl>
                                              <p:pRg st="0" end="0"/>
                                            </p:txEl>
                                          </p:spTgt>
                                        </p:tgtEl>
                                        <p:attrNameLst>
                                          <p:attrName>style.opacity</p:attrName>
                                        </p:attrNameLst>
                                      </p:cBhvr>
                                      <p:to>
                                        <p:strVal val="0.1"/>
                                      </p:to>
                                    </p:set>
                                    <p:animEffect filter="image" prLst="opacity: 0.1">
                                      <p:cBhvr rctx="IE">
                                        <p:cTn id="125" dur="indefinite"/>
                                        <p:tgtEl>
                                          <p:spTgt spid="25">
                                            <p:txEl>
                                              <p:pRg st="0" end="0"/>
                                            </p:txEl>
                                          </p:spTgt>
                                        </p:tgtEl>
                                      </p:cBhvr>
                                    </p:animEffect>
                                  </p:childTnLst>
                                </p:cTn>
                              </p:par>
                              <p:par>
                                <p:cTn id="126" presetID="9" presetClass="emph" presetSubtype="0" nodeType="withEffect">
                                  <p:stCondLst>
                                    <p:cond delay="0"/>
                                  </p:stCondLst>
                                  <p:childTnLst>
                                    <p:set>
                                      <p:cBhvr>
                                        <p:cTn id="127" dur="indefinite"/>
                                        <p:tgtEl>
                                          <p:spTgt spid="136"/>
                                        </p:tgtEl>
                                        <p:attrNameLst>
                                          <p:attrName>style.opacity</p:attrName>
                                        </p:attrNameLst>
                                      </p:cBhvr>
                                      <p:to>
                                        <p:strVal val="0.1"/>
                                      </p:to>
                                    </p:set>
                                    <p:animEffect filter="image" prLst="opacity: 0.1">
                                      <p:cBhvr rctx="IE">
                                        <p:cTn id="128" dur="indefinite"/>
                                        <p:tgtEl>
                                          <p:spTgt spid="136"/>
                                        </p:tgtEl>
                                      </p:cBhvr>
                                    </p:animEffect>
                                  </p:childTnLst>
                                </p:cTn>
                              </p:par>
                              <p:par>
                                <p:cTn id="129" presetID="10" presetClass="entr" presetSubtype="0" fill="hold" grpId="0" nodeType="withEffect">
                                  <p:stCondLst>
                                    <p:cond delay="0"/>
                                  </p:stCondLst>
                                  <p:childTnLst>
                                    <p:set>
                                      <p:cBhvr>
                                        <p:cTn id="130" dur="1" fill="hold">
                                          <p:stCondLst>
                                            <p:cond delay="0"/>
                                          </p:stCondLst>
                                        </p:cTn>
                                        <p:tgtEl>
                                          <p:spTgt spid="163"/>
                                        </p:tgtEl>
                                        <p:attrNameLst>
                                          <p:attrName>style.visibility</p:attrName>
                                        </p:attrNameLst>
                                      </p:cBhvr>
                                      <p:to>
                                        <p:strVal val="visible"/>
                                      </p:to>
                                    </p:set>
                                    <p:animEffect transition="in" filter="fade">
                                      <p:cBhvr>
                                        <p:cTn id="131" dur="500"/>
                                        <p:tgtEl>
                                          <p:spTgt spid="163"/>
                                        </p:tgtEl>
                                      </p:cBhvr>
                                    </p:animEffect>
                                  </p:childTnLst>
                                </p:cTn>
                              </p:par>
                              <p:par>
                                <p:cTn id="132" presetID="10" presetClass="entr" presetSubtype="0" fill="hold" nodeType="withEffect">
                                  <p:stCondLst>
                                    <p:cond delay="0"/>
                                  </p:stCondLst>
                                  <p:childTnLst>
                                    <p:set>
                                      <p:cBhvr>
                                        <p:cTn id="133" dur="1" fill="hold">
                                          <p:stCondLst>
                                            <p:cond delay="0"/>
                                          </p:stCondLst>
                                        </p:cTn>
                                        <p:tgtEl>
                                          <p:spTgt spid="170"/>
                                        </p:tgtEl>
                                        <p:attrNameLst>
                                          <p:attrName>style.visibility</p:attrName>
                                        </p:attrNameLst>
                                      </p:cBhvr>
                                      <p:to>
                                        <p:strVal val="visible"/>
                                      </p:to>
                                    </p:set>
                                    <p:animEffect transition="in" filter="fade">
                                      <p:cBhvr>
                                        <p:cTn id="134" dur="500"/>
                                        <p:tgtEl>
                                          <p:spTgt spid="170"/>
                                        </p:tgtEl>
                                      </p:cBhvr>
                                    </p:animEffect>
                                  </p:childTnLst>
                                </p:cTn>
                              </p:par>
                              <p:par>
                                <p:cTn id="135" presetID="10" presetClass="entr" presetSubtype="0" fill="hold" grpId="0" nodeType="withEffect">
                                  <p:stCondLst>
                                    <p:cond delay="0"/>
                                  </p:stCondLst>
                                  <p:childTnLst>
                                    <p:set>
                                      <p:cBhvr>
                                        <p:cTn id="136" dur="1" fill="hold">
                                          <p:stCondLst>
                                            <p:cond delay="0"/>
                                          </p:stCondLst>
                                        </p:cTn>
                                        <p:tgtEl>
                                          <p:spTgt spid="177"/>
                                        </p:tgtEl>
                                        <p:attrNameLst>
                                          <p:attrName>style.visibility</p:attrName>
                                        </p:attrNameLst>
                                      </p:cBhvr>
                                      <p:to>
                                        <p:strVal val="visible"/>
                                      </p:to>
                                    </p:set>
                                    <p:animEffect transition="in" filter="fade">
                                      <p:cBhvr>
                                        <p:cTn id="137" dur="500"/>
                                        <p:tgtEl>
                                          <p:spTgt spid="177"/>
                                        </p:tgtEl>
                                      </p:cBhvr>
                                    </p:animEffect>
                                  </p:childTnLst>
                                </p:cTn>
                              </p:par>
                              <p:par>
                                <p:cTn id="138" presetID="10" presetClass="entr" presetSubtype="0" fill="hold" grpId="0" nodeType="withEffect">
                                  <p:stCondLst>
                                    <p:cond delay="0"/>
                                  </p:stCondLst>
                                  <p:childTnLst>
                                    <p:set>
                                      <p:cBhvr>
                                        <p:cTn id="139" dur="1" fill="hold">
                                          <p:stCondLst>
                                            <p:cond delay="0"/>
                                          </p:stCondLst>
                                        </p:cTn>
                                        <p:tgtEl>
                                          <p:spTgt spid="182"/>
                                        </p:tgtEl>
                                        <p:attrNameLst>
                                          <p:attrName>style.visibility</p:attrName>
                                        </p:attrNameLst>
                                      </p:cBhvr>
                                      <p:to>
                                        <p:strVal val="visible"/>
                                      </p:to>
                                    </p:set>
                                    <p:animEffect transition="in" filter="fade">
                                      <p:cBhvr>
                                        <p:cTn id="140" dur="500"/>
                                        <p:tgtEl>
                                          <p:spTgt spid="182"/>
                                        </p:tgtEl>
                                      </p:cBhvr>
                                    </p:animEffect>
                                  </p:childTnLst>
                                </p:cTn>
                              </p:par>
                              <p:par>
                                <p:cTn id="141" presetID="10" presetClass="entr" presetSubtype="0" fill="hold" grpId="0" nodeType="withEffect">
                                  <p:stCondLst>
                                    <p:cond delay="0"/>
                                  </p:stCondLst>
                                  <p:childTnLst>
                                    <p:set>
                                      <p:cBhvr>
                                        <p:cTn id="142" dur="1" fill="hold">
                                          <p:stCondLst>
                                            <p:cond delay="0"/>
                                          </p:stCondLst>
                                        </p:cTn>
                                        <p:tgtEl>
                                          <p:spTgt spid="12">
                                            <p:txEl>
                                              <p:pRg st="0" end="0"/>
                                            </p:txEl>
                                          </p:spTgt>
                                        </p:tgtEl>
                                        <p:attrNameLst>
                                          <p:attrName>style.visibility</p:attrName>
                                        </p:attrNameLst>
                                      </p:cBhvr>
                                      <p:to>
                                        <p:strVal val="visible"/>
                                      </p:to>
                                    </p:set>
                                    <p:animEffect transition="in" filter="fade">
                                      <p:cBhvr>
                                        <p:cTn id="143" dur="500"/>
                                        <p:tgtEl>
                                          <p:spTgt spid="12">
                                            <p:txEl>
                                              <p:pRg st="0" end="0"/>
                                            </p:txEl>
                                          </p:spTgt>
                                        </p:tgtEl>
                                      </p:cBhvr>
                                    </p:animEffect>
                                  </p:childTnLst>
                                </p:cTn>
                              </p:par>
                              <p:par>
                                <p:cTn id="144" presetID="10" presetClass="entr" presetSubtype="0" fill="hold" grpId="0" nodeType="withEffect">
                                  <p:stCondLst>
                                    <p:cond delay="0"/>
                                  </p:stCondLst>
                                  <p:childTnLst>
                                    <p:set>
                                      <p:cBhvr>
                                        <p:cTn id="145" dur="1" fill="hold">
                                          <p:stCondLst>
                                            <p:cond delay="0"/>
                                          </p:stCondLst>
                                        </p:cTn>
                                        <p:tgtEl>
                                          <p:spTgt spid="6">
                                            <p:txEl>
                                              <p:pRg st="0" end="0"/>
                                            </p:txEl>
                                          </p:spTgt>
                                        </p:tgtEl>
                                        <p:attrNameLst>
                                          <p:attrName>style.visibility</p:attrName>
                                        </p:attrNameLst>
                                      </p:cBhvr>
                                      <p:to>
                                        <p:strVal val="visible"/>
                                      </p:to>
                                    </p:set>
                                    <p:animEffect transition="in" filter="fade">
                                      <p:cBhvr>
                                        <p:cTn id="146" dur="500"/>
                                        <p:tgtEl>
                                          <p:spTgt spid="6">
                                            <p:txEl>
                                              <p:pRg st="0" end="0"/>
                                            </p:txEl>
                                          </p:spTgt>
                                        </p:tgtEl>
                                      </p:cBhvr>
                                    </p:animEffect>
                                  </p:childTnLst>
                                </p:cTn>
                              </p:par>
                              <p:par>
                                <p:cTn id="147" presetID="10" presetClass="entr" presetSubtype="0" fill="hold" grpId="0" nodeType="withEffect">
                                  <p:stCondLst>
                                    <p:cond delay="0"/>
                                  </p:stCondLst>
                                  <p:childTnLst>
                                    <p:set>
                                      <p:cBhvr>
                                        <p:cTn id="148" dur="1" fill="hold">
                                          <p:stCondLst>
                                            <p:cond delay="0"/>
                                          </p:stCondLst>
                                        </p:cTn>
                                        <p:tgtEl>
                                          <p:spTgt spid="20"/>
                                        </p:tgtEl>
                                        <p:attrNameLst>
                                          <p:attrName>style.visibility</p:attrName>
                                        </p:attrNameLst>
                                      </p:cBhvr>
                                      <p:to>
                                        <p:strVal val="visible"/>
                                      </p:to>
                                    </p:set>
                                    <p:animEffect transition="in" filter="fade">
                                      <p:cBhvr>
                                        <p:cTn id="149" dur="500"/>
                                        <p:tgtEl>
                                          <p:spTgt spid="20"/>
                                        </p:tgtEl>
                                      </p:cBhvr>
                                    </p:animEffect>
                                  </p:childTnLst>
                                </p:cTn>
                              </p:par>
                              <p:par>
                                <p:cTn id="150" presetID="10" presetClass="entr" presetSubtype="0" fill="hold" grpId="0" nodeType="withEffect">
                                  <p:stCondLst>
                                    <p:cond delay="0"/>
                                  </p:stCondLst>
                                  <p:childTnLst>
                                    <p:set>
                                      <p:cBhvr>
                                        <p:cTn id="151" dur="1" fill="hold">
                                          <p:stCondLst>
                                            <p:cond delay="0"/>
                                          </p:stCondLst>
                                        </p:cTn>
                                        <p:tgtEl>
                                          <p:spTgt spid="23"/>
                                        </p:tgtEl>
                                        <p:attrNameLst>
                                          <p:attrName>style.visibility</p:attrName>
                                        </p:attrNameLst>
                                      </p:cBhvr>
                                      <p:to>
                                        <p:strVal val="visible"/>
                                      </p:to>
                                    </p:set>
                                    <p:animEffect transition="in" filter="fade">
                                      <p:cBhvr>
                                        <p:cTn id="152" dur="500"/>
                                        <p:tgtEl>
                                          <p:spTgt spid="23"/>
                                        </p:tgtEl>
                                      </p:cBhvr>
                                    </p:animEffect>
                                  </p:childTnLst>
                                </p:cTn>
                              </p:par>
                              <p:par>
                                <p:cTn id="153" presetID="10" presetClass="entr" presetSubtype="0" fill="hold" grpId="0" nodeType="withEffect">
                                  <p:stCondLst>
                                    <p:cond delay="0"/>
                                  </p:stCondLst>
                                  <p:childTnLst>
                                    <p:set>
                                      <p:cBhvr>
                                        <p:cTn id="154" dur="1" fill="hold">
                                          <p:stCondLst>
                                            <p:cond delay="0"/>
                                          </p:stCondLst>
                                        </p:cTn>
                                        <p:tgtEl>
                                          <p:spTgt spid="26">
                                            <p:txEl>
                                              <p:pRg st="0" end="0"/>
                                            </p:txEl>
                                          </p:spTgt>
                                        </p:tgtEl>
                                        <p:attrNameLst>
                                          <p:attrName>style.visibility</p:attrName>
                                        </p:attrNameLst>
                                      </p:cBhvr>
                                      <p:to>
                                        <p:strVal val="visible"/>
                                      </p:to>
                                    </p:set>
                                    <p:animEffect transition="in" filter="fade">
                                      <p:cBhvr>
                                        <p:cTn id="155" dur="500"/>
                                        <p:tgtEl>
                                          <p:spTgt spid="26">
                                            <p:txEl>
                                              <p:pRg st="0" end="0"/>
                                            </p:txEl>
                                          </p:spTgt>
                                        </p:tgtEl>
                                      </p:cBhvr>
                                    </p:animEffect>
                                  </p:childTnLst>
                                </p:cTn>
                              </p:par>
                              <p:par>
                                <p:cTn id="156" presetID="10" presetClass="entr" presetSubtype="0" fill="hold" nodeType="withEffect">
                                  <p:stCondLst>
                                    <p:cond delay="0"/>
                                  </p:stCondLst>
                                  <p:childTnLst>
                                    <p:set>
                                      <p:cBhvr>
                                        <p:cTn id="157" dur="1" fill="hold">
                                          <p:stCondLst>
                                            <p:cond delay="0"/>
                                          </p:stCondLst>
                                        </p:cTn>
                                        <p:tgtEl>
                                          <p:spTgt spid="139"/>
                                        </p:tgtEl>
                                        <p:attrNameLst>
                                          <p:attrName>style.visibility</p:attrName>
                                        </p:attrNameLst>
                                      </p:cBhvr>
                                      <p:to>
                                        <p:strVal val="visible"/>
                                      </p:to>
                                    </p:set>
                                    <p:animEffect transition="in" filter="fade">
                                      <p:cBhvr>
                                        <p:cTn id="158" dur="500"/>
                                        <p:tgtEl>
                                          <p:spTgt spid="139"/>
                                        </p:tgtEl>
                                      </p:cBhvr>
                                    </p:animEffect>
                                  </p:childTnLst>
                                </p:cTn>
                              </p:par>
                              <p:par>
                                <p:cTn id="159" presetID="10" presetClass="entr" presetSubtype="0" fill="hold" grpId="0" nodeType="withEffect" nodePh="1">
                                  <p:stCondLst>
                                    <p:cond delay="0"/>
                                  </p:stCondLst>
                                  <p:endCondLst>
                                    <p:cond evt="begin" delay="0">
                                      <p:tn val="159"/>
                                    </p:cond>
                                  </p:endCondLst>
                                  <p:childTnLst>
                                    <p:set>
                                      <p:cBhvr>
                                        <p:cTn id="160" dur="1" fill="hold">
                                          <p:stCondLst>
                                            <p:cond delay="0"/>
                                          </p:stCondLst>
                                        </p:cTn>
                                        <p:tgtEl>
                                          <p:spTgt spid="171"/>
                                        </p:tgtEl>
                                        <p:attrNameLst>
                                          <p:attrName>style.visibility</p:attrName>
                                        </p:attrNameLst>
                                      </p:cBhvr>
                                      <p:to>
                                        <p:strVal val="visible"/>
                                      </p:to>
                                    </p:set>
                                    <p:animEffect transition="in" filter="fade">
                                      <p:cBhvr>
                                        <p:cTn id="161" dur="500"/>
                                        <p:tgtEl>
                                          <p:spTgt spid="171"/>
                                        </p:tgtEl>
                                      </p:cBhvr>
                                    </p:animEffect>
                                  </p:childTnLst>
                                </p:cTn>
                              </p:par>
                            </p:childTnLst>
                          </p:cTn>
                        </p:par>
                      </p:childTnLst>
                    </p:cTn>
                  </p:par>
                  <p:par>
                    <p:cTn id="162" fill="hold">
                      <p:stCondLst>
                        <p:cond delay="indefinite"/>
                      </p:stCondLst>
                      <p:childTnLst>
                        <p:par>
                          <p:cTn id="163" fill="hold">
                            <p:stCondLst>
                              <p:cond delay="0"/>
                            </p:stCondLst>
                            <p:childTnLst>
                              <p:par>
                                <p:cTn id="164" presetID="9" presetClass="emph" presetSubtype="0" grpId="1" nodeType="clickEffect">
                                  <p:stCondLst>
                                    <p:cond delay="0"/>
                                  </p:stCondLst>
                                  <p:childTnLst>
                                    <p:set>
                                      <p:cBhvr>
                                        <p:cTn id="165" dur="indefinite"/>
                                        <p:tgtEl>
                                          <p:spTgt spid="163"/>
                                        </p:tgtEl>
                                        <p:attrNameLst>
                                          <p:attrName>style.opacity</p:attrName>
                                        </p:attrNameLst>
                                      </p:cBhvr>
                                      <p:to>
                                        <p:strVal val="0.1"/>
                                      </p:to>
                                    </p:set>
                                    <p:animEffect filter="image" prLst="opacity: 0.1">
                                      <p:cBhvr rctx="IE">
                                        <p:cTn id="166" dur="indefinite"/>
                                        <p:tgtEl>
                                          <p:spTgt spid="163"/>
                                        </p:tgtEl>
                                      </p:cBhvr>
                                    </p:animEffect>
                                  </p:childTnLst>
                                </p:cTn>
                              </p:par>
                              <p:par>
                                <p:cTn id="167" presetID="9" presetClass="emph" presetSubtype="0" nodeType="withEffect">
                                  <p:stCondLst>
                                    <p:cond delay="0"/>
                                  </p:stCondLst>
                                  <p:childTnLst>
                                    <p:set>
                                      <p:cBhvr>
                                        <p:cTn id="168" dur="indefinite"/>
                                        <p:tgtEl>
                                          <p:spTgt spid="170"/>
                                        </p:tgtEl>
                                        <p:attrNameLst>
                                          <p:attrName>style.opacity</p:attrName>
                                        </p:attrNameLst>
                                      </p:cBhvr>
                                      <p:to>
                                        <p:strVal val="0.1"/>
                                      </p:to>
                                    </p:set>
                                    <p:animEffect filter="image" prLst="opacity: 0.1">
                                      <p:cBhvr rctx="IE">
                                        <p:cTn id="169" dur="indefinite"/>
                                        <p:tgtEl>
                                          <p:spTgt spid="170"/>
                                        </p:tgtEl>
                                      </p:cBhvr>
                                    </p:animEffect>
                                  </p:childTnLst>
                                </p:cTn>
                              </p:par>
                              <p:par>
                                <p:cTn id="170" presetID="9" presetClass="emph" presetSubtype="0" grpId="1" nodeType="withEffect">
                                  <p:stCondLst>
                                    <p:cond delay="0"/>
                                  </p:stCondLst>
                                  <p:childTnLst>
                                    <p:set>
                                      <p:cBhvr>
                                        <p:cTn id="171" dur="indefinite"/>
                                        <p:tgtEl>
                                          <p:spTgt spid="177"/>
                                        </p:tgtEl>
                                        <p:attrNameLst>
                                          <p:attrName>style.opacity</p:attrName>
                                        </p:attrNameLst>
                                      </p:cBhvr>
                                      <p:to>
                                        <p:strVal val="0.1"/>
                                      </p:to>
                                    </p:set>
                                    <p:animEffect filter="image" prLst="opacity: 0.1">
                                      <p:cBhvr rctx="IE">
                                        <p:cTn id="172" dur="indefinite"/>
                                        <p:tgtEl>
                                          <p:spTgt spid="177"/>
                                        </p:tgtEl>
                                      </p:cBhvr>
                                    </p:animEffect>
                                  </p:childTnLst>
                                </p:cTn>
                              </p:par>
                              <p:par>
                                <p:cTn id="173" presetID="9" presetClass="emph" presetSubtype="0" grpId="1" nodeType="withEffect">
                                  <p:stCondLst>
                                    <p:cond delay="0"/>
                                  </p:stCondLst>
                                  <p:childTnLst>
                                    <p:set>
                                      <p:cBhvr>
                                        <p:cTn id="174" dur="indefinite"/>
                                        <p:tgtEl>
                                          <p:spTgt spid="182"/>
                                        </p:tgtEl>
                                        <p:attrNameLst>
                                          <p:attrName>style.opacity</p:attrName>
                                        </p:attrNameLst>
                                      </p:cBhvr>
                                      <p:to>
                                        <p:strVal val="0.1"/>
                                      </p:to>
                                    </p:set>
                                    <p:animEffect filter="image" prLst="opacity: 0.1">
                                      <p:cBhvr rctx="IE">
                                        <p:cTn id="175" dur="indefinite"/>
                                        <p:tgtEl>
                                          <p:spTgt spid="182"/>
                                        </p:tgtEl>
                                      </p:cBhvr>
                                    </p:animEffect>
                                  </p:childTnLst>
                                </p:cTn>
                              </p:par>
                              <p:par>
                                <p:cTn id="176" presetID="9" presetClass="emph" presetSubtype="0" grpId="1" nodeType="withEffect">
                                  <p:stCondLst>
                                    <p:cond delay="0"/>
                                  </p:stCondLst>
                                  <p:childTnLst>
                                    <p:set>
                                      <p:cBhvr>
                                        <p:cTn id="177" dur="indefinite"/>
                                        <p:tgtEl>
                                          <p:spTgt spid="12">
                                            <p:txEl>
                                              <p:pRg st="0" end="0"/>
                                            </p:txEl>
                                          </p:spTgt>
                                        </p:tgtEl>
                                        <p:attrNameLst>
                                          <p:attrName>style.opacity</p:attrName>
                                        </p:attrNameLst>
                                      </p:cBhvr>
                                      <p:to>
                                        <p:strVal val="0.1"/>
                                      </p:to>
                                    </p:set>
                                    <p:animEffect filter="image" prLst="opacity: 0.1">
                                      <p:cBhvr rctx="IE">
                                        <p:cTn id="178" dur="indefinite"/>
                                        <p:tgtEl>
                                          <p:spTgt spid="12">
                                            <p:txEl>
                                              <p:pRg st="0" end="0"/>
                                            </p:txEl>
                                          </p:spTgt>
                                        </p:tgtEl>
                                      </p:cBhvr>
                                    </p:animEffect>
                                  </p:childTnLst>
                                </p:cTn>
                              </p:par>
                              <p:par>
                                <p:cTn id="179" presetID="9" presetClass="emph" presetSubtype="0" grpId="1" nodeType="withEffect">
                                  <p:stCondLst>
                                    <p:cond delay="0"/>
                                  </p:stCondLst>
                                  <p:childTnLst>
                                    <p:set>
                                      <p:cBhvr>
                                        <p:cTn id="180" dur="indefinite"/>
                                        <p:tgtEl>
                                          <p:spTgt spid="6">
                                            <p:txEl>
                                              <p:pRg st="0" end="0"/>
                                            </p:txEl>
                                          </p:spTgt>
                                        </p:tgtEl>
                                        <p:attrNameLst>
                                          <p:attrName>style.opacity</p:attrName>
                                        </p:attrNameLst>
                                      </p:cBhvr>
                                      <p:to>
                                        <p:strVal val="0.1"/>
                                      </p:to>
                                    </p:set>
                                    <p:animEffect filter="image" prLst="opacity: 0.1">
                                      <p:cBhvr rctx="IE">
                                        <p:cTn id="181" dur="indefinite"/>
                                        <p:tgtEl>
                                          <p:spTgt spid="6">
                                            <p:txEl>
                                              <p:pRg st="0" end="0"/>
                                            </p:txEl>
                                          </p:spTgt>
                                        </p:tgtEl>
                                      </p:cBhvr>
                                    </p:animEffect>
                                  </p:childTnLst>
                                </p:cTn>
                              </p:par>
                              <p:par>
                                <p:cTn id="182" presetID="9" presetClass="emph" presetSubtype="0" grpId="1" nodeType="withEffect">
                                  <p:stCondLst>
                                    <p:cond delay="0"/>
                                  </p:stCondLst>
                                  <p:childTnLst>
                                    <p:set>
                                      <p:cBhvr>
                                        <p:cTn id="183" dur="indefinite"/>
                                        <p:tgtEl>
                                          <p:spTgt spid="20"/>
                                        </p:tgtEl>
                                        <p:attrNameLst>
                                          <p:attrName>style.opacity</p:attrName>
                                        </p:attrNameLst>
                                      </p:cBhvr>
                                      <p:to>
                                        <p:strVal val="0.1"/>
                                      </p:to>
                                    </p:set>
                                    <p:animEffect filter="image" prLst="opacity: 0.1">
                                      <p:cBhvr rctx="IE">
                                        <p:cTn id="184" dur="indefinite"/>
                                        <p:tgtEl>
                                          <p:spTgt spid="20"/>
                                        </p:tgtEl>
                                      </p:cBhvr>
                                    </p:animEffect>
                                  </p:childTnLst>
                                </p:cTn>
                              </p:par>
                              <p:par>
                                <p:cTn id="185" presetID="9" presetClass="emph" presetSubtype="0" grpId="1" nodeType="withEffect">
                                  <p:stCondLst>
                                    <p:cond delay="0"/>
                                  </p:stCondLst>
                                  <p:childTnLst>
                                    <p:set>
                                      <p:cBhvr>
                                        <p:cTn id="186" dur="indefinite"/>
                                        <p:tgtEl>
                                          <p:spTgt spid="23"/>
                                        </p:tgtEl>
                                        <p:attrNameLst>
                                          <p:attrName>style.opacity</p:attrName>
                                        </p:attrNameLst>
                                      </p:cBhvr>
                                      <p:to>
                                        <p:strVal val="0.1"/>
                                      </p:to>
                                    </p:set>
                                    <p:animEffect filter="image" prLst="opacity: 0.1">
                                      <p:cBhvr rctx="IE">
                                        <p:cTn id="187" dur="indefinite"/>
                                        <p:tgtEl>
                                          <p:spTgt spid="23"/>
                                        </p:tgtEl>
                                      </p:cBhvr>
                                    </p:animEffect>
                                  </p:childTnLst>
                                </p:cTn>
                              </p:par>
                              <p:par>
                                <p:cTn id="188" presetID="9" presetClass="emph" presetSubtype="0" grpId="1" nodeType="withEffect">
                                  <p:stCondLst>
                                    <p:cond delay="0"/>
                                  </p:stCondLst>
                                  <p:childTnLst>
                                    <p:set>
                                      <p:cBhvr>
                                        <p:cTn id="189" dur="indefinite"/>
                                        <p:tgtEl>
                                          <p:spTgt spid="26">
                                            <p:txEl>
                                              <p:pRg st="0" end="0"/>
                                            </p:txEl>
                                          </p:spTgt>
                                        </p:tgtEl>
                                        <p:attrNameLst>
                                          <p:attrName>style.opacity</p:attrName>
                                        </p:attrNameLst>
                                      </p:cBhvr>
                                      <p:to>
                                        <p:strVal val="0.1"/>
                                      </p:to>
                                    </p:set>
                                    <p:animEffect filter="image" prLst="opacity: 0.1">
                                      <p:cBhvr rctx="IE">
                                        <p:cTn id="190" dur="indefinite"/>
                                        <p:tgtEl>
                                          <p:spTgt spid="26">
                                            <p:txEl>
                                              <p:pRg st="0" end="0"/>
                                            </p:txEl>
                                          </p:spTgt>
                                        </p:tgtEl>
                                      </p:cBhvr>
                                    </p:animEffect>
                                  </p:childTnLst>
                                </p:cTn>
                              </p:par>
                              <p:par>
                                <p:cTn id="191" presetID="9" presetClass="emph" presetSubtype="0" nodeType="withEffect">
                                  <p:stCondLst>
                                    <p:cond delay="0"/>
                                  </p:stCondLst>
                                  <p:childTnLst>
                                    <p:set>
                                      <p:cBhvr>
                                        <p:cTn id="192" dur="indefinite"/>
                                        <p:tgtEl>
                                          <p:spTgt spid="139"/>
                                        </p:tgtEl>
                                        <p:attrNameLst>
                                          <p:attrName>style.opacity</p:attrName>
                                        </p:attrNameLst>
                                      </p:cBhvr>
                                      <p:to>
                                        <p:strVal val="0.1"/>
                                      </p:to>
                                    </p:set>
                                    <p:animEffect filter="image" prLst="opacity: 0.1">
                                      <p:cBhvr rctx="IE">
                                        <p:cTn id="193" dur="indefinite"/>
                                        <p:tgtEl>
                                          <p:spTgt spid="139"/>
                                        </p:tgtEl>
                                      </p:cBhvr>
                                    </p:animEffect>
                                  </p:childTnLst>
                                </p:cTn>
                              </p:par>
                              <p:par>
                                <p:cTn id="194" presetID="10" presetClass="entr" presetSubtype="0" fill="hold" grpId="0" nodeType="withEffect">
                                  <p:stCondLst>
                                    <p:cond delay="0"/>
                                  </p:stCondLst>
                                  <p:childTnLst>
                                    <p:set>
                                      <p:cBhvr>
                                        <p:cTn id="195" dur="1" fill="hold">
                                          <p:stCondLst>
                                            <p:cond delay="0"/>
                                          </p:stCondLst>
                                        </p:cTn>
                                        <p:tgtEl>
                                          <p:spTgt spid="164"/>
                                        </p:tgtEl>
                                        <p:attrNameLst>
                                          <p:attrName>style.visibility</p:attrName>
                                        </p:attrNameLst>
                                      </p:cBhvr>
                                      <p:to>
                                        <p:strVal val="visible"/>
                                      </p:to>
                                    </p:set>
                                    <p:animEffect transition="in" filter="fade">
                                      <p:cBhvr>
                                        <p:cTn id="196" dur="500"/>
                                        <p:tgtEl>
                                          <p:spTgt spid="164"/>
                                        </p:tgtEl>
                                      </p:cBhvr>
                                    </p:animEffect>
                                  </p:childTnLst>
                                </p:cTn>
                              </p:par>
                              <p:par>
                                <p:cTn id="197" presetID="10" presetClass="entr" presetSubtype="0" fill="hold" nodeType="withEffect">
                                  <p:stCondLst>
                                    <p:cond delay="0"/>
                                  </p:stCondLst>
                                  <p:childTnLst>
                                    <p:set>
                                      <p:cBhvr>
                                        <p:cTn id="198" dur="1" fill="hold">
                                          <p:stCondLst>
                                            <p:cond delay="0"/>
                                          </p:stCondLst>
                                        </p:cTn>
                                        <p:tgtEl>
                                          <p:spTgt spid="173"/>
                                        </p:tgtEl>
                                        <p:attrNameLst>
                                          <p:attrName>style.visibility</p:attrName>
                                        </p:attrNameLst>
                                      </p:cBhvr>
                                      <p:to>
                                        <p:strVal val="visible"/>
                                      </p:to>
                                    </p:set>
                                    <p:animEffect transition="in" filter="fade">
                                      <p:cBhvr>
                                        <p:cTn id="199" dur="500"/>
                                        <p:tgtEl>
                                          <p:spTgt spid="173"/>
                                        </p:tgtEl>
                                      </p:cBhvr>
                                    </p:animEffect>
                                  </p:childTnLst>
                                </p:cTn>
                              </p:par>
                              <p:par>
                                <p:cTn id="200" presetID="10" presetClass="entr" presetSubtype="0" fill="hold" grpId="0" nodeType="withEffect">
                                  <p:stCondLst>
                                    <p:cond delay="0"/>
                                  </p:stCondLst>
                                  <p:childTnLst>
                                    <p:set>
                                      <p:cBhvr>
                                        <p:cTn id="201" dur="1" fill="hold">
                                          <p:stCondLst>
                                            <p:cond delay="0"/>
                                          </p:stCondLst>
                                        </p:cTn>
                                        <p:tgtEl>
                                          <p:spTgt spid="178"/>
                                        </p:tgtEl>
                                        <p:attrNameLst>
                                          <p:attrName>style.visibility</p:attrName>
                                        </p:attrNameLst>
                                      </p:cBhvr>
                                      <p:to>
                                        <p:strVal val="visible"/>
                                      </p:to>
                                    </p:set>
                                    <p:animEffect transition="in" filter="fade">
                                      <p:cBhvr>
                                        <p:cTn id="202" dur="500"/>
                                        <p:tgtEl>
                                          <p:spTgt spid="178"/>
                                        </p:tgtEl>
                                      </p:cBhvr>
                                    </p:animEffect>
                                  </p:childTnLst>
                                </p:cTn>
                              </p:par>
                              <p:par>
                                <p:cTn id="203" presetID="10" presetClass="entr" presetSubtype="0" fill="hold" grpId="0" nodeType="withEffect">
                                  <p:stCondLst>
                                    <p:cond delay="0"/>
                                  </p:stCondLst>
                                  <p:childTnLst>
                                    <p:set>
                                      <p:cBhvr>
                                        <p:cTn id="204" dur="1" fill="hold">
                                          <p:stCondLst>
                                            <p:cond delay="0"/>
                                          </p:stCondLst>
                                        </p:cTn>
                                        <p:tgtEl>
                                          <p:spTgt spid="183"/>
                                        </p:tgtEl>
                                        <p:attrNameLst>
                                          <p:attrName>style.visibility</p:attrName>
                                        </p:attrNameLst>
                                      </p:cBhvr>
                                      <p:to>
                                        <p:strVal val="visible"/>
                                      </p:to>
                                    </p:set>
                                    <p:animEffect transition="in" filter="fade">
                                      <p:cBhvr>
                                        <p:cTn id="205" dur="500"/>
                                        <p:tgtEl>
                                          <p:spTgt spid="183"/>
                                        </p:tgtEl>
                                      </p:cBhvr>
                                    </p:animEffect>
                                  </p:childTnLst>
                                </p:cTn>
                              </p:par>
                              <p:par>
                                <p:cTn id="206" presetID="10" presetClass="entr" presetSubtype="0" fill="hold" grpId="0" nodeType="withEffect">
                                  <p:stCondLst>
                                    <p:cond delay="0"/>
                                  </p:stCondLst>
                                  <p:childTnLst>
                                    <p:set>
                                      <p:cBhvr>
                                        <p:cTn id="207" dur="1" fill="hold">
                                          <p:stCondLst>
                                            <p:cond delay="0"/>
                                          </p:stCondLst>
                                        </p:cTn>
                                        <p:tgtEl>
                                          <p:spTgt spid="13">
                                            <p:txEl>
                                              <p:pRg st="0" end="0"/>
                                            </p:txEl>
                                          </p:spTgt>
                                        </p:tgtEl>
                                        <p:attrNameLst>
                                          <p:attrName>style.visibility</p:attrName>
                                        </p:attrNameLst>
                                      </p:cBhvr>
                                      <p:to>
                                        <p:strVal val="visible"/>
                                      </p:to>
                                    </p:set>
                                    <p:animEffect transition="in" filter="fade">
                                      <p:cBhvr>
                                        <p:cTn id="208" dur="500"/>
                                        <p:tgtEl>
                                          <p:spTgt spid="13">
                                            <p:txEl>
                                              <p:pRg st="0" end="0"/>
                                            </p:txEl>
                                          </p:spTgt>
                                        </p:tgtEl>
                                      </p:cBhvr>
                                    </p:animEffect>
                                  </p:childTnLst>
                                </p:cTn>
                              </p:par>
                              <p:par>
                                <p:cTn id="209" presetID="10" presetClass="entr" presetSubtype="0" fill="hold" grpId="0" nodeType="withEffect">
                                  <p:stCondLst>
                                    <p:cond delay="0"/>
                                  </p:stCondLst>
                                  <p:childTnLst>
                                    <p:set>
                                      <p:cBhvr>
                                        <p:cTn id="210" dur="1" fill="hold">
                                          <p:stCondLst>
                                            <p:cond delay="0"/>
                                          </p:stCondLst>
                                        </p:cTn>
                                        <p:tgtEl>
                                          <p:spTgt spid="7">
                                            <p:txEl>
                                              <p:pRg st="0" end="0"/>
                                            </p:txEl>
                                          </p:spTgt>
                                        </p:tgtEl>
                                        <p:attrNameLst>
                                          <p:attrName>style.visibility</p:attrName>
                                        </p:attrNameLst>
                                      </p:cBhvr>
                                      <p:to>
                                        <p:strVal val="visible"/>
                                      </p:to>
                                    </p:set>
                                    <p:animEffect transition="in" filter="fade">
                                      <p:cBhvr>
                                        <p:cTn id="211" dur="500"/>
                                        <p:tgtEl>
                                          <p:spTgt spid="7">
                                            <p:txEl>
                                              <p:pRg st="0" end="0"/>
                                            </p:txEl>
                                          </p:spTgt>
                                        </p:tgtEl>
                                      </p:cBhvr>
                                    </p:animEffect>
                                  </p:childTnLst>
                                </p:cTn>
                              </p:par>
                              <p:par>
                                <p:cTn id="212" presetID="10" presetClass="entr" presetSubtype="0" fill="hold" grpId="0" nodeType="withEffect">
                                  <p:stCondLst>
                                    <p:cond delay="0"/>
                                  </p:stCondLst>
                                  <p:childTnLst>
                                    <p:set>
                                      <p:cBhvr>
                                        <p:cTn id="213" dur="1" fill="hold">
                                          <p:stCondLst>
                                            <p:cond delay="0"/>
                                          </p:stCondLst>
                                        </p:cTn>
                                        <p:tgtEl>
                                          <p:spTgt spid="16"/>
                                        </p:tgtEl>
                                        <p:attrNameLst>
                                          <p:attrName>style.visibility</p:attrName>
                                        </p:attrNameLst>
                                      </p:cBhvr>
                                      <p:to>
                                        <p:strVal val="visible"/>
                                      </p:to>
                                    </p:set>
                                    <p:animEffect transition="in" filter="fade">
                                      <p:cBhvr>
                                        <p:cTn id="214" dur="500"/>
                                        <p:tgtEl>
                                          <p:spTgt spid="16"/>
                                        </p:tgtEl>
                                      </p:cBhvr>
                                    </p:animEffect>
                                  </p:childTnLst>
                                </p:cTn>
                              </p:par>
                              <p:par>
                                <p:cTn id="215" presetID="10" presetClass="entr" presetSubtype="0" fill="hold" grpId="0" nodeType="withEffect">
                                  <p:stCondLst>
                                    <p:cond delay="0"/>
                                  </p:stCondLst>
                                  <p:childTnLst>
                                    <p:set>
                                      <p:cBhvr>
                                        <p:cTn id="216" dur="1" fill="hold">
                                          <p:stCondLst>
                                            <p:cond delay="0"/>
                                          </p:stCondLst>
                                        </p:cTn>
                                        <p:tgtEl>
                                          <p:spTgt spid="21"/>
                                        </p:tgtEl>
                                        <p:attrNameLst>
                                          <p:attrName>style.visibility</p:attrName>
                                        </p:attrNameLst>
                                      </p:cBhvr>
                                      <p:to>
                                        <p:strVal val="visible"/>
                                      </p:to>
                                    </p:set>
                                    <p:animEffect transition="in" filter="fade">
                                      <p:cBhvr>
                                        <p:cTn id="217" dur="500"/>
                                        <p:tgtEl>
                                          <p:spTgt spid="21"/>
                                        </p:tgtEl>
                                      </p:cBhvr>
                                    </p:animEffect>
                                  </p:childTnLst>
                                </p:cTn>
                              </p:par>
                              <p:par>
                                <p:cTn id="218" presetID="10" presetClass="entr" presetSubtype="0" fill="hold" grpId="0" nodeType="withEffect">
                                  <p:stCondLst>
                                    <p:cond delay="0"/>
                                  </p:stCondLst>
                                  <p:childTnLst>
                                    <p:set>
                                      <p:cBhvr>
                                        <p:cTn id="219" dur="1" fill="hold">
                                          <p:stCondLst>
                                            <p:cond delay="0"/>
                                          </p:stCondLst>
                                        </p:cTn>
                                        <p:tgtEl>
                                          <p:spTgt spid="27">
                                            <p:txEl>
                                              <p:pRg st="0" end="0"/>
                                            </p:txEl>
                                          </p:spTgt>
                                        </p:tgtEl>
                                        <p:attrNameLst>
                                          <p:attrName>style.visibility</p:attrName>
                                        </p:attrNameLst>
                                      </p:cBhvr>
                                      <p:to>
                                        <p:strVal val="visible"/>
                                      </p:to>
                                    </p:set>
                                    <p:animEffect transition="in" filter="fade">
                                      <p:cBhvr>
                                        <p:cTn id="220" dur="500"/>
                                        <p:tgtEl>
                                          <p:spTgt spid="27">
                                            <p:txEl>
                                              <p:pRg st="0" end="0"/>
                                            </p:txEl>
                                          </p:spTgt>
                                        </p:tgtEl>
                                      </p:cBhvr>
                                    </p:animEffect>
                                  </p:childTnLst>
                                </p:cTn>
                              </p:par>
                              <p:par>
                                <p:cTn id="221" presetID="10" presetClass="entr" presetSubtype="0" fill="hold" nodeType="withEffect">
                                  <p:stCondLst>
                                    <p:cond delay="0"/>
                                  </p:stCondLst>
                                  <p:childTnLst>
                                    <p:set>
                                      <p:cBhvr>
                                        <p:cTn id="222" dur="1" fill="hold">
                                          <p:stCondLst>
                                            <p:cond delay="0"/>
                                          </p:stCondLst>
                                        </p:cTn>
                                        <p:tgtEl>
                                          <p:spTgt spid="158"/>
                                        </p:tgtEl>
                                        <p:attrNameLst>
                                          <p:attrName>style.visibility</p:attrName>
                                        </p:attrNameLst>
                                      </p:cBhvr>
                                      <p:to>
                                        <p:strVal val="visible"/>
                                      </p:to>
                                    </p:set>
                                    <p:animEffect transition="in" filter="fade">
                                      <p:cBhvr>
                                        <p:cTn id="223" dur="500"/>
                                        <p:tgtEl>
                                          <p:spTgt spid="158"/>
                                        </p:tgtEl>
                                      </p:cBhvr>
                                    </p:animEffect>
                                  </p:childTnLst>
                                </p:cTn>
                              </p:par>
                            </p:childTnLst>
                          </p:cTn>
                        </p:par>
                      </p:childTnLst>
                    </p:cTn>
                  </p:par>
                  <p:par>
                    <p:cTn id="224" fill="hold">
                      <p:stCondLst>
                        <p:cond delay="indefinite"/>
                      </p:stCondLst>
                      <p:childTnLst>
                        <p:par>
                          <p:cTn id="225" fill="hold">
                            <p:stCondLst>
                              <p:cond delay="0"/>
                            </p:stCondLst>
                            <p:childTnLst>
                              <p:par>
                                <p:cTn id="226" presetID="9" presetClass="emph" presetSubtype="0" grpId="1" nodeType="clickEffect">
                                  <p:stCondLst>
                                    <p:cond delay="0"/>
                                  </p:stCondLst>
                                  <p:childTnLst>
                                    <p:set>
                                      <p:cBhvr>
                                        <p:cTn id="227" dur="indefinite"/>
                                        <p:tgtEl>
                                          <p:spTgt spid="164"/>
                                        </p:tgtEl>
                                        <p:attrNameLst>
                                          <p:attrName>style.opacity</p:attrName>
                                        </p:attrNameLst>
                                      </p:cBhvr>
                                      <p:to>
                                        <p:strVal val="0.1"/>
                                      </p:to>
                                    </p:set>
                                    <p:animEffect filter="image" prLst="opacity: 0.1">
                                      <p:cBhvr rctx="IE">
                                        <p:cTn id="228" dur="indefinite"/>
                                        <p:tgtEl>
                                          <p:spTgt spid="164"/>
                                        </p:tgtEl>
                                      </p:cBhvr>
                                    </p:animEffect>
                                  </p:childTnLst>
                                </p:cTn>
                              </p:par>
                              <p:par>
                                <p:cTn id="229" presetID="9" presetClass="emph" presetSubtype="0" nodeType="withEffect">
                                  <p:stCondLst>
                                    <p:cond delay="0"/>
                                  </p:stCondLst>
                                  <p:childTnLst>
                                    <p:set>
                                      <p:cBhvr>
                                        <p:cTn id="230" dur="indefinite"/>
                                        <p:tgtEl>
                                          <p:spTgt spid="173"/>
                                        </p:tgtEl>
                                        <p:attrNameLst>
                                          <p:attrName>style.opacity</p:attrName>
                                        </p:attrNameLst>
                                      </p:cBhvr>
                                      <p:to>
                                        <p:strVal val="0.1"/>
                                      </p:to>
                                    </p:set>
                                    <p:animEffect filter="image" prLst="opacity: 0.1">
                                      <p:cBhvr rctx="IE">
                                        <p:cTn id="231" dur="indefinite"/>
                                        <p:tgtEl>
                                          <p:spTgt spid="173"/>
                                        </p:tgtEl>
                                      </p:cBhvr>
                                    </p:animEffect>
                                  </p:childTnLst>
                                </p:cTn>
                              </p:par>
                              <p:par>
                                <p:cTn id="232" presetID="9" presetClass="emph" presetSubtype="0" grpId="1" nodeType="withEffect">
                                  <p:stCondLst>
                                    <p:cond delay="0"/>
                                  </p:stCondLst>
                                  <p:childTnLst>
                                    <p:set>
                                      <p:cBhvr>
                                        <p:cTn id="233" dur="indefinite"/>
                                        <p:tgtEl>
                                          <p:spTgt spid="178"/>
                                        </p:tgtEl>
                                        <p:attrNameLst>
                                          <p:attrName>style.opacity</p:attrName>
                                        </p:attrNameLst>
                                      </p:cBhvr>
                                      <p:to>
                                        <p:strVal val="0.1"/>
                                      </p:to>
                                    </p:set>
                                    <p:animEffect filter="image" prLst="opacity: 0.1">
                                      <p:cBhvr rctx="IE">
                                        <p:cTn id="234" dur="indefinite"/>
                                        <p:tgtEl>
                                          <p:spTgt spid="178"/>
                                        </p:tgtEl>
                                      </p:cBhvr>
                                    </p:animEffect>
                                  </p:childTnLst>
                                </p:cTn>
                              </p:par>
                              <p:par>
                                <p:cTn id="235" presetID="9" presetClass="emph" presetSubtype="0" grpId="1" nodeType="withEffect">
                                  <p:stCondLst>
                                    <p:cond delay="0"/>
                                  </p:stCondLst>
                                  <p:childTnLst>
                                    <p:set>
                                      <p:cBhvr>
                                        <p:cTn id="236" dur="indefinite"/>
                                        <p:tgtEl>
                                          <p:spTgt spid="183"/>
                                        </p:tgtEl>
                                        <p:attrNameLst>
                                          <p:attrName>style.opacity</p:attrName>
                                        </p:attrNameLst>
                                      </p:cBhvr>
                                      <p:to>
                                        <p:strVal val="0.1"/>
                                      </p:to>
                                    </p:set>
                                    <p:animEffect filter="image" prLst="opacity: 0.1">
                                      <p:cBhvr rctx="IE">
                                        <p:cTn id="237" dur="indefinite"/>
                                        <p:tgtEl>
                                          <p:spTgt spid="183"/>
                                        </p:tgtEl>
                                      </p:cBhvr>
                                    </p:animEffect>
                                  </p:childTnLst>
                                </p:cTn>
                              </p:par>
                              <p:par>
                                <p:cTn id="238" presetID="9" presetClass="emph" presetSubtype="0" grpId="1" nodeType="withEffect">
                                  <p:stCondLst>
                                    <p:cond delay="0"/>
                                  </p:stCondLst>
                                  <p:childTnLst>
                                    <p:set>
                                      <p:cBhvr>
                                        <p:cTn id="239" dur="indefinite"/>
                                        <p:tgtEl>
                                          <p:spTgt spid="13">
                                            <p:txEl>
                                              <p:pRg st="0" end="0"/>
                                            </p:txEl>
                                          </p:spTgt>
                                        </p:tgtEl>
                                        <p:attrNameLst>
                                          <p:attrName>style.opacity</p:attrName>
                                        </p:attrNameLst>
                                      </p:cBhvr>
                                      <p:to>
                                        <p:strVal val="0.1"/>
                                      </p:to>
                                    </p:set>
                                    <p:animEffect filter="image" prLst="opacity: 0.1">
                                      <p:cBhvr rctx="IE">
                                        <p:cTn id="240" dur="indefinite"/>
                                        <p:tgtEl>
                                          <p:spTgt spid="13">
                                            <p:txEl>
                                              <p:pRg st="0" end="0"/>
                                            </p:txEl>
                                          </p:spTgt>
                                        </p:tgtEl>
                                      </p:cBhvr>
                                    </p:animEffect>
                                  </p:childTnLst>
                                </p:cTn>
                              </p:par>
                              <p:par>
                                <p:cTn id="241" presetID="9" presetClass="emph" presetSubtype="0" grpId="1" nodeType="withEffect">
                                  <p:stCondLst>
                                    <p:cond delay="0"/>
                                  </p:stCondLst>
                                  <p:childTnLst>
                                    <p:set>
                                      <p:cBhvr>
                                        <p:cTn id="242" dur="indefinite"/>
                                        <p:tgtEl>
                                          <p:spTgt spid="7">
                                            <p:txEl>
                                              <p:pRg st="0" end="0"/>
                                            </p:txEl>
                                          </p:spTgt>
                                        </p:tgtEl>
                                        <p:attrNameLst>
                                          <p:attrName>style.opacity</p:attrName>
                                        </p:attrNameLst>
                                      </p:cBhvr>
                                      <p:to>
                                        <p:strVal val="0.1"/>
                                      </p:to>
                                    </p:set>
                                    <p:animEffect filter="image" prLst="opacity: 0.1">
                                      <p:cBhvr rctx="IE">
                                        <p:cTn id="243" dur="indefinite"/>
                                        <p:tgtEl>
                                          <p:spTgt spid="7">
                                            <p:txEl>
                                              <p:pRg st="0" end="0"/>
                                            </p:txEl>
                                          </p:spTgt>
                                        </p:tgtEl>
                                      </p:cBhvr>
                                    </p:animEffect>
                                  </p:childTnLst>
                                </p:cTn>
                              </p:par>
                              <p:par>
                                <p:cTn id="244" presetID="9" presetClass="emph" presetSubtype="0" grpId="1" nodeType="withEffect">
                                  <p:stCondLst>
                                    <p:cond delay="0"/>
                                  </p:stCondLst>
                                  <p:childTnLst>
                                    <p:set>
                                      <p:cBhvr>
                                        <p:cTn id="245" dur="indefinite"/>
                                        <p:tgtEl>
                                          <p:spTgt spid="16"/>
                                        </p:tgtEl>
                                        <p:attrNameLst>
                                          <p:attrName>style.opacity</p:attrName>
                                        </p:attrNameLst>
                                      </p:cBhvr>
                                      <p:to>
                                        <p:strVal val="0.1"/>
                                      </p:to>
                                    </p:set>
                                    <p:animEffect filter="image" prLst="opacity: 0.1">
                                      <p:cBhvr rctx="IE">
                                        <p:cTn id="246" dur="indefinite"/>
                                        <p:tgtEl>
                                          <p:spTgt spid="16"/>
                                        </p:tgtEl>
                                      </p:cBhvr>
                                    </p:animEffect>
                                  </p:childTnLst>
                                </p:cTn>
                              </p:par>
                              <p:par>
                                <p:cTn id="247" presetID="9" presetClass="emph" presetSubtype="0" grpId="1" nodeType="withEffect">
                                  <p:stCondLst>
                                    <p:cond delay="0"/>
                                  </p:stCondLst>
                                  <p:childTnLst>
                                    <p:set>
                                      <p:cBhvr>
                                        <p:cTn id="248" dur="indefinite"/>
                                        <p:tgtEl>
                                          <p:spTgt spid="21"/>
                                        </p:tgtEl>
                                        <p:attrNameLst>
                                          <p:attrName>style.opacity</p:attrName>
                                        </p:attrNameLst>
                                      </p:cBhvr>
                                      <p:to>
                                        <p:strVal val="0.1"/>
                                      </p:to>
                                    </p:set>
                                    <p:animEffect filter="image" prLst="opacity: 0.1">
                                      <p:cBhvr rctx="IE">
                                        <p:cTn id="249" dur="indefinite"/>
                                        <p:tgtEl>
                                          <p:spTgt spid="21"/>
                                        </p:tgtEl>
                                      </p:cBhvr>
                                    </p:animEffect>
                                  </p:childTnLst>
                                </p:cTn>
                              </p:par>
                              <p:par>
                                <p:cTn id="250" presetID="9" presetClass="emph" presetSubtype="0" grpId="1" nodeType="withEffect">
                                  <p:stCondLst>
                                    <p:cond delay="0"/>
                                  </p:stCondLst>
                                  <p:childTnLst>
                                    <p:set>
                                      <p:cBhvr>
                                        <p:cTn id="251" dur="indefinite"/>
                                        <p:tgtEl>
                                          <p:spTgt spid="27">
                                            <p:txEl>
                                              <p:pRg st="0" end="0"/>
                                            </p:txEl>
                                          </p:spTgt>
                                        </p:tgtEl>
                                        <p:attrNameLst>
                                          <p:attrName>style.opacity</p:attrName>
                                        </p:attrNameLst>
                                      </p:cBhvr>
                                      <p:to>
                                        <p:strVal val="0.1"/>
                                      </p:to>
                                    </p:set>
                                    <p:animEffect filter="image" prLst="opacity: 0.1">
                                      <p:cBhvr rctx="IE">
                                        <p:cTn id="252" dur="indefinite"/>
                                        <p:tgtEl>
                                          <p:spTgt spid="27">
                                            <p:txEl>
                                              <p:pRg st="0" end="0"/>
                                            </p:txEl>
                                          </p:spTgt>
                                        </p:tgtEl>
                                      </p:cBhvr>
                                    </p:animEffect>
                                  </p:childTnLst>
                                </p:cTn>
                              </p:par>
                              <p:par>
                                <p:cTn id="253" presetID="9" presetClass="emph" presetSubtype="0" nodeType="withEffect">
                                  <p:stCondLst>
                                    <p:cond delay="0"/>
                                  </p:stCondLst>
                                  <p:childTnLst>
                                    <p:set>
                                      <p:cBhvr>
                                        <p:cTn id="254" dur="indefinite"/>
                                        <p:tgtEl>
                                          <p:spTgt spid="158"/>
                                        </p:tgtEl>
                                        <p:attrNameLst>
                                          <p:attrName>style.opacity</p:attrName>
                                        </p:attrNameLst>
                                      </p:cBhvr>
                                      <p:to>
                                        <p:strVal val="0.1"/>
                                      </p:to>
                                    </p:set>
                                    <p:animEffect filter="image" prLst="opacity: 0.1">
                                      <p:cBhvr rctx="IE">
                                        <p:cTn id="255" dur="indefinite"/>
                                        <p:tgtEl>
                                          <p:spTgt spid="158"/>
                                        </p:tgtEl>
                                      </p:cBhvr>
                                    </p:animEffect>
                                  </p:childTnLst>
                                </p:cTn>
                              </p:par>
                              <p:par>
                                <p:cTn id="256" presetID="10" presetClass="entr" presetSubtype="0" fill="hold" grpId="0" nodeType="withEffect">
                                  <p:stCondLst>
                                    <p:cond delay="0"/>
                                  </p:stCondLst>
                                  <p:childTnLst>
                                    <p:set>
                                      <p:cBhvr>
                                        <p:cTn id="257" dur="1" fill="hold">
                                          <p:stCondLst>
                                            <p:cond delay="0"/>
                                          </p:stCondLst>
                                        </p:cTn>
                                        <p:tgtEl>
                                          <p:spTgt spid="165"/>
                                        </p:tgtEl>
                                        <p:attrNameLst>
                                          <p:attrName>style.visibility</p:attrName>
                                        </p:attrNameLst>
                                      </p:cBhvr>
                                      <p:to>
                                        <p:strVal val="visible"/>
                                      </p:to>
                                    </p:set>
                                    <p:animEffect transition="in" filter="fade">
                                      <p:cBhvr>
                                        <p:cTn id="258" dur="500"/>
                                        <p:tgtEl>
                                          <p:spTgt spid="165"/>
                                        </p:tgtEl>
                                      </p:cBhvr>
                                    </p:animEffect>
                                  </p:childTnLst>
                                </p:cTn>
                              </p:par>
                              <p:par>
                                <p:cTn id="259" presetID="10" presetClass="entr" presetSubtype="0" fill="hold" nodeType="withEffect">
                                  <p:stCondLst>
                                    <p:cond delay="0"/>
                                  </p:stCondLst>
                                  <p:childTnLst>
                                    <p:set>
                                      <p:cBhvr>
                                        <p:cTn id="260" dur="1" fill="hold">
                                          <p:stCondLst>
                                            <p:cond delay="0"/>
                                          </p:stCondLst>
                                        </p:cTn>
                                        <p:tgtEl>
                                          <p:spTgt spid="174"/>
                                        </p:tgtEl>
                                        <p:attrNameLst>
                                          <p:attrName>style.visibility</p:attrName>
                                        </p:attrNameLst>
                                      </p:cBhvr>
                                      <p:to>
                                        <p:strVal val="visible"/>
                                      </p:to>
                                    </p:set>
                                    <p:animEffect transition="in" filter="fade">
                                      <p:cBhvr>
                                        <p:cTn id="261" dur="500"/>
                                        <p:tgtEl>
                                          <p:spTgt spid="174"/>
                                        </p:tgtEl>
                                      </p:cBhvr>
                                    </p:animEffect>
                                  </p:childTnLst>
                                </p:cTn>
                              </p:par>
                              <p:par>
                                <p:cTn id="262" presetID="10" presetClass="entr" presetSubtype="0" fill="hold" grpId="0" nodeType="withEffect">
                                  <p:stCondLst>
                                    <p:cond delay="0"/>
                                  </p:stCondLst>
                                  <p:childTnLst>
                                    <p:set>
                                      <p:cBhvr>
                                        <p:cTn id="263" dur="1" fill="hold">
                                          <p:stCondLst>
                                            <p:cond delay="0"/>
                                          </p:stCondLst>
                                        </p:cTn>
                                        <p:tgtEl>
                                          <p:spTgt spid="179"/>
                                        </p:tgtEl>
                                        <p:attrNameLst>
                                          <p:attrName>style.visibility</p:attrName>
                                        </p:attrNameLst>
                                      </p:cBhvr>
                                      <p:to>
                                        <p:strVal val="visible"/>
                                      </p:to>
                                    </p:set>
                                    <p:animEffect transition="in" filter="fade">
                                      <p:cBhvr>
                                        <p:cTn id="264" dur="500"/>
                                        <p:tgtEl>
                                          <p:spTgt spid="179"/>
                                        </p:tgtEl>
                                      </p:cBhvr>
                                    </p:animEffect>
                                  </p:childTnLst>
                                </p:cTn>
                              </p:par>
                              <p:par>
                                <p:cTn id="265" presetID="10" presetClass="entr" presetSubtype="0" fill="hold" grpId="0" nodeType="withEffect">
                                  <p:stCondLst>
                                    <p:cond delay="0"/>
                                  </p:stCondLst>
                                  <p:childTnLst>
                                    <p:set>
                                      <p:cBhvr>
                                        <p:cTn id="266" dur="1" fill="hold">
                                          <p:stCondLst>
                                            <p:cond delay="0"/>
                                          </p:stCondLst>
                                        </p:cTn>
                                        <p:tgtEl>
                                          <p:spTgt spid="184"/>
                                        </p:tgtEl>
                                        <p:attrNameLst>
                                          <p:attrName>style.visibility</p:attrName>
                                        </p:attrNameLst>
                                      </p:cBhvr>
                                      <p:to>
                                        <p:strVal val="visible"/>
                                      </p:to>
                                    </p:set>
                                    <p:animEffect transition="in" filter="fade">
                                      <p:cBhvr>
                                        <p:cTn id="267" dur="500"/>
                                        <p:tgtEl>
                                          <p:spTgt spid="184"/>
                                        </p:tgtEl>
                                      </p:cBhvr>
                                    </p:animEffect>
                                  </p:childTnLst>
                                </p:cTn>
                              </p:par>
                              <p:par>
                                <p:cTn id="268" presetID="10" presetClass="entr" presetSubtype="0" fill="hold" grpId="0" nodeType="withEffect">
                                  <p:stCondLst>
                                    <p:cond delay="0"/>
                                  </p:stCondLst>
                                  <p:childTnLst>
                                    <p:set>
                                      <p:cBhvr>
                                        <p:cTn id="269" dur="1" fill="hold">
                                          <p:stCondLst>
                                            <p:cond delay="0"/>
                                          </p:stCondLst>
                                        </p:cTn>
                                        <p:tgtEl>
                                          <p:spTgt spid="14">
                                            <p:txEl>
                                              <p:pRg st="0" end="0"/>
                                            </p:txEl>
                                          </p:spTgt>
                                        </p:tgtEl>
                                        <p:attrNameLst>
                                          <p:attrName>style.visibility</p:attrName>
                                        </p:attrNameLst>
                                      </p:cBhvr>
                                      <p:to>
                                        <p:strVal val="visible"/>
                                      </p:to>
                                    </p:set>
                                    <p:animEffect transition="in" filter="fade">
                                      <p:cBhvr>
                                        <p:cTn id="270" dur="500"/>
                                        <p:tgtEl>
                                          <p:spTgt spid="14">
                                            <p:txEl>
                                              <p:pRg st="0" end="0"/>
                                            </p:txEl>
                                          </p:spTgt>
                                        </p:tgtEl>
                                      </p:cBhvr>
                                    </p:animEffect>
                                  </p:childTnLst>
                                </p:cTn>
                              </p:par>
                              <p:par>
                                <p:cTn id="271" presetID="10" presetClass="entr" presetSubtype="0" fill="hold" grpId="0" nodeType="withEffect">
                                  <p:stCondLst>
                                    <p:cond delay="0"/>
                                  </p:stCondLst>
                                  <p:childTnLst>
                                    <p:set>
                                      <p:cBhvr>
                                        <p:cTn id="272" dur="1" fill="hold">
                                          <p:stCondLst>
                                            <p:cond delay="0"/>
                                          </p:stCondLst>
                                        </p:cTn>
                                        <p:tgtEl>
                                          <p:spTgt spid="8">
                                            <p:txEl>
                                              <p:pRg st="0" end="0"/>
                                            </p:txEl>
                                          </p:spTgt>
                                        </p:tgtEl>
                                        <p:attrNameLst>
                                          <p:attrName>style.visibility</p:attrName>
                                        </p:attrNameLst>
                                      </p:cBhvr>
                                      <p:to>
                                        <p:strVal val="visible"/>
                                      </p:to>
                                    </p:set>
                                    <p:animEffect transition="in" filter="fade">
                                      <p:cBhvr>
                                        <p:cTn id="273" dur="500"/>
                                        <p:tgtEl>
                                          <p:spTgt spid="8">
                                            <p:txEl>
                                              <p:pRg st="0" end="0"/>
                                            </p:txEl>
                                          </p:spTgt>
                                        </p:tgtEl>
                                      </p:cBhvr>
                                    </p:animEffect>
                                  </p:childTnLst>
                                </p:cTn>
                              </p:par>
                              <p:par>
                                <p:cTn id="274" presetID="10" presetClass="entr" presetSubtype="0" fill="hold" grpId="0" nodeType="withEffect">
                                  <p:stCondLst>
                                    <p:cond delay="0"/>
                                  </p:stCondLst>
                                  <p:childTnLst>
                                    <p:set>
                                      <p:cBhvr>
                                        <p:cTn id="275" dur="1" fill="hold">
                                          <p:stCondLst>
                                            <p:cond delay="0"/>
                                          </p:stCondLst>
                                        </p:cTn>
                                        <p:tgtEl>
                                          <p:spTgt spid="17"/>
                                        </p:tgtEl>
                                        <p:attrNameLst>
                                          <p:attrName>style.visibility</p:attrName>
                                        </p:attrNameLst>
                                      </p:cBhvr>
                                      <p:to>
                                        <p:strVal val="visible"/>
                                      </p:to>
                                    </p:set>
                                    <p:animEffect transition="in" filter="fade">
                                      <p:cBhvr>
                                        <p:cTn id="276" dur="500"/>
                                        <p:tgtEl>
                                          <p:spTgt spid="17"/>
                                        </p:tgtEl>
                                      </p:cBhvr>
                                    </p:animEffect>
                                  </p:childTnLst>
                                </p:cTn>
                              </p:par>
                              <p:par>
                                <p:cTn id="277" presetID="10" presetClass="entr" presetSubtype="0" fill="hold" grpId="0" nodeType="withEffect">
                                  <p:stCondLst>
                                    <p:cond delay="0"/>
                                  </p:stCondLst>
                                  <p:childTnLst>
                                    <p:set>
                                      <p:cBhvr>
                                        <p:cTn id="278" dur="1" fill="hold">
                                          <p:stCondLst>
                                            <p:cond delay="0"/>
                                          </p:stCondLst>
                                        </p:cTn>
                                        <p:tgtEl>
                                          <p:spTgt spid="22"/>
                                        </p:tgtEl>
                                        <p:attrNameLst>
                                          <p:attrName>style.visibility</p:attrName>
                                        </p:attrNameLst>
                                      </p:cBhvr>
                                      <p:to>
                                        <p:strVal val="visible"/>
                                      </p:to>
                                    </p:set>
                                    <p:animEffect transition="in" filter="fade">
                                      <p:cBhvr>
                                        <p:cTn id="279" dur="500"/>
                                        <p:tgtEl>
                                          <p:spTgt spid="22"/>
                                        </p:tgtEl>
                                      </p:cBhvr>
                                    </p:animEffect>
                                  </p:childTnLst>
                                </p:cTn>
                              </p:par>
                              <p:par>
                                <p:cTn id="280" presetID="10" presetClass="entr" presetSubtype="0" fill="hold" grpId="0" nodeType="withEffect">
                                  <p:stCondLst>
                                    <p:cond delay="0"/>
                                  </p:stCondLst>
                                  <p:childTnLst>
                                    <p:set>
                                      <p:cBhvr>
                                        <p:cTn id="281" dur="1" fill="hold">
                                          <p:stCondLst>
                                            <p:cond delay="0"/>
                                          </p:stCondLst>
                                        </p:cTn>
                                        <p:tgtEl>
                                          <p:spTgt spid="28">
                                            <p:txEl>
                                              <p:pRg st="0" end="0"/>
                                            </p:txEl>
                                          </p:spTgt>
                                        </p:tgtEl>
                                        <p:attrNameLst>
                                          <p:attrName>style.visibility</p:attrName>
                                        </p:attrNameLst>
                                      </p:cBhvr>
                                      <p:to>
                                        <p:strVal val="visible"/>
                                      </p:to>
                                    </p:set>
                                    <p:animEffect transition="in" filter="fade">
                                      <p:cBhvr>
                                        <p:cTn id="282" dur="500"/>
                                        <p:tgtEl>
                                          <p:spTgt spid="28">
                                            <p:txEl>
                                              <p:pRg st="0" end="0"/>
                                            </p:txEl>
                                          </p:spTgt>
                                        </p:tgtEl>
                                      </p:cBhvr>
                                    </p:animEffect>
                                  </p:childTnLst>
                                </p:cTn>
                              </p:par>
                              <p:par>
                                <p:cTn id="283" presetID="10" presetClass="entr" presetSubtype="0" fill="hold" nodeType="withEffect">
                                  <p:stCondLst>
                                    <p:cond delay="0"/>
                                  </p:stCondLst>
                                  <p:childTnLst>
                                    <p:set>
                                      <p:cBhvr>
                                        <p:cTn id="284" dur="1" fill="hold">
                                          <p:stCondLst>
                                            <p:cond delay="0"/>
                                          </p:stCondLst>
                                        </p:cTn>
                                        <p:tgtEl>
                                          <p:spTgt spid="228"/>
                                        </p:tgtEl>
                                        <p:attrNameLst>
                                          <p:attrName>style.visibility</p:attrName>
                                        </p:attrNameLst>
                                      </p:cBhvr>
                                      <p:to>
                                        <p:strVal val="visible"/>
                                      </p:to>
                                    </p:set>
                                    <p:animEffect transition="in" filter="fade">
                                      <p:cBhvr>
                                        <p:cTn id="285" dur="500"/>
                                        <p:tgtEl>
                                          <p:spTgt spid="228"/>
                                        </p:tgtEl>
                                      </p:cBhvr>
                                    </p:animEffect>
                                  </p:childTnLst>
                                </p:cTn>
                              </p:par>
                            </p:childTnLst>
                          </p:cTn>
                        </p:par>
                      </p:childTnLst>
                    </p:cTn>
                  </p:par>
                  <p:par>
                    <p:cTn id="286" fill="hold">
                      <p:stCondLst>
                        <p:cond delay="indefinite"/>
                      </p:stCondLst>
                      <p:childTnLst>
                        <p:par>
                          <p:cTn id="287" fill="hold">
                            <p:stCondLst>
                              <p:cond delay="0"/>
                            </p:stCondLst>
                            <p:childTnLst>
                              <p:par>
                                <p:cTn id="288" presetID="9" presetClass="emph" presetSubtype="0" grpId="2" nodeType="clickEffect">
                                  <p:stCondLst>
                                    <p:cond delay="0"/>
                                  </p:stCondLst>
                                  <p:childTnLst>
                                    <p:set>
                                      <p:cBhvr>
                                        <p:cTn id="289" dur="indefinite"/>
                                        <p:tgtEl>
                                          <p:spTgt spid="124"/>
                                        </p:tgtEl>
                                        <p:attrNameLst>
                                          <p:attrName>style.opacity</p:attrName>
                                        </p:attrNameLst>
                                      </p:cBhvr>
                                      <p:to>
                                        <p:strVal val="1"/>
                                      </p:to>
                                    </p:set>
                                    <p:animEffect filter="image" prLst="opacity: 1">
                                      <p:cBhvr rctx="IE">
                                        <p:cTn id="290" dur="indefinite"/>
                                        <p:tgtEl>
                                          <p:spTgt spid="124"/>
                                        </p:tgtEl>
                                      </p:cBhvr>
                                    </p:animEffect>
                                  </p:childTnLst>
                                </p:cTn>
                              </p:par>
                              <p:par>
                                <p:cTn id="291" presetID="9" presetClass="emph" presetSubtype="0" grpId="2" nodeType="withEffect">
                                  <p:stCondLst>
                                    <p:cond delay="0"/>
                                  </p:stCondLst>
                                  <p:childTnLst>
                                    <p:set>
                                      <p:cBhvr>
                                        <p:cTn id="292" dur="indefinite"/>
                                        <p:tgtEl>
                                          <p:spTgt spid="125"/>
                                        </p:tgtEl>
                                        <p:attrNameLst>
                                          <p:attrName>style.opacity</p:attrName>
                                        </p:attrNameLst>
                                      </p:cBhvr>
                                      <p:to>
                                        <p:strVal val="1"/>
                                      </p:to>
                                    </p:set>
                                    <p:animEffect filter="image" prLst="opacity: 1">
                                      <p:cBhvr rctx="IE">
                                        <p:cTn id="293" dur="indefinite"/>
                                        <p:tgtEl>
                                          <p:spTgt spid="125"/>
                                        </p:tgtEl>
                                      </p:cBhvr>
                                    </p:animEffect>
                                  </p:childTnLst>
                                </p:cTn>
                              </p:par>
                              <p:par>
                                <p:cTn id="294" presetID="9" presetClass="emph" presetSubtype="0" grpId="2" nodeType="withEffect">
                                  <p:stCondLst>
                                    <p:cond delay="0"/>
                                  </p:stCondLst>
                                  <p:childTnLst>
                                    <p:set>
                                      <p:cBhvr>
                                        <p:cTn id="295" dur="indefinite"/>
                                        <p:tgtEl>
                                          <p:spTgt spid="163"/>
                                        </p:tgtEl>
                                        <p:attrNameLst>
                                          <p:attrName>style.opacity</p:attrName>
                                        </p:attrNameLst>
                                      </p:cBhvr>
                                      <p:to>
                                        <p:strVal val="1"/>
                                      </p:to>
                                    </p:set>
                                    <p:animEffect filter="image" prLst="opacity: 1">
                                      <p:cBhvr rctx="IE">
                                        <p:cTn id="296" dur="indefinite"/>
                                        <p:tgtEl>
                                          <p:spTgt spid="163"/>
                                        </p:tgtEl>
                                      </p:cBhvr>
                                    </p:animEffect>
                                  </p:childTnLst>
                                </p:cTn>
                              </p:par>
                              <p:par>
                                <p:cTn id="297" presetID="9" presetClass="emph" presetSubtype="0" grpId="2" nodeType="withEffect">
                                  <p:stCondLst>
                                    <p:cond delay="0"/>
                                  </p:stCondLst>
                                  <p:childTnLst>
                                    <p:set>
                                      <p:cBhvr>
                                        <p:cTn id="298" dur="indefinite"/>
                                        <p:tgtEl>
                                          <p:spTgt spid="164"/>
                                        </p:tgtEl>
                                        <p:attrNameLst>
                                          <p:attrName>style.opacity</p:attrName>
                                        </p:attrNameLst>
                                      </p:cBhvr>
                                      <p:to>
                                        <p:strVal val="1"/>
                                      </p:to>
                                    </p:set>
                                    <p:animEffect filter="image" prLst="opacity: 1">
                                      <p:cBhvr rctx="IE">
                                        <p:cTn id="299" dur="indefinite"/>
                                        <p:tgtEl>
                                          <p:spTgt spid="164"/>
                                        </p:tgtEl>
                                      </p:cBhvr>
                                    </p:animEffect>
                                  </p:childTnLst>
                                </p:cTn>
                              </p:par>
                              <p:par>
                                <p:cTn id="300" presetID="9" presetClass="emph" presetSubtype="0" nodeType="withEffect">
                                  <p:stCondLst>
                                    <p:cond delay="0"/>
                                  </p:stCondLst>
                                  <p:childTnLst>
                                    <p:set>
                                      <p:cBhvr>
                                        <p:cTn id="301" dur="indefinite"/>
                                        <p:tgtEl>
                                          <p:spTgt spid="168"/>
                                        </p:tgtEl>
                                        <p:attrNameLst>
                                          <p:attrName>style.opacity</p:attrName>
                                        </p:attrNameLst>
                                      </p:cBhvr>
                                      <p:to>
                                        <p:strVal val="1"/>
                                      </p:to>
                                    </p:set>
                                    <p:animEffect filter="image" prLst="opacity: 1">
                                      <p:cBhvr rctx="IE">
                                        <p:cTn id="302" dur="indefinite"/>
                                        <p:tgtEl>
                                          <p:spTgt spid="168"/>
                                        </p:tgtEl>
                                      </p:cBhvr>
                                    </p:animEffect>
                                  </p:childTnLst>
                                </p:cTn>
                              </p:par>
                              <p:par>
                                <p:cTn id="303" presetID="9" presetClass="emph" presetSubtype="0" nodeType="withEffect">
                                  <p:stCondLst>
                                    <p:cond delay="0"/>
                                  </p:stCondLst>
                                  <p:childTnLst>
                                    <p:set>
                                      <p:cBhvr>
                                        <p:cTn id="304" dur="indefinite"/>
                                        <p:tgtEl>
                                          <p:spTgt spid="169"/>
                                        </p:tgtEl>
                                        <p:attrNameLst>
                                          <p:attrName>style.opacity</p:attrName>
                                        </p:attrNameLst>
                                      </p:cBhvr>
                                      <p:to>
                                        <p:strVal val="1"/>
                                      </p:to>
                                    </p:set>
                                    <p:animEffect filter="image" prLst="opacity: 1">
                                      <p:cBhvr rctx="IE">
                                        <p:cTn id="305" dur="indefinite"/>
                                        <p:tgtEl>
                                          <p:spTgt spid="169"/>
                                        </p:tgtEl>
                                      </p:cBhvr>
                                    </p:animEffect>
                                  </p:childTnLst>
                                </p:cTn>
                              </p:par>
                              <p:par>
                                <p:cTn id="306" presetID="9" presetClass="emph" presetSubtype="0" nodeType="withEffect">
                                  <p:stCondLst>
                                    <p:cond delay="0"/>
                                  </p:stCondLst>
                                  <p:childTnLst>
                                    <p:set>
                                      <p:cBhvr>
                                        <p:cTn id="307" dur="indefinite"/>
                                        <p:tgtEl>
                                          <p:spTgt spid="170"/>
                                        </p:tgtEl>
                                        <p:attrNameLst>
                                          <p:attrName>style.opacity</p:attrName>
                                        </p:attrNameLst>
                                      </p:cBhvr>
                                      <p:to>
                                        <p:strVal val="1"/>
                                      </p:to>
                                    </p:set>
                                    <p:animEffect filter="image" prLst="opacity: 1">
                                      <p:cBhvr rctx="IE">
                                        <p:cTn id="308" dur="indefinite"/>
                                        <p:tgtEl>
                                          <p:spTgt spid="170"/>
                                        </p:tgtEl>
                                      </p:cBhvr>
                                    </p:animEffect>
                                  </p:childTnLst>
                                </p:cTn>
                              </p:par>
                              <p:par>
                                <p:cTn id="309" presetID="9" presetClass="emph" presetSubtype="0" nodeType="withEffect">
                                  <p:stCondLst>
                                    <p:cond delay="0"/>
                                  </p:stCondLst>
                                  <p:childTnLst>
                                    <p:set>
                                      <p:cBhvr>
                                        <p:cTn id="310" dur="indefinite"/>
                                        <p:tgtEl>
                                          <p:spTgt spid="173"/>
                                        </p:tgtEl>
                                        <p:attrNameLst>
                                          <p:attrName>style.opacity</p:attrName>
                                        </p:attrNameLst>
                                      </p:cBhvr>
                                      <p:to>
                                        <p:strVal val="1"/>
                                      </p:to>
                                    </p:set>
                                    <p:animEffect filter="image" prLst="opacity: 1">
                                      <p:cBhvr rctx="IE">
                                        <p:cTn id="311" dur="indefinite"/>
                                        <p:tgtEl>
                                          <p:spTgt spid="173"/>
                                        </p:tgtEl>
                                      </p:cBhvr>
                                    </p:animEffect>
                                  </p:childTnLst>
                                </p:cTn>
                              </p:par>
                              <p:par>
                                <p:cTn id="312" presetID="9" presetClass="emph" presetSubtype="0" grpId="2" nodeType="withEffect">
                                  <p:stCondLst>
                                    <p:cond delay="0"/>
                                  </p:stCondLst>
                                  <p:childTnLst>
                                    <p:set>
                                      <p:cBhvr>
                                        <p:cTn id="313" dur="indefinite"/>
                                        <p:tgtEl>
                                          <p:spTgt spid="175"/>
                                        </p:tgtEl>
                                        <p:attrNameLst>
                                          <p:attrName>style.opacity</p:attrName>
                                        </p:attrNameLst>
                                      </p:cBhvr>
                                      <p:to>
                                        <p:strVal val="1"/>
                                      </p:to>
                                    </p:set>
                                    <p:animEffect filter="image" prLst="opacity: 1">
                                      <p:cBhvr rctx="IE">
                                        <p:cTn id="314" dur="indefinite"/>
                                        <p:tgtEl>
                                          <p:spTgt spid="175"/>
                                        </p:tgtEl>
                                      </p:cBhvr>
                                    </p:animEffect>
                                  </p:childTnLst>
                                </p:cTn>
                              </p:par>
                              <p:par>
                                <p:cTn id="315" presetID="9" presetClass="emph" presetSubtype="0" grpId="2" nodeType="withEffect">
                                  <p:stCondLst>
                                    <p:cond delay="0"/>
                                  </p:stCondLst>
                                  <p:childTnLst>
                                    <p:set>
                                      <p:cBhvr>
                                        <p:cTn id="316" dur="indefinite"/>
                                        <p:tgtEl>
                                          <p:spTgt spid="176"/>
                                        </p:tgtEl>
                                        <p:attrNameLst>
                                          <p:attrName>style.opacity</p:attrName>
                                        </p:attrNameLst>
                                      </p:cBhvr>
                                      <p:to>
                                        <p:strVal val="1"/>
                                      </p:to>
                                    </p:set>
                                    <p:animEffect filter="image" prLst="opacity: 1">
                                      <p:cBhvr rctx="IE">
                                        <p:cTn id="317" dur="indefinite"/>
                                        <p:tgtEl>
                                          <p:spTgt spid="176"/>
                                        </p:tgtEl>
                                      </p:cBhvr>
                                    </p:animEffect>
                                  </p:childTnLst>
                                </p:cTn>
                              </p:par>
                              <p:par>
                                <p:cTn id="318" presetID="9" presetClass="emph" presetSubtype="0" grpId="2" nodeType="withEffect">
                                  <p:stCondLst>
                                    <p:cond delay="0"/>
                                  </p:stCondLst>
                                  <p:childTnLst>
                                    <p:set>
                                      <p:cBhvr>
                                        <p:cTn id="319" dur="indefinite"/>
                                        <p:tgtEl>
                                          <p:spTgt spid="177"/>
                                        </p:tgtEl>
                                        <p:attrNameLst>
                                          <p:attrName>style.opacity</p:attrName>
                                        </p:attrNameLst>
                                      </p:cBhvr>
                                      <p:to>
                                        <p:strVal val="1"/>
                                      </p:to>
                                    </p:set>
                                    <p:animEffect filter="image" prLst="opacity: 1">
                                      <p:cBhvr rctx="IE">
                                        <p:cTn id="320" dur="indefinite"/>
                                        <p:tgtEl>
                                          <p:spTgt spid="177"/>
                                        </p:tgtEl>
                                      </p:cBhvr>
                                    </p:animEffect>
                                  </p:childTnLst>
                                </p:cTn>
                              </p:par>
                              <p:par>
                                <p:cTn id="321" presetID="9" presetClass="emph" presetSubtype="0" grpId="2" nodeType="withEffect">
                                  <p:stCondLst>
                                    <p:cond delay="0"/>
                                  </p:stCondLst>
                                  <p:childTnLst>
                                    <p:set>
                                      <p:cBhvr>
                                        <p:cTn id="322" dur="indefinite"/>
                                        <p:tgtEl>
                                          <p:spTgt spid="178"/>
                                        </p:tgtEl>
                                        <p:attrNameLst>
                                          <p:attrName>style.opacity</p:attrName>
                                        </p:attrNameLst>
                                      </p:cBhvr>
                                      <p:to>
                                        <p:strVal val="1"/>
                                      </p:to>
                                    </p:set>
                                    <p:animEffect filter="image" prLst="opacity: 1">
                                      <p:cBhvr rctx="IE">
                                        <p:cTn id="323" dur="indefinite"/>
                                        <p:tgtEl>
                                          <p:spTgt spid="178"/>
                                        </p:tgtEl>
                                      </p:cBhvr>
                                    </p:animEffect>
                                  </p:childTnLst>
                                </p:cTn>
                              </p:par>
                              <p:par>
                                <p:cTn id="324" presetID="9" presetClass="emph" presetSubtype="0" grpId="2" nodeType="withEffect">
                                  <p:stCondLst>
                                    <p:cond delay="0"/>
                                  </p:stCondLst>
                                  <p:childTnLst>
                                    <p:set>
                                      <p:cBhvr>
                                        <p:cTn id="325" dur="indefinite"/>
                                        <p:tgtEl>
                                          <p:spTgt spid="180"/>
                                        </p:tgtEl>
                                        <p:attrNameLst>
                                          <p:attrName>style.opacity</p:attrName>
                                        </p:attrNameLst>
                                      </p:cBhvr>
                                      <p:to>
                                        <p:strVal val="1"/>
                                      </p:to>
                                    </p:set>
                                    <p:animEffect filter="image" prLst="opacity: 1">
                                      <p:cBhvr rctx="IE">
                                        <p:cTn id="326" dur="indefinite"/>
                                        <p:tgtEl>
                                          <p:spTgt spid="180"/>
                                        </p:tgtEl>
                                      </p:cBhvr>
                                    </p:animEffect>
                                  </p:childTnLst>
                                </p:cTn>
                              </p:par>
                              <p:par>
                                <p:cTn id="327" presetID="9" presetClass="emph" presetSubtype="0" grpId="2" nodeType="withEffect">
                                  <p:stCondLst>
                                    <p:cond delay="0"/>
                                  </p:stCondLst>
                                  <p:childTnLst>
                                    <p:set>
                                      <p:cBhvr>
                                        <p:cTn id="328" dur="indefinite"/>
                                        <p:tgtEl>
                                          <p:spTgt spid="181"/>
                                        </p:tgtEl>
                                        <p:attrNameLst>
                                          <p:attrName>style.opacity</p:attrName>
                                        </p:attrNameLst>
                                      </p:cBhvr>
                                      <p:to>
                                        <p:strVal val="1"/>
                                      </p:to>
                                    </p:set>
                                    <p:animEffect filter="image" prLst="opacity: 1">
                                      <p:cBhvr rctx="IE">
                                        <p:cTn id="329" dur="indefinite"/>
                                        <p:tgtEl>
                                          <p:spTgt spid="181"/>
                                        </p:tgtEl>
                                      </p:cBhvr>
                                    </p:animEffect>
                                  </p:childTnLst>
                                </p:cTn>
                              </p:par>
                              <p:par>
                                <p:cTn id="330" presetID="9" presetClass="emph" presetSubtype="0" grpId="2" nodeType="withEffect">
                                  <p:stCondLst>
                                    <p:cond delay="0"/>
                                  </p:stCondLst>
                                  <p:childTnLst>
                                    <p:set>
                                      <p:cBhvr>
                                        <p:cTn id="331" dur="indefinite"/>
                                        <p:tgtEl>
                                          <p:spTgt spid="182"/>
                                        </p:tgtEl>
                                        <p:attrNameLst>
                                          <p:attrName>style.opacity</p:attrName>
                                        </p:attrNameLst>
                                      </p:cBhvr>
                                      <p:to>
                                        <p:strVal val="1"/>
                                      </p:to>
                                    </p:set>
                                    <p:animEffect filter="image" prLst="opacity: 1">
                                      <p:cBhvr rctx="IE">
                                        <p:cTn id="332" dur="indefinite"/>
                                        <p:tgtEl>
                                          <p:spTgt spid="182"/>
                                        </p:tgtEl>
                                      </p:cBhvr>
                                    </p:animEffect>
                                  </p:childTnLst>
                                </p:cTn>
                              </p:par>
                              <p:par>
                                <p:cTn id="333" presetID="9" presetClass="emph" presetSubtype="0" grpId="2" nodeType="withEffect">
                                  <p:stCondLst>
                                    <p:cond delay="0"/>
                                  </p:stCondLst>
                                  <p:childTnLst>
                                    <p:set>
                                      <p:cBhvr>
                                        <p:cTn id="334" dur="indefinite"/>
                                        <p:tgtEl>
                                          <p:spTgt spid="183"/>
                                        </p:tgtEl>
                                        <p:attrNameLst>
                                          <p:attrName>style.opacity</p:attrName>
                                        </p:attrNameLst>
                                      </p:cBhvr>
                                      <p:to>
                                        <p:strVal val="1"/>
                                      </p:to>
                                    </p:set>
                                    <p:animEffect filter="image" prLst="opacity: 1">
                                      <p:cBhvr rctx="IE">
                                        <p:cTn id="335" dur="indefinite"/>
                                        <p:tgtEl>
                                          <p:spTgt spid="183"/>
                                        </p:tgtEl>
                                      </p:cBhvr>
                                    </p:animEffect>
                                  </p:childTnLst>
                                </p:cTn>
                              </p:par>
                              <p:par>
                                <p:cTn id="336" presetID="9" presetClass="emph" presetSubtype="0" grpId="2" nodeType="withEffect">
                                  <p:stCondLst>
                                    <p:cond delay="0"/>
                                  </p:stCondLst>
                                  <p:childTnLst>
                                    <p:set>
                                      <p:cBhvr>
                                        <p:cTn id="337" dur="indefinite"/>
                                        <p:tgtEl>
                                          <p:spTgt spid="10">
                                            <p:txEl>
                                              <p:pRg st="0" end="0"/>
                                            </p:txEl>
                                          </p:spTgt>
                                        </p:tgtEl>
                                        <p:attrNameLst>
                                          <p:attrName>style.opacity</p:attrName>
                                        </p:attrNameLst>
                                      </p:cBhvr>
                                      <p:to>
                                        <p:strVal val="1"/>
                                      </p:to>
                                    </p:set>
                                    <p:animEffect filter="image" prLst="opacity: 1">
                                      <p:cBhvr rctx="IE">
                                        <p:cTn id="338" dur="indefinite"/>
                                        <p:tgtEl>
                                          <p:spTgt spid="10">
                                            <p:txEl>
                                              <p:pRg st="0" end="0"/>
                                            </p:txEl>
                                          </p:spTgt>
                                        </p:tgtEl>
                                      </p:cBhvr>
                                    </p:animEffect>
                                  </p:childTnLst>
                                </p:cTn>
                              </p:par>
                              <p:par>
                                <p:cTn id="339" presetID="9" presetClass="emph" presetSubtype="0" grpId="2" nodeType="withEffect">
                                  <p:stCondLst>
                                    <p:cond delay="0"/>
                                  </p:stCondLst>
                                  <p:childTnLst>
                                    <p:set>
                                      <p:cBhvr>
                                        <p:cTn id="340" dur="indefinite"/>
                                        <p:tgtEl>
                                          <p:spTgt spid="11">
                                            <p:txEl>
                                              <p:pRg st="0" end="0"/>
                                            </p:txEl>
                                          </p:spTgt>
                                        </p:tgtEl>
                                        <p:attrNameLst>
                                          <p:attrName>style.opacity</p:attrName>
                                        </p:attrNameLst>
                                      </p:cBhvr>
                                      <p:to>
                                        <p:strVal val="1"/>
                                      </p:to>
                                    </p:set>
                                    <p:animEffect filter="image" prLst="opacity: 1">
                                      <p:cBhvr rctx="IE">
                                        <p:cTn id="341" dur="indefinite"/>
                                        <p:tgtEl>
                                          <p:spTgt spid="11">
                                            <p:txEl>
                                              <p:pRg st="0" end="0"/>
                                            </p:txEl>
                                          </p:spTgt>
                                        </p:tgtEl>
                                      </p:cBhvr>
                                    </p:animEffect>
                                  </p:childTnLst>
                                </p:cTn>
                              </p:par>
                              <p:par>
                                <p:cTn id="342" presetID="9" presetClass="emph" presetSubtype="0" grpId="2" nodeType="withEffect">
                                  <p:stCondLst>
                                    <p:cond delay="0"/>
                                  </p:stCondLst>
                                  <p:childTnLst>
                                    <p:set>
                                      <p:cBhvr>
                                        <p:cTn id="343" dur="indefinite"/>
                                        <p:tgtEl>
                                          <p:spTgt spid="12">
                                            <p:txEl>
                                              <p:pRg st="0" end="0"/>
                                            </p:txEl>
                                          </p:spTgt>
                                        </p:tgtEl>
                                        <p:attrNameLst>
                                          <p:attrName>style.opacity</p:attrName>
                                        </p:attrNameLst>
                                      </p:cBhvr>
                                      <p:to>
                                        <p:strVal val="1"/>
                                      </p:to>
                                    </p:set>
                                    <p:animEffect filter="image" prLst="opacity: 1">
                                      <p:cBhvr rctx="IE">
                                        <p:cTn id="344" dur="indefinite"/>
                                        <p:tgtEl>
                                          <p:spTgt spid="12">
                                            <p:txEl>
                                              <p:pRg st="0" end="0"/>
                                            </p:txEl>
                                          </p:spTgt>
                                        </p:tgtEl>
                                      </p:cBhvr>
                                    </p:animEffect>
                                  </p:childTnLst>
                                </p:cTn>
                              </p:par>
                              <p:par>
                                <p:cTn id="345" presetID="9" presetClass="emph" presetSubtype="0" grpId="2" nodeType="withEffect">
                                  <p:stCondLst>
                                    <p:cond delay="0"/>
                                  </p:stCondLst>
                                  <p:childTnLst>
                                    <p:set>
                                      <p:cBhvr>
                                        <p:cTn id="346" dur="indefinite"/>
                                        <p:tgtEl>
                                          <p:spTgt spid="13">
                                            <p:txEl>
                                              <p:pRg st="0" end="0"/>
                                            </p:txEl>
                                          </p:spTgt>
                                        </p:tgtEl>
                                        <p:attrNameLst>
                                          <p:attrName>style.opacity</p:attrName>
                                        </p:attrNameLst>
                                      </p:cBhvr>
                                      <p:to>
                                        <p:strVal val="1"/>
                                      </p:to>
                                    </p:set>
                                    <p:animEffect filter="image" prLst="opacity: 1">
                                      <p:cBhvr rctx="IE">
                                        <p:cTn id="347" dur="indefinite"/>
                                        <p:tgtEl>
                                          <p:spTgt spid="13">
                                            <p:txEl>
                                              <p:pRg st="0" end="0"/>
                                            </p:txEl>
                                          </p:spTgt>
                                        </p:tgtEl>
                                      </p:cBhvr>
                                    </p:animEffect>
                                  </p:childTnLst>
                                </p:cTn>
                              </p:par>
                              <p:par>
                                <p:cTn id="348" presetID="9" presetClass="emph" presetSubtype="0" grpId="2" nodeType="withEffect">
                                  <p:stCondLst>
                                    <p:cond delay="0"/>
                                  </p:stCondLst>
                                  <p:childTnLst>
                                    <p:set>
                                      <p:cBhvr>
                                        <p:cTn id="349" dur="indefinite"/>
                                        <p:tgtEl>
                                          <p:spTgt spid="4">
                                            <p:txEl>
                                              <p:pRg st="0" end="0"/>
                                            </p:txEl>
                                          </p:spTgt>
                                        </p:tgtEl>
                                        <p:attrNameLst>
                                          <p:attrName>style.opacity</p:attrName>
                                        </p:attrNameLst>
                                      </p:cBhvr>
                                      <p:to>
                                        <p:strVal val="1"/>
                                      </p:to>
                                    </p:set>
                                    <p:animEffect filter="image" prLst="opacity: 1">
                                      <p:cBhvr rctx="IE">
                                        <p:cTn id="350" dur="indefinite"/>
                                        <p:tgtEl>
                                          <p:spTgt spid="4">
                                            <p:txEl>
                                              <p:pRg st="0" end="0"/>
                                            </p:txEl>
                                          </p:spTgt>
                                        </p:tgtEl>
                                      </p:cBhvr>
                                    </p:animEffect>
                                  </p:childTnLst>
                                </p:cTn>
                              </p:par>
                              <p:par>
                                <p:cTn id="351" presetID="9" presetClass="emph" presetSubtype="0" grpId="2" nodeType="withEffect">
                                  <p:stCondLst>
                                    <p:cond delay="0"/>
                                  </p:stCondLst>
                                  <p:childTnLst>
                                    <p:set>
                                      <p:cBhvr>
                                        <p:cTn id="352" dur="indefinite"/>
                                        <p:tgtEl>
                                          <p:spTgt spid="5">
                                            <p:txEl>
                                              <p:pRg st="0" end="0"/>
                                            </p:txEl>
                                          </p:spTgt>
                                        </p:tgtEl>
                                        <p:attrNameLst>
                                          <p:attrName>style.opacity</p:attrName>
                                        </p:attrNameLst>
                                      </p:cBhvr>
                                      <p:to>
                                        <p:strVal val="1"/>
                                      </p:to>
                                    </p:set>
                                    <p:animEffect filter="image" prLst="opacity: 1">
                                      <p:cBhvr rctx="IE">
                                        <p:cTn id="353" dur="indefinite"/>
                                        <p:tgtEl>
                                          <p:spTgt spid="5">
                                            <p:txEl>
                                              <p:pRg st="0" end="0"/>
                                            </p:txEl>
                                          </p:spTgt>
                                        </p:tgtEl>
                                      </p:cBhvr>
                                    </p:animEffect>
                                  </p:childTnLst>
                                </p:cTn>
                              </p:par>
                              <p:par>
                                <p:cTn id="354" presetID="9" presetClass="emph" presetSubtype="0" grpId="2" nodeType="withEffect">
                                  <p:stCondLst>
                                    <p:cond delay="0"/>
                                  </p:stCondLst>
                                  <p:childTnLst>
                                    <p:set>
                                      <p:cBhvr>
                                        <p:cTn id="355" dur="indefinite"/>
                                        <p:tgtEl>
                                          <p:spTgt spid="6">
                                            <p:txEl>
                                              <p:pRg st="0" end="0"/>
                                            </p:txEl>
                                          </p:spTgt>
                                        </p:tgtEl>
                                        <p:attrNameLst>
                                          <p:attrName>style.opacity</p:attrName>
                                        </p:attrNameLst>
                                      </p:cBhvr>
                                      <p:to>
                                        <p:strVal val="1"/>
                                      </p:to>
                                    </p:set>
                                    <p:animEffect filter="image" prLst="opacity: 1">
                                      <p:cBhvr rctx="IE">
                                        <p:cTn id="356" dur="indefinite"/>
                                        <p:tgtEl>
                                          <p:spTgt spid="6">
                                            <p:txEl>
                                              <p:pRg st="0" end="0"/>
                                            </p:txEl>
                                          </p:spTgt>
                                        </p:tgtEl>
                                      </p:cBhvr>
                                    </p:animEffect>
                                  </p:childTnLst>
                                </p:cTn>
                              </p:par>
                              <p:par>
                                <p:cTn id="357" presetID="9" presetClass="emph" presetSubtype="0" grpId="2" nodeType="withEffect">
                                  <p:stCondLst>
                                    <p:cond delay="0"/>
                                  </p:stCondLst>
                                  <p:childTnLst>
                                    <p:set>
                                      <p:cBhvr>
                                        <p:cTn id="358" dur="indefinite"/>
                                        <p:tgtEl>
                                          <p:spTgt spid="7">
                                            <p:txEl>
                                              <p:pRg st="0" end="0"/>
                                            </p:txEl>
                                          </p:spTgt>
                                        </p:tgtEl>
                                        <p:attrNameLst>
                                          <p:attrName>style.opacity</p:attrName>
                                        </p:attrNameLst>
                                      </p:cBhvr>
                                      <p:to>
                                        <p:strVal val="1"/>
                                      </p:to>
                                    </p:set>
                                    <p:animEffect filter="image" prLst="opacity: 1">
                                      <p:cBhvr rctx="IE">
                                        <p:cTn id="359" dur="indefinite"/>
                                        <p:tgtEl>
                                          <p:spTgt spid="7">
                                            <p:txEl>
                                              <p:pRg st="0" end="0"/>
                                            </p:txEl>
                                          </p:spTgt>
                                        </p:tgtEl>
                                      </p:cBhvr>
                                    </p:animEffect>
                                  </p:childTnLst>
                                </p:cTn>
                              </p:par>
                              <p:par>
                                <p:cTn id="360" presetID="9" presetClass="emph" presetSubtype="0" grpId="2" nodeType="withEffect">
                                  <p:stCondLst>
                                    <p:cond delay="0"/>
                                  </p:stCondLst>
                                  <p:childTnLst>
                                    <p:set>
                                      <p:cBhvr>
                                        <p:cTn id="361" dur="indefinite"/>
                                        <p:tgtEl>
                                          <p:spTgt spid="9"/>
                                        </p:tgtEl>
                                        <p:attrNameLst>
                                          <p:attrName>style.opacity</p:attrName>
                                        </p:attrNameLst>
                                      </p:cBhvr>
                                      <p:to>
                                        <p:strVal val="1"/>
                                      </p:to>
                                    </p:set>
                                    <p:animEffect filter="image" prLst="opacity: 1">
                                      <p:cBhvr rctx="IE">
                                        <p:cTn id="362" dur="indefinite"/>
                                        <p:tgtEl>
                                          <p:spTgt spid="9"/>
                                        </p:tgtEl>
                                      </p:cBhvr>
                                    </p:animEffect>
                                  </p:childTnLst>
                                </p:cTn>
                              </p:par>
                              <p:par>
                                <p:cTn id="363" presetID="9" presetClass="emph" presetSubtype="0" grpId="2" nodeType="withEffect">
                                  <p:stCondLst>
                                    <p:cond delay="0"/>
                                  </p:stCondLst>
                                  <p:childTnLst>
                                    <p:set>
                                      <p:cBhvr>
                                        <p:cTn id="364" dur="indefinite"/>
                                        <p:tgtEl>
                                          <p:spTgt spid="15"/>
                                        </p:tgtEl>
                                        <p:attrNameLst>
                                          <p:attrName>style.opacity</p:attrName>
                                        </p:attrNameLst>
                                      </p:cBhvr>
                                      <p:to>
                                        <p:strVal val="1"/>
                                      </p:to>
                                    </p:set>
                                    <p:animEffect filter="image" prLst="opacity: 1">
                                      <p:cBhvr rctx="IE">
                                        <p:cTn id="365" dur="indefinite"/>
                                        <p:tgtEl>
                                          <p:spTgt spid="15"/>
                                        </p:tgtEl>
                                      </p:cBhvr>
                                    </p:animEffect>
                                  </p:childTnLst>
                                </p:cTn>
                              </p:par>
                              <p:par>
                                <p:cTn id="366" presetID="9" presetClass="emph" presetSubtype="0" grpId="2" nodeType="withEffect">
                                  <p:stCondLst>
                                    <p:cond delay="0"/>
                                  </p:stCondLst>
                                  <p:childTnLst>
                                    <p:set>
                                      <p:cBhvr>
                                        <p:cTn id="367" dur="indefinite"/>
                                        <p:tgtEl>
                                          <p:spTgt spid="16"/>
                                        </p:tgtEl>
                                        <p:attrNameLst>
                                          <p:attrName>style.opacity</p:attrName>
                                        </p:attrNameLst>
                                      </p:cBhvr>
                                      <p:to>
                                        <p:strVal val="1"/>
                                      </p:to>
                                    </p:set>
                                    <p:animEffect filter="image" prLst="opacity: 1">
                                      <p:cBhvr rctx="IE">
                                        <p:cTn id="368" dur="indefinite"/>
                                        <p:tgtEl>
                                          <p:spTgt spid="16"/>
                                        </p:tgtEl>
                                      </p:cBhvr>
                                    </p:animEffect>
                                  </p:childTnLst>
                                </p:cTn>
                              </p:par>
                              <p:par>
                                <p:cTn id="369" presetID="9" presetClass="emph" presetSubtype="0" grpId="2" nodeType="withEffect">
                                  <p:stCondLst>
                                    <p:cond delay="0"/>
                                  </p:stCondLst>
                                  <p:childTnLst>
                                    <p:set>
                                      <p:cBhvr>
                                        <p:cTn id="370" dur="indefinite"/>
                                        <p:tgtEl>
                                          <p:spTgt spid="18"/>
                                        </p:tgtEl>
                                        <p:attrNameLst>
                                          <p:attrName>style.opacity</p:attrName>
                                        </p:attrNameLst>
                                      </p:cBhvr>
                                      <p:to>
                                        <p:strVal val="1"/>
                                      </p:to>
                                    </p:set>
                                    <p:animEffect filter="image" prLst="opacity: 1">
                                      <p:cBhvr rctx="IE">
                                        <p:cTn id="371" dur="indefinite"/>
                                        <p:tgtEl>
                                          <p:spTgt spid="18"/>
                                        </p:tgtEl>
                                      </p:cBhvr>
                                    </p:animEffect>
                                  </p:childTnLst>
                                </p:cTn>
                              </p:par>
                              <p:par>
                                <p:cTn id="372" presetID="9" presetClass="emph" presetSubtype="0" grpId="2" nodeType="withEffect">
                                  <p:stCondLst>
                                    <p:cond delay="0"/>
                                  </p:stCondLst>
                                  <p:childTnLst>
                                    <p:set>
                                      <p:cBhvr>
                                        <p:cTn id="373" dur="indefinite"/>
                                        <p:tgtEl>
                                          <p:spTgt spid="19"/>
                                        </p:tgtEl>
                                        <p:attrNameLst>
                                          <p:attrName>style.opacity</p:attrName>
                                        </p:attrNameLst>
                                      </p:cBhvr>
                                      <p:to>
                                        <p:strVal val="1"/>
                                      </p:to>
                                    </p:set>
                                    <p:animEffect filter="image" prLst="opacity: 1">
                                      <p:cBhvr rctx="IE">
                                        <p:cTn id="374" dur="indefinite"/>
                                        <p:tgtEl>
                                          <p:spTgt spid="19"/>
                                        </p:tgtEl>
                                      </p:cBhvr>
                                    </p:animEffect>
                                  </p:childTnLst>
                                </p:cTn>
                              </p:par>
                              <p:par>
                                <p:cTn id="375" presetID="9" presetClass="emph" presetSubtype="0" grpId="2" nodeType="withEffect">
                                  <p:stCondLst>
                                    <p:cond delay="0"/>
                                  </p:stCondLst>
                                  <p:childTnLst>
                                    <p:set>
                                      <p:cBhvr>
                                        <p:cTn id="376" dur="indefinite"/>
                                        <p:tgtEl>
                                          <p:spTgt spid="20"/>
                                        </p:tgtEl>
                                        <p:attrNameLst>
                                          <p:attrName>style.opacity</p:attrName>
                                        </p:attrNameLst>
                                      </p:cBhvr>
                                      <p:to>
                                        <p:strVal val="1"/>
                                      </p:to>
                                    </p:set>
                                    <p:animEffect filter="image" prLst="opacity: 1">
                                      <p:cBhvr rctx="IE">
                                        <p:cTn id="377" dur="indefinite"/>
                                        <p:tgtEl>
                                          <p:spTgt spid="20"/>
                                        </p:tgtEl>
                                      </p:cBhvr>
                                    </p:animEffect>
                                  </p:childTnLst>
                                </p:cTn>
                              </p:par>
                              <p:par>
                                <p:cTn id="378" presetID="9" presetClass="emph" presetSubtype="0" grpId="2" nodeType="withEffect">
                                  <p:stCondLst>
                                    <p:cond delay="0"/>
                                  </p:stCondLst>
                                  <p:childTnLst>
                                    <p:set>
                                      <p:cBhvr>
                                        <p:cTn id="379" dur="indefinite"/>
                                        <p:tgtEl>
                                          <p:spTgt spid="21"/>
                                        </p:tgtEl>
                                        <p:attrNameLst>
                                          <p:attrName>style.opacity</p:attrName>
                                        </p:attrNameLst>
                                      </p:cBhvr>
                                      <p:to>
                                        <p:strVal val="1"/>
                                      </p:to>
                                    </p:set>
                                    <p:animEffect filter="image" prLst="opacity: 1">
                                      <p:cBhvr rctx="IE">
                                        <p:cTn id="380" dur="indefinite"/>
                                        <p:tgtEl>
                                          <p:spTgt spid="21"/>
                                        </p:tgtEl>
                                      </p:cBhvr>
                                    </p:animEffect>
                                  </p:childTnLst>
                                </p:cTn>
                              </p:par>
                              <p:par>
                                <p:cTn id="381" presetID="9" presetClass="emph" presetSubtype="0" grpId="2" nodeType="withEffect">
                                  <p:stCondLst>
                                    <p:cond delay="0"/>
                                  </p:stCondLst>
                                  <p:childTnLst>
                                    <p:set>
                                      <p:cBhvr>
                                        <p:cTn id="382" dur="indefinite"/>
                                        <p:tgtEl>
                                          <p:spTgt spid="23"/>
                                        </p:tgtEl>
                                        <p:attrNameLst>
                                          <p:attrName>style.opacity</p:attrName>
                                        </p:attrNameLst>
                                      </p:cBhvr>
                                      <p:to>
                                        <p:strVal val="1"/>
                                      </p:to>
                                    </p:set>
                                    <p:animEffect filter="image" prLst="opacity: 1">
                                      <p:cBhvr rctx="IE">
                                        <p:cTn id="383" dur="indefinite"/>
                                        <p:tgtEl>
                                          <p:spTgt spid="23"/>
                                        </p:tgtEl>
                                      </p:cBhvr>
                                    </p:animEffect>
                                  </p:childTnLst>
                                </p:cTn>
                              </p:par>
                              <p:par>
                                <p:cTn id="384" presetID="9" presetClass="emph" presetSubtype="0" grpId="2" nodeType="withEffect">
                                  <p:stCondLst>
                                    <p:cond delay="0"/>
                                  </p:stCondLst>
                                  <p:childTnLst>
                                    <p:set>
                                      <p:cBhvr>
                                        <p:cTn id="385" dur="indefinite"/>
                                        <p:tgtEl>
                                          <p:spTgt spid="24">
                                            <p:txEl>
                                              <p:pRg st="0" end="0"/>
                                            </p:txEl>
                                          </p:spTgt>
                                        </p:tgtEl>
                                        <p:attrNameLst>
                                          <p:attrName>style.opacity</p:attrName>
                                        </p:attrNameLst>
                                      </p:cBhvr>
                                      <p:to>
                                        <p:strVal val="1"/>
                                      </p:to>
                                    </p:set>
                                    <p:animEffect filter="image" prLst="opacity: 1">
                                      <p:cBhvr rctx="IE">
                                        <p:cTn id="386" dur="indefinite"/>
                                        <p:tgtEl>
                                          <p:spTgt spid="24">
                                            <p:txEl>
                                              <p:pRg st="0" end="0"/>
                                            </p:txEl>
                                          </p:spTgt>
                                        </p:tgtEl>
                                      </p:cBhvr>
                                    </p:animEffect>
                                  </p:childTnLst>
                                </p:cTn>
                              </p:par>
                              <p:par>
                                <p:cTn id="387" presetID="9" presetClass="emph" presetSubtype="0" grpId="2" nodeType="withEffect">
                                  <p:stCondLst>
                                    <p:cond delay="0"/>
                                  </p:stCondLst>
                                  <p:childTnLst>
                                    <p:set>
                                      <p:cBhvr>
                                        <p:cTn id="388" dur="indefinite"/>
                                        <p:tgtEl>
                                          <p:spTgt spid="25">
                                            <p:txEl>
                                              <p:pRg st="0" end="0"/>
                                            </p:txEl>
                                          </p:spTgt>
                                        </p:tgtEl>
                                        <p:attrNameLst>
                                          <p:attrName>style.opacity</p:attrName>
                                        </p:attrNameLst>
                                      </p:cBhvr>
                                      <p:to>
                                        <p:strVal val="1"/>
                                      </p:to>
                                    </p:set>
                                    <p:animEffect filter="image" prLst="opacity: 1">
                                      <p:cBhvr rctx="IE">
                                        <p:cTn id="389" dur="indefinite"/>
                                        <p:tgtEl>
                                          <p:spTgt spid="25">
                                            <p:txEl>
                                              <p:pRg st="0" end="0"/>
                                            </p:txEl>
                                          </p:spTgt>
                                        </p:tgtEl>
                                      </p:cBhvr>
                                    </p:animEffect>
                                  </p:childTnLst>
                                </p:cTn>
                              </p:par>
                              <p:par>
                                <p:cTn id="390" presetID="9" presetClass="emph" presetSubtype="0" grpId="2" nodeType="withEffect">
                                  <p:stCondLst>
                                    <p:cond delay="0"/>
                                  </p:stCondLst>
                                  <p:childTnLst>
                                    <p:set>
                                      <p:cBhvr>
                                        <p:cTn id="391" dur="indefinite"/>
                                        <p:tgtEl>
                                          <p:spTgt spid="26">
                                            <p:txEl>
                                              <p:pRg st="0" end="0"/>
                                            </p:txEl>
                                          </p:spTgt>
                                        </p:tgtEl>
                                        <p:attrNameLst>
                                          <p:attrName>style.opacity</p:attrName>
                                        </p:attrNameLst>
                                      </p:cBhvr>
                                      <p:to>
                                        <p:strVal val="1"/>
                                      </p:to>
                                    </p:set>
                                    <p:animEffect filter="image" prLst="opacity: 1">
                                      <p:cBhvr rctx="IE">
                                        <p:cTn id="392" dur="indefinite"/>
                                        <p:tgtEl>
                                          <p:spTgt spid="26">
                                            <p:txEl>
                                              <p:pRg st="0" end="0"/>
                                            </p:txEl>
                                          </p:spTgt>
                                        </p:tgtEl>
                                      </p:cBhvr>
                                    </p:animEffect>
                                  </p:childTnLst>
                                </p:cTn>
                              </p:par>
                              <p:par>
                                <p:cTn id="393" presetID="9" presetClass="emph" presetSubtype="0" grpId="2" nodeType="withEffect">
                                  <p:stCondLst>
                                    <p:cond delay="0"/>
                                  </p:stCondLst>
                                  <p:childTnLst>
                                    <p:set>
                                      <p:cBhvr>
                                        <p:cTn id="394" dur="indefinite"/>
                                        <p:tgtEl>
                                          <p:spTgt spid="27">
                                            <p:txEl>
                                              <p:pRg st="0" end="0"/>
                                            </p:txEl>
                                          </p:spTgt>
                                        </p:tgtEl>
                                        <p:attrNameLst>
                                          <p:attrName>style.opacity</p:attrName>
                                        </p:attrNameLst>
                                      </p:cBhvr>
                                      <p:to>
                                        <p:strVal val="1"/>
                                      </p:to>
                                    </p:set>
                                    <p:animEffect filter="image" prLst="opacity: 1">
                                      <p:cBhvr rctx="IE">
                                        <p:cTn id="395" dur="indefinite"/>
                                        <p:tgtEl>
                                          <p:spTgt spid="27">
                                            <p:txEl>
                                              <p:pRg st="0" end="0"/>
                                            </p:txEl>
                                          </p:spTgt>
                                        </p:tgtEl>
                                      </p:cBhvr>
                                    </p:animEffect>
                                  </p:childTnLst>
                                </p:cTn>
                              </p:par>
                              <p:par>
                                <p:cTn id="396" presetID="9" presetClass="emph" presetSubtype="0" nodeType="withEffect">
                                  <p:stCondLst>
                                    <p:cond delay="0"/>
                                  </p:stCondLst>
                                  <p:childTnLst>
                                    <p:set>
                                      <p:cBhvr>
                                        <p:cTn id="397" dur="indefinite"/>
                                        <p:tgtEl>
                                          <p:spTgt spid="126"/>
                                        </p:tgtEl>
                                        <p:attrNameLst>
                                          <p:attrName>style.opacity</p:attrName>
                                        </p:attrNameLst>
                                      </p:cBhvr>
                                      <p:to>
                                        <p:strVal val="1"/>
                                      </p:to>
                                    </p:set>
                                    <p:animEffect filter="image" prLst="opacity: 1">
                                      <p:cBhvr rctx="IE">
                                        <p:cTn id="398" dur="indefinite"/>
                                        <p:tgtEl>
                                          <p:spTgt spid="126"/>
                                        </p:tgtEl>
                                      </p:cBhvr>
                                    </p:animEffect>
                                  </p:childTnLst>
                                </p:cTn>
                              </p:par>
                              <p:par>
                                <p:cTn id="399" presetID="9" presetClass="emph" presetSubtype="0" nodeType="withEffect">
                                  <p:stCondLst>
                                    <p:cond delay="0"/>
                                  </p:stCondLst>
                                  <p:childTnLst>
                                    <p:set>
                                      <p:cBhvr>
                                        <p:cTn id="400" dur="indefinite"/>
                                        <p:tgtEl>
                                          <p:spTgt spid="136"/>
                                        </p:tgtEl>
                                        <p:attrNameLst>
                                          <p:attrName>style.opacity</p:attrName>
                                        </p:attrNameLst>
                                      </p:cBhvr>
                                      <p:to>
                                        <p:strVal val="1"/>
                                      </p:to>
                                    </p:set>
                                    <p:animEffect filter="image" prLst="opacity: 1">
                                      <p:cBhvr rctx="IE">
                                        <p:cTn id="401" dur="indefinite"/>
                                        <p:tgtEl>
                                          <p:spTgt spid="136"/>
                                        </p:tgtEl>
                                      </p:cBhvr>
                                    </p:animEffect>
                                  </p:childTnLst>
                                </p:cTn>
                              </p:par>
                              <p:par>
                                <p:cTn id="402" presetID="9" presetClass="emph" presetSubtype="0" nodeType="withEffect">
                                  <p:stCondLst>
                                    <p:cond delay="0"/>
                                  </p:stCondLst>
                                  <p:childTnLst>
                                    <p:set>
                                      <p:cBhvr>
                                        <p:cTn id="403" dur="indefinite"/>
                                        <p:tgtEl>
                                          <p:spTgt spid="139"/>
                                        </p:tgtEl>
                                        <p:attrNameLst>
                                          <p:attrName>style.opacity</p:attrName>
                                        </p:attrNameLst>
                                      </p:cBhvr>
                                      <p:to>
                                        <p:strVal val="1"/>
                                      </p:to>
                                    </p:set>
                                    <p:animEffect filter="image" prLst="opacity: 1">
                                      <p:cBhvr rctx="IE">
                                        <p:cTn id="404" dur="indefinite"/>
                                        <p:tgtEl>
                                          <p:spTgt spid="139"/>
                                        </p:tgtEl>
                                      </p:cBhvr>
                                    </p:animEffect>
                                  </p:childTnLst>
                                </p:cTn>
                              </p:par>
                              <p:par>
                                <p:cTn id="405" presetID="9" presetClass="emph" presetSubtype="0" nodeType="withEffect">
                                  <p:stCondLst>
                                    <p:cond delay="0"/>
                                  </p:stCondLst>
                                  <p:childTnLst>
                                    <p:set>
                                      <p:cBhvr>
                                        <p:cTn id="406" dur="indefinite"/>
                                        <p:tgtEl>
                                          <p:spTgt spid="158"/>
                                        </p:tgtEl>
                                        <p:attrNameLst>
                                          <p:attrName>style.opacity</p:attrName>
                                        </p:attrNameLst>
                                      </p:cBhvr>
                                      <p:to>
                                        <p:strVal val="1"/>
                                      </p:to>
                                    </p:set>
                                    <p:animEffect filter="image" prLst="opacity: 1">
                                      <p:cBhvr rctx="IE">
                                        <p:cTn id="407" dur="indefinite"/>
                                        <p:tgtEl>
                                          <p:spTgt spid="158"/>
                                        </p:tgtEl>
                                      </p:cBhvr>
                                    </p:animEffect>
                                  </p:childTnLst>
                                </p:cTn>
                              </p:par>
                              <p:par>
                                <p:cTn id="408" presetID="9" presetClass="emph" presetSubtype="0" grpId="1" nodeType="withEffect" nodePh="1">
                                  <p:stCondLst>
                                    <p:cond delay="0"/>
                                  </p:stCondLst>
                                  <p:endCondLst>
                                    <p:cond evt="begin" delay="0">
                                      <p:tn val="408"/>
                                    </p:cond>
                                  </p:endCondLst>
                                  <p:childTnLst>
                                    <p:set>
                                      <p:cBhvr>
                                        <p:cTn id="409" dur="indefinite"/>
                                        <p:tgtEl>
                                          <p:spTgt spid="171"/>
                                        </p:tgtEl>
                                        <p:attrNameLst>
                                          <p:attrName>style.opacity</p:attrName>
                                        </p:attrNameLst>
                                      </p:cBhvr>
                                      <p:to>
                                        <p:strVal val="1"/>
                                      </p:to>
                                    </p:set>
                                    <p:animEffect filter="image" prLst="opacity: 1">
                                      <p:cBhvr rctx="IE">
                                        <p:cTn id="410" dur="indefinite"/>
                                        <p:tgtEl>
                                          <p:spTgt spid="171"/>
                                        </p:tgtEl>
                                      </p:cBhvr>
                                    </p:animEffect>
                                  </p:childTnLst>
                                </p:cTn>
                              </p:par>
                              <p:par>
                                <p:cTn id="411" presetID="9" presetClass="emph" presetSubtype="0" grpId="0" nodeType="withEffect" nodePh="1">
                                  <p:stCondLst>
                                    <p:cond delay="0"/>
                                  </p:stCondLst>
                                  <p:endCondLst>
                                    <p:cond evt="begin" delay="0">
                                      <p:tn val="411"/>
                                    </p:cond>
                                  </p:endCondLst>
                                  <p:childTnLst>
                                    <p:set>
                                      <p:cBhvr>
                                        <p:cTn id="412" dur="indefinite"/>
                                        <p:tgtEl>
                                          <p:spTgt spid="172"/>
                                        </p:tgtEl>
                                        <p:attrNameLst>
                                          <p:attrName>style.opacity</p:attrName>
                                        </p:attrNameLst>
                                      </p:cBhvr>
                                      <p:to>
                                        <p:strVal val="1"/>
                                      </p:to>
                                    </p:set>
                                    <p:animEffect filter="image" prLst="opacity: 1">
                                      <p:cBhvr rctx="IE">
                                        <p:cTn id="413" dur="indefinite"/>
                                        <p:tgtEl>
                                          <p:spTgt spid="1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4" grpId="0" animBg="1"/>
      <p:bldP spid="124" grpId="1" animBg="1"/>
      <p:bldP spid="124" grpId="2" animBg="1"/>
      <p:bldP spid="125" grpId="0" animBg="1"/>
      <p:bldP spid="125" grpId="1" animBg="1"/>
      <p:bldP spid="125" grpId="2" animBg="1"/>
      <p:bldP spid="163" grpId="0" animBg="1"/>
      <p:bldP spid="163" grpId="1" animBg="1"/>
      <p:bldP spid="163" grpId="2" animBg="1"/>
      <p:bldP spid="164" grpId="0" animBg="1"/>
      <p:bldP spid="164" grpId="1" animBg="1"/>
      <p:bldP spid="164" grpId="2" animBg="1"/>
      <p:bldP spid="165" grpId="0" animBg="1"/>
      <p:bldP spid="175" grpId="0" animBg="1"/>
      <p:bldP spid="175" grpId="1" animBg="1"/>
      <p:bldP spid="175" grpId="2" animBg="1"/>
      <p:bldP spid="176" grpId="0" animBg="1"/>
      <p:bldP spid="176" grpId="1" animBg="1"/>
      <p:bldP spid="176" grpId="2" animBg="1"/>
      <p:bldP spid="177" grpId="0" animBg="1"/>
      <p:bldP spid="177" grpId="1" animBg="1"/>
      <p:bldP spid="177" grpId="2" animBg="1"/>
      <p:bldP spid="178" grpId="0" animBg="1"/>
      <p:bldP spid="178" grpId="1" animBg="1"/>
      <p:bldP spid="178" grpId="2" animBg="1"/>
      <p:bldP spid="179" grpId="0" animBg="1"/>
      <p:bldP spid="180" grpId="0" animBg="1"/>
      <p:bldP spid="180" grpId="1" animBg="1"/>
      <p:bldP spid="180" grpId="2" animBg="1"/>
      <p:bldP spid="181" grpId="0" animBg="1"/>
      <p:bldP spid="181" grpId="1" animBg="1"/>
      <p:bldP spid="181" grpId="2" animBg="1"/>
      <p:bldP spid="182" grpId="0" animBg="1"/>
      <p:bldP spid="182" grpId="1" animBg="1"/>
      <p:bldP spid="182" grpId="2" animBg="1"/>
      <p:bldP spid="183" grpId="0" animBg="1"/>
      <p:bldP spid="183" grpId="1" animBg="1"/>
      <p:bldP spid="183" grpId="2" animBg="1"/>
      <p:bldP spid="184" grpId="0" animBg="1"/>
      <p:bldP spid="10" grpId="0" build="p"/>
      <p:bldP spid="10" grpId="1" build="p"/>
      <p:bldP spid="10" grpId="2" build="p"/>
      <p:bldP spid="11" grpId="0" build="p"/>
      <p:bldP spid="11" grpId="1" build="p"/>
      <p:bldP spid="11" grpId="2" build="p"/>
      <p:bldP spid="12" grpId="0" build="p"/>
      <p:bldP spid="12" grpId="1" build="p"/>
      <p:bldP spid="12" grpId="2" build="p"/>
      <p:bldP spid="13" grpId="0" build="p"/>
      <p:bldP spid="13" grpId="1" build="p"/>
      <p:bldP spid="13" grpId="2" build="p"/>
      <p:bldP spid="14" grpId="0" build="p"/>
      <p:bldP spid="4" grpId="0" build="p"/>
      <p:bldP spid="4" grpId="1" build="p"/>
      <p:bldP spid="4" grpId="2" build="p"/>
      <p:bldP spid="5" grpId="0" build="p"/>
      <p:bldP spid="5" grpId="1" build="p"/>
      <p:bldP spid="5" grpId="2" build="p"/>
      <p:bldP spid="6" grpId="0" build="p"/>
      <p:bldP spid="6" grpId="1" build="p"/>
      <p:bldP spid="6" grpId="2" build="p"/>
      <p:bldP spid="7" grpId="0" build="p"/>
      <p:bldP spid="7" grpId="1" build="p"/>
      <p:bldP spid="7" grpId="2" build="p"/>
      <p:bldP spid="8" grpId="0" build="p"/>
      <p:bldP spid="9" grpId="0"/>
      <p:bldP spid="9" grpId="1"/>
      <p:bldP spid="9" grpId="2"/>
      <p:bldP spid="15" grpId="0"/>
      <p:bldP spid="15" grpId="1"/>
      <p:bldP spid="15" grpId="2"/>
      <p:bldP spid="16" grpId="0"/>
      <p:bldP spid="16" grpId="1"/>
      <p:bldP spid="16" grpId="2"/>
      <p:bldP spid="17" grpId="0"/>
      <p:bldP spid="18" grpId="0"/>
      <p:bldP spid="18" grpId="1"/>
      <p:bldP spid="18" grpId="2"/>
      <p:bldP spid="19" grpId="0"/>
      <p:bldP spid="19" grpId="1"/>
      <p:bldP spid="19" grpId="2"/>
      <p:bldP spid="20" grpId="0"/>
      <p:bldP spid="20" grpId="1"/>
      <p:bldP spid="20" grpId="2"/>
      <p:bldP spid="21" grpId="0"/>
      <p:bldP spid="21" grpId="1"/>
      <p:bldP spid="21" grpId="2"/>
      <p:bldP spid="22" grpId="0"/>
      <p:bldP spid="23" grpId="0"/>
      <p:bldP spid="23" grpId="1"/>
      <p:bldP spid="23" grpId="2"/>
      <p:bldP spid="24" grpId="0" build="p"/>
      <p:bldP spid="24" grpId="1" build="p"/>
      <p:bldP spid="24" grpId="2" build="p"/>
      <p:bldP spid="25" grpId="0" build="p"/>
      <p:bldP spid="25" grpId="1" build="p"/>
      <p:bldP spid="25" grpId="2" build="p"/>
      <p:bldP spid="26" grpId="0" build="p"/>
      <p:bldP spid="26" grpId="1" build="p"/>
      <p:bldP spid="26" grpId="2" build="p"/>
      <p:bldP spid="27" grpId="0" build="p"/>
      <p:bldP spid="27" grpId="1" build="p"/>
      <p:bldP spid="27" grpId="2" build="p"/>
      <p:bldP spid="28" grpId="0" build="p"/>
      <p:bldP spid="171" grpId="0"/>
      <p:bldP spid="171" grpId="1"/>
      <p:bldP spid="17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4599F8-DA26-4DA2-BD3B-D3D820834660}"/>
              </a:ext>
            </a:extLst>
          </p:cNvPr>
          <p:cNvSpPr>
            <a:spLocks noGrp="1"/>
          </p:cNvSpPr>
          <p:nvPr>
            <p:ph type="title"/>
          </p:nvPr>
        </p:nvSpPr>
        <p:spPr>
          <a:xfrm>
            <a:off x="358887" y="2943438"/>
            <a:ext cx="9859116" cy="1225150"/>
          </a:xfrm>
        </p:spPr>
        <p:txBody>
          <a:bodyPr/>
          <a:lstStyle/>
          <a:p>
            <a:r>
              <a:rPr lang="en-US" dirty="0"/>
              <a:t>Business Model, Roadmap &amp; Sales Guidance</a:t>
            </a:r>
          </a:p>
        </p:txBody>
      </p:sp>
    </p:spTree>
    <p:extLst>
      <p:ext uri="{BB962C8B-B14F-4D97-AF65-F5344CB8AC3E}">
        <p14:creationId xmlns:p14="http://schemas.microsoft.com/office/powerpoint/2010/main" val="322635343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Shape 59"/>
          <p:cNvSpPr txBox="1">
            <a:spLocks/>
          </p:cNvSpPr>
          <p:nvPr/>
        </p:nvSpPr>
        <p:spPr>
          <a:xfrm>
            <a:off x="385119" y="236987"/>
            <a:ext cx="11461739" cy="733974"/>
          </a:xfrm>
          <a:prstGeom prst="rect">
            <a:avLst/>
          </a:prstGeom>
        </p:spPr>
        <p:txBody>
          <a:bodyPr vert="horz" lIns="121900" tIns="121900" rIns="121900" bIns="121900" rtlCol="0" anchor="t" anchorCtr="0">
            <a:noAutofit/>
          </a:bodyPr>
          <a:lstStyle>
            <a:lvl1pPr algn="l" defTabSz="914400" rtl="0" eaLnBrk="1" latinLnBrk="0" hangingPunct="1">
              <a:lnSpc>
                <a:spcPct val="85000"/>
              </a:lnSpc>
              <a:spcBef>
                <a:spcPct val="0"/>
              </a:spcBef>
              <a:buNone/>
              <a:defRPr sz="3600" b="0" i="0" kern="1200" cap="all" spc="500" baseline="0">
                <a:solidFill>
                  <a:schemeClr val="accent1"/>
                </a:solidFill>
                <a:latin typeface="Segoe UI Light" charset="0"/>
                <a:ea typeface="Segoe UI Light" charset="0"/>
                <a:cs typeface="Segoe UI Light" charset="0"/>
              </a:defRPr>
            </a:lvl1pPr>
          </a:lstStyle>
          <a:p>
            <a:pPr marL="0" marR="0" lvl="0" indent="0" algn="l" defTabSz="914400" rtl="0" eaLnBrk="1" fontAlgn="auto" latinLnBrk="0" hangingPunct="1">
              <a:lnSpc>
                <a:spcPct val="85000"/>
              </a:lnSpc>
              <a:spcBef>
                <a:spcPct val="0"/>
              </a:spcBef>
              <a:spcAft>
                <a:spcPts val="0"/>
              </a:spcAft>
              <a:buClrTx/>
              <a:buSzTx/>
              <a:buFontTx/>
              <a:buNone/>
              <a:tabLst/>
              <a:defRPr/>
            </a:pPr>
            <a:r>
              <a:rPr kumimoji="0" lang="en-US" sz="4400" b="0" i="0" u="none" strike="noStrike" kern="1200" cap="none" spc="0" normalizeH="0" baseline="0" noProof="0" dirty="0">
                <a:ln>
                  <a:noFill/>
                </a:ln>
                <a:solidFill>
                  <a:srgbClr val="0078D6"/>
                </a:solidFill>
                <a:effectLst/>
                <a:uLnTx/>
                <a:uFillTx/>
                <a:latin typeface="Segoe UI" panose="020B0502040204020203" pitchFamily="34" charset="0"/>
                <a:ea typeface="Segoe UI Semilight" charset="0"/>
                <a:cs typeface="Segoe UI" panose="020B0502040204020203" pitchFamily="34" charset="0"/>
                <a:sym typeface="Calibri"/>
              </a:rPr>
              <a:t>Pricing during P</a:t>
            </a:r>
            <a:r>
              <a:rPr kumimoji="0" lang="en-US" sz="4400" b="0" i="0" u="none" strike="noStrike" kern="1200" cap="none" spc="0" normalizeH="0" baseline="0" noProof="0" dirty="0" err="1">
                <a:ln>
                  <a:noFill/>
                </a:ln>
                <a:solidFill>
                  <a:srgbClr val="0078D6"/>
                </a:solidFill>
                <a:effectLst/>
                <a:uLnTx/>
                <a:uFillTx/>
                <a:latin typeface="Segoe UI" panose="020B0502040204020203" pitchFamily="34" charset="0"/>
                <a:ea typeface="Segoe UI Semilight" charset="0"/>
                <a:cs typeface="Segoe UI" panose="020B0502040204020203" pitchFamily="34" charset="0"/>
                <a:sym typeface="Calibri"/>
              </a:rPr>
              <a:t>ublic</a:t>
            </a:r>
            <a:r>
              <a:rPr kumimoji="0" lang="en-US" sz="4400" b="0" i="0" u="none" strike="noStrike" kern="1200" cap="none" spc="0" normalizeH="0" baseline="0" noProof="0" dirty="0">
                <a:ln>
                  <a:noFill/>
                </a:ln>
                <a:solidFill>
                  <a:srgbClr val="0078D6"/>
                </a:solidFill>
                <a:effectLst/>
                <a:uLnTx/>
                <a:uFillTx/>
                <a:latin typeface="Segoe UI" panose="020B0502040204020203" pitchFamily="34" charset="0"/>
                <a:ea typeface="Segoe UI Semilight" charset="0"/>
                <a:cs typeface="Segoe UI" panose="020B0502040204020203" pitchFamily="34" charset="0"/>
                <a:sym typeface="Calibri"/>
              </a:rPr>
              <a:t> Preview &amp; GA</a:t>
            </a:r>
            <a:endParaRPr kumimoji="0" lang="en-US" sz="4000" b="0" i="0" u="none" strike="noStrike" kern="1200" cap="none" spc="0" normalizeH="0" baseline="0" noProof="0" dirty="0">
              <a:ln>
                <a:noFill/>
              </a:ln>
              <a:solidFill>
                <a:srgbClr val="0078D6"/>
              </a:solidFill>
              <a:effectLst/>
              <a:uLnTx/>
              <a:uFillTx/>
              <a:latin typeface="Segoe UI" panose="020B0502040204020203" pitchFamily="34" charset="0"/>
              <a:ea typeface="Segoe UI Semilight" charset="0"/>
              <a:cs typeface="Segoe UI" panose="020B0502040204020203" pitchFamily="34" charset="0"/>
              <a:sym typeface="Calibri"/>
            </a:endParaRPr>
          </a:p>
        </p:txBody>
      </p:sp>
      <p:graphicFrame>
        <p:nvGraphicFramePr>
          <p:cNvPr id="3" name="Table 2"/>
          <p:cNvGraphicFramePr>
            <a:graphicFrameLocks noGrp="1"/>
          </p:cNvGraphicFramePr>
          <p:nvPr>
            <p:extLst/>
          </p:nvPr>
        </p:nvGraphicFramePr>
        <p:xfrm>
          <a:off x="523711" y="1206543"/>
          <a:ext cx="9194030" cy="2193575"/>
        </p:xfrm>
        <a:graphic>
          <a:graphicData uri="http://schemas.openxmlformats.org/drawingml/2006/table">
            <a:tbl>
              <a:tblPr firstRow="1" bandRow="1">
                <a:tableStyleId>{5C22544A-7EE6-4342-B048-85BDC9FD1C3A}</a:tableStyleId>
              </a:tblPr>
              <a:tblGrid>
                <a:gridCol w="1729295">
                  <a:extLst>
                    <a:ext uri="{9D8B030D-6E8A-4147-A177-3AD203B41FA5}">
                      <a16:colId xmlns:a16="http://schemas.microsoft.com/office/drawing/2014/main" val="20000"/>
                    </a:ext>
                  </a:extLst>
                </a:gridCol>
                <a:gridCol w="3553905">
                  <a:extLst>
                    <a:ext uri="{9D8B030D-6E8A-4147-A177-3AD203B41FA5}">
                      <a16:colId xmlns:a16="http://schemas.microsoft.com/office/drawing/2014/main" val="20001"/>
                    </a:ext>
                  </a:extLst>
                </a:gridCol>
                <a:gridCol w="3910830">
                  <a:extLst>
                    <a:ext uri="{9D8B030D-6E8A-4147-A177-3AD203B41FA5}">
                      <a16:colId xmlns:a16="http://schemas.microsoft.com/office/drawing/2014/main" val="20002"/>
                    </a:ext>
                  </a:extLst>
                </a:gridCol>
              </a:tblGrid>
              <a:tr h="353706">
                <a:tc>
                  <a:txBody>
                    <a:bodyPr/>
                    <a:lstStyle/>
                    <a:p>
                      <a:r>
                        <a:rPr lang="en-US" sz="1600" b="1" i="0" spc="0" baseline="0" dirty="0">
                          <a:latin typeface="Segoe UI Semibold" charset="0"/>
                          <a:ea typeface="Segoe UI Semibold" charset="0"/>
                          <a:cs typeface="Segoe UI Semibold" charset="0"/>
                        </a:rPr>
                        <a:t>Release</a:t>
                      </a:r>
                    </a:p>
                  </a:txBody>
                  <a:tcPr anchor="ctr">
                    <a:lnL w="12700" cap="flat" cmpd="sng" algn="ctr">
                      <a:solidFill>
                        <a:schemeClr val="accent1"/>
                      </a:solidFill>
                      <a:prstDash val="solid"/>
                      <a:round/>
                      <a:headEnd type="none" w="med" len="med"/>
                      <a:tailEnd type="none" w="med" len="med"/>
                    </a:lnL>
                    <a:lnT w="12700" cap="flat" cmpd="sng" algn="ctr">
                      <a:solidFill>
                        <a:schemeClr val="accent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US" sz="1600" b="1" i="0" spc="0" baseline="0" dirty="0">
                          <a:latin typeface="Segoe UI Semibold" charset="0"/>
                          <a:ea typeface="Segoe UI Semibold" charset="0"/>
                          <a:cs typeface="Segoe UI Semibold" charset="0"/>
                        </a:rPr>
                        <a:t>Standard</a:t>
                      </a:r>
                    </a:p>
                  </a:txBody>
                  <a:tcPr anchor="ctr">
                    <a:lnT w="12700" cap="flat" cmpd="sng" algn="ctr">
                      <a:solidFill>
                        <a:schemeClr val="accent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US" sz="1600" b="1" i="0" spc="0" baseline="0" dirty="0">
                          <a:latin typeface="Segoe UI Semibold" charset="0"/>
                          <a:ea typeface="Segoe UI Semibold" charset="0"/>
                          <a:cs typeface="Segoe UI Semibold" charset="0"/>
                        </a:rPr>
                        <a:t>Premium</a:t>
                      </a:r>
                    </a:p>
                  </a:txBody>
                  <a:tcPr anchor="ctr">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0000"/>
                  </a:ext>
                </a:extLst>
              </a:tr>
              <a:tr h="1839869">
                <a:tc>
                  <a:txBody>
                    <a:bodyPr/>
                    <a:lstStyle/>
                    <a:p>
                      <a:pPr marL="0" marR="0" indent="0" algn="l" defTabSz="914400" rtl="0" eaLnBrk="1" fontAlgn="auto" latinLnBrk="0" hangingPunct="1">
                        <a:lnSpc>
                          <a:spcPct val="100000"/>
                        </a:lnSpc>
                        <a:spcBef>
                          <a:spcPts val="0"/>
                        </a:spcBef>
                        <a:spcAft>
                          <a:spcPts val="600"/>
                        </a:spcAft>
                        <a:buClrTx/>
                        <a:buSzTx/>
                        <a:buFontTx/>
                        <a:buNone/>
                        <a:tabLst/>
                        <a:defRPr/>
                      </a:pPr>
                      <a:r>
                        <a:rPr lang="en-US" sz="1200" b="0" i="0" spc="0" dirty="0">
                          <a:solidFill>
                            <a:schemeClr val="tx1"/>
                          </a:solidFill>
                          <a:latin typeface="Segoe UI Semilight" charset="0"/>
                          <a:ea typeface="Segoe UI Semilight" charset="0"/>
                          <a:cs typeface="Segoe UI Semilight" charset="0"/>
                        </a:rPr>
                        <a:t>During </a:t>
                      </a:r>
                      <a:r>
                        <a:rPr lang="en" sz="1200" b="0" i="0" spc="0" dirty="0">
                          <a:solidFill>
                            <a:schemeClr val="tx1"/>
                          </a:solidFill>
                          <a:latin typeface="Segoe UI Semilight" charset="0"/>
                          <a:ea typeface="Segoe UI Semilight" charset="0"/>
                          <a:cs typeface="Segoe UI Semilight" charset="0"/>
                        </a:rPr>
                        <a:t>public </a:t>
                      </a:r>
                      <a:r>
                        <a:rPr lang="en-US" sz="1200" b="0" i="0" spc="0" dirty="0">
                          <a:solidFill>
                            <a:schemeClr val="tx1"/>
                          </a:solidFill>
                          <a:latin typeface="Segoe UI Semilight" charset="0"/>
                          <a:ea typeface="Segoe UI Semilight" charset="0"/>
                          <a:cs typeface="Segoe UI Semilight" charset="0"/>
                        </a:rPr>
                        <a:t>p</a:t>
                      </a:r>
                      <a:r>
                        <a:rPr lang="en" sz="1200" b="0" i="0" spc="0" dirty="0">
                          <a:solidFill>
                            <a:schemeClr val="tx1"/>
                          </a:solidFill>
                          <a:latin typeface="Segoe UI Semilight" charset="0"/>
                          <a:ea typeface="Segoe UI Semilight" charset="0"/>
                          <a:cs typeface="Segoe UI Semilight" charset="0"/>
                        </a:rPr>
                        <a:t>review</a:t>
                      </a:r>
                    </a:p>
                    <a:p>
                      <a:pPr marL="0" marR="0" indent="0" algn="l" defTabSz="914400" rtl="0" eaLnBrk="1" fontAlgn="auto" latinLnBrk="0" hangingPunct="1">
                        <a:lnSpc>
                          <a:spcPct val="100000"/>
                        </a:lnSpc>
                        <a:spcBef>
                          <a:spcPts val="0"/>
                        </a:spcBef>
                        <a:spcAft>
                          <a:spcPts val="600"/>
                        </a:spcAft>
                        <a:buClrTx/>
                        <a:buSzTx/>
                        <a:buFontTx/>
                        <a:buNone/>
                        <a:tabLst/>
                        <a:defRPr/>
                      </a:pPr>
                      <a:r>
                        <a:rPr lang="en" sz="1200" b="0" i="0" spc="0" dirty="0">
                          <a:solidFill>
                            <a:schemeClr val="tx1"/>
                          </a:solidFill>
                          <a:latin typeface="Segoe UI Semilight" charset="0"/>
                          <a:ea typeface="Segoe UI Semilight" charset="0"/>
                          <a:cs typeface="Segoe UI Semilight" charset="0"/>
                        </a:rPr>
                        <a:t> </a:t>
                      </a:r>
                      <a:br>
                        <a:rPr lang="en" sz="1200" b="0" i="0" spc="0" dirty="0">
                          <a:solidFill>
                            <a:schemeClr val="tx1"/>
                          </a:solidFill>
                          <a:latin typeface="Segoe UI Semilight" charset="0"/>
                          <a:ea typeface="Segoe UI Semilight" charset="0"/>
                          <a:cs typeface="Segoe UI Semilight" charset="0"/>
                        </a:rPr>
                      </a:br>
                      <a:endParaRPr lang="en-US" sz="1200" b="0" i="0" spc="0" dirty="0">
                        <a:latin typeface="Segoe UI Semilight" charset="0"/>
                        <a:ea typeface="Segoe UI Semilight" charset="0"/>
                        <a:cs typeface="Segoe UI Semilight" charset="0"/>
                      </a:endParaRPr>
                    </a:p>
                  </a:txBody>
                  <a:tcP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4"/>
                      </a:solidFill>
                      <a:prstDash val="solid"/>
                      <a:round/>
                      <a:headEnd type="none" w="med" len="med"/>
                      <a:tailEnd type="none" w="med" len="med"/>
                    </a:lnB>
                    <a:noFill/>
                  </a:tcPr>
                </a:tc>
                <a:tc>
                  <a:txBody>
                    <a:bodyPr/>
                    <a:lstStyle/>
                    <a:p>
                      <a:pPr marL="7938" indent="0">
                        <a:lnSpc>
                          <a:spcPct val="100000"/>
                        </a:lnSpc>
                        <a:spcAft>
                          <a:spcPts val="600"/>
                        </a:spcAft>
                        <a:buClr>
                          <a:schemeClr val="dk1"/>
                        </a:buClr>
                        <a:buNone/>
                        <a:tabLst/>
                      </a:pPr>
                      <a:r>
                        <a:rPr lang="en-US" sz="1200" b="0" i="0" spc="0" dirty="0">
                          <a:solidFill>
                            <a:schemeClr val="tx1"/>
                          </a:solidFill>
                          <a:latin typeface="Segoe UI Semilight" charset="0"/>
                          <a:ea typeface="Segoe UI Semilight" charset="0"/>
                          <a:cs typeface="Segoe UI Semilight" charset="0"/>
                        </a:rPr>
                        <a:t>Data analytics: </a:t>
                      </a:r>
                      <a:r>
                        <a:rPr lang="en-US" sz="1200" b="0" i="0" spc="0" baseline="0" dirty="0">
                          <a:solidFill>
                            <a:schemeClr val="tx1"/>
                          </a:solidFill>
                          <a:latin typeface="Segoe UI Semilight" charset="0"/>
                          <a:ea typeface="Segoe UI Semilight" charset="0"/>
                          <a:cs typeface="Segoe UI Semilight" charset="0"/>
                        </a:rPr>
                        <a:t>         </a:t>
                      </a:r>
                      <a:r>
                        <a:rPr lang="en-US" sz="1200" b="0" i="0" spc="0" dirty="0">
                          <a:solidFill>
                            <a:schemeClr val="tx1"/>
                          </a:solidFill>
                          <a:latin typeface="Segoe UI Semilight" charset="0"/>
                          <a:ea typeface="Segoe UI Semilight" charset="0"/>
                          <a:cs typeface="Segoe UI Semilight" charset="0"/>
                        </a:rPr>
                        <a:t>  $0.20/DBU/</a:t>
                      </a:r>
                      <a:r>
                        <a:rPr lang="en-US" sz="1200" b="0" i="0" spc="0" dirty="0" err="1">
                          <a:solidFill>
                            <a:schemeClr val="tx1"/>
                          </a:solidFill>
                          <a:latin typeface="Segoe UI Semilight" charset="0"/>
                          <a:ea typeface="Segoe UI Semilight" charset="0"/>
                          <a:cs typeface="Segoe UI Semilight" charset="0"/>
                        </a:rPr>
                        <a:t>hr</a:t>
                      </a:r>
                      <a:r>
                        <a:rPr lang="en-US" sz="1200" b="0" i="0" spc="0" dirty="0">
                          <a:solidFill>
                            <a:schemeClr val="tx1"/>
                          </a:solidFill>
                          <a:latin typeface="Segoe UI Semilight" charset="0"/>
                          <a:ea typeface="Segoe UI Semilight" charset="0"/>
                          <a:cs typeface="Segoe UI Semilight" charset="0"/>
                        </a:rPr>
                        <a:t> + VM</a:t>
                      </a:r>
                    </a:p>
                    <a:p>
                      <a:pPr marL="7938" indent="0">
                        <a:lnSpc>
                          <a:spcPct val="100000"/>
                        </a:lnSpc>
                        <a:spcAft>
                          <a:spcPts val="600"/>
                        </a:spcAft>
                        <a:buClr>
                          <a:schemeClr val="dk1"/>
                        </a:buClr>
                        <a:buNone/>
                        <a:tabLst/>
                      </a:pPr>
                      <a:r>
                        <a:rPr lang="en-US" sz="1200" b="0" i="0" spc="0" dirty="0">
                          <a:solidFill>
                            <a:schemeClr val="tx1"/>
                          </a:solidFill>
                          <a:latin typeface="Segoe UI Semilight" charset="0"/>
                          <a:ea typeface="Segoe UI Semilight" charset="0"/>
                          <a:cs typeface="Segoe UI Semilight" charset="0"/>
                        </a:rPr>
                        <a:t>Data engineering: </a:t>
                      </a:r>
                      <a:r>
                        <a:rPr lang="en-US" sz="1200" b="0" i="0" spc="0" baseline="0" dirty="0">
                          <a:solidFill>
                            <a:schemeClr val="tx1"/>
                          </a:solidFill>
                          <a:latin typeface="Segoe UI Semilight" charset="0"/>
                          <a:ea typeface="Segoe UI Semilight" charset="0"/>
                          <a:cs typeface="Segoe UI Semilight" charset="0"/>
                        </a:rPr>
                        <a:t>       </a:t>
                      </a:r>
                      <a:r>
                        <a:rPr lang="en-US" sz="1200" b="0" i="0" spc="0" dirty="0">
                          <a:solidFill>
                            <a:schemeClr val="tx1"/>
                          </a:solidFill>
                          <a:latin typeface="Segoe UI Semilight" charset="0"/>
                          <a:ea typeface="Segoe UI Semilight" charset="0"/>
                          <a:cs typeface="Segoe UI Semilight" charset="0"/>
                        </a:rPr>
                        <a:t>$0.10/DBU/</a:t>
                      </a:r>
                      <a:r>
                        <a:rPr lang="en-US" sz="1200" b="0" i="0" spc="0" dirty="0" err="1">
                          <a:solidFill>
                            <a:schemeClr val="tx1"/>
                          </a:solidFill>
                          <a:latin typeface="Segoe UI Semilight" charset="0"/>
                          <a:ea typeface="Segoe UI Semilight" charset="0"/>
                          <a:cs typeface="Segoe UI Semilight" charset="0"/>
                        </a:rPr>
                        <a:t>hr</a:t>
                      </a:r>
                      <a:r>
                        <a:rPr lang="en-US" sz="1200" b="0" i="0" spc="0" dirty="0">
                          <a:solidFill>
                            <a:schemeClr val="tx1"/>
                          </a:solidFill>
                          <a:latin typeface="Segoe UI Semilight" charset="0"/>
                          <a:ea typeface="Segoe UI Semilight" charset="0"/>
                          <a:cs typeface="Segoe UI Semilight" charset="0"/>
                        </a:rPr>
                        <a:t> + VM</a:t>
                      </a:r>
                    </a:p>
                    <a:p>
                      <a:pPr marL="7938" indent="0">
                        <a:lnSpc>
                          <a:spcPct val="100000"/>
                        </a:lnSpc>
                        <a:spcAft>
                          <a:spcPts val="600"/>
                        </a:spcAft>
                        <a:buClr>
                          <a:schemeClr val="dk1"/>
                        </a:buClr>
                        <a:buNone/>
                        <a:tabLst/>
                      </a:pPr>
                      <a:br>
                        <a:rPr lang="en-US" sz="1200" b="0" i="0" spc="0" dirty="0">
                          <a:solidFill>
                            <a:schemeClr val="tx1"/>
                          </a:solidFill>
                          <a:latin typeface="Segoe UI Semilight" charset="0"/>
                          <a:ea typeface="Segoe UI Semilight" charset="0"/>
                          <a:cs typeface="Segoe UI Semilight" charset="0"/>
                        </a:rPr>
                      </a:br>
                      <a:r>
                        <a:rPr lang="en-US" sz="1200" b="1" i="0" spc="0" dirty="0">
                          <a:solidFill>
                            <a:schemeClr val="tx1"/>
                          </a:solidFill>
                          <a:latin typeface="Segoe UI Semibold" charset="0"/>
                          <a:ea typeface="Segoe UI Semibold" charset="0"/>
                          <a:cs typeface="Segoe UI Semibold" charset="0"/>
                        </a:rPr>
                        <a:t>Includes: </a:t>
                      </a:r>
                    </a:p>
                    <a:p>
                      <a:pPr marL="7938" indent="0">
                        <a:lnSpc>
                          <a:spcPct val="100000"/>
                        </a:lnSpc>
                        <a:spcAft>
                          <a:spcPts val="600"/>
                        </a:spcAft>
                        <a:buClr>
                          <a:schemeClr val="dk1"/>
                        </a:buClr>
                        <a:buNone/>
                        <a:tabLst/>
                      </a:pPr>
                      <a:r>
                        <a:rPr lang="en-US" sz="1200" b="0" i="0" spc="0" dirty="0">
                          <a:solidFill>
                            <a:schemeClr val="tx1"/>
                          </a:solidFill>
                          <a:latin typeface="Segoe UI Semilight" charset="0"/>
                          <a:ea typeface="Segoe UI Semilight" charset="0"/>
                          <a:cs typeface="Segoe UI Semilight" charset="0"/>
                        </a:rPr>
                        <a:t>AAD Integration; Data Connectors (Blob Storage, Data Lake, SQL DW, Cosmos DB), HDI Kafka</a:t>
                      </a:r>
                    </a:p>
                    <a:p>
                      <a:pPr>
                        <a:lnSpc>
                          <a:spcPct val="100000"/>
                        </a:lnSpc>
                        <a:spcAft>
                          <a:spcPts val="600"/>
                        </a:spcAft>
                      </a:pPr>
                      <a:endParaRPr lang="en-US" sz="1200" b="0" i="0" spc="0" dirty="0">
                        <a:latin typeface="Segoe UI Semilight" charset="0"/>
                        <a:ea typeface="Segoe UI Semilight" charset="0"/>
                        <a:cs typeface="Segoe UI Semilight" charset="0"/>
                      </a:endParaRPr>
                    </a:p>
                  </a:txBody>
                  <a:tcP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4"/>
                      </a:solidFill>
                      <a:prstDash val="solid"/>
                      <a:round/>
                      <a:headEnd type="none" w="med" len="med"/>
                      <a:tailEnd type="none" w="med" len="med"/>
                    </a:lnB>
                    <a:noFill/>
                  </a:tcPr>
                </a:tc>
                <a:tc>
                  <a:txBody>
                    <a:bodyPr/>
                    <a:lstStyle/>
                    <a:p>
                      <a:pPr marL="7938" indent="0">
                        <a:lnSpc>
                          <a:spcPct val="100000"/>
                        </a:lnSpc>
                        <a:spcAft>
                          <a:spcPts val="600"/>
                        </a:spcAft>
                        <a:buClr>
                          <a:schemeClr val="dk1"/>
                        </a:buClr>
                        <a:buNone/>
                        <a:tabLst/>
                      </a:pPr>
                      <a:r>
                        <a:rPr lang="en-US" sz="1200" b="0" i="0" spc="0" dirty="0">
                          <a:solidFill>
                            <a:schemeClr val="tx1"/>
                          </a:solidFill>
                          <a:latin typeface="Segoe UI Semilight" charset="0"/>
                          <a:ea typeface="Segoe UI Semilight" charset="0"/>
                          <a:cs typeface="Segoe UI Semilight" charset="0"/>
                        </a:rPr>
                        <a:t>Data analytics: </a:t>
                      </a:r>
                      <a:r>
                        <a:rPr lang="en-US" sz="1200" b="0" i="0" spc="0" baseline="0" dirty="0">
                          <a:solidFill>
                            <a:schemeClr val="tx1"/>
                          </a:solidFill>
                          <a:latin typeface="Segoe UI Semilight" charset="0"/>
                          <a:ea typeface="Segoe UI Semilight" charset="0"/>
                          <a:cs typeface="Segoe UI Semilight" charset="0"/>
                        </a:rPr>
                        <a:t>                </a:t>
                      </a:r>
                      <a:r>
                        <a:rPr lang="en-US" sz="1200" b="0" i="0" spc="0" dirty="0">
                          <a:solidFill>
                            <a:schemeClr val="tx1"/>
                          </a:solidFill>
                          <a:latin typeface="Segoe UI Semilight" charset="0"/>
                          <a:ea typeface="Segoe UI Semilight" charset="0"/>
                          <a:cs typeface="Segoe UI Semilight" charset="0"/>
                        </a:rPr>
                        <a:t>$0.275/DBU/</a:t>
                      </a:r>
                      <a:r>
                        <a:rPr lang="en-US" sz="1200" b="0" i="0" spc="0" dirty="0" err="1">
                          <a:solidFill>
                            <a:schemeClr val="tx1"/>
                          </a:solidFill>
                          <a:latin typeface="Segoe UI Semilight" charset="0"/>
                          <a:ea typeface="Segoe UI Semilight" charset="0"/>
                          <a:cs typeface="Segoe UI Semilight" charset="0"/>
                        </a:rPr>
                        <a:t>hr</a:t>
                      </a:r>
                      <a:r>
                        <a:rPr lang="en-US" sz="1200" b="0" i="0" spc="0" dirty="0">
                          <a:solidFill>
                            <a:schemeClr val="tx1"/>
                          </a:solidFill>
                          <a:latin typeface="Segoe UI Semilight" charset="0"/>
                          <a:ea typeface="Segoe UI Semilight" charset="0"/>
                          <a:cs typeface="Segoe UI Semilight" charset="0"/>
                        </a:rPr>
                        <a:t> + VM </a:t>
                      </a:r>
                    </a:p>
                    <a:p>
                      <a:pPr marL="7938" indent="0">
                        <a:lnSpc>
                          <a:spcPct val="100000"/>
                        </a:lnSpc>
                        <a:spcAft>
                          <a:spcPts val="600"/>
                        </a:spcAft>
                        <a:buClr>
                          <a:schemeClr val="dk1"/>
                        </a:buClr>
                        <a:buNone/>
                        <a:tabLst/>
                      </a:pPr>
                      <a:r>
                        <a:rPr lang="en-US" sz="1200" b="0" i="0" spc="0" dirty="0">
                          <a:solidFill>
                            <a:schemeClr val="tx1"/>
                          </a:solidFill>
                          <a:latin typeface="Segoe UI Semilight" charset="0"/>
                          <a:ea typeface="Segoe UI Semilight" charset="0"/>
                          <a:cs typeface="Segoe UI Semilight" charset="0"/>
                        </a:rPr>
                        <a:t>Data engineering: </a:t>
                      </a:r>
                      <a:r>
                        <a:rPr lang="en-US" sz="1200" b="0" i="0" spc="0" baseline="0" dirty="0">
                          <a:solidFill>
                            <a:schemeClr val="tx1"/>
                          </a:solidFill>
                          <a:latin typeface="Segoe UI Semilight" charset="0"/>
                          <a:ea typeface="Segoe UI Semilight" charset="0"/>
                          <a:cs typeface="Segoe UI Semilight" charset="0"/>
                        </a:rPr>
                        <a:t>            </a:t>
                      </a:r>
                      <a:r>
                        <a:rPr lang="en-US" sz="1200" b="0" i="0" spc="0" dirty="0">
                          <a:solidFill>
                            <a:schemeClr val="tx1"/>
                          </a:solidFill>
                          <a:latin typeface="Segoe UI Semilight" charset="0"/>
                          <a:ea typeface="Segoe UI Semilight" charset="0"/>
                          <a:cs typeface="Segoe UI Semilight" charset="0"/>
                        </a:rPr>
                        <a:t>$0.175/DBU/</a:t>
                      </a:r>
                      <a:r>
                        <a:rPr lang="en-US" sz="1200" b="0" i="0" spc="0" dirty="0" err="1">
                          <a:solidFill>
                            <a:schemeClr val="tx1"/>
                          </a:solidFill>
                          <a:latin typeface="Segoe UI Semilight" charset="0"/>
                          <a:ea typeface="Segoe UI Semilight" charset="0"/>
                          <a:cs typeface="Segoe UI Semilight" charset="0"/>
                        </a:rPr>
                        <a:t>hr</a:t>
                      </a:r>
                      <a:r>
                        <a:rPr lang="en-US" sz="1200" b="0" i="0" spc="0" dirty="0">
                          <a:solidFill>
                            <a:schemeClr val="tx1"/>
                          </a:solidFill>
                          <a:latin typeface="Segoe UI Semilight" charset="0"/>
                          <a:ea typeface="Segoe UI Semilight" charset="0"/>
                          <a:cs typeface="Segoe UI Semilight" charset="0"/>
                        </a:rPr>
                        <a:t> + VM</a:t>
                      </a:r>
                    </a:p>
                    <a:p>
                      <a:pPr marL="7938" indent="0">
                        <a:lnSpc>
                          <a:spcPct val="100000"/>
                        </a:lnSpc>
                        <a:spcAft>
                          <a:spcPts val="600"/>
                        </a:spcAft>
                        <a:buClr>
                          <a:schemeClr val="dk1"/>
                        </a:buClr>
                        <a:buNone/>
                        <a:tabLst/>
                      </a:pPr>
                      <a:br>
                        <a:rPr lang="en-US" sz="1200" b="0" i="0" spc="0" dirty="0">
                          <a:solidFill>
                            <a:schemeClr val="tx1"/>
                          </a:solidFill>
                          <a:latin typeface="Segoe UI Semilight" charset="0"/>
                          <a:ea typeface="Segoe UI Semilight" charset="0"/>
                          <a:cs typeface="Segoe UI Semilight" charset="0"/>
                        </a:rPr>
                      </a:br>
                      <a:r>
                        <a:rPr lang="en-US" sz="1200" b="1" i="0" spc="0" dirty="0">
                          <a:solidFill>
                            <a:schemeClr val="tx1"/>
                          </a:solidFill>
                          <a:latin typeface="Segoe UI Semibold" charset="0"/>
                          <a:ea typeface="Segoe UI Semibold" charset="0"/>
                          <a:cs typeface="Segoe UI Semibold" charset="0"/>
                        </a:rPr>
                        <a:t>Includes: </a:t>
                      </a:r>
                    </a:p>
                    <a:p>
                      <a:pPr marL="7938" indent="0">
                        <a:lnSpc>
                          <a:spcPct val="100000"/>
                        </a:lnSpc>
                        <a:spcAft>
                          <a:spcPts val="600"/>
                        </a:spcAft>
                        <a:buClr>
                          <a:schemeClr val="dk1"/>
                        </a:buClr>
                        <a:buNone/>
                        <a:tabLst/>
                      </a:pPr>
                      <a:r>
                        <a:rPr lang="en-US" sz="1200" b="0" i="0" spc="0" dirty="0">
                          <a:solidFill>
                            <a:schemeClr val="dk1"/>
                          </a:solidFill>
                          <a:latin typeface="Segoe UI Semilight" charset="0"/>
                          <a:ea typeface="Segoe UI Semilight" charset="0"/>
                          <a:cs typeface="Segoe UI Semilight" charset="0"/>
                        </a:rPr>
                        <a:t>Everything from Standard + </a:t>
                      </a:r>
                      <a:r>
                        <a:rPr lang="en-US" sz="1200" b="0" i="0" spc="0" dirty="0">
                          <a:solidFill>
                            <a:schemeClr val="tx1"/>
                          </a:solidFill>
                          <a:latin typeface="Segoe UI Semilight" charset="0"/>
                          <a:ea typeface="Segoe UI Semilight" charset="0"/>
                          <a:cs typeface="Segoe UI Semilight" charset="0"/>
                        </a:rPr>
                        <a:t>Fine grained control for notebooks &amp; clusters, Structured Data Controls, JDBC/ODBC endpoint</a:t>
                      </a:r>
                    </a:p>
                  </a:txBody>
                  <a:tcP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4"/>
                      </a:solidFill>
                      <a:prstDash val="solid"/>
                      <a:round/>
                      <a:headEnd type="none" w="med" len="med"/>
                      <a:tailEnd type="none" w="med" len="med"/>
                    </a:lnB>
                    <a:noFill/>
                  </a:tcPr>
                </a:tc>
                <a:extLst>
                  <a:ext uri="{0D108BD9-81ED-4DB2-BD59-A6C34878D82A}">
                    <a16:rowId xmlns:a16="http://schemas.microsoft.com/office/drawing/2014/main" val="10001"/>
                  </a:ext>
                </a:extLst>
              </a:tr>
            </a:tbl>
          </a:graphicData>
        </a:graphic>
      </p:graphicFrame>
      <p:graphicFrame>
        <p:nvGraphicFramePr>
          <p:cNvPr id="23" name="Table 22"/>
          <p:cNvGraphicFramePr>
            <a:graphicFrameLocks noGrp="1"/>
          </p:cNvGraphicFramePr>
          <p:nvPr>
            <p:extLst/>
          </p:nvPr>
        </p:nvGraphicFramePr>
        <p:xfrm>
          <a:off x="523711" y="3545499"/>
          <a:ext cx="11193160" cy="3094152"/>
        </p:xfrm>
        <a:graphic>
          <a:graphicData uri="http://schemas.openxmlformats.org/drawingml/2006/table">
            <a:tbl>
              <a:tblPr firstRow="1" bandRow="1">
                <a:tableStyleId>{5C22544A-7EE6-4342-B048-85BDC9FD1C3A}</a:tableStyleId>
              </a:tblPr>
              <a:tblGrid>
                <a:gridCol w="1729295">
                  <a:extLst>
                    <a:ext uri="{9D8B030D-6E8A-4147-A177-3AD203B41FA5}">
                      <a16:colId xmlns:a16="http://schemas.microsoft.com/office/drawing/2014/main" val="20000"/>
                    </a:ext>
                  </a:extLst>
                </a:gridCol>
                <a:gridCol w="3553905">
                  <a:extLst>
                    <a:ext uri="{9D8B030D-6E8A-4147-A177-3AD203B41FA5}">
                      <a16:colId xmlns:a16="http://schemas.microsoft.com/office/drawing/2014/main" val="20001"/>
                    </a:ext>
                  </a:extLst>
                </a:gridCol>
                <a:gridCol w="3919795">
                  <a:extLst>
                    <a:ext uri="{9D8B030D-6E8A-4147-A177-3AD203B41FA5}">
                      <a16:colId xmlns:a16="http://schemas.microsoft.com/office/drawing/2014/main" val="20002"/>
                    </a:ext>
                  </a:extLst>
                </a:gridCol>
                <a:gridCol w="1990165">
                  <a:extLst>
                    <a:ext uri="{9D8B030D-6E8A-4147-A177-3AD203B41FA5}">
                      <a16:colId xmlns:a16="http://schemas.microsoft.com/office/drawing/2014/main" val="20003"/>
                    </a:ext>
                  </a:extLst>
                </a:gridCol>
              </a:tblGrid>
              <a:tr h="381432">
                <a:tc>
                  <a:txBody>
                    <a:bodyPr/>
                    <a:lstStyle/>
                    <a:p>
                      <a:r>
                        <a:rPr lang="en-US" sz="1600" b="1" i="0" spc="0" baseline="0" dirty="0">
                          <a:latin typeface="Segoe UI Semibold" charset="0"/>
                          <a:ea typeface="Segoe UI Semibold" charset="0"/>
                          <a:cs typeface="Segoe UI Semibold" charset="0"/>
                        </a:rPr>
                        <a:t>Release</a:t>
                      </a:r>
                    </a:p>
                  </a:txBody>
                  <a:tcPr anchor="ctr">
                    <a:lnL w="12700" cap="flat" cmpd="sng" algn="ctr">
                      <a:solidFill>
                        <a:schemeClr val="accent1"/>
                      </a:solidFill>
                      <a:prstDash val="solid"/>
                      <a:round/>
                      <a:headEnd type="none" w="med" len="med"/>
                      <a:tailEnd type="none" w="med" len="med"/>
                    </a:lnL>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tc>
                  <a:txBody>
                    <a:bodyPr/>
                    <a:lstStyle/>
                    <a:p>
                      <a:r>
                        <a:rPr lang="en-US" sz="1600" b="1" i="0" spc="0" baseline="0" dirty="0">
                          <a:latin typeface="Segoe UI Semibold" charset="0"/>
                          <a:ea typeface="Segoe UI Semibold" charset="0"/>
                          <a:cs typeface="Segoe UI Semibold" charset="0"/>
                        </a:rPr>
                        <a:t>Standard</a:t>
                      </a:r>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tc>
                  <a:txBody>
                    <a:bodyPr/>
                    <a:lstStyle/>
                    <a:p>
                      <a:r>
                        <a:rPr lang="en-US" sz="1600" b="1" i="0" spc="0" baseline="0" dirty="0">
                          <a:latin typeface="Segoe UI Semibold" charset="0"/>
                          <a:ea typeface="Segoe UI Semibold" charset="0"/>
                          <a:cs typeface="Segoe UI Semibold" charset="0"/>
                        </a:rPr>
                        <a:t>Premium</a:t>
                      </a:r>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tc>
                  <a:txBody>
                    <a:bodyPr/>
                    <a:lstStyle/>
                    <a:p>
                      <a:r>
                        <a:rPr lang="en-US" sz="1600" b="1" i="0" spc="0" baseline="0" dirty="0">
                          <a:latin typeface="Segoe UI Semibold" charset="0"/>
                          <a:ea typeface="Segoe UI Semibold" charset="0"/>
                          <a:cs typeface="Segoe UI Semibold" charset="0"/>
                        </a:rPr>
                        <a:t>Community offer</a:t>
                      </a:r>
                    </a:p>
                  </a:txBody>
                  <a:tcPr anchor="ctr">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val="10000"/>
                  </a:ext>
                </a:extLst>
              </a:tr>
              <a:tr h="922213">
                <a:tc>
                  <a:txBody>
                    <a:bodyPr/>
                    <a:lstStyle/>
                    <a:p>
                      <a:pPr marL="0" marR="0" indent="0" algn="l" defTabSz="914400" rtl="0" eaLnBrk="1" fontAlgn="auto" latinLnBrk="0" hangingPunct="1">
                        <a:lnSpc>
                          <a:spcPct val="100000"/>
                        </a:lnSpc>
                        <a:spcBef>
                          <a:spcPts val="0"/>
                        </a:spcBef>
                        <a:spcAft>
                          <a:spcPts val="600"/>
                        </a:spcAft>
                        <a:buClrTx/>
                        <a:buSzTx/>
                        <a:buFontTx/>
                        <a:buNone/>
                        <a:tabLst/>
                        <a:defRPr/>
                      </a:pPr>
                      <a:r>
                        <a:rPr lang="en-US" sz="1200" b="0" i="0" spc="0" baseline="0" dirty="0">
                          <a:solidFill>
                            <a:schemeClr val="tx1"/>
                          </a:solidFill>
                          <a:latin typeface="Segoe UI Semilight" charset="0"/>
                          <a:ea typeface="Segoe UI Semilight" charset="0"/>
                          <a:cs typeface="Segoe UI Semilight" charset="0"/>
                        </a:rPr>
                        <a:t>General availability</a:t>
                      </a:r>
                      <a:endParaRPr lang="en-US" sz="1200" b="0" i="0" spc="0" baseline="0" dirty="0">
                        <a:latin typeface="Segoe UI Semilight" charset="0"/>
                        <a:ea typeface="Segoe UI Semilight" charset="0"/>
                        <a:cs typeface="Segoe UI Semilight" charset="0"/>
                      </a:endParaRPr>
                    </a:p>
                  </a:txBody>
                  <a:tcP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5"/>
                      </a:solidFill>
                      <a:prstDash val="solid"/>
                      <a:round/>
                      <a:headEnd type="none" w="med" len="med"/>
                      <a:tailEnd type="none" w="med" len="med"/>
                    </a:lnB>
                    <a:noFill/>
                  </a:tcPr>
                </a:tc>
                <a:tc>
                  <a:txBody>
                    <a:bodyPr/>
                    <a:lstStyle/>
                    <a:p>
                      <a:pPr marL="7938" indent="0">
                        <a:lnSpc>
                          <a:spcPct val="100000"/>
                        </a:lnSpc>
                        <a:spcAft>
                          <a:spcPts val="600"/>
                        </a:spcAft>
                        <a:buClr>
                          <a:schemeClr val="dk1"/>
                        </a:buClr>
                        <a:buNone/>
                        <a:tabLst/>
                      </a:pPr>
                      <a:r>
                        <a:rPr lang="en-US" sz="1200" b="0" i="0" spc="0" baseline="0" dirty="0">
                          <a:solidFill>
                            <a:schemeClr val="tx1"/>
                          </a:solidFill>
                          <a:latin typeface="Segoe UI Semilight" charset="0"/>
                          <a:ea typeface="Segoe UI Semilight" charset="0"/>
                          <a:cs typeface="Segoe UI Semilight" charset="0"/>
                        </a:rPr>
                        <a:t>Data analytics: 	$0.40/DBU/</a:t>
                      </a:r>
                      <a:r>
                        <a:rPr lang="en-US" sz="1200" b="0" i="0" spc="0" baseline="0" dirty="0" err="1">
                          <a:solidFill>
                            <a:schemeClr val="tx1"/>
                          </a:solidFill>
                          <a:latin typeface="Segoe UI Semilight" charset="0"/>
                          <a:ea typeface="Segoe UI Semilight" charset="0"/>
                          <a:cs typeface="Segoe UI Semilight" charset="0"/>
                        </a:rPr>
                        <a:t>hr</a:t>
                      </a:r>
                      <a:r>
                        <a:rPr lang="en-US" sz="1200" b="0" i="0" spc="0" baseline="0" dirty="0">
                          <a:solidFill>
                            <a:schemeClr val="tx1"/>
                          </a:solidFill>
                          <a:latin typeface="Segoe UI Semilight" charset="0"/>
                          <a:ea typeface="Segoe UI Semilight" charset="0"/>
                          <a:cs typeface="Segoe UI Semilight" charset="0"/>
                        </a:rPr>
                        <a:t> + VM</a:t>
                      </a:r>
                    </a:p>
                    <a:p>
                      <a:pPr marL="7938" indent="0">
                        <a:lnSpc>
                          <a:spcPct val="100000"/>
                        </a:lnSpc>
                        <a:spcAft>
                          <a:spcPts val="600"/>
                        </a:spcAft>
                        <a:buClr>
                          <a:schemeClr val="dk1"/>
                        </a:buClr>
                        <a:buNone/>
                        <a:tabLst/>
                      </a:pPr>
                      <a:r>
                        <a:rPr lang="en-US" sz="1200" b="0" i="0" spc="0" baseline="0" dirty="0">
                          <a:solidFill>
                            <a:schemeClr val="tx1"/>
                          </a:solidFill>
                          <a:latin typeface="Segoe UI Semilight" charset="0"/>
                          <a:ea typeface="Segoe UI Semilight" charset="0"/>
                          <a:cs typeface="Segoe UI Semilight" charset="0"/>
                        </a:rPr>
                        <a:t>Data engineering: 	$0.20/DBU/</a:t>
                      </a:r>
                      <a:r>
                        <a:rPr lang="en-US" sz="1200" b="0" i="0" spc="0" baseline="0" dirty="0" err="1">
                          <a:solidFill>
                            <a:schemeClr val="tx1"/>
                          </a:solidFill>
                          <a:latin typeface="Segoe UI Semilight" charset="0"/>
                          <a:ea typeface="Segoe UI Semilight" charset="0"/>
                          <a:cs typeface="Segoe UI Semilight" charset="0"/>
                        </a:rPr>
                        <a:t>hr</a:t>
                      </a:r>
                      <a:r>
                        <a:rPr lang="en-US" sz="1200" b="0" i="0" spc="0" baseline="0" dirty="0">
                          <a:solidFill>
                            <a:schemeClr val="tx1"/>
                          </a:solidFill>
                          <a:latin typeface="Segoe UI Semilight" charset="0"/>
                          <a:ea typeface="Segoe UI Semilight" charset="0"/>
                          <a:cs typeface="Segoe UI Semilight" charset="0"/>
                        </a:rPr>
                        <a:t> + VM</a:t>
                      </a:r>
                    </a:p>
                    <a:p>
                      <a:pPr marL="7938" indent="0">
                        <a:lnSpc>
                          <a:spcPct val="100000"/>
                        </a:lnSpc>
                        <a:spcAft>
                          <a:spcPts val="600"/>
                        </a:spcAft>
                        <a:buClr>
                          <a:schemeClr val="dk1"/>
                        </a:buClr>
                        <a:buNone/>
                        <a:tabLst/>
                      </a:pPr>
                      <a:br>
                        <a:rPr lang="en-US" sz="1200" b="1" i="0" spc="0" baseline="0" dirty="0">
                          <a:solidFill>
                            <a:schemeClr val="tx1"/>
                          </a:solidFill>
                          <a:latin typeface="Segoe UI Semibold" charset="0"/>
                          <a:ea typeface="Segoe UI Semibold" charset="0"/>
                          <a:cs typeface="Segoe UI Semibold" charset="0"/>
                        </a:rPr>
                      </a:br>
                      <a:r>
                        <a:rPr lang="en-US" sz="1200" b="1" i="0" spc="0" baseline="0" dirty="0">
                          <a:solidFill>
                            <a:schemeClr val="tx1"/>
                          </a:solidFill>
                          <a:latin typeface="Segoe UI Semibold" charset="0"/>
                          <a:ea typeface="Segoe UI Semibold" charset="0"/>
                          <a:cs typeface="Segoe UI Semibold" charset="0"/>
                        </a:rPr>
                        <a:t>Includes:</a:t>
                      </a:r>
                    </a:p>
                    <a:p>
                      <a:pPr marL="7938" indent="0">
                        <a:lnSpc>
                          <a:spcPct val="100000"/>
                        </a:lnSpc>
                        <a:spcAft>
                          <a:spcPts val="600"/>
                        </a:spcAft>
                        <a:buClr>
                          <a:schemeClr val="dk1"/>
                        </a:buClr>
                        <a:buNone/>
                        <a:tabLst/>
                      </a:pPr>
                      <a:r>
                        <a:rPr lang="en-US" sz="1200" b="0" i="0" spc="0" baseline="0" dirty="0">
                          <a:solidFill>
                            <a:schemeClr val="accent1"/>
                          </a:solidFill>
                          <a:latin typeface="Segoe UI Semilight" charset="0"/>
                          <a:ea typeface="Segoe UI Semilight" charset="0"/>
                          <a:cs typeface="Segoe UI Semilight" charset="0"/>
                        </a:rPr>
                        <a:t>Compliance: SOC2, HIPAA</a:t>
                      </a:r>
                      <a:r>
                        <a:rPr lang="en-US" sz="1200" b="0" i="0" spc="0" baseline="0" dirty="0">
                          <a:solidFill>
                            <a:schemeClr val="tx1"/>
                          </a:solidFill>
                          <a:latin typeface="Segoe UI Semilight" charset="0"/>
                          <a:ea typeface="Segoe UI Semilight" charset="0"/>
                          <a:cs typeface="Segoe UI Semilight" charset="0"/>
                        </a:rPr>
                        <a:t>, AAD Integration</a:t>
                      </a:r>
                    </a:p>
                    <a:p>
                      <a:pPr marL="7938" indent="0">
                        <a:lnSpc>
                          <a:spcPct val="100000"/>
                        </a:lnSpc>
                        <a:spcAft>
                          <a:spcPts val="600"/>
                        </a:spcAft>
                        <a:buClr>
                          <a:schemeClr val="dk1"/>
                        </a:buClr>
                        <a:buNone/>
                        <a:tabLst/>
                      </a:pPr>
                      <a:r>
                        <a:rPr lang="en-US" sz="1200" b="0" i="0" spc="0" baseline="0" dirty="0">
                          <a:solidFill>
                            <a:schemeClr val="tx1"/>
                          </a:solidFill>
                          <a:latin typeface="Segoe UI Semilight" charset="0"/>
                          <a:ea typeface="Segoe UI Semilight" charset="0"/>
                          <a:cs typeface="Segoe UI Semilight" charset="0"/>
                        </a:rPr>
                        <a:t>Data connectors (Blob Storage, Data Lake, SQL DW, Cosmos DB, </a:t>
                      </a:r>
                      <a:r>
                        <a:rPr lang="en-US" sz="1200" b="0" i="0" spc="0" baseline="0" dirty="0">
                          <a:solidFill>
                            <a:schemeClr val="accent1"/>
                          </a:solidFill>
                          <a:latin typeface="Segoe UI Semilight" charset="0"/>
                          <a:ea typeface="Segoe UI Semilight" charset="0"/>
                          <a:cs typeface="Segoe UI Semilight" charset="0"/>
                        </a:rPr>
                        <a:t>Event Hub</a:t>
                      </a:r>
                      <a:r>
                        <a:rPr lang="en-US" sz="1200" b="0" i="0" spc="0" baseline="0" dirty="0">
                          <a:solidFill>
                            <a:schemeClr val="tx1"/>
                          </a:solidFill>
                          <a:latin typeface="Segoe UI Semilight" charset="0"/>
                          <a:ea typeface="Segoe UI Semilight" charset="0"/>
                          <a:cs typeface="Segoe UI Semilight" charset="0"/>
                        </a:rPr>
                        <a:t>), GPU Instances</a:t>
                      </a:r>
                    </a:p>
                    <a:p>
                      <a:pPr>
                        <a:lnSpc>
                          <a:spcPct val="100000"/>
                        </a:lnSpc>
                        <a:spcAft>
                          <a:spcPts val="600"/>
                        </a:spcAft>
                      </a:pPr>
                      <a:endParaRPr lang="en-US" sz="1200" b="0" i="0" spc="0" baseline="0" dirty="0">
                        <a:latin typeface="Segoe UI Semilight" charset="0"/>
                        <a:ea typeface="Segoe UI Semilight" charset="0"/>
                        <a:cs typeface="Segoe UI Semilight" charset="0"/>
                      </a:endParaRPr>
                    </a:p>
                  </a:txBody>
                  <a:tcP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5"/>
                      </a:solidFill>
                      <a:prstDash val="solid"/>
                      <a:round/>
                      <a:headEnd type="none" w="med" len="med"/>
                      <a:tailEnd type="none" w="med" len="med"/>
                    </a:lnB>
                    <a:noFill/>
                  </a:tcPr>
                </a:tc>
                <a:tc>
                  <a:txBody>
                    <a:bodyPr/>
                    <a:lstStyle/>
                    <a:p>
                      <a:pPr marL="7938" indent="0">
                        <a:lnSpc>
                          <a:spcPct val="100000"/>
                        </a:lnSpc>
                        <a:spcAft>
                          <a:spcPts val="600"/>
                        </a:spcAft>
                        <a:buClr>
                          <a:schemeClr val="dk1"/>
                        </a:buClr>
                        <a:buNone/>
                        <a:tabLst/>
                      </a:pPr>
                      <a:r>
                        <a:rPr lang="en-US" sz="1200" b="0" i="0" spc="0" baseline="0" dirty="0">
                          <a:solidFill>
                            <a:schemeClr val="tx1"/>
                          </a:solidFill>
                          <a:latin typeface="Segoe UI Semilight" charset="0"/>
                          <a:ea typeface="Segoe UI Semilight" charset="0"/>
                          <a:cs typeface="Segoe UI Semilight" charset="0"/>
                        </a:rPr>
                        <a:t>Data analytics: 	      $0.55/DBU/</a:t>
                      </a:r>
                      <a:r>
                        <a:rPr lang="en-US" sz="1200" b="0" i="0" spc="0" baseline="0" dirty="0" err="1">
                          <a:solidFill>
                            <a:schemeClr val="tx1"/>
                          </a:solidFill>
                          <a:latin typeface="Segoe UI Semilight" charset="0"/>
                          <a:ea typeface="Segoe UI Semilight" charset="0"/>
                          <a:cs typeface="Segoe UI Semilight" charset="0"/>
                        </a:rPr>
                        <a:t>hr</a:t>
                      </a:r>
                      <a:r>
                        <a:rPr lang="en-US" sz="1200" b="0" i="0" spc="0" baseline="0" dirty="0">
                          <a:solidFill>
                            <a:schemeClr val="tx1"/>
                          </a:solidFill>
                          <a:latin typeface="Segoe UI Semilight" charset="0"/>
                          <a:ea typeface="Segoe UI Semilight" charset="0"/>
                          <a:cs typeface="Segoe UI Semilight" charset="0"/>
                        </a:rPr>
                        <a:t> + VM </a:t>
                      </a:r>
                    </a:p>
                    <a:p>
                      <a:pPr marL="7938" indent="0">
                        <a:lnSpc>
                          <a:spcPct val="100000"/>
                        </a:lnSpc>
                        <a:spcAft>
                          <a:spcPts val="600"/>
                        </a:spcAft>
                        <a:buClr>
                          <a:schemeClr val="dk1"/>
                        </a:buClr>
                        <a:buNone/>
                        <a:tabLst/>
                      </a:pPr>
                      <a:r>
                        <a:rPr lang="en-US" sz="1200" b="0" i="0" spc="0" baseline="0" dirty="0">
                          <a:solidFill>
                            <a:schemeClr val="tx1"/>
                          </a:solidFill>
                          <a:latin typeface="Segoe UI Semilight" charset="0"/>
                          <a:ea typeface="Segoe UI Semilight" charset="0"/>
                          <a:cs typeface="Segoe UI Semilight" charset="0"/>
                        </a:rPr>
                        <a:t>Data engineering: 	      $0.35/DBU/</a:t>
                      </a:r>
                      <a:r>
                        <a:rPr lang="en-US" sz="1200" b="0" i="0" spc="0" baseline="0" dirty="0" err="1">
                          <a:solidFill>
                            <a:schemeClr val="tx1"/>
                          </a:solidFill>
                          <a:latin typeface="Segoe UI Semilight" charset="0"/>
                          <a:ea typeface="Segoe UI Semilight" charset="0"/>
                          <a:cs typeface="Segoe UI Semilight" charset="0"/>
                        </a:rPr>
                        <a:t>hr</a:t>
                      </a:r>
                      <a:r>
                        <a:rPr lang="en-US" sz="1200" b="0" i="0" spc="0" baseline="0" dirty="0">
                          <a:solidFill>
                            <a:schemeClr val="tx1"/>
                          </a:solidFill>
                          <a:latin typeface="Segoe UI Semilight" charset="0"/>
                          <a:ea typeface="Segoe UI Semilight" charset="0"/>
                          <a:cs typeface="Segoe UI Semilight" charset="0"/>
                        </a:rPr>
                        <a:t> + VM</a:t>
                      </a:r>
                    </a:p>
                    <a:p>
                      <a:pPr marL="7938" indent="0">
                        <a:lnSpc>
                          <a:spcPct val="100000"/>
                        </a:lnSpc>
                        <a:spcAft>
                          <a:spcPts val="600"/>
                        </a:spcAft>
                        <a:buClr>
                          <a:schemeClr val="dk1"/>
                        </a:buClr>
                        <a:buNone/>
                        <a:tabLst/>
                      </a:pPr>
                      <a:br>
                        <a:rPr lang="en-US" sz="1200" b="0" i="0" spc="0" baseline="0" dirty="0">
                          <a:solidFill>
                            <a:schemeClr val="tx1"/>
                          </a:solidFill>
                          <a:latin typeface="Segoe UI Semilight" charset="0"/>
                          <a:ea typeface="Segoe UI Semilight" charset="0"/>
                          <a:cs typeface="Segoe UI Semilight" charset="0"/>
                        </a:rPr>
                      </a:br>
                      <a:r>
                        <a:rPr lang="en-US" sz="1200" b="1" i="0" spc="0" baseline="0" dirty="0">
                          <a:solidFill>
                            <a:schemeClr val="tx1"/>
                          </a:solidFill>
                          <a:latin typeface="Segoe UI Semibold" charset="0"/>
                          <a:ea typeface="Segoe UI Semibold" charset="0"/>
                          <a:cs typeface="Segoe UI Semibold" charset="0"/>
                        </a:rPr>
                        <a:t>Includes: </a:t>
                      </a:r>
                    </a:p>
                    <a:p>
                      <a:pPr marL="7938" indent="0">
                        <a:lnSpc>
                          <a:spcPct val="100000"/>
                        </a:lnSpc>
                        <a:spcAft>
                          <a:spcPts val="600"/>
                        </a:spcAft>
                        <a:buClr>
                          <a:schemeClr val="dk1"/>
                        </a:buClr>
                        <a:buNone/>
                        <a:tabLst/>
                      </a:pPr>
                      <a:r>
                        <a:rPr lang="en-US" sz="1200" b="0" i="0" spc="0" baseline="0" dirty="0">
                          <a:solidFill>
                            <a:schemeClr val="tx1"/>
                          </a:solidFill>
                          <a:latin typeface="Segoe UI Semilight" charset="0"/>
                          <a:ea typeface="Segoe UI Semilight" charset="0"/>
                          <a:cs typeface="Segoe UI Semilight" charset="0"/>
                        </a:rPr>
                        <a:t>Everything from standard +</a:t>
                      </a:r>
                    </a:p>
                    <a:p>
                      <a:pPr marL="7938" indent="0">
                        <a:lnSpc>
                          <a:spcPct val="100000"/>
                        </a:lnSpc>
                        <a:spcAft>
                          <a:spcPts val="600"/>
                        </a:spcAft>
                        <a:buClr>
                          <a:schemeClr val="dk1"/>
                        </a:buClr>
                        <a:buNone/>
                        <a:tabLst/>
                      </a:pPr>
                      <a:r>
                        <a:rPr lang="en-US" sz="1200" b="0" i="0" spc="0" baseline="0" dirty="0">
                          <a:solidFill>
                            <a:schemeClr val="tx1"/>
                          </a:solidFill>
                          <a:latin typeface="Segoe UI Semilight" charset="0"/>
                          <a:ea typeface="Segoe UI Semilight" charset="0"/>
                          <a:cs typeface="Segoe UI Semilight" charset="0"/>
                        </a:rPr>
                        <a:t>Fine grained control for notebooks &amp; clusters, structured data controls</a:t>
                      </a:r>
                    </a:p>
                    <a:p>
                      <a:pPr marL="7938" indent="0">
                        <a:lnSpc>
                          <a:spcPct val="100000"/>
                        </a:lnSpc>
                        <a:spcAft>
                          <a:spcPts val="600"/>
                        </a:spcAft>
                        <a:buClr>
                          <a:schemeClr val="dk1"/>
                        </a:buClr>
                        <a:buNone/>
                        <a:tabLst/>
                      </a:pPr>
                      <a:r>
                        <a:rPr lang="en-US" sz="1200" b="0" i="0" spc="0" baseline="0" dirty="0">
                          <a:solidFill>
                            <a:schemeClr val="tx1"/>
                          </a:solidFill>
                          <a:latin typeface="Segoe UI Semilight" charset="0"/>
                          <a:ea typeface="Segoe UI Semilight" charset="0"/>
                          <a:cs typeface="Segoe UI Semilight" charset="0"/>
                        </a:rPr>
                        <a:t>JDBC/ODBC endpoint </a:t>
                      </a:r>
                    </a:p>
                    <a:p>
                      <a:pPr marL="7938" indent="0">
                        <a:lnSpc>
                          <a:spcPct val="100000"/>
                        </a:lnSpc>
                        <a:spcAft>
                          <a:spcPts val="600"/>
                        </a:spcAft>
                        <a:buClr>
                          <a:schemeClr val="dk1"/>
                        </a:buClr>
                        <a:buNone/>
                        <a:tabLst/>
                      </a:pPr>
                      <a:r>
                        <a:rPr lang="en-US" sz="1200" b="0" i="0" spc="0" baseline="0" dirty="0">
                          <a:solidFill>
                            <a:schemeClr val="tx1"/>
                          </a:solidFill>
                          <a:latin typeface="Segoe UI Semilight" charset="0"/>
                          <a:ea typeface="Segoe UI Semilight" charset="0"/>
                          <a:cs typeface="Segoe UI Semilight" charset="0"/>
                        </a:rPr>
                        <a:t>Governance logs</a:t>
                      </a:r>
                    </a:p>
                    <a:p>
                      <a:pPr marL="7938" indent="0">
                        <a:lnSpc>
                          <a:spcPct val="100000"/>
                        </a:lnSpc>
                        <a:spcAft>
                          <a:spcPts val="600"/>
                        </a:spcAft>
                        <a:buClr>
                          <a:schemeClr val="dk1"/>
                        </a:buClr>
                        <a:buNone/>
                        <a:tabLst/>
                      </a:pPr>
                      <a:r>
                        <a:rPr lang="en-US" sz="1200" b="0" i="0" spc="0" baseline="0" dirty="0">
                          <a:solidFill>
                            <a:schemeClr val="accent1"/>
                          </a:solidFill>
                          <a:latin typeface="Segoe UI Semilight" charset="0"/>
                          <a:ea typeface="Segoe UI Semilight" charset="0"/>
                          <a:cs typeface="Segoe UI Semilight" charset="0"/>
                        </a:rPr>
                        <a:t>.NET Integration</a:t>
                      </a:r>
                    </a:p>
                    <a:p>
                      <a:pPr marL="7938" indent="0">
                        <a:lnSpc>
                          <a:spcPct val="100000"/>
                        </a:lnSpc>
                        <a:spcAft>
                          <a:spcPts val="600"/>
                        </a:spcAft>
                        <a:buClr>
                          <a:schemeClr val="dk1"/>
                        </a:buClr>
                        <a:buNone/>
                        <a:tabLst/>
                      </a:pPr>
                      <a:r>
                        <a:rPr lang="en-US" sz="1200" b="0" i="0" spc="0" baseline="0" dirty="0">
                          <a:solidFill>
                            <a:schemeClr val="accent1"/>
                          </a:solidFill>
                          <a:latin typeface="Segoe UI Semilight" charset="0"/>
                          <a:ea typeface="Segoe UI Semilight" charset="0"/>
                          <a:cs typeface="Segoe UI Semilight" charset="0"/>
                        </a:rPr>
                        <a:t>Integrations with Azure apps like Power BI, etc.</a:t>
                      </a:r>
                    </a:p>
                  </a:txBody>
                  <a:tcP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5"/>
                      </a:solidFill>
                      <a:prstDash val="solid"/>
                      <a:round/>
                      <a:headEnd type="none" w="med" len="med"/>
                      <a:tailEnd type="none" w="med" len="med"/>
                    </a:lnB>
                    <a:noFill/>
                  </a:tcPr>
                </a:tc>
                <a:tc>
                  <a:txBody>
                    <a:bodyPr/>
                    <a:lstStyle/>
                    <a:p>
                      <a:pPr marL="7938" marR="0" lvl="0" indent="0" algn="l" defTabSz="914400" rtl="0" eaLnBrk="1" fontAlgn="auto" latinLnBrk="0" hangingPunct="1">
                        <a:lnSpc>
                          <a:spcPct val="100000"/>
                        </a:lnSpc>
                        <a:spcBef>
                          <a:spcPts val="0"/>
                        </a:spcBef>
                        <a:spcAft>
                          <a:spcPts val="600"/>
                        </a:spcAft>
                        <a:buClr>
                          <a:srgbClr val="505050"/>
                        </a:buClr>
                        <a:buSzTx/>
                        <a:buFontTx/>
                        <a:buNone/>
                        <a:tabLst/>
                        <a:defRPr/>
                      </a:pPr>
                      <a:r>
                        <a:rPr kumimoji="0" lang="en-US" sz="1200" b="0" i="0" u="none" strike="noStrike" kern="1200" cap="none" spc="0" normalizeH="0" baseline="0" noProof="0" dirty="0">
                          <a:ln>
                            <a:noFill/>
                          </a:ln>
                          <a:solidFill>
                            <a:srgbClr val="505050"/>
                          </a:solidFill>
                          <a:effectLst/>
                          <a:uLnTx/>
                          <a:uFillTx/>
                          <a:latin typeface="Segoe UI Semilight" charset="0"/>
                          <a:ea typeface="Segoe UI Semilight" charset="0"/>
                          <a:cs typeface="Segoe UI Semilight" charset="0"/>
                        </a:rPr>
                        <a:t>Free + VM</a:t>
                      </a:r>
                    </a:p>
                    <a:p>
                      <a:pPr marL="7938" marR="0" lvl="0" indent="0" algn="l" defTabSz="914400" rtl="0" eaLnBrk="1" fontAlgn="auto" latinLnBrk="0" hangingPunct="1">
                        <a:lnSpc>
                          <a:spcPct val="100000"/>
                        </a:lnSpc>
                        <a:spcBef>
                          <a:spcPts val="0"/>
                        </a:spcBef>
                        <a:spcAft>
                          <a:spcPts val="600"/>
                        </a:spcAft>
                        <a:buClr>
                          <a:srgbClr val="505050"/>
                        </a:buClr>
                        <a:buSzTx/>
                        <a:buFontTx/>
                        <a:buNone/>
                        <a:tabLst/>
                        <a:defRPr/>
                      </a:pPr>
                      <a:br>
                        <a:rPr kumimoji="0" lang="en-US" sz="1200" b="0" i="0" u="none" strike="noStrike" kern="1200" cap="none" spc="0" normalizeH="0" baseline="0" noProof="0" dirty="0">
                          <a:ln>
                            <a:noFill/>
                          </a:ln>
                          <a:solidFill>
                            <a:srgbClr val="505050"/>
                          </a:solidFill>
                          <a:effectLst/>
                          <a:uLnTx/>
                          <a:uFillTx/>
                          <a:latin typeface="Segoe UI Semilight" charset="0"/>
                          <a:ea typeface="Segoe UI Semilight" charset="0"/>
                          <a:cs typeface="Segoe UI Semilight" charset="0"/>
                        </a:rPr>
                      </a:br>
                      <a:r>
                        <a:rPr kumimoji="0" lang="en-US" sz="12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Limits:</a:t>
                      </a:r>
                    </a:p>
                    <a:p>
                      <a:pPr marL="7938" marR="0" lvl="0" indent="0" algn="l" defTabSz="914400" rtl="0" eaLnBrk="1" fontAlgn="auto" latinLnBrk="0" hangingPunct="1">
                        <a:lnSpc>
                          <a:spcPct val="100000"/>
                        </a:lnSpc>
                        <a:spcBef>
                          <a:spcPts val="0"/>
                        </a:spcBef>
                        <a:spcAft>
                          <a:spcPts val="600"/>
                        </a:spcAft>
                        <a:buClr>
                          <a:srgbClr val="505050"/>
                        </a:buClr>
                        <a:buSzTx/>
                        <a:buFontTx/>
                        <a:buNone/>
                        <a:tabLst/>
                        <a:defRPr/>
                      </a:pPr>
                      <a:r>
                        <a:rPr kumimoji="0" lang="en-US" sz="1200" b="0" i="0" u="none" strike="noStrike" kern="1200" cap="none" spc="0" normalizeH="0" baseline="0" noProof="0" dirty="0">
                          <a:ln>
                            <a:noFill/>
                          </a:ln>
                          <a:solidFill>
                            <a:srgbClr val="505050"/>
                          </a:solidFill>
                          <a:effectLst/>
                          <a:uLnTx/>
                          <a:uFillTx/>
                          <a:latin typeface="Segoe UI Semilight" charset="0"/>
                          <a:ea typeface="Segoe UI Semilight" charset="0"/>
                          <a:cs typeface="Segoe UI Semilight" charset="0"/>
                        </a:rPr>
                        <a:t>1-node 6GB cluster</a:t>
                      </a:r>
                    </a:p>
                    <a:p>
                      <a:pPr marL="7938" marR="0" lvl="0" indent="0" algn="l" defTabSz="914400" rtl="0" eaLnBrk="1" fontAlgn="auto" latinLnBrk="0" hangingPunct="1">
                        <a:lnSpc>
                          <a:spcPct val="100000"/>
                        </a:lnSpc>
                        <a:spcBef>
                          <a:spcPts val="0"/>
                        </a:spcBef>
                        <a:spcAft>
                          <a:spcPts val="600"/>
                        </a:spcAft>
                        <a:buClr>
                          <a:srgbClr val="505050"/>
                        </a:buClr>
                        <a:buSzTx/>
                        <a:buFontTx/>
                        <a:buNone/>
                        <a:tabLst/>
                        <a:defRPr/>
                      </a:pPr>
                      <a:r>
                        <a:rPr kumimoji="0" lang="en-US" sz="1200" b="0" i="0" u="none" strike="noStrike" kern="1200" cap="none" spc="0" normalizeH="0" baseline="0" noProof="0" dirty="0">
                          <a:ln>
                            <a:noFill/>
                          </a:ln>
                          <a:solidFill>
                            <a:srgbClr val="505050"/>
                          </a:solidFill>
                          <a:effectLst/>
                          <a:uLnTx/>
                          <a:uFillTx/>
                          <a:latin typeface="Segoe UI Semilight" charset="0"/>
                          <a:ea typeface="Segoe UI Semilight" charset="0"/>
                          <a:cs typeface="Segoe UI Semilight" charset="0"/>
                        </a:rPr>
                        <a:t>3 users / workspace</a:t>
                      </a:r>
                    </a:p>
                    <a:p>
                      <a:pPr marL="7938" marR="0" lvl="0" indent="0" algn="l" defTabSz="914400" rtl="0" eaLnBrk="1" fontAlgn="auto" latinLnBrk="0" hangingPunct="1">
                        <a:lnSpc>
                          <a:spcPct val="100000"/>
                        </a:lnSpc>
                        <a:spcBef>
                          <a:spcPts val="0"/>
                        </a:spcBef>
                        <a:spcAft>
                          <a:spcPts val="600"/>
                        </a:spcAft>
                        <a:buClr>
                          <a:srgbClr val="505050"/>
                        </a:buClr>
                        <a:buSzTx/>
                        <a:buFontTx/>
                        <a:buNone/>
                        <a:tabLst/>
                        <a:defRPr/>
                      </a:pPr>
                      <a:r>
                        <a:rPr kumimoji="0" lang="en-US" sz="1200" b="0" i="0" u="none" strike="noStrike" kern="1200" cap="none" spc="0" normalizeH="0" baseline="0" noProof="0" dirty="0">
                          <a:ln>
                            <a:noFill/>
                          </a:ln>
                          <a:solidFill>
                            <a:srgbClr val="505050"/>
                          </a:solidFill>
                          <a:effectLst/>
                          <a:uLnTx/>
                          <a:uFillTx/>
                          <a:latin typeface="Segoe UI Semilight" charset="0"/>
                          <a:ea typeface="Segoe UI Semilight" charset="0"/>
                          <a:cs typeface="Segoe UI Semilight" charset="0"/>
                        </a:rPr>
                        <a:t>Jobs feature disabled</a:t>
                      </a:r>
                    </a:p>
                    <a:p>
                      <a:pPr marL="7938" marR="0" lvl="0" indent="0" algn="l" defTabSz="914400" rtl="0" eaLnBrk="1" fontAlgn="auto" latinLnBrk="0" hangingPunct="1">
                        <a:lnSpc>
                          <a:spcPct val="100000"/>
                        </a:lnSpc>
                        <a:spcBef>
                          <a:spcPts val="0"/>
                        </a:spcBef>
                        <a:spcAft>
                          <a:spcPts val="600"/>
                        </a:spcAft>
                        <a:buClr>
                          <a:srgbClr val="505050"/>
                        </a:buClr>
                        <a:buSzTx/>
                        <a:buFontTx/>
                        <a:buNone/>
                        <a:tabLst/>
                        <a:defRPr/>
                      </a:pPr>
                      <a:endParaRPr kumimoji="0" lang="en-US" sz="1200" b="0" i="0" u="none" strike="noStrike" kern="1200" cap="none" spc="0" normalizeH="0" baseline="0" noProof="0" dirty="0">
                        <a:ln>
                          <a:noFill/>
                        </a:ln>
                        <a:solidFill>
                          <a:srgbClr val="505050"/>
                        </a:solidFill>
                        <a:effectLst/>
                        <a:uLnTx/>
                        <a:uFillTx/>
                        <a:latin typeface="Segoe UI Semilight" charset="0"/>
                        <a:ea typeface="Segoe UI Semilight" charset="0"/>
                        <a:cs typeface="Segoe UI Semilight" charset="0"/>
                      </a:endParaRPr>
                    </a:p>
                  </a:txBody>
                  <a:tcP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5"/>
                      </a:solidFill>
                      <a:prstDash val="solid"/>
                      <a:round/>
                      <a:headEnd type="none" w="med" len="med"/>
                      <a:tailEnd type="none" w="med" len="med"/>
                    </a:lnB>
                    <a:no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18924796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 name="Rectangle 198"/>
          <p:cNvSpPr/>
          <p:nvPr/>
        </p:nvSpPr>
        <p:spPr>
          <a:xfrm>
            <a:off x="7423708" y="5721891"/>
            <a:ext cx="2468880" cy="440243"/>
          </a:xfrm>
          <a:prstGeom prst="rect">
            <a:avLst/>
          </a:prstGeom>
          <a:noFill/>
          <a:ln w="9525" cap="flat" cmpd="sng" algn="ctr">
            <a:noFill/>
            <a:prstDash val="dash"/>
          </a:ln>
          <a:effectLst/>
        </p:spPr>
        <p:txBody>
          <a:bodyPr lIns="91440" tIns="0" rIns="0" bIns="0" rtlCol="0" anchor="ctr" anchorCtr="0"/>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100" b="0" i="0" u="none" strike="noStrike" kern="0" cap="none" spc="49" normalizeH="0" baseline="0" noProof="0" dirty="0">
                <a:ln>
                  <a:noFill/>
                </a:ln>
                <a:solidFill>
                  <a:srgbClr val="353535"/>
                </a:solidFill>
                <a:effectLst/>
                <a:uLnTx/>
                <a:uFillTx/>
                <a:latin typeface="Segoe UI Semilight"/>
                <a:ea typeface="Segoe UI Semilight" charset="0"/>
                <a:cs typeface="Segoe UI Semilight" charset="0"/>
              </a:rPr>
              <a:t>Security and performance</a:t>
            </a:r>
          </a:p>
        </p:txBody>
      </p:sp>
      <p:sp>
        <p:nvSpPr>
          <p:cNvPr id="200" name="Rectangle 199"/>
          <p:cNvSpPr/>
          <p:nvPr/>
        </p:nvSpPr>
        <p:spPr>
          <a:xfrm>
            <a:off x="4863387" y="5721891"/>
            <a:ext cx="2468880" cy="440243"/>
          </a:xfrm>
          <a:prstGeom prst="rect">
            <a:avLst/>
          </a:prstGeom>
          <a:noFill/>
          <a:ln w="9525" cap="flat" cmpd="sng" algn="ctr">
            <a:noFill/>
            <a:prstDash val="dash"/>
          </a:ln>
          <a:effectLst/>
        </p:spPr>
        <p:txBody>
          <a:bodyPr lIns="91440" tIns="0" rIns="0" bIns="0" rtlCol="0" anchor="ctr" anchorCtr="0"/>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100" b="0" i="0" u="none" strike="noStrike" kern="0" cap="none" spc="49" normalizeH="0" baseline="0" noProof="0">
                <a:ln>
                  <a:noFill/>
                </a:ln>
                <a:solidFill>
                  <a:srgbClr val="353535"/>
                </a:solidFill>
                <a:effectLst/>
                <a:uLnTx/>
                <a:uFillTx/>
                <a:latin typeface="Segoe UI Semilight"/>
                <a:ea typeface="Segoe UI Semilight" charset="0"/>
                <a:cs typeface="Segoe UI Semilight" charset="0"/>
              </a:rPr>
              <a:t>Flexibility of choice</a:t>
            </a:r>
          </a:p>
        </p:txBody>
      </p:sp>
      <p:sp>
        <p:nvSpPr>
          <p:cNvPr id="201" name="Rectangle 200"/>
          <p:cNvSpPr/>
          <p:nvPr/>
        </p:nvSpPr>
        <p:spPr>
          <a:xfrm>
            <a:off x="2303067" y="5721891"/>
            <a:ext cx="2468880" cy="440243"/>
          </a:xfrm>
          <a:prstGeom prst="rect">
            <a:avLst/>
          </a:prstGeom>
          <a:noFill/>
          <a:ln w="9525" cap="flat" cmpd="sng" algn="ctr">
            <a:noFill/>
            <a:prstDash val="dash"/>
          </a:ln>
          <a:effectLst/>
        </p:spPr>
        <p:txBody>
          <a:bodyPr lIns="91440" tIns="0" rIns="0" bIns="0" rtlCol="0" anchor="ctr" anchorCtr="0"/>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100" b="0" i="0" u="none" strike="noStrike" kern="0" cap="none" spc="49" normalizeH="0" baseline="0" noProof="0">
                <a:ln>
                  <a:noFill/>
                </a:ln>
                <a:solidFill>
                  <a:srgbClr val="353535"/>
                </a:solidFill>
                <a:effectLst/>
                <a:uLnTx/>
                <a:uFillTx/>
                <a:latin typeface="Segoe UI Semilight"/>
                <a:ea typeface="Segoe UI Semilight" charset="0"/>
                <a:cs typeface="Segoe UI Semilight" charset="0"/>
              </a:rPr>
              <a:t>Reason over any data, anywhere</a:t>
            </a:r>
          </a:p>
        </p:txBody>
      </p:sp>
      <p:sp>
        <p:nvSpPr>
          <p:cNvPr id="202" name="Right Bracket 201"/>
          <p:cNvSpPr/>
          <p:nvPr/>
        </p:nvSpPr>
        <p:spPr>
          <a:xfrm rot="5400000" flipV="1">
            <a:off x="6063979" y="-1989470"/>
            <a:ext cx="64038" cy="7589520"/>
          </a:xfrm>
          <a:prstGeom prst="rightBracket">
            <a:avLst/>
          </a:prstGeom>
          <a:noFill/>
          <a:ln w="12700" cap="flat" cmpd="sng" algn="ctr">
            <a:solidFill>
              <a:schemeClr val="tx2"/>
            </a:solidFill>
            <a:prstDash val="dash"/>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0188F"/>
              </a:solidFill>
              <a:effectLst/>
              <a:uLnTx/>
              <a:uFillTx/>
              <a:latin typeface="Segoe UI"/>
              <a:ea typeface=""/>
              <a:cs typeface=""/>
            </a:endParaRPr>
          </a:p>
        </p:txBody>
      </p:sp>
      <p:sp>
        <p:nvSpPr>
          <p:cNvPr id="203" name="Right Bracket 202"/>
          <p:cNvSpPr/>
          <p:nvPr/>
        </p:nvSpPr>
        <p:spPr>
          <a:xfrm rot="16200000">
            <a:off x="6063979" y="1898561"/>
            <a:ext cx="64038" cy="7589520"/>
          </a:xfrm>
          <a:prstGeom prst="rightBracket">
            <a:avLst/>
          </a:prstGeom>
          <a:noFill/>
          <a:ln w="12700" cap="flat" cmpd="sng" algn="ctr">
            <a:solidFill>
              <a:schemeClr val="tx2"/>
            </a:solidFill>
            <a:prstDash val="dash"/>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505050"/>
              </a:solidFill>
              <a:effectLst/>
              <a:uLnTx/>
              <a:uFillTx/>
              <a:latin typeface="Segoe UI"/>
              <a:ea typeface=""/>
              <a:cs typeface=""/>
            </a:endParaRPr>
          </a:p>
        </p:txBody>
      </p:sp>
      <p:sp>
        <p:nvSpPr>
          <p:cNvPr id="204" name="Rectangle 203"/>
          <p:cNvSpPr/>
          <p:nvPr/>
        </p:nvSpPr>
        <p:spPr>
          <a:xfrm>
            <a:off x="2904931" y="4320804"/>
            <a:ext cx="1312860" cy="261610"/>
          </a:xfrm>
          <a:prstGeom prst="rect">
            <a:avLst/>
          </a:prstGeom>
        </p:spPr>
        <p:txBody>
          <a:bodyPr wrap="none">
            <a:spAutoFit/>
          </a:bodyPr>
          <a:lstStyle/>
          <a:p>
            <a:pPr marL="0" marR="0" lvl="0" indent="0" algn="l" defTabSz="914049" rtl="0" eaLnBrk="1" fontAlgn="auto" latinLnBrk="0" hangingPunct="1">
              <a:lnSpc>
                <a:spcPct val="100000"/>
              </a:lnSpc>
              <a:spcBef>
                <a:spcPts val="0"/>
              </a:spcBef>
              <a:spcAft>
                <a:spcPts val="2400"/>
              </a:spcAft>
              <a:buClrTx/>
              <a:buSzTx/>
              <a:buFontTx/>
              <a:buNone/>
              <a:tabLst/>
              <a:defRPr/>
            </a:pPr>
            <a:r>
              <a:rPr kumimoji="0" lang="en-US" sz="1100" b="0" i="0" u="none" strike="noStrike" kern="0" cap="none" spc="49" normalizeH="0" baseline="0" noProof="0">
                <a:ln>
                  <a:noFill/>
                </a:ln>
                <a:solidFill>
                  <a:srgbClr val="353535"/>
                </a:solidFill>
                <a:effectLst/>
                <a:uLnTx/>
                <a:uFillTx/>
                <a:latin typeface="Segoe UI Semilight"/>
                <a:ea typeface="+mn-ea"/>
                <a:cs typeface="Segoe UI Semilight" charset="0"/>
              </a:rPr>
              <a:t>Data warehouses</a:t>
            </a:r>
          </a:p>
        </p:txBody>
      </p:sp>
      <p:sp>
        <p:nvSpPr>
          <p:cNvPr id="206" name="Rectangle 205"/>
          <p:cNvSpPr/>
          <p:nvPr/>
        </p:nvSpPr>
        <p:spPr>
          <a:xfrm>
            <a:off x="2904931" y="4019747"/>
            <a:ext cx="1675972" cy="261610"/>
          </a:xfrm>
          <a:prstGeom prst="rect">
            <a:avLst/>
          </a:prstGeom>
        </p:spPr>
        <p:txBody>
          <a:bodyPr wrap="none">
            <a:spAutoFit/>
          </a:bodyPr>
          <a:lstStyle/>
          <a:p>
            <a:pPr marL="0" marR="0" lvl="0" indent="0" algn="l" defTabSz="914049" rtl="0" eaLnBrk="1" fontAlgn="auto" latinLnBrk="0" hangingPunct="1">
              <a:lnSpc>
                <a:spcPct val="100000"/>
              </a:lnSpc>
              <a:spcBef>
                <a:spcPts val="0"/>
              </a:spcBef>
              <a:spcAft>
                <a:spcPts val="2400"/>
              </a:spcAft>
              <a:buClrTx/>
              <a:buSzTx/>
              <a:buFontTx/>
              <a:buNone/>
              <a:tabLst/>
              <a:defRPr/>
            </a:pPr>
            <a:r>
              <a:rPr kumimoji="0" lang="en-US" sz="1100" b="0" i="0" u="none" strike="noStrike" kern="0" cap="none" spc="49" normalizeH="0" baseline="0" noProof="0">
                <a:ln>
                  <a:noFill/>
                </a:ln>
                <a:solidFill>
                  <a:srgbClr val="353535"/>
                </a:solidFill>
                <a:effectLst/>
                <a:uLnTx/>
                <a:uFillTx/>
                <a:latin typeface="Segoe UI Semilight"/>
                <a:ea typeface="Segoe UI Semilight" charset="0"/>
                <a:cs typeface="Segoe UI Semilight" charset="0"/>
              </a:rPr>
              <a:t>Operational databases</a:t>
            </a:r>
          </a:p>
        </p:txBody>
      </p:sp>
      <p:grpSp>
        <p:nvGrpSpPr>
          <p:cNvPr id="207" name="Group 206"/>
          <p:cNvGrpSpPr/>
          <p:nvPr/>
        </p:nvGrpSpPr>
        <p:grpSpPr>
          <a:xfrm>
            <a:off x="5120698" y="3057407"/>
            <a:ext cx="1950605" cy="263149"/>
            <a:chOff x="5420675" y="3264798"/>
            <a:chExt cx="1950605" cy="263149"/>
          </a:xfrm>
        </p:grpSpPr>
        <p:cxnSp>
          <p:nvCxnSpPr>
            <p:cNvPr id="208" name="Straight Connector 207"/>
            <p:cNvCxnSpPr/>
            <p:nvPr/>
          </p:nvCxnSpPr>
          <p:spPr>
            <a:xfrm flipH="1">
              <a:off x="5420675" y="3390220"/>
              <a:ext cx="1950605" cy="0"/>
            </a:xfrm>
            <a:prstGeom prst="line">
              <a:avLst/>
            </a:prstGeom>
            <a:noFill/>
            <a:ln w="12700" cap="flat" cmpd="sng" algn="ctr">
              <a:solidFill>
                <a:schemeClr val="tx2"/>
              </a:solidFill>
              <a:prstDash val="solid"/>
              <a:headEnd type="triangle"/>
              <a:tailEnd type="triangle"/>
            </a:ln>
            <a:effectLst/>
          </p:spPr>
        </p:cxnSp>
        <p:sp>
          <p:nvSpPr>
            <p:cNvPr id="209" name="Rectangle 208"/>
            <p:cNvSpPr/>
            <p:nvPr/>
          </p:nvSpPr>
          <p:spPr>
            <a:xfrm>
              <a:off x="5910517" y="3264798"/>
              <a:ext cx="970921" cy="263149"/>
            </a:xfrm>
            <a:prstGeom prst="rect">
              <a:avLst/>
            </a:prstGeom>
            <a:solidFill>
              <a:srgbClr val="FFFFFF"/>
            </a:solidFill>
            <a:ln>
              <a:noFill/>
            </a:ln>
          </p:spPr>
          <p:txBody>
            <a:bodyPr wrap="square" lIns="0" tIns="0" rIns="0" bIns="0" anchor="ctr">
              <a:spAutoFit/>
            </a:bodyPr>
            <a:lstStyle/>
            <a:p>
              <a:pPr marL="0" marR="0" lvl="0" indent="0" algn="ctr" defTabSz="914102" rtl="0" eaLnBrk="1" fontAlgn="base" latinLnBrk="0" hangingPunct="1">
                <a:lnSpc>
                  <a:spcPct val="95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78D7"/>
                  </a:solidFill>
                  <a:effectLst/>
                  <a:uLnTx/>
                  <a:uFillTx/>
                  <a:latin typeface="Segoe UI Semilight"/>
                  <a:ea typeface="Segoe UI Semilight" charset="0"/>
                  <a:cs typeface="Segoe UI Semilight" charset="0"/>
                </a:rPr>
                <a:t>Hybrid</a:t>
              </a:r>
            </a:p>
          </p:txBody>
        </p:sp>
      </p:grpSp>
      <p:grpSp>
        <p:nvGrpSpPr>
          <p:cNvPr id="210" name="Group 209"/>
          <p:cNvGrpSpPr/>
          <p:nvPr/>
        </p:nvGrpSpPr>
        <p:grpSpPr>
          <a:xfrm>
            <a:off x="3285317" y="2045658"/>
            <a:ext cx="788796" cy="844906"/>
            <a:chOff x="5548134" y="3722592"/>
            <a:chExt cx="1334254" cy="1429167"/>
          </a:xfrm>
        </p:grpSpPr>
        <p:sp>
          <p:nvSpPr>
            <p:cNvPr id="211" name="building_7"/>
            <p:cNvSpPr>
              <a:spLocks noChangeAspect="1" noEditPoints="1"/>
            </p:cNvSpPr>
            <p:nvPr/>
          </p:nvSpPr>
          <p:spPr bwMode="auto">
            <a:xfrm>
              <a:off x="5548134" y="3759745"/>
              <a:ext cx="1334254" cy="1392014"/>
            </a:xfrm>
            <a:custGeom>
              <a:avLst/>
              <a:gdLst>
                <a:gd name="T0" fmla="*/ 231 w 231"/>
                <a:gd name="T1" fmla="*/ 241 h 241"/>
                <a:gd name="T2" fmla="*/ 0 w 231"/>
                <a:gd name="T3" fmla="*/ 241 h 241"/>
                <a:gd name="T4" fmla="*/ 135 w 231"/>
                <a:gd name="T5" fmla="*/ 241 h 241"/>
                <a:gd name="T6" fmla="*/ 135 w 231"/>
                <a:gd name="T7" fmla="*/ 111 h 241"/>
                <a:gd name="T8" fmla="*/ 14 w 231"/>
                <a:gd name="T9" fmla="*/ 111 h 241"/>
                <a:gd name="T10" fmla="*/ 14 w 231"/>
                <a:gd name="T11" fmla="*/ 241 h 241"/>
                <a:gd name="T12" fmla="*/ 217 w 231"/>
                <a:gd name="T13" fmla="*/ 241 h 241"/>
                <a:gd name="T14" fmla="*/ 217 w 231"/>
                <a:gd name="T15" fmla="*/ 58 h 241"/>
                <a:gd name="T16" fmla="*/ 101 w 231"/>
                <a:gd name="T17" fmla="*/ 58 h 241"/>
                <a:gd name="T18" fmla="*/ 101 w 231"/>
                <a:gd name="T19" fmla="*/ 97 h 241"/>
                <a:gd name="T20" fmla="*/ 140 w 231"/>
                <a:gd name="T21" fmla="*/ 44 h 241"/>
                <a:gd name="T22" fmla="*/ 140 w 231"/>
                <a:gd name="T23" fmla="*/ 0 h 241"/>
                <a:gd name="T24" fmla="*/ 82 w 231"/>
                <a:gd name="T25" fmla="*/ 44 h 241"/>
                <a:gd name="T26" fmla="*/ 82 w 231"/>
                <a:gd name="T27" fmla="*/ 92 h 241"/>
                <a:gd name="T28" fmla="*/ 178 w 231"/>
                <a:gd name="T29" fmla="*/ 241 h 241"/>
                <a:gd name="T30" fmla="*/ 178 w 231"/>
                <a:gd name="T31" fmla="*/ 198 h 241"/>
                <a:gd name="T32" fmla="*/ 150 w 231"/>
                <a:gd name="T33" fmla="*/ 198 h 241"/>
                <a:gd name="T34" fmla="*/ 97 w 231"/>
                <a:gd name="T35" fmla="*/ 241 h 241"/>
                <a:gd name="T36" fmla="*/ 97 w 231"/>
                <a:gd name="T37" fmla="*/ 198 h 241"/>
                <a:gd name="T38" fmla="*/ 58 w 231"/>
                <a:gd name="T39" fmla="*/ 198 h 241"/>
                <a:gd name="T40" fmla="*/ 58 w 231"/>
                <a:gd name="T41" fmla="*/ 239 h 241"/>
                <a:gd name="T42" fmla="*/ 97 w 231"/>
                <a:gd name="T43" fmla="*/ 241 h 241"/>
                <a:gd name="T44" fmla="*/ 97 w 231"/>
                <a:gd name="T45" fmla="*/ 198 h 241"/>
                <a:gd name="T46" fmla="*/ 58 w 231"/>
                <a:gd name="T47" fmla="*/ 198 h 241"/>
                <a:gd name="T48" fmla="*/ 58 w 231"/>
                <a:gd name="T49" fmla="*/ 239 h 241"/>
                <a:gd name="T50" fmla="*/ 227 w 231"/>
                <a:gd name="T51" fmla="*/ 164 h 241"/>
                <a:gd name="T52" fmla="*/ 227 w 231"/>
                <a:gd name="T53" fmla="*/ 164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31" h="241">
                  <a:moveTo>
                    <a:pt x="231" y="241"/>
                  </a:moveTo>
                  <a:lnTo>
                    <a:pt x="0" y="241"/>
                  </a:lnTo>
                  <a:moveTo>
                    <a:pt x="135" y="241"/>
                  </a:moveTo>
                  <a:lnTo>
                    <a:pt x="135" y="111"/>
                  </a:lnTo>
                  <a:lnTo>
                    <a:pt x="14" y="111"/>
                  </a:lnTo>
                  <a:lnTo>
                    <a:pt x="14" y="241"/>
                  </a:lnTo>
                  <a:moveTo>
                    <a:pt x="217" y="241"/>
                  </a:moveTo>
                  <a:lnTo>
                    <a:pt x="217" y="58"/>
                  </a:lnTo>
                  <a:lnTo>
                    <a:pt x="101" y="58"/>
                  </a:lnTo>
                  <a:lnTo>
                    <a:pt x="101" y="97"/>
                  </a:lnTo>
                  <a:moveTo>
                    <a:pt x="140" y="44"/>
                  </a:moveTo>
                  <a:lnTo>
                    <a:pt x="140" y="0"/>
                  </a:lnTo>
                  <a:lnTo>
                    <a:pt x="82" y="44"/>
                  </a:lnTo>
                  <a:lnTo>
                    <a:pt x="82" y="92"/>
                  </a:lnTo>
                  <a:moveTo>
                    <a:pt x="178" y="241"/>
                  </a:moveTo>
                  <a:lnTo>
                    <a:pt x="178" y="198"/>
                  </a:lnTo>
                  <a:lnTo>
                    <a:pt x="150" y="198"/>
                  </a:lnTo>
                  <a:moveTo>
                    <a:pt x="97" y="241"/>
                  </a:moveTo>
                  <a:lnTo>
                    <a:pt x="97" y="198"/>
                  </a:lnTo>
                  <a:lnTo>
                    <a:pt x="58" y="198"/>
                  </a:lnTo>
                  <a:lnTo>
                    <a:pt x="58" y="239"/>
                  </a:lnTo>
                  <a:moveTo>
                    <a:pt x="97" y="241"/>
                  </a:moveTo>
                  <a:lnTo>
                    <a:pt x="97" y="198"/>
                  </a:lnTo>
                  <a:lnTo>
                    <a:pt x="58" y="198"/>
                  </a:lnTo>
                  <a:lnTo>
                    <a:pt x="58" y="239"/>
                  </a:lnTo>
                  <a:moveTo>
                    <a:pt x="227" y="164"/>
                  </a:moveTo>
                  <a:lnTo>
                    <a:pt x="227" y="164"/>
                  </a:lnTo>
                </a:path>
              </a:pathLst>
            </a:custGeom>
            <a:noFill/>
            <a:ln w="12700" cap="flat">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FF0000"/>
                </a:solidFill>
                <a:effectLst/>
                <a:highlight>
                  <a:srgbClr val="FFFF00"/>
                </a:highlight>
                <a:uLnTx/>
                <a:uFillTx/>
                <a:latin typeface="Segoe UI"/>
                <a:ea typeface="+mn-ea"/>
                <a:cs typeface="+mn-cs"/>
              </a:endParaRPr>
            </a:p>
          </p:txBody>
        </p:sp>
        <p:sp>
          <p:nvSpPr>
            <p:cNvPr id="212" name="Rectangle 211"/>
            <p:cNvSpPr/>
            <p:nvPr/>
          </p:nvSpPr>
          <p:spPr bwMode="auto">
            <a:xfrm>
              <a:off x="5548136" y="3722592"/>
              <a:ext cx="1117503" cy="343267"/>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solidFill>
                  <a:srgbClr val="FF0000"/>
                </a:solidFill>
                <a:effectLst/>
                <a:highlight>
                  <a:srgbClr val="FFFF00"/>
                </a:highlight>
                <a:uLnTx/>
                <a:uFillTx/>
                <a:latin typeface="Segoe UI"/>
                <a:ea typeface="Segoe UI" pitchFamily="34" charset="0"/>
                <a:cs typeface="Segoe UI" pitchFamily="34" charset="0"/>
              </a:endParaRPr>
            </a:p>
          </p:txBody>
        </p:sp>
        <p:sp>
          <p:nvSpPr>
            <p:cNvPr id="213" name="Rectangle 212"/>
            <p:cNvSpPr/>
            <p:nvPr/>
          </p:nvSpPr>
          <p:spPr bwMode="auto">
            <a:xfrm>
              <a:off x="5617712" y="3861970"/>
              <a:ext cx="486601" cy="511644"/>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solidFill>
                  <a:srgbClr val="FF0000"/>
                </a:solidFill>
                <a:effectLst/>
                <a:highlight>
                  <a:srgbClr val="FFFF00"/>
                </a:highlight>
                <a:uLnTx/>
                <a:uFillTx/>
                <a:latin typeface="Segoe UI"/>
                <a:ea typeface="Segoe UI" pitchFamily="34" charset="0"/>
                <a:cs typeface="Segoe UI" pitchFamily="34" charset="0"/>
              </a:endParaRPr>
            </a:p>
          </p:txBody>
        </p:sp>
      </p:grpSp>
      <p:sp>
        <p:nvSpPr>
          <p:cNvPr id="214" name="Freeform: Shape 27">
            <a:extLst/>
          </p:cNvPr>
          <p:cNvSpPr/>
          <p:nvPr/>
        </p:nvSpPr>
        <p:spPr bwMode="auto">
          <a:xfrm flipV="1">
            <a:off x="7998147" y="2345630"/>
            <a:ext cx="988538" cy="544934"/>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noFill/>
          <a:ln w="12700" cap="flat">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FF0000"/>
              </a:solidFill>
              <a:effectLst/>
              <a:uLnTx/>
              <a:uFillTx/>
              <a:latin typeface="Segoe UI"/>
              <a:ea typeface="+mn-ea"/>
              <a:cs typeface="+mn-cs"/>
            </a:endParaRPr>
          </a:p>
        </p:txBody>
      </p:sp>
      <p:sp>
        <p:nvSpPr>
          <p:cNvPr id="215" name="Rectangle 214"/>
          <p:cNvSpPr/>
          <p:nvPr/>
        </p:nvSpPr>
        <p:spPr>
          <a:xfrm>
            <a:off x="8145034" y="4360251"/>
            <a:ext cx="1312860" cy="261610"/>
          </a:xfrm>
          <a:prstGeom prst="rect">
            <a:avLst/>
          </a:prstGeom>
        </p:spPr>
        <p:txBody>
          <a:bodyPr wrap="none">
            <a:spAutoFit/>
          </a:bodyPr>
          <a:lstStyle/>
          <a:p>
            <a:pPr marL="0" marR="0" lvl="0" indent="0" algn="l" defTabSz="914049" rtl="0" eaLnBrk="1" fontAlgn="auto" latinLnBrk="0" hangingPunct="1">
              <a:lnSpc>
                <a:spcPct val="100000"/>
              </a:lnSpc>
              <a:spcBef>
                <a:spcPts val="0"/>
              </a:spcBef>
              <a:spcAft>
                <a:spcPts val="2400"/>
              </a:spcAft>
              <a:buClrTx/>
              <a:buSzTx/>
              <a:buFontTx/>
              <a:buNone/>
              <a:tabLst/>
              <a:defRPr/>
            </a:pPr>
            <a:r>
              <a:rPr kumimoji="0" lang="en-US" sz="1100" b="0" i="0" u="none" strike="noStrike" kern="0" cap="none" spc="49" normalizeH="0" baseline="0" noProof="0">
                <a:ln>
                  <a:noFill/>
                </a:ln>
                <a:solidFill>
                  <a:srgbClr val="353535"/>
                </a:solidFill>
                <a:effectLst/>
                <a:uLnTx/>
                <a:uFillTx/>
                <a:latin typeface="Segoe UI Semilight"/>
                <a:ea typeface="+mn-ea"/>
                <a:cs typeface="Segoe UI Semilight" charset="0"/>
              </a:rPr>
              <a:t>Data warehouses</a:t>
            </a:r>
          </a:p>
        </p:txBody>
      </p:sp>
      <p:sp>
        <p:nvSpPr>
          <p:cNvPr id="217" name="Rectangle 216"/>
          <p:cNvSpPr/>
          <p:nvPr/>
        </p:nvSpPr>
        <p:spPr>
          <a:xfrm>
            <a:off x="7781922" y="4059194"/>
            <a:ext cx="1675972" cy="261610"/>
          </a:xfrm>
          <a:prstGeom prst="rect">
            <a:avLst/>
          </a:prstGeom>
        </p:spPr>
        <p:txBody>
          <a:bodyPr wrap="none">
            <a:spAutoFit/>
          </a:bodyPr>
          <a:lstStyle/>
          <a:p>
            <a:pPr marL="0" marR="0" lvl="0" indent="0" algn="l" defTabSz="914049" rtl="0" eaLnBrk="1" fontAlgn="auto" latinLnBrk="0" hangingPunct="1">
              <a:lnSpc>
                <a:spcPct val="100000"/>
              </a:lnSpc>
              <a:spcBef>
                <a:spcPts val="0"/>
              </a:spcBef>
              <a:spcAft>
                <a:spcPts val="2400"/>
              </a:spcAft>
              <a:buClrTx/>
              <a:buSzTx/>
              <a:buFontTx/>
              <a:buNone/>
              <a:tabLst/>
              <a:defRPr/>
            </a:pPr>
            <a:r>
              <a:rPr kumimoji="0" lang="en-US" sz="1100" b="0" i="0" u="none" strike="noStrike" kern="0" cap="none" spc="49" normalizeH="0" baseline="0" noProof="0">
                <a:ln>
                  <a:noFill/>
                </a:ln>
                <a:solidFill>
                  <a:srgbClr val="353535"/>
                </a:solidFill>
                <a:effectLst/>
                <a:uLnTx/>
                <a:uFillTx/>
                <a:latin typeface="Segoe UI Semilight"/>
                <a:ea typeface="+mn-ea"/>
                <a:cs typeface="Segoe UI Semilight" charset="0"/>
              </a:rPr>
              <a:t>Operational databases</a:t>
            </a:r>
          </a:p>
        </p:txBody>
      </p:sp>
      <p:sp>
        <p:nvSpPr>
          <p:cNvPr id="218" name="Rectangle 217"/>
          <p:cNvSpPr/>
          <p:nvPr/>
        </p:nvSpPr>
        <p:spPr>
          <a:xfrm>
            <a:off x="2873929" y="3121984"/>
            <a:ext cx="1560486" cy="133994"/>
          </a:xfrm>
          <a:prstGeom prst="rect">
            <a:avLst/>
          </a:prstGeom>
          <a:noFill/>
          <a:ln w="10795" cap="flat" cmpd="sng" algn="ctr">
            <a:noFill/>
            <a:prstDash val="solid"/>
          </a:ln>
          <a:effectLst/>
        </p:spPr>
        <p:txBody>
          <a:bodyPr lIns="0" tIns="0" rIns="0" bIns="0" rtlCol="0" anchor="ctr" anchorCtr="0"/>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78D7"/>
                </a:solidFill>
                <a:effectLst/>
                <a:uLnTx/>
                <a:uFillTx/>
                <a:latin typeface="Segoe UI Semilight"/>
                <a:ea typeface="Segoe UI Semilight" charset="0"/>
                <a:cs typeface="Segoe UI Semilight" charset="0"/>
              </a:rPr>
              <a:t>SQL Server</a:t>
            </a:r>
          </a:p>
        </p:txBody>
      </p:sp>
      <p:sp>
        <p:nvSpPr>
          <p:cNvPr id="219" name="Rectangle 218"/>
          <p:cNvSpPr/>
          <p:nvPr/>
        </p:nvSpPr>
        <p:spPr>
          <a:xfrm>
            <a:off x="7166535" y="3142955"/>
            <a:ext cx="2651760" cy="92052"/>
          </a:xfrm>
          <a:prstGeom prst="rect">
            <a:avLst/>
          </a:prstGeom>
          <a:noFill/>
          <a:ln w="10795" cap="flat" cmpd="sng" algn="ctr">
            <a:noFill/>
            <a:prstDash val="solid"/>
          </a:ln>
          <a:effectLst/>
        </p:spPr>
        <p:txBody>
          <a:bodyPr lIns="0" tIns="0" rIns="0" bIns="0" rtlCol="0" anchor="ctr" anchorCtr="0"/>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78D7"/>
                </a:solidFill>
                <a:effectLst/>
                <a:uLnTx/>
                <a:uFillTx/>
                <a:latin typeface="Segoe UI Semilight"/>
                <a:ea typeface="Segoe UI Semilight" charset="0"/>
                <a:cs typeface="Segoe UI Semilight" charset="0"/>
              </a:rPr>
              <a:t>Azure Data Services</a:t>
            </a:r>
          </a:p>
        </p:txBody>
      </p:sp>
      <p:sp>
        <p:nvSpPr>
          <p:cNvPr id="220" name="Rectangle 219">
            <a:extLst>
              <a:ext uri="{FF2B5EF4-FFF2-40B4-BE49-F238E27FC236}">
                <a16:creationId xmlns:a16="http://schemas.microsoft.com/office/drawing/2014/main" id="{ABAB18D7-C169-49F0-9C73-D3AA38D92D90}"/>
              </a:ext>
            </a:extLst>
          </p:cNvPr>
          <p:cNvSpPr/>
          <p:nvPr/>
        </p:nvSpPr>
        <p:spPr>
          <a:xfrm>
            <a:off x="2301238" y="5121357"/>
            <a:ext cx="7589521" cy="457200"/>
          </a:xfrm>
          <a:prstGeom prst="rect">
            <a:avLst/>
          </a:prstGeom>
          <a:noFill/>
          <a:ln w="9525" cap="flat" cmpd="sng" algn="ctr">
            <a:noFill/>
            <a:prstDash val="dash"/>
          </a:ln>
          <a:effectLst/>
        </p:spPr>
        <p:txBody>
          <a:bodyPr lIns="0" tIns="0" rIns="0" bIns="0" rtlCol="0" anchor="ctr" anchorCtr="0"/>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78D7"/>
                </a:solidFill>
                <a:effectLst/>
                <a:uLnTx/>
                <a:uFillTx/>
                <a:latin typeface="Segoe UI Semilight"/>
                <a:ea typeface="Segoe UI Semilight" charset="0"/>
                <a:cs typeface="Segoe UI Semilight" charset="0"/>
              </a:rPr>
              <a:t>AI built-in | Most secure | Lowest TCO</a:t>
            </a:r>
          </a:p>
        </p:txBody>
      </p:sp>
      <p:sp>
        <p:nvSpPr>
          <p:cNvPr id="221" name="Rectangle 220"/>
          <p:cNvSpPr/>
          <p:nvPr/>
        </p:nvSpPr>
        <p:spPr>
          <a:xfrm>
            <a:off x="744543" y="4022632"/>
            <a:ext cx="2217978" cy="246221"/>
          </a:xfrm>
          <a:prstGeom prst="rect">
            <a:avLst/>
          </a:prstGeom>
        </p:spPr>
        <p:txBody>
          <a:bodyPr wrap="none">
            <a:spAutoFit/>
          </a:bodyPr>
          <a:lstStyle/>
          <a:p>
            <a:pPr marL="0" marR="0" lvl="0" indent="0" algn="r" defTabSz="914049" rtl="0" eaLnBrk="1" fontAlgn="auto" latinLnBrk="0" hangingPunct="1">
              <a:lnSpc>
                <a:spcPct val="100000"/>
              </a:lnSpc>
              <a:spcBef>
                <a:spcPts val="0"/>
              </a:spcBef>
              <a:spcAft>
                <a:spcPts val="2400"/>
              </a:spcAft>
              <a:buClrTx/>
              <a:buSzTx/>
              <a:buFontTx/>
              <a:buNone/>
              <a:tabLst/>
              <a:defRPr/>
            </a:pPr>
            <a:r>
              <a:rPr kumimoji="0" lang="en-US" sz="1000" b="1" i="0" u="none" strike="noStrike" kern="0" cap="none" spc="49" normalizeH="0" baseline="0" noProof="0">
                <a:ln>
                  <a:noFill/>
                </a:ln>
                <a:solidFill>
                  <a:srgbClr val="0078D7"/>
                </a:solidFill>
                <a:effectLst/>
                <a:uLnTx/>
                <a:uFillTx/>
                <a:latin typeface="Segoe UI Semibold" charset="0"/>
                <a:ea typeface="Segoe UI Semibold" charset="0"/>
                <a:cs typeface="Segoe UI Semibold" charset="0"/>
              </a:rPr>
              <a:t>Industry leader 2 years in a row</a:t>
            </a:r>
          </a:p>
        </p:txBody>
      </p:sp>
      <p:sp>
        <p:nvSpPr>
          <p:cNvPr id="222" name="Rectangle 221"/>
          <p:cNvSpPr/>
          <p:nvPr/>
        </p:nvSpPr>
        <p:spPr>
          <a:xfrm>
            <a:off x="1291358" y="4329206"/>
            <a:ext cx="1671163" cy="246221"/>
          </a:xfrm>
          <a:prstGeom prst="rect">
            <a:avLst/>
          </a:prstGeom>
        </p:spPr>
        <p:txBody>
          <a:bodyPr wrap="none">
            <a:spAutoFit/>
          </a:bodyPr>
          <a:lstStyle/>
          <a:p>
            <a:pPr marL="0" marR="0" lvl="0" indent="0" algn="r" defTabSz="914049" rtl="0" eaLnBrk="1" fontAlgn="auto" latinLnBrk="0" hangingPunct="1">
              <a:lnSpc>
                <a:spcPct val="100000"/>
              </a:lnSpc>
              <a:spcBef>
                <a:spcPts val="0"/>
              </a:spcBef>
              <a:spcAft>
                <a:spcPts val="2400"/>
              </a:spcAft>
              <a:buClrTx/>
              <a:buSzTx/>
              <a:buFontTx/>
              <a:buNone/>
              <a:tabLst/>
              <a:defRPr/>
            </a:pPr>
            <a:r>
              <a:rPr kumimoji="0" lang="en-US" sz="1000" b="1" i="0" u="none" strike="noStrike" kern="0" cap="none" spc="49" normalizeH="0" baseline="0" noProof="0">
                <a:ln>
                  <a:noFill/>
                </a:ln>
                <a:solidFill>
                  <a:srgbClr val="0078D7"/>
                </a:solidFill>
                <a:effectLst/>
                <a:uLnTx/>
                <a:uFillTx/>
                <a:latin typeface="Segoe UI Semibold" charset="0"/>
                <a:ea typeface="Segoe UI Semibold" charset="0"/>
                <a:cs typeface="Segoe UI Semibold" charset="0"/>
              </a:rPr>
              <a:t> </a:t>
            </a:r>
            <a:r>
              <a:rPr kumimoji="0" lang="en-US" sz="1000" b="1" i="0" u="none" strike="noStrike" kern="0" cap="none" spc="49" normalizeH="0" baseline="0" noProof="0">
                <a:ln>
                  <a:noFill/>
                </a:ln>
                <a:solidFill>
                  <a:srgbClr val="0078D7"/>
                </a:solidFill>
                <a:effectLst/>
                <a:uLnTx/>
                <a:uFillTx/>
                <a:latin typeface="Segoe UI Semibold" charset="0"/>
                <a:ea typeface="+mn-ea"/>
                <a:cs typeface="Segoe UI Semibold" charset="0"/>
              </a:rPr>
              <a:t>#1 TPC-H performance</a:t>
            </a:r>
          </a:p>
        </p:txBody>
      </p:sp>
      <p:sp>
        <p:nvSpPr>
          <p:cNvPr id="223" name="Rectangle 222"/>
          <p:cNvSpPr/>
          <p:nvPr/>
        </p:nvSpPr>
        <p:spPr>
          <a:xfrm>
            <a:off x="1025901" y="4628085"/>
            <a:ext cx="1936620" cy="246221"/>
          </a:xfrm>
          <a:prstGeom prst="rect">
            <a:avLst/>
          </a:prstGeom>
        </p:spPr>
        <p:txBody>
          <a:bodyPr wrap="none">
            <a:spAutoFit/>
          </a:bodyPr>
          <a:lstStyle/>
          <a:p>
            <a:pPr marL="0" marR="0" lvl="0" indent="0" algn="r" defTabSz="914049" rtl="0" eaLnBrk="1" fontAlgn="auto" latinLnBrk="0" hangingPunct="1">
              <a:lnSpc>
                <a:spcPct val="100000"/>
              </a:lnSpc>
              <a:spcBef>
                <a:spcPts val="0"/>
              </a:spcBef>
              <a:spcAft>
                <a:spcPts val="2400"/>
              </a:spcAft>
              <a:buClrTx/>
              <a:buSzTx/>
              <a:buFontTx/>
              <a:buNone/>
              <a:tabLst/>
              <a:defRPr/>
            </a:pPr>
            <a:r>
              <a:rPr kumimoji="0" lang="en-US" sz="1000" b="1" i="0" u="none" strike="noStrike" kern="0" cap="none" spc="49" normalizeH="0" baseline="0" noProof="0">
                <a:ln>
                  <a:noFill/>
                </a:ln>
                <a:solidFill>
                  <a:srgbClr val="0078D7"/>
                </a:solidFill>
                <a:effectLst/>
                <a:uLnTx/>
                <a:uFillTx/>
                <a:latin typeface="Segoe UI Semibold" charset="0"/>
                <a:ea typeface="Segoe UI Semibold" charset="0"/>
                <a:cs typeface="Segoe UI Semibold" charset="0"/>
              </a:rPr>
              <a:t> </a:t>
            </a:r>
            <a:r>
              <a:rPr kumimoji="0" lang="en-US" sz="1000" b="1" i="0" u="none" strike="noStrike" kern="0" cap="none" spc="49" normalizeH="0" baseline="0" noProof="0">
                <a:ln>
                  <a:noFill/>
                </a:ln>
                <a:solidFill>
                  <a:srgbClr val="0078D7"/>
                </a:solidFill>
                <a:effectLst/>
                <a:uLnTx/>
                <a:uFillTx/>
                <a:latin typeface="Segoe UI Semibold" charset="0"/>
                <a:ea typeface="+mn-ea"/>
                <a:cs typeface="Segoe UI Semibold" charset="0"/>
              </a:rPr>
              <a:t>T-SQL query over any data</a:t>
            </a:r>
          </a:p>
        </p:txBody>
      </p:sp>
      <p:sp>
        <p:nvSpPr>
          <p:cNvPr id="224" name="Rectangle 223"/>
          <p:cNvSpPr/>
          <p:nvPr/>
        </p:nvSpPr>
        <p:spPr>
          <a:xfrm>
            <a:off x="9474830" y="4059194"/>
            <a:ext cx="1885245" cy="246221"/>
          </a:xfrm>
          <a:prstGeom prst="rect">
            <a:avLst/>
          </a:prstGeom>
        </p:spPr>
        <p:txBody>
          <a:bodyPr wrap="square" lIns="0">
            <a:spAutoFit/>
          </a:bodyPr>
          <a:lstStyle/>
          <a:p>
            <a:pPr marL="0" marR="0" lvl="0" indent="0" algn="l" defTabSz="914049" rtl="0" eaLnBrk="1" fontAlgn="auto" latinLnBrk="0" hangingPunct="1">
              <a:lnSpc>
                <a:spcPct val="100000"/>
              </a:lnSpc>
              <a:spcBef>
                <a:spcPts val="0"/>
              </a:spcBef>
              <a:spcAft>
                <a:spcPts val="2400"/>
              </a:spcAft>
              <a:buClrTx/>
              <a:buSzTx/>
              <a:buFontTx/>
              <a:buNone/>
              <a:tabLst/>
              <a:defRPr/>
            </a:pPr>
            <a:r>
              <a:rPr kumimoji="0" lang="en-US" sz="1000" b="1" i="0" u="none" strike="noStrike" kern="0" cap="none" spc="49" normalizeH="0" baseline="0" noProof="0">
                <a:ln>
                  <a:noFill/>
                </a:ln>
                <a:solidFill>
                  <a:srgbClr val="0078D7"/>
                </a:solidFill>
                <a:effectLst/>
                <a:uLnTx/>
                <a:uFillTx/>
                <a:latin typeface="Segoe UI Semibold" charset="0"/>
                <a:ea typeface="+mn-ea"/>
                <a:cs typeface="Segoe UI Semibold" charset="0"/>
              </a:rPr>
              <a:t>70% faster than Aurora</a:t>
            </a:r>
          </a:p>
        </p:txBody>
      </p:sp>
      <p:sp>
        <p:nvSpPr>
          <p:cNvPr id="225" name="Rectangle 224"/>
          <p:cNvSpPr/>
          <p:nvPr/>
        </p:nvSpPr>
        <p:spPr>
          <a:xfrm>
            <a:off x="9474831" y="4365768"/>
            <a:ext cx="1981761" cy="246221"/>
          </a:xfrm>
          <a:prstGeom prst="rect">
            <a:avLst/>
          </a:prstGeom>
        </p:spPr>
        <p:txBody>
          <a:bodyPr wrap="none" lIns="0">
            <a:spAutoFit/>
          </a:bodyPr>
          <a:lstStyle/>
          <a:p>
            <a:pPr marL="0" marR="0" lvl="0" indent="0" algn="l" defTabSz="914049" rtl="0" eaLnBrk="1" fontAlgn="auto" latinLnBrk="0" hangingPunct="1">
              <a:lnSpc>
                <a:spcPct val="100000"/>
              </a:lnSpc>
              <a:spcBef>
                <a:spcPts val="0"/>
              </a:spcBef>
              <a:spcAft>
                <a:spcPts val="2400"/>
              </a:spcAft>
              <a:buClrTx/>
              <a:buSzTx/>
              <a:buFontTx/>
              <a:buNone/>
              <a:tabLst/>
              <a:defRPr/>
            </a:pPr>
            <a:r>
              <a:rPr kumimoji="0" lang="en-US" sz="1000" b="1" i="0" u="none" strike="noStrike" kern="0" cap="none" spc="49" normalizeH="0" baseline="0" noProof="0">
                <a:ln>
                  <a:noFill/>
                </a:ln>
                <a:solidFill>
                  <a:srgbClr val="0078D7"/>
                </a:solidFill>
                <a:effectLst/>
                <a:uLnTx/>
                <a:uFillTx/>
                <a:latin typeface="Segoe UI Semibold" charset="0"/>
                <a:ea typeface="+mn-ea"/>
                <a:cs typeface="Segoe UI Semibold" charset="0"/>
              </a:rPr>
              <a:t>2x global reach than Redshift</a:t>
            </a:r>
          </a:p>
        </p:txBody>
      </p:sp>
      <p:sp>
        <p:nvSpPr>
          <p:cNvPr id="226" name="Rectangle 225"/>
          <p:cNvSpPr/>
          <p:nvPr/>
        </p:nvSpPr>
        <p:spPr>
          <a:xfrm>
            <a:off x="9474830" y="4664647"/>
            <a:ext cx="2523205" cy="246221"/>
          </a:xfrm>
          <a:prstGeom prst="rect">
            <a:avLst/>
          </a:prstGeom>
        </p:spPr>
        <p:txBody>
          <a:bodyPr wrap="square" lIns="0">
            <a:spAutoFit/>
          </a:bodyPr>
          <a:lstStyle/>
          <a:p>
            <a:pPr marL="0" marR="0" lvl="0" indent="0" algn="l" defTabSz="914049" rtl="0" eaLnBrk="1" fontAlgn="auto" latinLnBrk="0" hangingPunct="1">
              <a:lnSpc>
                <a:spcPct val="100000"/>
              </a:lnSpc>
              <a:spcBef>
                <a:spcPts val="0"/>
              </a:spcBef>
              <a:spcAft>
                <a:spcPts val="2400"/>
              </a:spcAft>
              <a:buClrTx/>
              <a:buSzTx/>
              <a:buFontTx/>
              <a:buNone/>
              <a:tabLst/>
              <a:defRPr/>
            </a:pPr>
            <a:r>
              <a:rPr kumimoji="0" lang="en-US" sz="1000" b="1" i="0" u="none" strike="noStrike" kern="0" cap="none" spc="49" normalizeH="0" baseline="0" noProof="0" dirty="0">
                <a:ln>
                  <a:noFill/>
                </a:ln>
                <a:solidFill>
                  <a:srgbClr val="0078D7"/>
                </a:solidFill>
                <a:effectLst/>
                <a:uLnTx/>
                <a:uFillTx/>
                <a:latin typeface="Segoe UI Semibold" charset="0"/>
                <a:ea typeface="+mn-ea"/>
                <a:cs typeface="Segoe UI Semibold" charset="0"/>
              </a:rPr>
              <a:t>No Limits Analytics </a:t>
            </a:r>
            <a:r>
              <a:rPr lang="en-US" sz="1000" b="1" kern="0" spc="49" dirty="0">
                <a:solidFill>
                  <a:srgbClr val="0078D7"/>
                </a:solidFill>
                <a:latin typeface="Segoe UI Semibold" charset="0"/>
                <a:cs typeface="Segoe UI Semibold" charset="0"/>
              </a:rPr>
              <a:t>with</a:t>
            </a:r>
            <a:r>
              <a:rPr kumimoji="0" lang="en-US" sz="1000" b="1" i="0" u="none" strike="noStrike" kern="0" cap="none" spc="49" normalizeH="0" baseline="0" noProof="0" dirty="0">
                <a:ln>
                  <a:noFill/>
                </a:ln>
                <a:solidFill>
                  <a:srgbClr val="0078D7"/>
                </a:solidFill>
                <a:effectLst/>
                <a:uLnTx/>
                <a:uFillTx/>
                <a:latin typeface="Segoe UI Semibold" charset="0"/>
                <a:ea typeface="+mn-ea"/>
                <a:cs typeface="Segoe UI Semibold" charset="0"/>
              </a:rPr>
              <a:t> 99.9% SLA</a:t>
            </a:r>
          </a:p>
        </p:txBody>
      </p:sp>
      <p:sp>
        <p:nvSpPr>
          <p:cNvPr id="227" name="Rectangle 226"/>
          <p:cNvSpPr/>
          <p:nvPr/>
        </p:nvSpPr>
        <p:spPr>
          <a:xfrm>
            <a:off x="5291131" y="3411478"/>
            <a:ext cx="1609736" cy="40011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0" cap="none" spc="49" normalizeH="0" baseline="0" noProof="0" dirty="0">
                <a:ln>
                  <a:noFill/>
                </a:ln>
                <a:solidFill>
                  <a:srgbClr val="0078D7"/>
                </a:solidFill>
                <a:effectLst/>
                <a:uLnTx/>
                <a:uFillTx/>
                <a:latin typeface="Segoe UI Semibold" charset="0"/>
                <a:ea typeface="+mn-ea"/>
                <a:cs typeface="Segoe UI Semibold" charset="0"/>
              </a:rPr>
              <a:t>Easiest lift and shift </a:t>
            </a:r>
            <a:br>
              <a:rPr kumimoji="0" lang="en-US" sz="1000" b="1" i="0" u="none" strike="noStrike" kern="0" cap="none" spc="49" normalizeH="0" baseline="0" noProof="0" dirty="0">
                <a:ln>
                  <a:noFill/>
                </a:ln>
                <a:solidFill>
                  <a:srgbClr val="0078D7"/>
                </a:solidFill>
                <a:effectLst/>
                <a:uLnTx/>
                <a:uFillTx/>
                <a:latin typeface="Segoe UI Semibold" charset="0"/>
                <a:ea typeface="+mn-ea"/>
                <a:cs typeface="Segoe UI Semibold" charset="0"/>
              </a:rPr>
            </a:br>
            <a:r>
              <a:rPr kumimoji="0" lang="en-US" sz="1000" b="1" i="0" u="none" strike="noStrike" kern="0" cap="none" spc="49" normalizeH="0" baseline="0" noProof="0" dirty="0">
                <a:ln>
                  <a:noFill/>
                </a:ln>
                <a:solidFill>
                  <a:srgbClr val="0078D7"/>
                </a:solidFill>
                <a:effectLst/>
                <a:uLnTx/>
                <a:uFillTx/>
                <a:latin typeface="Segoe UI Semibold" charset="0"/>
                <a:ea typeface="+mn-ea"/>
                <a:cs typeface="Segoe UI Semibold" charset="0"/>
              </a:rPr>
              <a:t>with no code changes</a:t>
            </a:r>
          </a:p>
        </p:txBody>
      </p:sp>
      <p:grpSp>
        <p:nvGrpSpPr>
          <p:cNvPr id="228" name="Group 227"/>
          <p:cNvGrpSpPr/>
          <p:nvPr/>
        </p:nvGrpSpPr>
        <p:grpSpPr>
          <a:xfrm>
            <a:off x="3742917" y="1210754"/>
            <a:ext cx="4706162" cy="275624"/>
            <a:chOff x="3768874" y="494577"/>
            <a:chExt cx="5703041" cy="334007"/>
          </a:xfrm>
        </p:grpSpPr>
        <p:sp>
          <p:nvSpPr>
            <p:cNvPr id="229" name="ShoppingCart_E7BF">
              <a:extLst>
                <a:ext uri="{FF2B5EF4-FFF2-40B4-BE49-F238E27FC236}">
                  <a16:creationId xmlns:a16="http://schemas.microsoft.com/office/drawing/2014/main" id="{E19B74B6-8E56-4067-8816-E90711136EA0}"/>
                </a:ext>
              </a:extLst>
            </p:cNvPr>
            <p:cNvSpPr>
              <a:spLocks noChangeAspect="1" noEditPoints="1"/>
            </p:cNvSpPr>
            <p:nvPr/>
          </p:nvSpPr>
          <p:spPr bwMode="auto">
            <a:xfrm>
              <a:off x="3768874" y="509754"/>
              <a:ext cx="357088" cy="303653"/>
            </a:xfrm>
            <a:custGeom>
              <a:avLst/>
              <a:gdLst>
                <a:gd name="T0" fmla="*/ 3368 w 3817"/>
                <a:gd name="T1" fmla="*/ 2994 h 3244"/>
                <a:gd name="T2" fmla="*/ 3119 w 3817"/>
                <a:gd name="T3" fmla="*/ 3244 h 3244"/>
                <a:gd name="T4" fmla="*/ 2869 w 3817"/>
                <a:gd name="T5" fmla="*/ 2994 h 3244"/>
                <a:gd name="T6" fmla="*/ 3119 w 3817"/>
                <a:gd name="T7" fmla="*/ 2745 h 3244"/>
                <a:gd name="T8" fmla="*/ 3368 w 3817"/>
                <a:gd name="T9" fmla="*/ 2994 h 3244"/>
                <a:gd name="T10" fmla="*/ 1372 w 3817"/>
                <a:gd name="T11" fmla="*/ 2745 h 3244"/>
                <a:gd name="T12" fmla="*/ 1123 w 3817"/>
                <a:gd name="T13" fmla="*/ 2994 h 3244"/>
                <a:gd name="T14" fmla="*/ 1372 w 3817"/>
                <a:gd name="T15" fmla="*/ 3244 h 3244"/>
                <a:gd name="T16" fmla="*/ 1622 w 3817"/>
                <a:gd name="T17" fmla="*/ 2994 h 3244"/>
                <a:gd name="T18" fmla="*/ 1372 w 3817"/>
                <a:gd name="T19" fmla="*/ 2745 h 3244"/>
                <a:gd name="T20" fmla="*/ 0 w 3817"/>
                <a:gd name="T21" fmla="*/ 0 h 3244"/>
                <a:gd name="T22" fmla="*/ 457 w 3817"/>
                <a:gd name="T23" fmla="*/ 0 h 3244"/>
                <a:gd name="T24" fmla="*/ 1372 w 3817"/>
                <a:gd name="T25" fmla="*/ 2745 h 3244"/>
                <a:gd name="T26" fmla="*/ 3119 w 3817"/>
                <a:gd name="T27" fmla="*/ 2745 h 3244"/>
                <a:gd name="T28" fmla="*/ 1123 w 3817"/>
                <a:gd name="T29" fmla="*/ 1996 h 3244"/>
                <a:gd name="T30" fmla="*/ 3318 w 3817"/>
                <a:gd name="T31" fmla="*/ 1996 h 3244"/>
                <a:gd name="T32" fmla="*/ 3817 w 3817"/>
                <a:gd name="T33" fmla="*/ 499 h 3244"/>
                <a:gd name="T34" fmla="*/ 624 w 3817"/>
                <a:gd name="T35" fmla="*/ 499 h 3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17" h="3244">
                  <a:moveTo>
                    <a:pt x="3368" y="2994"/>
                  </a:moveTo>
                  <a:cubicBezTo>
                    <a:pt x="3368" y="3132"/>
                    <a:pt x="3257" y="3244"/>
                    <a:pt x="3119" y="3244"/>
                  </a:cubicBezTo>
                  <a:cubicBezTo>
                    <a:pt x="2981" y="3244"/>
                    <a:pt x="2869" y="3132"/>
                    <a:pt x="2869" y="2994"/>
                  </a:cubicBezTo>
                  <a:cubicBezTo>
                    <a:pt x="2869" y="2856"/>
                    <a:pt x="2981" y="2745"/>
                    <a:pt x="3119" y="2745"/>
                  </a:cubicBezTo>
                  <a:cubicBezTo>
                    <a:pt x="3257" y="2745"/>
                    <a:pt x="3368" y="2856"/>
                    <a:pt x="3368" y="2994"/>
                  </a:cubicBezTo>
                  <a:close/>
                  <a:moveTo>
                    <a:pt x="1372" y="2745"/>
                  </a:moveTo>
                  <a:cubicBezTo>
                    <a:pt x="1234" y="2745"/>
                    <a:pt x="1123" y="2856"/>
                    <a:pt x="1123" y="2994"/>
                  </a:cubicBezTo>
                  <a:cubicBezTo>
                    <a:pt x="1123" y="3132"/>
                    <a:pt x="1234" y="3244"/>
                    <a:pt x="1372" y="3244"/>
                  </a:cubicBezTo>
                  <a:cubicBezTo>
                    <a:pt x="1510" y="3244"/>
                    <a:pt x="1622" y="3132"/>
                    <a:pt x="1622" y="2994"/>
                  </a:cubicBezTo>
                  <a:cubicBezTo>
                    <a:pt x="1622" y="2856"/>
                    <a:pt x="1510" y="2745"/>
                    <a:pt x="1372" y="2745"/>
                  </a:cubicBezTo>
                  <a:close/>
                  <a:moveTo>
                    <a:pt x="0" y="0"/>
                  </a:moveTo>
                  <a:cubicBezTo>
                    <a:pt x="457" y="0"/>
                    <a:pt x="457" y="0"/>
                    <a:pt x="457" y="0"/>
                  </a:cubicBezTo>
                  <a:cubicBezTo>
                    <a:pt x="1372" y="2745"/>
                    <a:pt x="1372" y="2745"/>
                    <a:pt x="1372" y="2745"/>
                  </a:cubicBezTo>
                  <a:cubicBezTo>
                    <a:pt x="3119" y="2745"/>
                    <a:pt x="3119" y="2745"/>
                    <a:pt x="3119" y="2745"/>
                  </a:cubicBezTo>
                  <a:moveTo>
                    <a:pt x="1123" y="1996"/>
                  </a:moveTo>
                  <a:cubicBezTo>
                    <a:pt x="3318" y="1996"/>
                    <a:pt x="3318" y="1996"/>
                    <a:pt x="3318" y="1996"/>
                  </a:cubicBezTo>
                  <a:cubicBezTo>
                    <a:pt x="3817" y="499"/>
                    <a:pt x="3817" y="499"/>
                    <a:pt x="3817" y="499"/>
                  </a:cubicBezTo>
                  <a:cubicBezTo>
                    <a:pt x="624" y="499"/>
                    <a:pt x="624" y="499"/>
                    <a:pt x="624" y="499"/>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0188F"/>
                </a:solidFill>
                <a:effectLst/>
                <a:uLnTx/>
                <a:uFillTx/>
                <a:latin typeface="Segoe UI Semilight"/>
                <a:ea typeface="+mn-ea"/>
                <a:cs typeface="+mn-cs"/>
              </a:endParaRPr>
            </a:p>
          </p:txBody>
        </p:sp>
        <p:grpSp>
          <p:nvGrpSpPr>
            <p:cNvPr id="230" name="Group 229"/>
            <p:cNvGrpSpPr/>
            <p:nvPr/>
          </p:nvGrpSpPr>
          <p:grpSpPr>
            <a:xfrm>
              <a:off x="5837305" y="519750"/>
              <a:ext cx="316510" cy="283660"/>
              <a:chOff x="5381211" y="5822591"/>
              <a:chExt cx="1439523" cy="1290119"/>
            </a:xfrm>
          </p:grpSpPr>
          <p:cxnSp>
            <p:nvCxnSpPr>
              <p:cNvPr id="249" name="Straight Connector 248"/>
              <p:cNvCxnSpPr>
                <a:cxnSpLocks/>
              </p:cNvCxnSpPr>
              <p:nvPr/>
            </p:nvCxnSpPr>
            <p:spPr>
              <a:xfrm flipV="1">
                <a:off x="6057900" y="6623850"/>
                <a:ext cx="64441" cy="305270"/>
              </a:xfrm>
              <a:prstGeom prst="line">
                <a:avLst/>
              </a:prstGeom>
              <a:noFill/>
              <a:ln w="12700" cap="flat" cmpd="sng" algn="ctr">
                <a:solidFill>
                  <a:schemeClr val="tx2"/>
                </a:solidFill>
                <a:prstDash val="solid"/>
                <a:headEnd type="none"/>
                <a:tailEnd type="none"/>
              </a:ln>
              <a:effectLst/>
            </p:spPr>
          </p:cxnSp>
          <p:cxnSp>
            <p:nvCxnSpPr>
              <p:cNvPr id="250" name="Straight Connector 249"/>
              <p:cNvCxnSpPr>
                <a:cxnSpLocks/>
              </p:cNvCxnSpPr>
              <p:nvPr/>
            </p:nvCxnSpPr>
            <p:spPr>
              <a:xfrm flipH="1" flipV="1">
                <a:off x="6187440" y="6596380"/>
                <a:ext cx="266700" cy="190500"/>
              </a:xfrm>
              <a:prstGeom prst="line">
                <a:avLst/>
              </a:prstGeom>
              <a:noFill/>
              <a:ln w="12700" cap="flat" cmpd="sng" algn="ctr">
                <a:solidFill>
                  <a:schemeClr val="tx2"/>
                </a:solidFill>
                <a:prstDash val="solid"/>
                <a:headEnd type="none"/>
                <a:tailEnd type="none"/>
              </a:ln>
              <a:effectLst/>
            </p:spPr>
          </p:cxnSp>
          <p:cxnSp>
            <p:nvCxnSpPr>
              <p:cNvPr id="251" name="Straight Connector 250"/>
              <p:cNvCxnSpPr>
                <a:cxnSpLocks/>
              </p:cNvCxnSpPr>
              <p:nvPr/>
            </p:nvCxnSpPr>
            <p:spPr>
              <a:xfrm flipH="1">
                <a:off x="6205220" y="6555740"/>
                <a:ext cx="436881" cy="2540"/>
              </a:xfrm>
              <a:prstGeom prst="line">
                <a:avLst/>
              </a:prstGeom>
              <a:noFill/>
              <a:ln w="12700" cap="flat" cmpd="sng" algn="ctr">
                <a:solidFill>
                  <a:schemeClr val="tx2"/>
                </a:solidFill>
                <a:prstDash val="solid"/>
                <a:headEnd type="none"/>
                <a:tailEnd type="none"/>
              </a:ln>
              <a:effectLst/>
            </p:spPr>
          </p:cxnSp>
          <p:cxnSp>
            <p:nvCxnSpPr>
              <p:cNvPr id="252" name="Straight Connector 251"/>
              <p:cNvCxnSpPr>
                <a:cxnSpLocks/>
              </p:cNvCxnSpPr>
              <p:nvPr/>
            </p:nvCxnSpPr>
            <p:spPr>
              <a:xfrm flipH="1">
                <a:off x="5798821" y="6588760"/>
                <a:ext cx="274319" cy="157480"/>
              </a:xfrm>
              <a:prstGeom prst="line">
                <a:avLst/>
              </a:prstGeom>
              <a:noFill/>
              <a:ln w="12700" cap="flat" cmpd="sng" algn="ctr">
                <a:solidFill>
                  <a:schemeClr val="tx2"/>
                </a:solidFill>
                <a:prstDash val="solid"/>
                <a:headEnd type="none"/>
                <a:tailEnd type="none"/>
              </a:ln>
              <a:effectLst/>
            </p:spPr>
          </p:cxnSp>
          <p:cxnSp>
            <p:nvCxnSpPr>
              <p:cNvPr id="253" name="Straight Connector 252"/>
              <p:cNvCxnSpPr>
                <a:cxnSpLocks/>
              </p:cNvCxnSpPr>
              <p:nvPr/>
            </p:nvCxnSpPr>
            <p:spPr>
              <a:xfrm flipH="1" flipV="1">
                <a:off x="5570220" y="6406515"/>
                <a:ext cx="489585" cy="131445"/>
              </a:xfrm>
              <a:prstGeom prst="line">
                <a:avLst/>
              </a:prstGeom>
              <a:noFill/>
              <a:ln w="12700" cap="flat" cmpd="sng" algn="ctr">
                <a:solidFill>
                  <a:schemeClr val="tx2"/>
                </a:solidFill>
                <a:prstDash val="solid"/>
                <a:headEnd type="none"/>
                <a:tailEnd type="none"/>
              </a:ln>
              <a:effectLst/>
            </p:spPr>
          </p:cxnSp>
          <p:cxnSp>
            <p:nvCxnSpPr>
              <p:cNvPr id="254" name="Straight Connector 253"/>
              <p:cNvCxnSpPr>
                <a:cxnSpLocks/>
              </p:cNvCxnSpPr>
              <p:nvPr/>
            </p:nvCxnSpPr>
            <p:spPr>
              <a:xfrm flipH="1" flipV="1">
                <a:off x="5785485" y="6122670"/>
                <a:ext cx="297180" cy="373380"/>
              </a:xfrm>
              <a:prstGeom prst="line">
                <a:avLst/>
              </a:prstGeom>
              <a:noFill/>
              <a:ln w="12700" cap="flat" cmpd="sng" algn="ctr">
                <a:solidFill>
                  <a:schemeClr val="tx2"/>
                </a:solidFill>
                <a:prstDash val="solid"/>
                <a:headEnd type="none"/>
                <a:tailEnd type="none"/>
              </a:ln>
              <a:effectLst/>
            </p:spPr>
          </p:cxnSp>
          <p:cxnSp>
            <p:nvCxnSpPr>
              <p:cNvPr id="255" name="Straight Connector 254"/>
              <p:cNvCxnSpPr>
                <a:cxnSpLocks/>
              </p:cNvCxnSpPr>
              <p:nvPr/>
            </p:nvCxnSpPr>
            <p:spPr>
              <a:xfrm flipV="1">
                <a:off x="6162040" y="6012180"/>
                <a:ext cx="187960" cy="469900"/>
              </a:xfrm>
              <a:prstGeom prst="line">
                <a:avLst/>
              </a:prstGeom>
              <a:noFill/>
              <a:ln w="12700" cap="flat" cmpd="sng" algn="ctr">
                <a:solidFill>
                  <a:schemeClr val="tx2"/>
                </a:solidFill>
                <a:prstDash val="solid"/>
                <a:headEnd type="none"/>
                <a:tailEnd type="none"/>
              </a:ln>
              <a:effectLst/>
            </p:spPr>
          </p:cxnSp>
          <p:sp>
            <p:nvSpPr>
              <p:cNvPr id="256" name="Oval 255"/>
              <p:cNvSpPr/>
              <p:nvPr/>
            </p:nvSpPr>
            <p:spPr bwMode="auto">
              <a:xfrm>
                <a:off x="6030684" y="6445998"/>
                <a:ext cx="208390" cy="208390"/>
              </a:xfrm>
              <a:prstGeom prst="ellipse">
                <a:avLst/>
              </a:prstGeom>
              <a:solidFill>
                <a:srgbClr val="FFFFFF"/>
              </a:solidFill>
              <a:ln w="12700" cap="flat" cmpd="sng" algn="ctr">
                <a:solidFill>
                  <a:schemeClr val="tx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0" cap="none" spc="0" normalizeH="0" baseline="0" noProof="0" err="1">
                  <a:ln>
                    <a:noFill/>
                  </a:ln>
                  <a:solidFill>
                    <a:srgbClr val="00188F"/>
                  </a:solidFill>
                  <a:effectLst/>
                  <a:uLnTx/>
                  <a:uFillTx/>
                  <a:latin typeface="Segoe UI"/>
                  <a:ea typeface="Segoe UI" pitchFamily="34" charset="0"/>
                  <a:cs typeface="Segoe UI" pitchFamily="34" charset="0"/>
                </a:endParaRPr>
              </a:p>
            </p:txBody>
          </p:sp>
          <p:sp>
            <p:nvSpPr>
              <p:cNvPr id="257" name="Oval 256"/>
              <p:cNvSpPr/>
              <p:nvPr/>
            </p:nvSpPr>
            <p:spPr bwMode="auto">
              <a:xfrm>
                <a:off x="6612344" y="6445998"/>
                <a:ext cx="208390" cy="208390"/>
              </a:xfrm>
              <a:prstGeom prst="ellipse">
                <a:avLst/>
              </a:prstGeom>
              <a:noFill/>
              <a:ln w="12700" cap="flat" cmpd="sng" algn="ctr">
                <a:solidFill>
                  <a:schemeClr val="tx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0" cap="none" spc="0" normalizeH="0" baseline="0" noProof="0" err="1">
                  <a:ln>
                    <a:noFill/>
                  </a:ln>
                  <a:solidFill>
                    <a:srgbClr val="00188F"/>
                  </a:solidFill>
                  <a:effectLst/>
                  <a:uLnTx/>
                  <a:uFillTx/>
                  <a:latin typeface="Segoe UI"/>
                  <a:ea typeface="Segoe UI" pitchFamily="34" charset="0"/>
                  <a:cs typeface="Segoe UI" pitchFamily="34" charset="0"/>
                </a:endParaRPr>
              </a:p>
            </p:txBody>
          </p:sp>
          <p:sp>
            <p:nvSpPr>
              <p:cNvPr id="258" name="Oval 257"/>
              <p:cNvSpPr/>
              <p:nvPr/>
            </p:nvSpPr>
            <p:spPr bwMode="auto">
              <a:xfrm>
                <a:off x="6415326" y="6722858"/>
                <a:ext cx="208390" cy="208390"/>
              </a:xfrm>
              <a:prstGeom prst="ellipse">
                <a:avLst/>
              </a:prstGeom>
              <a:noFill/>
              <a:ln w="12700" cap="flat" cmpd="sng" algn="ctr">
                <a:solidFill>
                  <a:schemeClr val="tx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0" cap="none" spc="0" normalizeH="0" baseline="0" noProof="0" err="1">
                  <a:ln>
                    <a:noFill/>
                  </a:ln>
                  <a:solidFill>
                    <a:srgbClr val="00188F"/>
                  </a:solidFill>
                  <a:effectLst/>
                  <a:uLnTx/>
                  <a:uFillTx/>
                  <a:latin typeface="Segoe UI"/>
                  <a:ea typeface="Segoe UI" pitchFamily="34" charset="0"/>
                  <a:cs typeface="Segoe UI" pitchFamily="34" charset="0"/>
                </a:endParaRPr>
              </a:p>
            </p:txBody>
          </p:sp>
          <p:sp>
            <p:nvSpPr>
              <p:cNvPr id="259" name="Oval 258"/>
              <p:cNvSpPr/>
              <p:nvPr/>
            </p:nvSpPr>
            <p:spPr bwMode="auto">
              <a:xfrm>
                <a:off x="6271983" y="5822591"/>
                <a:ext cx="208390" cy="208390"/>
              </a:xfrm>
              <a:prstGeom prst="ellipse">
                <a:avLst/>
              </a:prstGeom>
              <a:noFill/>
              <a:ln w="12700" cap="flat" cmpd="sng" algn="ctr">
                <a:solidFill>
                  <a:schemeClr val="tx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0" cap="none" spc="0" normalizeH="0" baseline="0" noProof="0" err="1">
                  <a:ln>
                    <a:noFill/>
                  </a:ln>
                  <a:solidFill>
                    <a:srgbClr val="00188F"/>
                  </a:solidFill>
                  <a:effectLst/>
                  <a:uLnTx/>
                  <a:uFillTx/>
                  <a:latin typeface="Segoe UI"/>
                  <a:ea typeface="Segoe UI" pitchFamily="34" charset="0"/>
                  <a:cs typeface="Segoe UI" pitchFamily="34" charset="0"/>
                </a:endParaRPr>
              </a:p>
            </p:txBody>
          </p:sp>
          <p:sp>
            <p:nvSpPr>
              <p:cNvPr id="260" name="Oval 259"/>
              <p:cNvSpPr/>
              <p:nvPr/>
            </p:nvSpPr>
            <p:spPr bwMode="auto">
              <a:xfrm>
                <a:off x="5634443" y="5952138"/>
                <a:ext cx="208390" cy="208390"/>
              </a:xfrm>
              <a:prstGeom prst="ellipse">
                <a:avLst/>
              </a:prstGeom>
              <a:noFill/>
              <a:ln w="12700" cap="flat" cmpd="sng" algn="ctr">
                <a:solidFill>
                  <a:schemeClr val="tx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0" cap="none" spc="0" normalizeH="0" baseline="0" noProof="0" err="1">
                  <a:ln>
                    <a:noFill/>
                  </a:ln>
                  <a:solidFill>
                    <a:srgbClr val="00188F"/>
                  </a:solidFill>
                  <a:effectLst/>
                  <a:uLnTx/>
                  <a:uFillTx/>
                  <a:latin typeface="Segoe UI"/>
                  <a:ea typeface="Segoe UI" pitchFamily="34" charset="0"/>
                  <a:cs typeface="Segoe UI" pitchFamily="34" charset="0"/>
                </a:endParaRPr>
              </a:p>
            </p:txBody>
          </p:sp>
          <p:sp>
            <p:nvSpPr>
              <p:cNvPr id="261" name="Oval 260"/>
              <p:cNvSpPr/>
              <p:nvPr/>
            </p:nvSpPr>
            <p:spPr bwMode="auto">
              <a:xfrm>
                <a:off x="5381211" y="6285981"/>
                <a:ext cx="208390" cy="208390"/>
              </a:xfrm>
              <a:prstGeom prst="ellipse">
                <a:avLst/>
              </a:prstGeom>
              <a:noFill/>
              <a:ln w="12700" cap="flat" cmpd="sng" algn="ctr">
                <a:solidFill>
                  <a:schemeClr val="tx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0" cap="none" spc="0" normalizeH="0" baseline="0" noProof="0" err="1">
                  <a:ln>
                    <a:noFill/>
                  </a:ln>
                  <a:solidFill>
                    <a:srgbClr val="00188F"/>
                  </a:solidFill>
                  <a:effectLst/>
                  <a:uLnTx/>
                  <a:uFillTx/>
                  <a:latin typeface="Segoe UI"/>
                  <a:ea typeface="Segoe UI" pitchFamily="34" charset="0"/>
                  <a:cs typeface="Segoe UI" pitchFamily="34" charset="0"/>
                </a:endParaRPr>
              </a:p>
            </p:txBody>
          </p:sp>
          <p:sp>
            <p:nvSpPr>
              <p:cNvPr id="262" name="Oval 261"/>
              <p:cNvSpPr/>
              <p:nvPr/>
            </p:nvSpPr>
            <p:spPr bwMode="auto">
              <a:xfrm>
                <a:off x="5618093" y="6677155"/>
                <a:ext cx="208390" cy="208390"/>
              </a:xfrm>
              <a:prstGeom prst="ellipse">
                <a:avLst/>
              </a:prstGeom>
              <a:noFill/>
              <a:ln w="12700" cap="flat" cmpd="sng" algn="ctr">
                <a:solidFill>
                  <a:schemeClr val="tx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0" cap="none" spc="0" normalizeH="0" baseline="0" noProof="0" err="1">
                  <a:ln>
                    <a:noFill/>
                  </a:ln>
                  <a:solidFill>
                    <a:srgbClr val="00188F"/>
                  </a:solidFill>
                  <a:effectLst/>
                  <a:uLnTx/>
                  <a:uFillTx/>
                  <a:latin typeface="Segoe UI"/>
                  <a:ea typeface="Segoe UI" pitchFamily="34" charset="0"/>
                  <a:cs typeface="Segoe UI" pitchFamily="34" charset="0"/>
                </a:endParaRPr>
              </a:p>
            </p:txBody>
          </p:sp>
          <p:sp>
            <p:nvSpPr>
              <p:cNvPr id="263" name="Oval 262"/>
              <p:cNvSpPr/>
              <p:nvPr/>
            </p:nvSpPr>
            <p:spPr bwMode="auto">
              <a:xfrm>
                <a:off x="5941777" y="6904320"/>
                <a:ext cx="208390" cy="208390"/>
              </a:xfrm>
              <a:prstGeom prst="ellipse">
                <a:avLst/>
              </a:prstGeom>
              <a:noFill/>
              <a:ln w="12700" cap="flat" cmpd="sng" algn="ctr">
                <a:solidFill>
                  <a:schemeClr val="tx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0" cap="none" spc="0" normalizeH="0" baseline="0" noProof="0" err="1">
                  <a:ln>
                    <a:noFill/>
                  </a:ln>
                  <a:solidFill>
                    <a:srgbClr val="00188F"/>
                  </a:solidFill>
                  <a:effectLst/>
                  <a:uLnTx/>
                  <a:uFillTx/>
                  <a:latin typeface="Segoe UI"/>
                  <a:ea typeface="Segoe UI" pitchFamily="34" charset="0"/>
                  <a:cs typeface="Segoe UI" pitchFamily="34" charset="0"/>
                </a:endParaRPr>
              </a:p>
            </p:txBody>
          </p:sp>
        </p:grpSp>
        <p:grpSp>
          <p:nvGrpSpPr>
            <p:cNvPr id="231" name="Group 230"/>
            <p:cNvGrpSpPr/>
            <p:nvPr/>
          </p:nvGrpSpPr>
          <p:grpSpPr>
            <a:xfrm>
              <a:off x="7005651" y="545448"/>
              <a:ext cx="257217" cy="232264"/>
              <a:chOff x="2760401" y="1824177"/>
              <a:chExt cx="285697" cy="257980"/>
            </a:xfrm>
          </p:grpSpPr>
          <p:sp>
            <p:nvSpPr>
              <p:cNvPr id="246" name="Rectangle 48"/>
              <p:cNvSpPr>
                <a:spLocks noChangeArrowheads="1"/>
              </p:cNvSpPr>
              <p:nvPr/>
            </p:nvSpPr>
            <p:spPr bwMode="auto">
              <a:xfrm>
                <a:off x="2760401" y="1824177"/>
                <a:ext cx="285697" cy="257980"/>
              </a:xfrm>
              <a:prstGeom prst="rect">
                <a:avLst/>
              </a:pr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0188F"/>
                  </a:solidFill>
                  <a:effectLst/>
                  <a:uLnTx/>
                  <a:uFillTx/>
                  <a:latin typeface="Segoe UI"/>
                  <a:ea typeface="+mn-ea"/>
                  <a:cs typeface="+mn-cs"/>
                </a:endParaRPr>
              </a:p>
            </p:txBody>
          </p:sp>
          <p:sp>
            <p:nvSpPr>
              <p:cNvPr id="247" name="Freeform 49"/>
              <p:cNvSpPr>
                <a:spLocks/>
              </p:cNvSpPr>
              <p:nvPr/>
            </p:nvSpPr>
            <p:spPr bwMode="auto">
              <a:xfrm>
                <a:off x="2760401" y="1929714"/>
                <a:ext cx="285697" cy="140716"/>
              </a:xfrm>
              <a:custGeom>
                <a:avLst/>
                <a:gdLst>
                  <a:gd name="T0" fmla="*/ 268 w 268"/>
                  <a:gd name="T1" fmla="*/ 132 h 132"/>
                  <a:gd name="T2" fmla="*/ 179 w 268"/>
                  <a:gd name="T3" fmla="*/ 44 h 132"/>
                  <a:gd name="T4" fmla="*/ 156 w 268"/>
                  <a:gd name="T5" fmla="*/ 66 h 132"/>
                  <a:gd name="T6" fmla="*/ 89 w 268"/>
                  <a:gd name="T7" fmla="*/ 0 h 132"/>
                  <a:gd name="T8" fmla="*/ 0 w 268"/>
                  <a:gd name="T9" fmla="*/ 88 h 132"/>
                </a:gdLst>
                <a:ahLst/>
                <a:cxnLst>
                  <a:cxn ang="0">
                    <a:pos x="T0" y="T1"/>
                  </a:cxn>
                  <a:cxn ang="0">
                    <a:pos x="T2" y="T3"/>
                  </a:cxn>
                  <a:cxn ang="0">
                    <a:pos x="T4" y="T5"/>
                  </a:cxn>
                  <a:cxn ang="0">
                    <a:pos x="T6" y="T7"/>
                  </a:cxn>
                  <a:cxn ang="0">
                    <a:pos x="T8" y="T9"/>
                  </a:cxn>
                </a:cxnLst>
                <a:rect l="0" t="0" r="r" b="b"/>
                <a:pathLst>
                  <a:path w="268" h="132">
                    <a:moveTo>
                      <a:pt x="268" y="132"/>
                    </a:moveTo>
                    <a:lnTo>
                      <a:pt x="179" y="44"/>
                    </a:lnTo>
                    <a:lnTo>
                      <a:pt x="156" y="66"/>
                    </a:lnTo>
                    <a:lnTo>
                      <a:pt x="89" y="0"/>
                    </a:lnTo>
                    <a:lnTo>
                      <a:pt x="0" y="88"/>
                    </a:ln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0188F"/>
                  </a:solidFill>
                  <a:effectLst/>
                  <a:uLnTx/>
                  <a:uFillTx/>
                  <a:latin typeface="Segoe UI"/>
                  <a:ea typeface="+mn-ea"/>
                  <a:cs typeface="+mn-cs"/>
                </a:endParaRPr>
              </a:p>
            </p:txBody>
          </p:sp>
          <p:sp>
            <p:nvSpPr>
              <p:cNvPr id="248" name="Oval 247"/>
              <p:cNvSpPr>
                <a:spLocks noChangeArrowheads="1"/>
              </p:cNvSpPr>
              <p:nvPr/>
            </p:nvSpPr>
            <p:spPr bwMode="auto">
              <a:xfrm>
                <a:off x="2951221" y="1871082"/>
                <a:ext cx="47971" cy="46905"/>
              </a:xfrm>
              <a:prstGeom prst="ellipse">
                <a:avLst/>
              </a:prstGeom>
              <a:noFill/>
              <a:ln w="12700">
                <a:solidFill>
                  <a:schemeClr val="tx2"/>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0188F"/>
                  </a:solidFill>
                  <a:effectLst/>
                  <a:uLnTx/>
                  <a:uFillTx/>
                  <a:latin typeface="Segoe UI"/>
                  <a:ea typeface="+mn-ea"/>
                  <a:cs typeface="+mn-cs"/>
                </a:endParaRPr>
              </a:p>
            </p:txBody>
          </p:sp>
        </p:grpSp>
        <p:sp>
          <p:nvSpPr>
            <p:cNvPr id="232" name="Freeform 231"/>
            <p:cNvSpPr/>
            <p:nvPr/>
          </p:nvSpPr>
          <p:spPr bwMode="auto">
            <a:xfrm>
              <a:off x="8109453" y="548874"/>
              <a:ext cx="273461" cy="225413"/>
            </a:xfrm>
            <a:custGeom>
              <a:avLst/>
              <a:gdLst>
                <a:gd name="connsiteX0" fmla="*/ 2243075 w 3227827"/>
                <a:gd name="connsiteY0" fmla="*/ 0 h 2660690"/>
                <a:gd name="connsiteX1" fmla="*/ 2705138 w 3227827"/>
                <a:gd name="connsiteY1" fmla="*/ 178525 h 2660690"/>
                <a:gd name="connsiteX2" fmla="*/ 2744327 w 3227827"/>
                <a:gd name="connsiteY2" fmla="*/ 219630 h 2660690"/>
                <a:gd name="connsiteX3" fmla="*/ 2774681 w 3227827"/>
                <a:gd name="connsiteY3" fmla="*/ 217260 h 2660690"/>
                <a:gd name="connsiteX4" fmla="*/ 3179748 w 3227827"/>
                <a:gd name="connsiteY4" fmla="*/ 39644 h 2660690"/>
                <a:gd name="connsiteX5" fmla="*/ 2898534 w 3227827"/>
                <a:gd name="connsiteY5" fmla="*/ 401594 h 2660690"/>
                <a:gd name="connsiteX6" fmla="*/ 3227827 w 3227827"/>
                <a:gd name="connsiteY6" fmla="*/ 319044 h 2660690"/>
                <a:gd name="connsiteX7" fmla="*/ 2991063 w 3227827"/>
                <a:gd name="connsiteY7" fmla="*/ 666622 h 2660690"/>
                <a:gd name="connsiteX8" fmla="*/ 2924137 w 3227827"/>
                <a:gd name="connsiteY8" fmla="*/ 717139 h 2660690"/>
                <a:gd name="connsiteX9" fmla="*/ 2924693 w 3227827"/>
                <a:gd name="connsiteY9" fmla="*/ 729139 h 2660690"/>
                <a:gd name="connsiteX10" fmla="*/ 990811 w 3227827"/>
                <a:gd name="connsiteY10" fmla="*/ 2659611 h 2660690"/>
                <a:gd name="connsiteX11" fmla="*/ 83639 w 3227827"/>
                <a:gd name="connsiteY11" fmla="*/ 2429023 h 2660690"/>
                <a:gd name="connsiteX12" fmla="*/ 0 w 3227827"/>
                <a:gd name="connsiteY12" fmla="*/ 2378015 h 2660690"/>
                <a:gd name="connsiteX13" fmla="*/ 151258 w 3227827"/>
                <a:gd name="connsiteY13" fmla="*/ 2370349 h 2660690"/>
                <a:gd name="connsiteX14" fmla="*/ 899006 w 3227827"/>
                <a:gd name="connsiteY14" fmla="*/ 2129959 h 2660690"/>
                <a:gd name="connsiteX15" fmla="*/ 966223 w 3227827"/>
                <a:gd name="connsiteY15" fmla="*/ 2085120 h 2660690"/>
                <a:gd name="connsiteX16" fmla="*/ 904179 w 3227827"/>
                <a:gd name="connsiteY16" fmla="*/ 2074665 h 2660690"/>
                <a:gd name="connsiteX17" fmla="*/ 353090 w 3227827"/>
                <a:gd name="connsiteY17" fmla="*/ 1603559 h 2660690"/>
                <a:gd name="connsiteX18" fmla="*/ 608904 w 3227827"/>
                <a:gd name="connsiteY18" fmla="*/ 1614444 h 2660690"/>
                <a:gd name="connsiteX19" fmla="*/ 129933 w 3227827"/>
                <a:gd name="connsiteY19" fmla="*/ 931366 h 2660690"/>
                <a:gd name="connsiteX20" fmla="*/ 374862 w 3227827"/>
                <a:gd name="connsiteY20" fmla="*/ 993959 h 2660690"/>
                <a:gd name="connsiteX21" fmla="*/ 219740 w 3227827"/>
                <a:gd name="connsiteY21" fmla="*/ 101330 h 2660690"/>
                <a:gd name="connsiteX22" fmla="*/ 1410961 w 3227827"/>
                <a:gd name="connsiteY22" fmla="*/ 782283 h 2660690"/>
                <a:gd name="connsiteX23" fmla="*/ 1563883 w 3227827"/>
                <a:gd name="connsiteY23" fmla="*/ 792289 h 2660690"/>
                <a:gd name="connsiteX24" fmla="*/ 1563785 w 3227827"/>
                <a:gd name="connsiteY24" fmla="*/ 791863 h 2660690"/>
                <a:gd name="connsiteX25" fmla="*/ 1555866 w 3227827"/>
                <a:gd name="connsiteY25" fmla="*/ 687208 h 2660690"/>
                <a:gd name="connsiteX26" fmla="*/ 2243075 w 3227827"/>
                <a:gd name="connsiteY26" fmla="*/ 0 h 2660690"/>
                <a:gd name="connsiteX0" fmla="*/ 2243075 w 3227827"/>
                <a:gd name="connsiteY0" fmla="*/ 0 h 2660690"/>
                <a:gd name="connsiteX1" fmla="*/ 2705138 w 3227827"/>
                <a:gd name="connsiteY1" fmla="*/ 178525 h 2660690"/>
                <a:gd name="connsiteX2" fmla="*/ 2744327 w 3227827"/>
                <a:gd name="connsiteY2" fmla="*/ 219630 h 2660690"/>
                <a:gd name="connsiteX3" fmla="*/ 2774681 w 3227827"/>
                <a:gd name="connsiteY3" fmla="*/ 217260 h 2660690"/>
                <a:gd name="connsiteX4" fmla="*/ 3179748 w 3227827"/>
                <a:gd name="connsiteY4" fmla="*/ 39644 h 2660690"/>
                <a:gd name="connsiteX5" fmla="*/ 2898534 w 3227827"/>
                <a:gd name="connsiteY5" fmla="*/ 401594 h 2660690"/>
                <a:gd name="connsiteX6" fmla="*/ 3227827 w 3227827"/>
                <a:gd name="connsiteY6" fmla="*/ 319044 h 2660690"/>
                <a:gd name="connsiteX7" fmla="*/ 2991063 w 3227827"/>
                <a:gd name="connsiteY7" fmla="*/ 666622 h 2660690"/>
                <a:gd name="connsiteX8" fmla="*/ 2924137 w 3227827"/>
                <a:gd name="connsiteY8" fmla="*/ 717139 h 2660690"/>
                <a:gd name="connsiteX9" fmla="*/ 2924693 w 3227827"/>
                <a:gd name="connsiteY9" fmla="*/ 729139 h 2660690"/>
                <a:gd name="connsiteX10" fmla="*/ 990811 w 3227827"/>
                <a:gd name="connsiteY10" fmla="*/ 2659611 h 2660690"/>
                <a:gd name="connsiteX11" fmla="*/ 83639 w 3227827"/>
                <a:gd name="connsiteY11" fmla="*/ 2429023 h 2660690"/>
                <a:gd name="connsiteX12" fmla="*/ 0 w 3227827"/>
                <a:gd name="connsiteY12" fmla="*/ 2378015 h 2660690"/>
                <a:gd name="connsiteX13" fmla="*/ 151258 w 3227827"/>
                <a:gd name="connsiteY13" fmla="*/ 2370349 h 2660690"/>
                <a:gd name="connsiteX14" fmla="*/ 899006 w 3227827"/>
                <a:gd name="connsiteY14" fmla="*/ 2129959 h 2660690"/>
                <a:gd name="connsiteX15" fmla="*/ 966223 w 3227827"/>
                <a:gd name="connsiteY15" fmla="*/ 2085120 h 2660690"/>
                <a:gd name="connsiteX16" fmla="*/ 904179 w 3227827"/>
                <a:gd name="connsiteY16" fmla="*/ 2074665 h 2660690"/>
                <a:gd name="connsiteX17" fmla="*/ 353090 w 3227827"/>
                <a:gd name="connsiteY17" fmla="*/ 1603559 h 2660690"/>
                <a:gd name="connsiteX18" fmla="*/ 608904 w 3227827"/>
                <a:gd name="connsiteY18" fmla="*/ 1614444 h 2660690"/>
                <a:gd name="connsiteX19" fmla="*/ 129933 w 3227827"/>
                <a:gd name="connsiteY19" fmla="*/ 931366 h 2660690"/>
                <a:gd name="connsiteX20" fmla="*/ 374862 w 3227827"/>
                <a:gd name="connsiteY20" fmla="*/ 993959 h 2660690"/>
                <a:gd name="connsiteX21" fmla="*/ 219740 w 3227827"/>
                <a:gd name="connsiteY21" fmla="*/ 101330 h 2660690"/>
                <a:gd name="connsiteX22" fmla="*/ 1410961 w 3227827"/>
                <a:gd name="connsiteY22" fmla="*/ 782283 h 2660690"/>
                <a:gd name="connsiteX23" fmla="*/ 1563883 w 3227827"/>
                <a:gd name="connsiteY23" fmla="*/ 792289 h 2660690"/>
                <a:gd name="connsiteX24" fmla="*/ 1563785 w 3227827"/>
                <a:gd name="connsiteY24" fmla="*/ 791863 h 2660690"/>
                <a:gd name="connsiteX25" fmla="*/ 1555866 w 3227827"/>
                <a:gd name="connsiteY25" fmla="*/ 687208 h 2660690"/>
                <a:gd name="connsiteX26" fmla="*/ 2243075 w 3227827"/>
                <a:gd name="connsiteY26" fmla="*/ 0 h 2660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227827" h="2660690">
                  <a:moveTo>
                    <a:pt x="2243075" y="0"/>
                  </a:moveTo>
                  <a:cubicBezTo>
                    <a:pt x="2420981" y="0"/>
                    <a:pt x="2583098" y="67604"/>
                    <a:pt x="2705138" y="178525"/>
                  </a:cubicBezTo>
                  <a:lnTo>
                    <a:pt x="2744327" y="219630"/>
                  </a:lnTo>
                  <a:lnTo>
                    <a:pt x="2774681" y="217260"/>
                  </a:lnTo>
                  <a:cubicBezTo>
                    <a:pt x="2931135" y="197090"/>
                    <a:pt x="3033245" y="134440"/>
                    <a:pt x="3179748" y="39644"/>
                  </a:cubicBezTo>
                  <a:cubicBezTo>
                    <a:pt x="3163117" y="234680"/>
                    <a:pt x="3021300" y="307251"/>
                    <a:pt x="2898534" y="401594"/>
                  </a:cubicBezTo>
                  <a:cubicBezTo>
                    <a:pt x="3018277" y="413992"/>
                    <a:pt x="3151627" y="380125"/>
                    <a:pt x="3227827" y="319044"/>
                  </a:cubicBezTo>
                  <a:cubicBezTo>
                    <a:pt x="3167276" y="498431"/>
                    <a:pt x="3092946" y="584440"/>
                    <a:pt x="2991063" y="666622"/>
                  </a:cubicBezTo>
                  <a:lnTo>
                    <a:pt x="2924137" y="717139"/>
                  </a:lnTo>
                  <a:cubicBezTo>
                    <a:pt x="2924322" y="721139"/>
                    <a:pt x="2924508" y="725139"/>
                    <a:pt x="2924693" y="729139"/>
                  </a:cubicBezTo>
                  <a:cubicBezTo>
                    <a:pt x="2916083" y="1642648"/>
                    <a:pt x="2157998" y="2699186"/>
                    <a:pt x="990811" y="2659611"/>
                  </a:cubicBezTo>
                  <a:cubicBezTo>
                    <a:pt x="424478" y="2640408"/>
                    <a:pt x="353308" y="2576079"/>
                    <a:pt x="83639" y="2429023"/>
                  </a:cubicBezTo>
                  <a:lnTo>
                    <a:pt x="0" y="2378015"/>
                  </a:lnTo>
                  <a:lnTo>
                    <a:pt x="151258" y="2370349"/>
                  </a:lnTo>
                  <a:cubicBezTo>
                    <a:pt x="421172" y="2342832"/>
                    <a:pt x="674412" y="2258696"/>
                    <a:pt x="899006" y="2129959"/>
                  </a:cubicBezTo>
                  <a:lnTo>
                    <a:pt x="966223" y="2085120"/>
                  </a:lnTo>
                  <a:lnTo>
                    <a:pt x="904179" y="2074665"/>
                  </a:lnTo>
                  <a:cubicBezTo>
                    <a:pt x="718952" y="2036268"/>
                    <a:pt x="464668" y="1913349"/>
                    <a:pt x="353090" y="1603559"/>
                  </a:cubicBezTo>
                  <a:cubicBezTo>
                    <a:pt x="443804" y="1631680"/>
                    <a:pt x="545404" y="1648916"/>
                    <a:pt x="608904" y="1614444"/>
                  </a:cubicBezTo>
                  <a:cubicBezTo>
                    <a:pt x="337668" y="1484722"/>
                    <a:pt x="71875" y="1232538"/>
                    <a:pt x="129933" y="931366"/>
                  </a:cubicBezTo>
                  <a:cubicBezTo>
                    <a:pt x="211576" y="965837"/>
                    <a:pt x="238790" y="994867"/>
                    <a:pt x="374862" y="993959"/>
                  </a:cubicBezTo>
                  <a:cubicBezTo>
                    <a:pt x="140819" y="761730"/>
                    <a:pt x="51011" y="420644"/>
                    <a:pt x="219740" y="101330"/>
                  </a:cubicBezTo>
                  <a:cubicBezTo>
                    <a:pt x="539508" y="520431"/>
                    <a:pt x="1016949" y="731341"/>
                    <a:pt x="1410961" y="782283"/>
                  </a:cubicBezTo>
                  <a:lnTo>
                    <a:pt x="1563883" y="792289"/>
                  </a:lnTo>
                  <a:cubicBezTo>
                    <a:pt x="1563850" y="792147"/>
                    <a:pt x="1563818" y="792005"/>
                    <a:pt x="1563785" y="791863"/>
                  </a:cubicBezTo>
                  <a:cubicBezTo>
                    <a:pt x="1558571" y="757739"/>
                    <a:pt x="1555867" y="722789"/>
                    <a:pt x="1555866" y="687208"/>
                  </a:cubicBezTo>
                  <a:cubicBezTo>
                    <a:pt x="1555867" y="307674"/>
                    <a:pt x="1863540" y="-1"/>
                    <a:pt x="2243075" y="0"/>
                  </a:cubicBezTo>
                  <a:close/>
                </a:path>
              </a:pathLst>
            </a:custGeom>
            <a:noFill/>
            <a:ln w="12700" cap="flat" cmpd="sng" algn="ctr">
              <a:solidFill>
                <a:schemeClr val="tx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0" cap="none" spc="0" normalizeH="0" baseline="0" noProof="0" err="1">
                <a:ln>
                  <a:noFill/>
                </a:ln>
                <a:solidFill>
                  <a:srgbClr val="00188F"/>
                </a:solidFill>
                <a:effectLst/>
                <a:uLnTx/>
                <a:uFillTx/>
                <a:latin typeface="Segoe UI"/>
                <a:ea typeface="Segoe UI" pitchFamily="34" charset="0"/>
                <a:cs typeface="Segoe UI" pitchFamily="34" charset="0"/>
              </a:endParaRPr>
            </a:p>
          </p:txBody>
        </p:sp>
        <p:grpSp>
          <p:nvGrpSpPr>
            <p:cNvPr id="233" name="Group 232"/>
            <p:cNvGrpSpPr/>
            <p:nvPr/>
          </p:nvGrpSpPr>
          <p:grpSpPr>
            <a:xfrm>
              <a:off x="4810710" y="494577"/>
              <a:ext cx="266872" cy="334007"/>
              <a:chOff x="1564614" y="1427406"/>
              <a:chExt cx="256236" cy="320693"/>
            </a:xfrm>
          </p:grpSpPr>
          <p:grpSp>
            <p:nvGrpSpPr>
              <p:cNvPr id="240" name="Group 239"/>
              <p:cNvGrpSpPr/>
              <p:nvPr/>
            </p:nvGrpSpPr>
            <p:grpSpPr>
              <a:xfrm>
                <a:off x="1591509" y="1483819"/>
                <a:ext cx="229341" cy="264280"/>
                <a:chOff x="6498112" y="3330497"/>
                <a:chExt cx="1259085" cy="1450900"/>
              </a:xfrm>
            </p:grpSpPr>
            <p:sp>
              <p:nvSpPr>
                <p:cNvPr id="242" name="Oval 8"/>
                <p:cNvSpPr>
                  <a:spLocks noChangeArrowheads="1"/>
                </p:cNvSpPr>
                <p:nvPr/>
              </p:nvSpPr>
              <p:spPr bwMode="auto">
                <a:xfrm>
                  <a:off x="7243234" y="3330497"/>
                  <a:ext cx="472157" cy="459861"/>
                </a:xfrm>
                <a:prstGeom prst="ellipse">
                  <a:avLst/>
                </a:prstGeom>
                <a:no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0188F"/>
                    </a:solidFill>
                    <a:effectLst/>
                    <a:uLnTx/>
                    <a:uFillTx/>
                    <a:latin typeface="Segoe UI"/>
                    <a:ea typeface="+mn-ea"/>
                    <a:cs typeface="+mn-cs"/>
                  </a:endParaRPr>
                </a:p>
              </p:txBody>
            </p:sp>
            <p:sp>
              <p:nvSpPr>
                <p:cNvPr id="243" name="Oval 9"/>
                <p:cNvSpPr>
                  <a:spLocks noChangeArrowheads="1"/>
                </p:cNvSpPr>
                <p:nvPr/>
              </p:nvSpPr>
              <p:spPr bwMode="auto">
                <a:xfrm>
                  <a:off x="6611233" y="3790359"/>
                  <a:ext cx="572982" cy="575442"/>
                </a:xfrm>
                <a:prstGeom prst="ellipse">
                  <a:avLst/>
                </a:prstGeom>
                <a:no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0188F"/>
                    </a:solidFill>
                    <a:effectLst/>
                    <a:uLnTx/>
                    <a:uFillTx/>
                    <a:latin typeface="Segoe UI"/>
                    <a:ea typeface="+mn-ea"/>
                    <a:cs typeface="+mn-cs"/>
                  </a:endParaRPr>
                </a:p>
              </p:txBody>
            </p:sp>
            <p:sp>
              <p:nvSpPr>
                <p:cNvPr id="244" name="Freeform 12"/>
                <p:cNvSpPr>
                  <a:spLocks/>
                </p:cNvSpPr>
                <p:nvPr/>
              </p:nvSpPr>
              <p:spPr bwMode="auto">
                <a:xfrm>
                  <a:off x="6498112" y="4365800"/>
                  <a:ext cx="816438" cy="415597"/>
                </a:xfrm>
                <a:custGeom>
                  <a:avLst/>
                  <a:gdLst>
                    <a:gd name="T0" fmla="*/ 57 w 57"/>
                    <a:gd name="T1" fmla="*/ 29 h 29"/>
                    <a:gd name="T2" fmla="*/ 28 w 57"/>
                    <a:gd name="T3" fmla="*/ 0 h 29"/>
                    <a:gd name="T4" fmla="*/ 0 w 57"/>
                    <a:gd name="T5" fmla="*/ 29 h 29"/>
                  </a:gdLst>
                  <a:ahLst/>
                  <a:cxnLst>
                    <a:cxn ang="0">
                      <a:pos x="T0" y="T1"/>
                    </a:cxn>
                    <a:cxn ang="0">
                      <a:pos x="T2" y="T3"/>
                    </a:cxn>
                    <a:cxn ang="0">
                      <a:pos x="T4" y="T5"/>
                    </a:cxn>
                  </a:cxnLst>
                  <a:rect l="0" t="0" r="r" b="b"/>
                  <a:pathLst>
                    <a:path w="57" h="29">
                      <a:moveTo>
                        <a:pt x="57" y="29"/>
                      </a:moveTo>
                      <a:cubicBezTo>
                        <a:pt x="57" y="13"/>
                        <a:pt x="44" y="0"/>
                        <a:pt x="28" y="0"/>
                      </a:cubicBezTo>
                      <a:cubicBezTo>
                        <a:pt x="13" y="0"/>
                        <a:pt x="0" y="13"/>
                        <a:pt x="0" y="29"/>
                      </a:cubicBezTo>
                    </a:path>
                  </a:pathLst>
                </a:custGeom>
                <a:no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0188F"/>
                    </a:solidFill>
                    <a:effectLst/>
                    <a:uLnTx/>
                    <a:uFillTx/>
                    <a:latin typeface="Segoe UI"/>
                    <a:ea typeface="+mn-ea"/>
                    <a:cs typeface="+mn-cs"/>
                  </a:endParaRPr>
                </a:p>
              </p:txBody>
            </p:sp>
            <p:sp>
              <p:nvSpPr>
                <p:cNvPr id="245" name="Freeform 13"/>
                <p:cNvSpPr>
                  <a:spLocks/>
                </p:cNvSpPr>
                <p:nvPr/>
              </p:nvSpPr>
              <p:spPr bwMode="auto">
                <a:xfrm>
                  <a:off x="7184215" y="3790359"/>
                  <a:ext cx="572982" cy="287721"/>
                </a:xfrm>
                <a:custGeom>
                  <a:avLst/>
                  <a:gdLst>
                    <a:gd name="T0" fmla="*/ 40 w 40"/>
                    <a:gd name="T1" fmla="*/ 20 h 20"/>
                    <a:gd name="T2" fmla="*/ 20 w 40"/>
                    <a:gd name="T3" fmla="*/ 0 h 20"/>
                    <a:gd name="T4" fmla="*/ 0 w 40"/>
                    <a:gd name="T5" fmla="*/ 20 h 20"/>
                  </a:gdLst>
                  <a:ahLst/>
                  <a:cxnLst>
                    <a:cxn ang="0">
                      <a:pos x="T0" y="T1"/>
                    </a:cxn>
                    <a:cxn ang="0">
                      <a:pos x="T2" y="T3"/>
                    </a:cxn>
                    <a:cxn ang="0">
                      <a:pos x="T4" y="T5"/>
                    </a:cxn>
                  </a:cxnLst>
                  <a:rect l="0" t="0" r="r" b="b"/>
                  <a:pathLst>
                    <a:path w="40" h="20">
                      <a:moveTo>
                        <a:pt x="40" y="20"/>
                      </a:moveTo>
                      <a:cubicBezTo>
                        <a:pt x="40" y="9"/>
                        <a:pt x="31" y="0"/>
                        <a:pt x="20" y="0"/>
                      </a:cubicBezTo>
                      <a:cubicBezTo>
                        <a:pt x="9" y="0"/>
                        <a:pt x="0" y="9"/>
                        <a:pt x="0" y="20"/>
                      </a:cubicBezTo>
                    </a:path>
                  </a:pathLst>
                </a:custGeom>
                <a:noFill/>
                <a:ln w="12700" cap="flat">
                  <a:solidFill>
                    <a:schemeClr val="tx2"/>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0188F"/>
                    </a:solidFill>
                    <a:effectLst/>
                    <a:uLnTx/>
                    <a:uFillTx/>
                    <a:latin typeface="Segoe UI"/>
                    <a:ea typeface="+mn-ea"/>
                    <a:cs typeface="+mn-cs"/>
                  </a:endParaRPr>
                </a:p>
              </p:txBody>
            </p:sp>
          </p:grpSp>
          <p:sp>
            <p:nvSpPr>
              <p:cNvPr id="241" name="Freeform: Shape 168"/>
              <p:cNvSpPr>
                <a:spLocks/>
              </p:cNvSpPr>
              <p:nvPr/>
            </p:nvSpPr>
            <p:spPr bwMode="auto">
              <a:xfrm flipH="1">
                <a:off x="1564614" y="1427406"/>
                <a:ext cx="122892" cy="103468"/>
              </a:xfrm>
              <a:custGeom>
                <a:avLst/>
                <a:gdLst>
                  <a:gd name="connsiteX0" fmla="*/ 0 w 541845"/>
                  <a:gd name="connsiteY0" fmla="*/ 0 h 456200"/>
                  <a:gd name="connsiteX1" fmla="*/ 541845 w 541845"/>
                  <a:gd name="connsiteY1" fmla="*/ 0 h 456200"/>
                  <a:gd name="connsiteX2" fmla="*/ 541845 w 541845"/>
                  <a:gd name="connsiteY2" fmla="*/ 336005 h 456200"/>
                  <a:gd name="connsiteX3" fmla="*/ 170403 w 541845"/>
                  <a:gd name="connsiteY3" fmla="*/ 336005 h 456200"/>
                  <a:gd name="connsiteX4" fmla="*/ 50208 w 541845"/>
                  <a:gd name="connsiteY4" fmla="*/ 456200 h 456200"/>
                  <a:gd name="connsiteX5" fmla="*/ 50208 w 541845"/>
                  <a:gd name="connsiteY5" fmla="*/ 336005 h 456200"/>
                  <a:gd name="connsiteX6" fmla="*/ 0 w 541845"/>
                  <a:gd name="connsiteY6" fmla="*/ 336005 h 45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1845" h="456200">
                    <a:moveTo>
                      <a:pt x="0" y="0"/>
                    </a:moveTo>
                    <a:lnTo>
                      <a:pt x="541845" y="0"/>
                    </a:lnTo>
                    <a:lnTo>
                      <a:pt x="541845" y="336005"/>
                    </a:lnTo>
                    <a:lnTo>
                      <a:pt x="170403" y="336005"/>
                    </a:lnTo>
                    <a:lnTo>
                      <a:pt x="50208" y="456200"/>
                    </a:lnTo>
                    <a:lnTo>
                      <a:pt x="50208" y="336005"/>
                    </a:lnTo>
                    <a:lnTo>
                      <a:pt x="0" y="336005"/>
                    </a:lnTo>
                    <a:close/>
                  </a:path>
                </a:pathLst>
              </a:custGeom>
              <a:noFill/>
              <a:ln w="12700">
                <a:solidFill>
                  <a:schemeClr val="tx2"/>
                </a:solidFill>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0188F"/>
                  </a:solidFill>
                  <a:effectLst/>
                  <a:uLnTx/>
                  <a:uFillTx/>
                  <a:latin typeface="Segoe UI"/>
                  <a:ea typeface="+mn-ea"/>
                  <a:cs typeface="+mn-cs"/>
                </a:endParaRPr>
              </a:p>
            </p:txBody>
          </p:sp>
        </p:grpSp>
        <p:grpSp>
          <p:nvGrpSpPr>
            <p:cNvPr id="234" name="Group 233"/>
            <p:cNvGrpSpPr/>
            <p:nvPr/>
          </p:nvGrpSpPr>
          <p:grpSpPr>
            <a:xfrm>
              <a:off x="9141203" y="521466"/>
              <a:ext cx="330712" cy="280229"/>
              <a:chOff x="2907342" y="5439822"/>
              <a:chExt cx="478274" cy="405267"/>
            </a:xfrm>
          </p:grpSpPr>
          <p:grpSp>
            <p:nvGrpSpPr>
              <p:cNvPr id="235" name="Group 234">
                <a:extLst>
                  <a:ext uri="{FF2B5EF4-FFF2-40B4-BE49-F238E27FC236}">
                    <a16:creationId xmlns:a16="http://schemas.microsoft.com/office/drawing/2014/main" id="{6D77326F-83AC-420B-BDBC-A7A00EDFEB2B}"/>
                  </a:ext>
                </a:extLst>
              </p:cNvPr>
              <p:cNvGrpSpPr/>
              <p:nvPr/>
            </p:nvGrpSpPr>
            <p:grpSpPr>
              <a:xfrm rot="2348880">
                <a:off x="3117544" y="5439822"/>
                <a:ext cx="268072" cy="138560"/>
                <a:chOff x="2946400" y="1075143"/>
                <a:chExt cx="6491514" cy="3355305"/>
              </a:xfrm>
            </p:grpSpPr>
            <p:sp>
              <p:nvSpPr>
                <p:cNvPr id="237" name="Freeform: Shape 70">
                  <a:extLst>
                    <a:ext uri="{FF2B5EF4-FFF2-40B4-BE49-F238E27FC236}">
                      <a16:creationId xmlns:a16="http://schemas.microsoft.com/office/drawing/2014/main" id="{DE885987-9665-4507-B1E6-BD590596ADB9}"/>
                    </a:ext>
                  </a:extLst>
                </p:cNvPr>
                <p:cNvSpPr/>
                <p:nvPr/>
              </p:nvSpPr>
              <p:spPr>
                <a:xfrm>
                  <a:off x="2946400" y="1075143"/>
                  <a:ext cx="6491514" cy="1508609"/>
                </a:xfrm>
                <a:custGeom>
                  <a:avLst/>
                  <a:gdLst>
                    <a:gd name="connsiteX0" fmla="*/ 0 w 6491514"/>
                    <a:gd name="connsiteY0" fmla="*/ 7257 h 7257"/>
                    <a:gd name="connsiteX1" fmla="*/ 6491514 w 6491514"/>
                    <a:gd name="connsiteY1" fmla="*/ 0 h 7257"/>
                    <a:gd name="connsiteX0" fmla="*/ 0 w 10000"/>
                    <a:gd name="connsiteY0" fmla="*/ 1245584 h 1245584"/>
                    <a:gd name="connsiteX1" fmla="*/ 10000 w 10000"/>
                    <a:gd name="connsiteY1" fmla="*/ 1235584 h 1245584"/>
                    <a:gd name="connsiteX0" fmla="*/ 0 w 10000"/>
                    <a:gd name="connsiteY0" fmla="*/ 2078828 h 2078828"/>
                    <a:gd name="connsiteX1" fmla="*/ 10000 w 10000"/>
                    <a:gd name="connsiteY1" fmla="*/ 2068828 h 2078828"/>
                  </a:gdLst>
                  <a:ahLst/>
                  <a:cxnLst>
                    <a:cxn ang="0">
                      <a:pos x="connsiteX0" y="connsiteY0"/>
                    </a:cxn>
                    <a:cxn ang="0">
                      <a:pos x="connsiteX1" y="connsiteY1"/>
                    </a:cxn>
                  </a:cxnLst>
                  <a:rect l="l" t="t" r="r" b="b"/>
                  <a:pathLst>
                    <a:path w="10000" h="2078828">
                      <a:moveTo>
                        <a:pt x="0" y="2078828"/>
                      </a:moveTo>
                      <a:cubicBezTo>
                        <a:pt x="2528" y="-719561"/>
                        <a:pt x="7466" y="-662893"/>
                        <a:pt x="10000" y="2068828"/>
                      </a:cubicBezTo>
                    </a:path>
                  </a:pathLst>
                </a:custGeom>
                <a:noFill/>
                <a:ln w="12700" cap="flat" cmpd="sng" algn="ctr">
                  <a:solidFill>
                    <a:schemeClr val="tx2"/>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0188F"/>
                    </a:solidFill>
                    <a:effectLst/>
                    <a:uLnTx/>
                    <a:uFillTx/>
                    <a:latin typeface="Segoe UI"/>
                    <a:ea typeface=""/>
                    <a:cs typeface=""/>
                  </a:endParaRPr>
                </a:p>
              </p:txBody>
            </p:sp>
            <p:sp>
              <p:nvSpPr>
                <p:cNvPr id="238" name="Freeform: Shape 71">
                  <a:extLst>
                    <a:ext uri="{FF2B5EF4-FFF2-40B4-BE49-F238E27FC236}">
                      <a16:creationId xmlns:a16="http://schemas.microsoft.com/office/drawing/2014/main" id="{BC9C6B85-C1BC-42F0-A90A-1D84B94719F5}"/>
                    </a:ext>
                  </a:extLst>
                </p:cNvPr>
                <p:cNvSpPr/>
                <p:nvPr/>
              </p:nvSpPr>
              <p:spPr>
                <a:xfrm>
                  <a:off x="3773672" y="2292383"/>
                  <a:ext cx="4836971" cy="1202289"/>
                </a:xfrm>
                <a:custGeom>
                  <a:avLst/>
                  <a:gdLst>
                    <a:gd name="connsiteX0" fmla="*/ 0 w 6491514"/>
                    <a:gd name="connsiteY0" fmla="*/ 7257 h 7257"/>
                    <a:gd name="connsiteX1" fmla="*/ 6491514 w 6491514"/>
                    <a:gd name="connsiteY1" fmla="*/ 0 h 7257"/>
                    <a:gd name="connsiteX0" fmla="*/ 0 w 10000"/>
                    <a:gd name="connsiteY0" fmla="*/ 1245584 h 1245584"/>
                    <a:gd name="connsiteX1" fmla="*/ 10000 w 10000"/>
                    <a:gd name="connsiteY1" fmla="*/ 1235584 h 1245584"/>
                    <a:gd name="connsiteX0" fmla="*/ 0 w 10000"/>
                    <a:gd name="connsiteY0" fmla="*/ 2078828 h 2078828"/>
                    <a:gd name="connsiteX1" fmla="*/ 10000 w 10000"/>
                    <a:gd name="connsiteY1" fmla="*/ 2068828 h 2078828"/>
                  </a:gdLst>
                  <a:ahLst/>
                  <a:cxnLst>
                    <a:cxn ang="0">
                      <a:pos x="connsiteX0" y="connsiteY0"/>
                    </a:cxn>
                    <a:cxn ang="0">
                      <a:pos x="connsiteX1" y="connsiteY1"/>
                    </a:cxn>
                  </a:cxnLst>
                  <a:rect l="l" t="t" r="r" b="b"/>
                  <a:pathLst>
                    <a:path w="10000" h="2078828">
                      <a:moveTo>
                        <a:pt x="0" y="2078828"/>
                      </a:moveTo>
                      <a:cubicBezTo>
                        <a:pt x="2528" y="-719561"/>
                        <a:pt x="7466" y="-662893"/>
                        <a:pt x="10000" y="2068828"/>
                      </a:cubicBezTo>
                    </a:path>
                  </a:pathLst>
                </a:custGeom>
                <a:noFill/>
                <a:ln w="12700" cap="flat" cmpd="sng" algn="ctr">
                  <a:solidFill>
                    <a:schemeClr val="tx2"/>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0188F"/>
                    </a:solidFill>
                    <a:effectLst/>
                    <a:uLnTx/>
                    <a:uFillTx/>
                    <a:latin typeface="Segoe UI"/>
                    <a:ea typeface=""/>
                    <a:cs typeface=""/>
                  </a:endParaRPr>
                </a:p>
              </p:txBody>
            </p:sp>
            <p:sp>
              <p:nvSpPr>
                <p:cNvPr id="239" name="Freeform: Shape 72">
                  <a:extLst>
                    <a:ext uri="{FF2B5EF4-FFF2-40B4-BE49-F238E27FC236}">
                      <a16:creationId xmlns:a16="http://schemas.microsoft.com/office/drawing/2014/main" id="{10E6C104-7475-4863-A30F-3462B3666B15}"/>
                    </a:ext>
                  </a:extLst>
                </p:cNvPr>
                <p:cNvSpPr/>
                <p:nvPr/>
              </p:nvSpPr>
              <p:spPr>
                <a:xfrm>
                  <a:off x="4676759" y="3637770"/>
                  <a:ext cx="3030796" cy="792678"/>
                </a:xfrm>
                <a:custGeom>
                  <a:avLst/>
                  <a:gdLst>
                    <a:gd name="connsiteX0" fmla="*/ 0 w 6491514"/>
                    <a:gd name="connsiteY0" fmla="*/ 7257 h 7257"/>
                    <a:gd name="connsiteX1" fmla="*/ 6491514 w 6491514"/>
                    <a:gd name="connsiteY1" fmla="*/ 0 h 7257"/>
                    <a:gd name="connsiteX0" fmla="*/ 0 w 10000"/>
                    <a:gd name="connsiteY0" fmla="*/ 1245584 h 1245584"/>
                    <a:gd name="connsiteX1" fmla="*/ 10000 w 10000"/>
                    <a:gd name="connsiteY1" fmla="*/ 1235584 h 1245584"/>
                    <a:gd name="connsiteX0" fmla="*/ 0 w 10000"/>
                    <a:gd name="connsiteY0" fmla="*/ 2078828 h 2078828"/>
                    <a:gd name="connsiteX1" fmla="*/ 10000 w 10000"/>
                    <a:gd name="connsiteY1" fmla="*/ 2068828 h 2078828"/>
                  </a:gdLst>
                  <a:ahLst/>
                  <a:cxnLst>
                    <a:cxn ang="0">
                      <a:pos x="connsiteX0" y="connsiteY0"/>
                    </a:cxn>
                    <a:cxn ang="0">
                      <a:pos x="connsiteX1" y="connsiteY1"/>
                    </a:cxn>
                  </a:cxnLst>
                  <a:rect l="l" t="t" r="r" b="b"/>
                  <a:pathLst>
                    <a:path w="10000" h="2078828">
                      <a:moveTo>
                        <a:pt x="0" y="2078828"/>
                      </a:moveTo>
                      <a:cubicBezTo>
                        <a:pt x="2528" y="-719561"/>
                        <a:pt x="7466" y="-662893"/>
                        <a:pt x="10000" y="2068828"/>
                      </a:cubicBezTo>
                    </a:path>
                  </a:pathLst>
                </a:custGeom>
                <a:noFill/>
                <a:ln w="12700" cap="flat" cmpd="sng" algn="ctr">
                  <a:solidFill>
                    <a:schemeClr val="tx2"/>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0188F"/>
                    </a:solidFill>
                    <a:effectLst/>
                    <a:uLnTx/>
                    <a:uFillTx/>
                    <a:latin typeface="Segoe UI"/>
                    <a:ea typeface=""/>
                    <a:cs typeface=""/>
                  </a:endParaRPr>
                </a:p>
              </p:txBody>
            </p:sp>
          </p:grpSp>
          <p:sp>
            <p:nvSpPr>
              <p:cNvPr id="236" name="Freeform 5">
                <a:extLst>
                  <a:ext uri="{FF2B5EF4-FFF2-40B4-BE49-F238E27FC236}">
                    <a16:creationId xmlns:a16="http://schemas.microsoft.com/office/drawing/2014/main" id="{7A39893A-A243-47C3-8C3B-4320F2C726C9}"/>
                  </a:ext>
                </a:extLst>
              </p:cNvPr>
              <p:cNvSpPr>
                <a:spLocks noEditPoints="1"/>
              </p:cNvSpPr>
              <p:nvPr/>
            </p:nvSpPr>
            <p:spPr bwMode="auto">
              <a:xfrm>
                <a:off x="2907342" y="5583169"/>
                <a:ext cx="435355" cy="261920"/>
              </a:xfrm>
              <a:custGeom>
                <a:avLst/>
                <a:gdLst>
                  <a:gd name="T0" fmla="*/ 27 w 339"/>
                  <a:gd name="T1" fmla="*/ 70 h 204"/>
                  <a:gd name="T2" fmla="*/ 287 w 339"/>
                  <a:gd name="T3" fmla="*/ 70 h 204"/>
                  <a:gd name="T4" fmla="*/ 339 w 339"/>
                  <a:gd name="T5" fmla="*/ 122 h 204"/>
                  <a:gd name="T6" fmla="*/ 339 w 339"/>
                  <a:gd name="T7" fmla="*/ 160 h 204"/>
                  <a:gd name="T8" fmla="*/ 318 w 339"/>
                  <a:gd name="T9" fmla="*/ 182 h 204"/>
                  <a:gd name="T10" fmla="*/ 294 w 339"/>
                  <a:gd name="T11" fmla="*/ 182 h 204"/>
                  <a:gd name="T12" fmla="*/ 297 w 339"/>
                  <a:gd name="T13" fmla="*/ 168 h 204"/>
                  <a:gd name="T14" fmla="*/ 261 w 339"/>
                  <a:gd name="T15" fmla="*/ 131 h 204"/>
                  <a:gd name="T16" fmla="*/ 224 w 339"/>
                  <a:gd name="T17" fmla="*/ 168 h 204"/>
                  <a:gd name="T18" fmla="*/ 261 w 339"/>
                  <a:gd name="T19" fmla="*/ 204 h 204"/>
                  <a:gd name="T20" fmla="*/ 297 w 339"/>
                  <a:gd name="T21" fmla="*/ 168 h 204"/>
                  <a:gd name="T22" fmla="*/ 95 w 339"/>
                  <a:gd name="T23" fmla="*/ 168 h 204"/>
                  <a:gd name="T24" fmla="*/ 59 w 339"/>
                  <a:gd name="T25" fmla="*/ 131 h 204"/>
                  <a:gd name="T26" fmla="*/ 22 w 339"/>
                  <a:gd name="T27" fmla="*/ 168 h 204"/>
                  <a:gd name="T28" fmla="*/ 59 w 339"/>
                  <a:gd name="T29" fmla="*/ 204 h 204"/>
                  <a:gd name="T30" fmla="*/ 95 w 339"/>
                  <a:gd name="T31" fmla="*/ 168 h 204"/>
                  <a:gd name="T32" fmla="*/ 63 w 339"/>
                  <a:gd name="T33" fmla="*/ 0 h 204"/>
                  <a:gd name="T34" fmla="*/ 10 w 339"/>
                  <a:gd name="T35" fmla="*/ 105 h 204"/>
                  <a:gd name="T36" fmla="*/ 0 w 339"/>
                  <a:gd name="T37" fmla="*/ 139 h 204"/>
                  <a:gd name="T38" fmla="*/ 24 w 339"/>
                  <a:gd name="T39" fmla="*/ 178 h 204"/>
                  <a:gd name="T40" fmla="*/ 271 w 339"/>
                  <a:gd name="T41" fmla="*/ 70 h 204"/>
                  <a:gd name="T42" fmla="*/ 222 w 339"/>
                  <a:gd name="T43" fmla="*/ 15 h 204"/>
                  <a:gd name="T44" fmla="*/ 194 w 339"/>
                  <a:gd name="T45" fmla="*/ 0 h 204"/>
                  <a:gd name="T46" fmla="*/ 37 w 339"/>
                  <a:gd name="T47" fmla="*/ 0 h 204"/>
                  <a:gd name="T48" fmla="*/ 227 w 339"/>
                  <a:gd name="T49" fmla="*/ 182 h 204"/>
                  <a:gd name="T50" fmla="*/ 92 w 339"/>
                  <a:gd name="T51" fmla="*/ 182 h 204"/>
                  <a:gd name="T52" fmla="*/ 134 w 339"/>
                  <a:gd name="T53" fmla="*/ 182 h 204"/>
                  <a:gd name="T54" fmla="*/ 134 w 339"/>
                  <a:gd name="T55" fmla="*/ 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9" h="204">
                    <a:moveTo>
                      <a:pt x="27" y="70"/>
                    </a:moveTo>
                    <a:cubicBezTo>
                      <a:pt x="287" y="70"/>
                      <a:pt x="287" y="70"/>
                      <a:pt x="287" y="70"/>
                    </a:cubicBezTo>
                    <a:cubicBezTo>
                      <a:pt x="316" y="70"/>
                      <a:pt x="339" y="94"/>
                      <a:pt x="339" y="122"/>
                    </a:cubicBezTo>
                    <a:cubicBezTo>
                      <a:pt x="339" y="160"/>
                      <a:pt x="339" y="160"/>
                      <a:pt x="339" y="160"/>
                    </a:cubicBezTo>
                    <a:cubicBezTo>
                      <a:pt x="339" y="172"/>
                      <a:pt x="330" y="182"/>
                      <a:pt x="318" y="182"/>
                    </a:cubicBezTo>
                    <a:cubicBezTo>
                      <a:pt x="294" y="182"/>
                      <a:pt x="294" y="182"/>
                      <a:pt x="294" y="182"/>
                    </a:cubicBezTo>
                    <a:moveTo>
                      <a:pt x="297" y="168"/>
                    </a:moveTo>
                    <a:cubicBezTo>
                      <a:pt x="297" y="148"/>
                      <a:pt x="281" y="131"/>
                      <a:pt x="261" y="131"/>
                    </a:cubicBezTo>
                    <a:cubicBezTo>
                      <a:pt x="241" y="131"/>
                      <a:pt x="224" y="148"/>
                      <a:pt x="224" y="168"/>
                    </a:cubicBezTo>
                    <a:cubicBezTo>
                      <a:pt x="224" y="188"/>
                      <a:pt x="241" y="204"/>
                      <a:pt x="261" y="204"/>
                    </a:cubicBezTo>
                    <a:cubicBezTo>
                      <a:pt x="281" y="204"/>
                      <a:pt x="297" y="188"/>
                      <a:pt x="297" y="168"/>
                    </a:cubicBezTo>
                    <a:close/>
                    <a:moveTo>
                      <a:pt x="95" y="168"/>
                    </a:moveTo>
                    <a:cubicBezTo>
                      <a:pt x="95" y="148"/>
                      <a:pt x="79" y="131"/>
                      <a:pt x="59" y="131"/>
                    </a:cubicBezTo>
                    <a:cubicBezTo>
                      <a:pt x="39" y="131"/>
                      <a:pt x="22" y="148"/>
                      <a:pt x="22" y="168"/>
                    </a:cubicBezTo>
                    <a:cubicBezTo>
                      <a:pt x="22" y="188"/>
                      <a:pt x="39" y="204"/>
                      <a:pt x="59" y="204"/>
                    </a:cubicBezTo>
                    <a:cubicBezTo>
                      <a:pt x="79" y="204"/>
                      <a:pt x="95" y="188"/>
                      <a:pt x="95" y="168"/>
                    </a:cubicBezTo>
                    <a:close/>
                    <a:moveTo>
                      <a:pt x="63" y="0"/>
                    </a:moveTo>
                    <a:cubicBezTo>
                      <a:pt x="63" y="0"/>
                      <a:pt x="20" y="84"/>
                      <a:pt x="10" y="105"/>
                    </a:cubicBezTo>
                    <a:cubicBezTo>
                      <a:pt x="0" y="127"/>
                      <a:pt x="0" y="139"/>
                      <a:pt x="0" y="139"/>
                    </a:cubicBezTo>
                    <a:cubicBezTo>
                      <a:pt x="0" y="154"/>
                      <a:pt x="9" y="173"/>
                      <a:pt x="24" y="178"/>
                    </a:cubicBezTo>
                    <a:moveTo>
                      <a:pt x="271" y="70"/>
                    </a:moveTo>
                    <a:cubicBezTo>
                      <a:pt x="222" y="15"/>
                      <a:pt x="222" y="15"/>
                      <a:pt x="222" y="15"/>
                    </a:cubicBezTo>
                    <a:cubicBezTo>
                      <a:pt x="214" y="5"/>
                      <a:pt x="206" y="0"/>
                      <a:pt x="194" y="0"/>
                    </a:cubicBezTo>
                    <a:cubicBezTo>
                      <a:pt x="37" y="0"/>
                      <a:pt x="37" y="0"/>
                      <a:pt x="37" y="0"/>
                    </a:cubicBezTo>
                    <a:moveTo>
                      <a:pt x="227" y="182"/>
                    </a:moveTo>
                    <a:cubicBezTo>
                      <a:pt x="92" y="182"/>
                      <a:pt x="92" y="182"/>
                      <a:pt x="92" y="182"/>
                    </a:cubicBezTo>
                    <a:moveTo>
                      <a:pt x="134" y="182"/>
                    </a:moveTo>
                    <a:cubicBezTo>
                      <a:pt x="134" y="0"/>
                      <a:pt x="134" y="0"/>
                      <a:pt x="134" y="0"/>
                    </a:cubicBezTo>
                  </a:path>
                </a:pathLst>
              </a:custGeom>
              <a:noFill/>
              <a:ln w="12700" cap="flat" cmpd="sng" algn="ctr">
                <a:solidFill>
                  <a:schemeClr val="tx2"/>
                </a:solidFill>
                <a:prstDash val="solid"/>
                <a:headEnd type="none"/>
                <a:tailEnd type="none"/>
              </a:ln>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188F"/>
                  </a:solidFill>
                  <a:effectLst/>
                  <a:uLnTx/>
                  <a:uFillTx/>
                  <a:latin typeface="Segoe UI"/>
                  <a:ea typeface=""/>
                  <a:cs typeface=""/>
                </a:endParaRPr>
              </a:p>
            </p:txBody>
          </p:sp>
        </p:grpSp>
      </p:grpSp>
      <p:sp>
        <p:nvSpPr>
          <p:cNvPr id="264" name="Rectangle 263"/>
          <p:cNvSpPr/>
          <p:nvPr/>
        </p:nvSpPr>
        <p:spPr>
          <a:xfrm>
            <a:off x="7172561" y="1551724"/>
            <a:ext cx="530145" cy="223907"/>
          </a:xfrm>
          <a:prstGeom prst="rect">
            <a:avLst/>
          </a:prstGeom>
          <a:ln>
            <a:noFill/>
          </a:ln>
        </p:spPr>
        <p:txBody>
          <a:bodyPr wrap="none">
            <a:spAutoFit/>
          </a:bodyPr>
          <a:lstStyle/>
          <a:p>
            <a:pPr marL="0" marR="0" lvl="0" indent="0" algn="ctr" defTabSz="914102" rtl="0" eaLnBrk="1" fontAlgn="base" latinLnBrk="0" hangingPunct="1">
              <a:lnSpc>
                <a:spcPct val="95000"/>
              </a:lnSpc>
              <a:spcBef>
                <a:spcPct val="0"/>
              </a:spcBef>
              <a:spcAft>
                <a:spcPct val="0"/>
              </a:spcAft>
              <a:buClrTx/>
              <a:buSzTx/>
              <a:buFontTx/>
              <a:buNone/>
              <a:tabLst/>
              <a:defRPr/>
            </a:pPr>
            <a:r>
              <a:rPr kumimoji="0" lang="en-US" sz="900" b="1" i="0" u="none" strike="noStrike" kern="0" cap="none" spc="49" normalizeH="0" baseline="0" noProof="0">
                <a:ln>
                  <a:noFill/>
                </a:ln>
                <a:solidFill>
                  <a:srgbClr val="0078D7"/>
                </a:solidFill>
                <a:effectLst/>
                <a:uLnTx/>
                <a:uFillTx/>
                <a:latin typeface="Segoe UI Semibold" charset="0"/>
                <a:ea typeface="Segoe UI Semibold" charset="0"/>
                <a:cs typeface="Segoe UI Semibold" charset="0"/>
              </a:rPr>
              <a:t>Social</a:t>
            </a:r>
          </a:p>
        </p:txBody>
      </p:sp>
      <p:sp>
        <p:nvSpPr>
          <p:cNvPr id="265" name="Rectangle 264"/>
          <p:cNvSpPr/>
          <p:nvPr/>
        </p:nvSpPr>
        <p:spPr>
          <a:xfrm>
            <a:off x="3682694" y="1551724"/>
            <a:ext cx="415114" cy="223907"/>
          </a:xfrm>
          <a:prstGeom prst="rect">
            <a:avLst/>
          </a:prstGeom>
          <a:ln>
            <a:noFill/>
          </a:ln>
        </p:spPr>
        <p:txBody>
          <a:bodyPr wrap="none">
            <a:spAutoFit/>
          </a:bodyPr>
          <a:lstStyle/>
          <a:p>
            <a:pPr marL="0" marR="0" lvl="0" indent="0" algn="ctr" defTabSz="914102" rtl="0" eaLnBrk="1" fontAlgn="base" latinLnBrk="0" hangingPunct="1">
              <a:lnSpc>
                <a:spcPct val="95000"/>
              </a:lnSpc>
              <a:spcBef>
                <a:spcPct val="0"/>
              </a:spcBef>
              <a:spcAft>
                <a:spcPct val="0"/>
              </a:spcAft>
              <a:buClrTx/>
              <a:buSzTx/>
              <a:buFontTx/>
              <a:buNone/>
              <a:tabLst/>
              <a:defRPr/>
            </a:pPr>
            <a:r>
              <a:rPr kumimoji="0" lang="en-US" sz="900" b="1" i="0" u="none" strike="noStrike" kern="0" cap="none" spc="49" normalizeH="0" baseline="0" noProof="0" dirty="0">
                <a:ln>
                  <a:noFill/>
                </a:ln>
                <a:solidFill>
                  <a:srgbClr val="0078D7"/>
                </a:solidFill>
                <a:effectLst/>
                <a:uLnTx/>
                <a:uFillTx/>
                <a:latin typeface="Segoe UI Semibold" charset="0"/>
                <a:ea typeface="Segoe UI Semibold" charset="0"/>
                <a:cs typeface="Segoe UI Semibold" charset="0"/>
              </a:rPr>
              <a:t>LOB</a:t>
            </a:r>
          </a:p>
        </p:txBody>
      </p:sp>
      <p:sp>
        <p:nvSpPr>
          <p:cNvPr id="266" name="Rectangle 265"/>
          <p:cNvSpPr/>
          <p:nvPr/>
        </p:nvSpPr>
        <p:spPr>
          <a:xfrm>
            <a:off x="5299287" y="1551724"/>
            <a:ext cx="536685" cy="223907"/>
          </a:xfrm>
          <a:prstGeom prst="rect">
            <a:avLst/>
          </a:prstGeom>
          <a:ln>
            <a:noFill/>
          </a:ln>
        </p:spPr>
        <p:txBody>
          <a:bodyPr wrap="none">
            <a:spAutoFit/>
          </a:bodyPr>
          <a:lstStyle/>
          <a:p>
            <a:pPr marL="0" marR="0" lvl="0" indent="0" algn="ctr" defTabSz="914102" rtl="0" eaLnBrk="1" fontAlgn="base" latinLnBrk="0" hangingPunct="1">
              <a:lnSpc>
                <a:spcPct val="95000"/>
              </a:lnSpc>
              <a:spcBef>
                <a:spcPct val="0"/>
              </a:spcBef>
              <a:spcAft>
                <a:spcPct val="0"/>
              </a:spcAft>
              <a:buClrTx/>
              <a:buSzTx/>
              <a:buFontTx/>
              <a:buNone/>
              <a:tabLst/>
              <a:defRPr/>
            </a:pPr>
            <a:r>
              <a:rPr kumimoji="0" lang="en-US" sz="900" b="1" i="0" u="none" strike="noStrike" kern="0" cap="none" spc="49" normalizeH="0" baseline="0" noProof="0">
                <a:ln>
                  <a:noFill/>
                </a:ln>
                <a:solidFill>
                  <a:srgbClr val="0078D7"/>
                </a:solidFill>
                <a:effectLst/>
                <a:uLnTx/>
                <a:uFillTx/>
                <a:latin typeface="Segoe UI Semibold" charset="0"/>
                <a:ea typeface="Segoe UI Semibold" charset="0"/>
                <a:cs typeface="Segoe UI Semibold" charset="0"/>
              </a:rPr>
              <a:t>Graph</a:t>
            </a:r>
          </a:p>
        </p:txBody>
      </p:sp>
      <p:sp>
        <p:nvSpPr>
          <p:cNvPr id="267" name="Rectangle 266"/>
          <p:cNvSpPr/>
          <p:nvPr/>
        </p:nvSpPr>
        <p:spPr>
          <a:xfrm>
            <a:off x="8130684" y="1551724"/>
            <a:ext cx="370230" cy="223907"/>
          </a:xfrm>
          <a:prstGeom prst="rect">
            <a:avLst/>
          </a:prstGeom>
          <a:ln>
            <a:noFill/>
          </a:ln>
        </p:spPr>
        <p:txBody>
          <a:bodyPr wrap="none">
            <a:spAutoFit/>
          </a:bodyPr>
          <a:lstStyle/>
          <a:p>
            <a:pPr marL="0" marR="0" lvl="0" indent="0" algn="ctr" defTabSz="914102" rtl="0" eaLnBrk="1" fontAlgn="base" latinLnBrk="0" hangingPunct="1">
              <a:lnSpc>
                <a:spcPct val="95000"/>
              </a:lnSpc>
              <a:spcBef>
                <a:spcPct val="0"/>
              </a:spcBef>
              <a:spcAft>
                <a:spcPct val="0"/>
              </a:spcAft>
              <a:buClrTx/>
              <a:buSzTx/>
              <a:buFontTx/>
              <a:buNone/>
              <a:tabLst/>
              <a:defRPr/>
            </a:pPr>
            <a:r>
              <a:rPr kumimoji="0" lang="en-US" sz="900" b="1" i="0" u="none" strike="noStrike" kern="0" cap="none" spc="49" normalizeH="0" baseline="0" noProof="0" err="1">
                <a:ln>
                  <a:noFill/>
                </a:ln>
                <a:solidFill>
                  <a:srgbClr val="0078D7"/>
                </a:solidFill>
                <a:effectLst/>
                <a:uLnTx/>
                <a:uFillTx/>
                <a:latin typeface="Segoe UI Semibold" charset="0"/>
                <a:ea typeface="Segoe UI Semibold" charset="0"/>
                <a:cs typeface="Segoe UI Semibold" charset="0"/>
              </a:rPr>
              <a:t>IoT</a:t>
            </a:r>
            <a:endParaRPr kumimoji="0" lang="en-US" sz="900" b="1" i="0" u="none" strike="noStrike" kern="0" cap="none" spc="49" normalizeH="0" baseline="0" noProof="0">
              <a:ln>
                <a:noFill/>
              </a:ln>
              <a:solidFill>
                <a:srgbClr val="0078D7"/>
              </a:solidFill>
              <a:effectLst/>
              <a:uLnTx/>
              <a:uFillTx/>
              <a:latin typeface="Segoe UI Semibold" charset="0"/>
              <a:ea typeface="Segoe UI Semibold" charset="0"/>
              <a:cs typeface="Segoe UI Semibold" charset="0"/>
            </a:endParaRPr>
          </a:p>
        </p:txBody>
      </p:sp>
      <p:sp>
        <p:nvSpPr>
          <p:cNvPr id="268" name="Rectangle 267"/>
          <p:cNvSpPr/>
          <p:nvPr/>
        </p:nvSpPr>
        <p:spPr>
          <a:xfrm>
            <a:off x="6248492" y="1551724"/>
            <a:ext cx="543097" cy="223907"/>
          </a:xfrm>
          <a:prstGeom prst="rect">
            <a:avLst/>
          </a:prstGeom>
          <a:ln>
            <a:noFill/>
          </a:ln>
        </p:spPr>
        <p:txBody>
          <a:bodyPr wrap="none">
            <a:spAutoFit/>
          </a:bodyPr>
          <a:lstStyle/>
          <a:p>
            <a:pPr marL="0" marR="0" lvl="0" indent="0" algn="ctr" defTabSz="914102" rtl="0" eaLnBrk="1" fontAlgn="base" latinLnBrk="0" hangingPunct="1">
              <a:lnSpc>
                <a:spcPct val="95000"/>
              </a:lnSpc>
              <a:spcBef>
                <a:spcPct val="0"/>
              </a:spcBef>
              <a:spcAft>
                <a:spcPct val="0"/>
              </a:spcAft>
              <a:buClrTx/>
              <a:buSzTx/>
              <a:buFontTx/>
              <a:buNone/>
              <a:tabLst/>
              <a:defRPr/>
            </a:pPr>
            <a:r>
              <a:rPr kumimoji="0" lang="en-US" sz="900" b="1" i="0" u="none" strike="noStrike" kern="0" cap="none" spc="49" normalizeH="0" baseline="0" noProof="0">
                <a:ln>
                  <a:noFill/>
                </a:ln>
                <a:solidFill>
                  <a:srgbClr val="0078D7"/>
                </a:solidFill>
                <a:effectLst/>
                <a:uLnTx/>
                <a:uFillTx/>
                <a:latin typeface="Segoe UI Semibold" charset="0"/>
                <a:ea typeface="Segoe UI Semibold" charset="0"/>
                <a:cs typeface="Segoe UI Semibold" charset="0"/>
              </a:rPr>
              <a:t>Image</a:t>
            </a:r>
          </a:p>
        </p:txBody>
      </p:sp>
      <p:sp>
        <p:nvSpPr>
          <p:cNvPr id="269" name="Rectangle 268"/>
          <p:cNvSpPr/>
          <p:nvPr/>
        </p:nvSpPr>
        <p:spPr>
          <a:xfrm>
            <a:off x="4460721" y="1551724"/>
            <a:ext cx="455189" cy="223907"/>
          </a:xfrm>
          <a:prstGeom prst="rect">
            <a:avLst/>
          </a:prstGeom>
          <a:ln>
            <a:noFill/>
          </a:ln>
        </p:spPr>
        <p:txBody>
          <a:bodyPr wrap="none">
            <a:spAutoFit/>
          </a:bodyPr>
          <a:lstStyle/>
          <a:p>
            <a:pPr marL="0" marR="0" lvl="0" indent="0" algn="ctr" defTabSz="914102" rtl="0" eaLnBrk="1" fontAlgn="base" latinLnBrk="0" hangingPunct="1">
              <a:lnSpc>
                <a:spcPct val="95000"/>
              </a:lnSpc>
              <a:spcBef>
                <a:spcPct val="0"/>
              </a:spcBef>
              <a:spcAft>
                <a:spcPct val="0"/>
              </a:spcAft>
              <a:buClrTx/>
              <a:buSzTx/>
              <a:buFontTx/>
              <a:buNone/>
              <a:tabLst/>
              <a:defRPr/>
            </a:pPr>
            <a:r>
              <a:rPr kumimoji="0" lang="en-US" sz="900" b="1" i="0" u="none" strike="noStrike" kern="0" cap="none" spc="49" normalizeH="0" baseline="0" noProof="0">
                <a:ln>
                  <a:noFill/>
                </a:ln>
                <a:solidFill>
                  <a:srgbClr val="0078D7"/>
                </a:solidFill>
                <a:effectLst/>
                <a:uLnTx/>
                <a:uFillTx/>
                <a:latin typeface="Segoe UI Semibold" charset="0"/>
                <a:ea typeface="Segoe UI Semibold" charset="0"/>
                <a:cs typeface="Segoe UI Semibold" charset="0"/>
              </a:rPr>
              <a:t>CRM</a:t>
            </a:r>
          </a:p>
        </p:txBody>
      </p:sp>
      <p:sp>
        <p:nvSpPr>
          <p:cNvPr id="3" name="Title 2">
            <a:extLst>
              <a:ext uri="{FF2B5EF4-FFF2-40B4-BE49-F238E27FC236}">
                <a16:creationId xmlns:a16="http://schemas.microsoft.com/office/drawing/2014/main" id="{AD4F6A4C-45DC-4579-B1C3-97202890D422}"/>
              </a:ext>
            </a:extLst>
          </p:cNvPr>
          <p:cNvSpPr>
            <a:spLocks noGrp="1"/>
          </p:cNvSpPr>
          <p:nvPr>
            <p:ph type="title"/>
          </p:nvPr>
        </p:nvSpPr>
        <p:spPr/>
        <p:txBody>
          <a:bodyPr/>
          <a:lstStyle/>
          <a:p>
            <a:r>
              <a:rPr lang="en-US"/>
              <a:t>The MICROSOFT offering</a:t>
            </a:r>
          </a:p>
        </p:txBody>
      </p:sp>
      <p:sp>
        <p:nvSpPr>
          <p:cNvPr id="77" name="Rectangle 76">
            <a:extLst>
              <a:ext uri="{FF2B5EF4-FFF2-40B4-BE49-F238E27FC236}">
                <a16:creationId xmlns:a16="http://schemas.microsoft.com/office/drawing/2014/main" id="{119B8CDC-17F4-4B19-8F8B-878FB79AF791}"/>
              </a:ext>
            </a:extLst>
          </p:cNvPr>
          <p:cNvSpPr/>
          <p:nvPr/>
        </p:nvSpPr>
        <p:spPr>
          <a:xfrm>
            <a:off x="2904931" y="4621862"/>
            <a:ext cx="867866" cy="261610"/>
          </a:xfrm>
          <a:prstGeom prst="rect">
            <a:avLst/>
          </a:prstGeom>
        </p:spPr>
        <p:txBody>
          <a:bodyPr wrap="none">
            <a:spAutoFit/>
          </a:bodyPr>
          <a:lstStyle/>
          <a:p>
            <a:pPr defTabSz="914049">
              <a:spcAft>
                <a:spcPts val="2400"/>
              </a:spcAft>
            </a:pPr>
            <a:r>
              <a:rPr lang="en-US" sz="1100" kern="0" spc="49" dirty="0">
                <a:solidFill>
                  <a:srgbClr val="353535"/>
                </a:solidFill>
                <a:latin typeface="Segoe UI Semilight"/>
                <a:cs typeface="Segoe UI Semilight" charset="0"/>
              </a:rPr>
              <a:t>Data lakes</a:t>
            </a:r>
          </a:p>
        </p:txBody>
      </p:sp>
      <p:sp>
        <p:nvSpPr>
          <p:cNvPr id="78" name="Rectangle 77">
            <a:extLst>
              <a:ext uri="{FF2B5EF4-FFF2-40B4-BE49-F238E27FC236}">
                <a16:creationId xmlns:a16="http://schemas.microsoft.com/office/drawing/2014/main" id="{E36534B7-1792-4814-9953-A88D660A0328}"/>
              </a:ext>
            </a:extLst>
          </p:cNvPr>
          <p:cNvSpPr/>
          <p:nvPr/>
        </p:nvSpPr>
        <p:spPr>
          <a:xfrm>
            <a:off x="8563192" y="4649258"/>
            <a:ext cx="867866" cy="261610"/>
          </a:xfrm>
          <a:prstGeom prst="rect">
            <a:avLst/>
          </a:prstGeom>
        </p:spPr>
        <p:txBody>
          <a:bodyPr wrap="none">
            <a:spAutoFit/>
          </a:bodyPr>
          <a:lstStyle/>
          <a:p>
            <a:pPr marL="0" marR="0" lvl="0" indent="0" algn="r" defTabSz="914049" rtl="0" eaLnBrk="1" fontAlgn="auto" latinLnBrk="0" hangingPunct="1">
              <a:lnSpc>
                <a:spcPct val="100000"/>
              </a:lnSpc>
              <a:spcBef>
                <a:spcPts val="0"/>
              </a:spcBef>
              <a:spcAft>
                <a:spcPts val="2400"/>
              </a:spcAft>
              <a:buClrTx/>
              <a:buSzTx/>
              <a:buFontTx/>
              <a:buNone/>
              <a:tabLst/>
              <a:defRPr/>
            </a:pPr>
            <a:r>
              <a:rPr lang="en-US" sz="1100" kern="0" spc="49" dirty="0">
                <a:solidFill>
                  <a:srgbClr val="353535"/>
                </a:solidFill>
                <a:latin typeface="Segoe UI Semilight"/>
                <a:cs typeface="Segoe UI Semilight" charset="0"/>
              </a:rPr>
              <a:t>Data lakes</a:t>
            </a:r>
          </a:p>
        </p:txBody>
      </p:sp>
    </p:spTree>
    <p:extLst>
      <p:ext uri="{BB962C8B-B14F-4D97-AF65-F5344CB8AC3E}">
        <p14:creationId xmlns:p14="http://schemas.microsoft.com/office/powerpoint/2010/main" val="32007297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77"/>
                                        </p:tgtEl>
                                        <p:attrNameLst>
                                          <p:attrName>style.visibility</p:attrName>
                                        </p:attrNameLst>
                                      </p:cBhvr>
                                      <p:to>
                                        <p:strVal val="visible"/>
                                      </p:to>
                                    </p:set>
                                    <p:animEffect transition="in" filter="fade">
                                      <p:cBhvr>
                                        <p:cTn id="7" dur="1000"/>
                                        <p:tgtEl>
                                          <p:spTgt spid="77"/>
                                        </p:tgtEl>
                                      </p:cBhvr>
                                    </p:animEffect>
                                    <p:anim calcmode="lin" valueType="num">
                                      <p:cBhvr>
                                        <p:cTn id="8" dur="1000" fill="hold"/>
                                        <p:tgtEl>
                                          <p:spTgt spid="77"/>
                                        </p:tgtEl>
                                        <p:attrNameLst>
                                          <p:attrName>ppt_x</p:attrName>
                                        </p:attrNameLst>
                                      </p:cBhvr>
                                      <p:tavLst>
                                        <p:tav tm="0">
                                          <p:val>
                                            <p:strVal val="#ppt_x"/>
                                          </p:val>
                                        </p:tav>
                                        <p:tav tm="100000">
                                          <p:val>
                                            <p:strVal val="#ppt_x"/>
                                          </p:val>
                                        </p:tav>
                                      </p:tavLst>
                                    </p:anim>
                                    <p:anim calcmode="lin" valueType="num">
                                      <p:cBhvr>
                                        <p:cTn id="9" dur="1000" fill="hold"/>
                                        <p:tgtEl>
                                          <p:spTgt spid="7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78"/>
                                        </p:tgtEl>
                                        <p:attrNameLst>
                                          <p:attrName>style.visibility</p:attrName>
                                        </p:attrNameLst>
                                      </p:cBhvr>
                                      <p:to>
                                        <p:strVal val="visible"/>
                                      </p:to>
                                    </p:set>
                                    <p:animEffect transition="in" filter="fade">
                                      <p:cBhvr>
                                        <p:cTn id="12" dur="1000"/>
                                        <p:tgtEl>
                                          <p:spTgt spid="78"/>
                                        </p:tgtEl>
                                      </p:cBhvr>
                                    </p:animEffect>
                                    <p:anim calcmode="lin" valueType="num">
                                      <p:cBhvr>
                                        <p:cTn id="13" dur="1000" fill="hold"/>
                                        <p:tgtEl>
                                          <p:spTgt spid="78"/>
                                        </p:tgtEl>
                                        <p:attrNameLst>
                                          <p:attrName>ppt_x</p:attrName>
                                        </p:attrNameLst>
                                      </p:cBhvr>
                                      <p:tavLst>
                                        <p:tav tm="0">
                                          <p:val>
                                            <p:strVal val="#ppt_x"/>
                                          </p:val>
                                        </p:tav>
                                        <p:tav tm="100000">
                                          <p:val>
                                            <p:strVal val="#ppt_x"/>
                                          </p:val>
                                        </p:tav>
                                      </p:tavLst>
                                    </p:anim>
                                    <p:anim calcmode="lin" valueType="num">
                                      <p:cBhvr>
                                        <p:cTn id="14" dur="1000" fill="hold"/>
                                        <p:tgtEl>
                                          <p:spTgt spid="7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P spid="78"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2389163675"/>
              </p:ext>
            </p:extLst>
          </p:nvPr>
        </p:nvGraphicFramePr>
        <p:xfrm>
          <a:off x="622540" y="1765151"/>
          <a:ext cx="7731046" cy="1483360"/>
        </p:xfrm>
        <a:graphic>
          <a:graphicData uri="http://schemas.openxmlformats.org/drawingml/2006/table">
            <a:tbl>
              <a:tblPr firstRow="1" bandRow="1">
                <a:tableStyleId>{7DF18680-E054-41AD-8BC1-D1AEF772440D}</a:tableStyleId>
              </a:tblPr>
              <a:tblGrid>
                <a:gridCol w="2697416">
                  <a:extLst>
                    <a:ext uri="{9D8B030D-6E8A-4147-A177-3AD203B41FA5}">
                      <a16:colId xmlns:a16="http://schemas.microsoft.com/office/drawing/2014/main" val="1167518619"/>
                    </a:ext>
                  </a:extLst>
                </a:gridCol>
                <a:gridCol w="1971462">
                  <a:extLst>
                    <a:ext uri="{9D8B030D-6E8A-4147-A177-3AD203B41FA5}">
                      <a16:colId xmlns:a16="http://schemas.microsoft.com/office/drawing/2014/main" val="642748219"/>
                    </a:ext>
                  </a:extLst>
                </a:gridCol>
                <a:gridCol w="1403850">
                  <a:extLst>
                    <a:ext uri="{9D8B030D-6E8A-4147-A177-3AD203B41FA5}">
                      <a16:colId xmlns:a16="http://schemas.microsoft.com/office/drawing/2014/main" val="2910191091"/>
                    </a:ext>
                  </a:extLst>
                </a:gridCol>
                <a:gridCol w="1658318">
                  <a:extLst>
                    <a:ext uri="{9D8B030D-6E8A-4147-A177-3AD203B41FA5}">
                      <a16:colId xmlns:a16="http://schemas.microsoft.com/office/drawing/2014/main" val="4239165615"/>
                    </a:ext>
                  </a:extLst>
                </a:gridCol>
              </a:tblGrid>
              <a:tr h="370840">
                <a:tc>
                  <a:txBody>
                    <a:bodyPr/>
                    <a:lstStyle/>
                    <a:p>
                      <a:r>
                        <a:rPr lang="en-US" sz="1800" dirty="0">
                          <a:latin typeface="Segoe UI Light" panose="020B0502040204020203" pitchFamily="34" charset="0"/>
                          <a:cs typeface="Segoe UI Light" panose="020B0502040204020203" pitchFamily="34" charset="0"/>
                        </a:rPr>
                        <a:t>Launch Stage</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r>
                        <a:rPr lang="en-US" sz="1800" dirty="0">
                          <a:latin typeface="Segoe UI Light" panose="020B0502040204020203" pitchFamily="34" charset="0"/>
                          <a:cs typeface="Segoe UI Light" panose="020B0502040204020203" pitchFamily="34" charset="0"/>
                        </a:rPr>
                        <a:t>Start Date</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4472C4"/>
                    </a:solidFill>
                  </a:tcPr>
                </a:tc>
                <a:tc>
                  <a:txBody>
                    <a:bodyPr/>
                    <a:lstStyle/>
                    <a:p>
                      <a:r>
                        <a:rPr lang="en-US" sz="1800" dirty="0">
                          <a:latin typeface="Segoe UI Light" panose="020B0502040204020203" pitchFamily="34" charset="0"/>
                          <a:cs typeface="Segoe UI Light" panose="020B0502040204020203" pitchFamily="34" charset="0"/>
                        </a:rPr>
                        <a:t>DBU</a:t>
                      </a:r>
                      <a:r>
                        <a:rPr lang="en-US" sz="1800" baseline="0" dirty="0">
                          <a:latin typeface="Segoe UI Light" panose="020B0502040204020203" pitchFamily="34" charset="0"/>
                          <a:cs typeface="Segoe UI Light" panose="020B0502040204020203" pitchFamily="34" charset="0"/>
                        </a:rPr>
                        <a:t> Pricing</a:t>
                      </a:r>
                      <a:endParaRPr lang="en-US" sz="1800" dirty="0">
                        <a:latin typeface="Segoe UI Light" panose="020B0502040204020203" pitchFamily="34" charset="0"/>
                        <a:cs typeface="Segoe UI Light" panose="020B0502040204020203" pitchFamily="34" charset="0"/>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r>
                        <a:rPr lang="en-US" sz="1800" dirty="0">
                          <a:latin typeface="Segoe UI Light" panose="020B0502040204020203" pitchFamily="34" charset="0"/>
                          <a:cs typeface="Segoe UI Light" panose="020B0502040204020203" pitchFamily="34" charset="0"/>
                        </a:rPr>
                        <a:t>VM</a:t>
                      </a:r>
                      <a:r>
                        <a:rPr lang="en-US" sz="1800" baseline="0" dirty="0">
                          <a:latin typeface="Segoe UI Light" panose="020B0502040204020203" pitchFamily="34" charset="0"/>
                          <a:cs typeface="Segoe UI Light" panose="020B0502040204020203" pitchFamily="34" charset="0"/>
                        </a:rPr>
                        <a:t> Pricing</a:t>
                      </a:r>
                      <a:endParaRPr lang="en-US" sz="1800" dirty="0">
                        <a:latin typeface="Segoe UI Light" panose="020B0502040204020203" pitchFamily="34" charset="0"/>
                        <a:cs typeface="Segoe UI Light" panose="020B0502040204020203" pitchFamily="34" charset="0"/>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826447552"/>
                  </a:ext>
                </a:extLst>
              </a:tr>
              <a:tr h="370840">
                <a:tc>
                  <a:txBody>
                    <a:bodyPr/>
                    <a:lstStyle/>
                    <a:p>
                      <a:r>
                        <a:rPr kumimoji="0" lang="en-US" sz="1800" b="0" i="0" u="none" strike="noStrike" kern="1200" cap="none" spc="-100" normalizeH="0" baseline="0" dirty="0">
                          <a:ln w="3175">
                            <a:noFill/>
                          </a:ln>
                          <a:solidFill>
                            <a:srgbClr val="505050"/>
                          </a:solidFill>
                          <a:effectLst/>
                          <a:uLnTx/>
                          <a:uFillTx/>
                          <a:latin typeface="Segoe UI Light"/>
                          <a:ea typeface="+mn-ea"/>
                          <a:cs typeface="Segoe UI" pitchFamily="34" charset="0"/>
                        </a:rPr>
                        <a:t>Gated public preview </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r>
                        <a:rPr kumimoji="0" lang="en-US" sz="1800" b="0" i="0" u="none" strike="noStrike" kern="1200" cap="none" spc="-100" normalizeH="0" baseline="0" dirty="0">
                          <a:ln w="3175">
                            <a:noFill/>
                          </a:ln>
                          <a:solidFill>
                            <a:schemeClr val="bg2">
                              <a:lumMod val="50000"/>
                            </a:schemeClr>
                          </a:solidFill>
                          <a:effectLst/>
                          <a:uLnTx/>
                          <a:uFillTx/>
                          <a:latin typeface="Segoe UI Light"/>
                          <a:ea typeface="+mn-ea"/>
                          <a:cs typeface="Segoe UI" pitchFamily="34" charset="0"/>
                        </a:rPr>
                        <a:t>11/15</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r>
                        <a:rPr kumimoji="0" lang="en-US" sz="1800" b="0" i="0" u="none" strike="noStrike" kern="1200" cap="none" spc="-100" normalizeH="0" baseline="0" dirty="0">
                          <a:ln w="3175">
                            <a:noFill/>
                          </a:ln>
                          <a:solidFill>
                            <a:schemeClr val="bg2">
                              <a:lumMod val="50000"/>
                            </a:schemeClr>
                          </a:solidFill>
                          <a:effectLst/>
                          <a:uLnTx/>
                          <a:uFillTx/>
                          <a:latin typeface="Segoe UI Light"/>
                          <a:ea typeface="+mn-ea"/>
                          <a:cs typeface="Segoe UI" pitchFamily="34" charset="0"/>
                        </a:rPr>
                        <a:t>50%</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r>
                        <a:rPr kumimoji="0" lang="en-US" sz="1800" b="0" i="0" u="none" strike="noStrike" kern="1200" cap="none" spc="-100" normalizeH="0" baseline="0" dirty="0">
                          <a:ln w="3175">
                            <a:noFill/>
                          </a:ln>
                          <a:solidFill>
                            <a:schemeClr val="bg2">
                              <a:lumMod val="50000"/>
                            </a:schemeClr>
                          </a:solidFill>
                          <a:effectLst/>
                          <a:uLnTx/>
                          <a:uFillTx/>
                          <a:latin typeface="Segoe UI Light"/>
                          <a:ea typeface="+mn-ea"/>
                          <a:cs typeface="Segoe UI" pitchFamily="34" charset="0"/>
                        </a:rPr>
                        <a:t>100%</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4112456856"/>
                  </a:ext>
                </a:extLst>
              </a:tr>
              <a:tr h="370840">
                <a:tc>
                  <a:txBody>
                    <a:bodyPr/>
                    <a:lstStyle/>
                    <a:p>
                      <a:r>
                        <a:rPr kumimoji="0" lang="en-US" sz="1800" b="0" i="0" u="none" strike="noStrike" kern="1200" cap="none" spc="-100" normalizeH="0" baseline="0" dirty="0">
                          <a:ln w="3175">
                            <a:noFill/>
                          </a:ln>
                          <a:solidFill>
                            <a:srgbClr val="505050"/>
                          </a:solidFill>
                          <a:effectLst/>
                          <a:uLnTx/>
                          <a:uFillTx/>
                          <a:latin typeface="Segoe UI Light"/>
                          <a:ea typeface="+mn-ea"/>
                          <a:cs typeface="Segoe UI" pitchFamily="34" charset="0"/>
                        </a:rPr>
                        <a:t>Ungated public preview </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r>
                        <a:rPr kumimoji="0" lang="en-US" sz="1800" b="0" i="0" u="none" strike="noStrike" kern="1200" cap="none" spc="-100" normalizeH="0" baseline="0" dirty="0">
                          <a:ln w="3175">
                            <a:noFill/>
                          </a:ln>
                          <a:solidFill>
                            <a:schemeClr val="bg2">
                              <a:lumMod val="50000"/>
                            </a:schemeClr>
                          </a:solidFill>
                          <a:effectLst/>
                          <a:uLnTx/>
                          <a:uFillTx/>
                          <a:latin typeface="Segoe UI Light"/>
                          <a:ea typeface="+mn-ea"/>
                          <a:cs typeface="Segoe UI" pitchFamily="34" charset="0"/>
                        </a:rPr>
                        <a:t>1/23</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r>
                        <a:rPr kumimoji="0" lang="en-US" sz="1800" b="0" i="0" u="none" strike="noStrike" kern="1200" cap="none" spc="-100" normalizeH="0" baseline="0" dirty="0">
                          <a:ln w="3175">
                            <a:noFill/>
                          </a:ln>
                          <a:solidFill>
                            <a:schemeClr val="bg2">
                              <a:lumMod val="50000"/>
                            </a:schemeClr>
                          </a:solidFill>
                          <a:effectLst/>
                          <a:uLnTx/>
                          <a:uFillTx/>
                          <a:latin typeface="Segoe UI Light"/>
                          <a:ea typeface="+mn-ea"/>
                          <a:cs typeface="Segoe UI" pitchFamily="34" charset="0"/>
                        </a:rPr>
                        <a:t>50%</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r>
                        <a:rPr kumimoji="0" lang="en-US" sz="1800" b="0" i="0" u="none" strike="noStrike" kern="1200" cap="none" spc="-100" normalizeH="0" baseline="0" dirty="0">
                          <a:ln w="3175">
                            <a:noFill/>
                          </a:ln>
                          <a:solidFill>
                            <a:schemeClr val="bg2">
                              <a:lumMod val="50000"/>
                            </a:schemeClr>
                          </a:solidFill>
                          <a:effectLst/>
                          <a:uLnTx/>
                          <a:uFillTx/>
                          <a:latin typeface="Segoe UI Light"/>
                          <a:ea typeface="+mn-ea"/>
                          <a:cs typeface="Segoe UI" pitchFamily="34" charset="0"/>
                        </a:rPr>
                        <a:t>100%</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537197552"/>
                  </a:ext>
                </a:extLst>
              </a:tr>
              <a:tr h="370840">
                <a:tc>
                  <a:txBody>
                    <a:bodyPr/>
                    <a:lstStyle/>
                    <a:p>
                      <a:r>
                        <a:rPr kumimoji="0" lang="en-US" sz="1800" b="0" i="0" u="none" strike="noStrike" kern="1200" cap="none" spc="-100" normalizeH="0" baseline="0" dirty="0">
                          <a:ln w="3175">
                            <a:noFill/>
                          </a:ln>
                          <a:solidFill>
                            <a:srgbClr val="505050"/>
                          </a:solidFill>
                          <a:effectLst/>
                          <a:uLnTx/>
                          <a:uFillTx/>
                          <a:latin typeface="Segoe UI Light"/>
                          <a:ea typeface="+mn-ea"/>
                          <a:cs typeface="Segoe UI" pitchFamily="34" charset="0"/>
                        </a:rPr>
                        <a:t>GA</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r>
                        <a:rPr kumimoji="0" lang="en-US" sz="1800" b="0" i="0" u="none" strike="noStrike" kern="1200" cap="none" spc="-100" normalizeH="0" baseline="0" dirty="0">
                          <a:ln w="3175">
                            <a:noFill/>
                          </a:ln>
                          <a:solidFill>
                            <a:schemeClr val="bg2">
                              <a:lumMod val="50000"/>
                            </a:schemeClr>
                          </a:solidFill>
                          <a:effectLst/>
                          <a:uLnTx/>
                          <a:uFillTx/>
                          <a:latin typeface="Segoe UI Light"/>
                          <a:ea typeface="+mn-ea"/>
                          <a:cs typeface="Segoe UI" pitchFamily="34" charset="0"/>
                        </a:rPr>
                        <a:t>~3/15</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r>
                        <a:rPr kumimoji="0" lang="en-US" sz="1800" b="0" i="0" u="none" strike="noStrike" kern="1200" cap="none" spc="-100" normalizeH="0" baseline="0" dirty="0">
                          <a:ln w="3175">
                            <a:noFill/>
                          </a:ln>
                          <a:solidFill>
                            <a:schemeClr val="bg2">
                              <a:lumMod val="50000"/>
                            </a:schemeClr>
                          </a:solidFill>
                          <a:effectLst/>
                          <a:uLnTx/>
                          <a:uFillTx/>
                          <a:latin typeface="Segoe UI Light"/>
                          <a:ea typeface="+mn-ea"/>
                          <a:cs typeface="Segoe UI" pitchFamily="34" charset="0"/>
                        </a:rPr>
                        <a:t>100%</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r>
                        <a:rPr kumimoji="0" lang="en-US" sz="1800" b="0" i="0" u="none" strike="noStrike" kern="1200" cap="none" spc="-100" normalizeH="0" baseline="0" dirty="0">
                          <a:ln w="3175">
                            <a:noFill/>
                          </a:ln>
                          <a:solidFill>
                            <a:schemeClr val="bg2">
                              <a:lumMod val="50000"/>
                            </a:schemeClr>
                          </a:solidFill>
                          <a:effectLst/>
                          <a:uLnTx/>
                          <a:uFillTx/>
                          <a:latin typeface="Segoe UI Light"/>
                          <a:ea typeface="+mn-ea"/>
                          <a:cs typeface="Segoe UI" pitchFamily="34" charset="0"/>
                        </a:rPr>
                        <a:t>100%</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180888402"/>
                  </a:ext>
                </a:extLst>
              </a:tr>
            </a:tbl>
          </a:graphicData>
        </a:graphic>
      </p:graphicFrame>
      <p:sp>
        <p:nvSpPr>
          <p:cNvPr id="9" name="Title 1">
            <a:extLst>
              <a:ext uri="{FF2B5EF4-FFF2-40B4-BE49-F238E27FC236}">
                <a16:creationId xmlns:a16="http://schemas.microsoft.com/office/drawing/2014/main" id="{A30ACC4C-4F55-4185-B9D6-F1DFEFB6D7BA}"/>
              </a:ext>
            </a:extLst>
          </p:cNvPr>
          <p:cNvSpPr txBox="1">
            <a:spLocks/>
          </p:cNvSpPr>
          <p:nvPr/>
        </p:nvSpPr>
        <p:spPr>
          <a:xfrm>
            <a:off x="424132" y="67916"/>
            <a:ext cx="11655840" cy="899665"/>
          </a:xfrm>
          <a:prstGeom prst="rect">
            <a:avLst/>
          </a:prstGeom>
        </p:spPr>
        <p:txBody>
          <a:bodyPr vert="horz" wrap="square" lIns="146304" tIns="91440" rIns="146304" bIns="91440" rtlCol="0" anchor="t">
            <a:noAutofit/>
          </a:bodyPr>
          <a:lstStyle>
            <a:lvl1pPr algn="l" defTabSz="914192" rtl="0" eaLnBrk="1" latinLnBrk="0" hangingPunct="1">
              <a:lnSpc>
                <a:spcPct val="90000"/>
              </a:lnSpc>
              <a:spcBef>
                <a:spcPct val="0"/>
              </a:spcBef>
              <a:buNone/>
              <a:defRPr lang="en-US" sz="4400" b="0" kern="1200" cap="none" spc="-100" baseline="0">
                <a:ln w="3175">
                  <a:noFill/>
                </a:ln>
                <a:solidFill>
                  <a:schemeClr val="bg1"/>
                </a:solidFill>
                <a:effectLst/>
                <a:latin typeface="+mj-lt"/>
                <a:ea typeface="+mn-ea"/>
                <a:cs typeface="Segoe UI" pitchFamily="34" charset="0"/>
              </a:defRPr>
            </a:lvl1pPr>
          </a:lstStyle>
          <a:p>
            <a:pPr marL="0" marR="0" lvl="0" indent="0" algn="l" defTabSz="914192"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100" normalizeH="0" baseline="0" noProof="0" dirty="0">
                <a:ln w="3175">
                  <a:noFill/>
                </a:ln>
                <a:solidFill>
                  <a:srgbClr val="505050"/>
                </a:solidFill>
                <a:effectLst/>
                <a:uLnTx/>
                <a:uFillTx/>
                <a:latin typeface="Segoe UI Light"/>
                <a:ea typeface="+mn-ea"/>
                <a:cs typeface="Segoe UI" pitchFamily="34" charset="0"/>
              </a:rPr>
              <a:t>Pricing</a:t>
            </a:r>
          </a:p>
        </p:txBody>
      </p:sp>
    </p:spTree>
    <p:extLst>
      <p:ext uri="{BB962C8B-B14F-4D97-AF65-F5344CB8AC3E}">
        <p14:creationId xmlns:p14="http://schemas.microsoft.com/office/powerpoint/2010/main" val="14788796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Freeform 27"/>
          <p:cNvSpPr/>
          <p:nvPr/>
        </p:nvSpPr>
        <p:spPr>
          <a:xfrm rot="10800000" flipH="1">
            <a:off x="1562888" y="3841339"/>
            <a:ext cx="162322" cy="623947"/>
          </a:xfrm>
          <a:custGeom>
            <a:avLst/>
            <a:gdLst>
              <a:gd name="connsiteX0" fmla="*/ 0 w 0"/>
              <a:gd name="connsiteY0" fmla="*/ 0 h 475013"/>
              <a:gd name="connsiteX1" fmla="*/ 0 w 0"/>
              <a:gd name="connsiteY1" fmla="*/ 475013 h 475013"/>
            </a:gdLst>
            <a:ahLst/>
            <a:cxnLst>
              <a:cxn ang="0">
                <a:pos x="connsiteX0" y="connsiteY0"/>
              </a:cxn>
              <a:cxn ang="0">
                <a:pos x="connsiteX1" y="connsiteY1"/>
              </a:cxn>
            </a:cxnLst>
            <a:rect l="l" t="t" r="r" b="b"/>
            <a:pathLst>
              <a:path h="475013">
                <a:moveTo>
                  <a:pt x="0" y="0"/>
                </a:moveTo>
                <a:lnTo>
                  <a:pt x="0" y="475013"/>
                </a:lnTo>
              </a:path>
            </a:pathLst>
          </a:custGeom>
          <a:noFill/>
          <a:ln>
            <a:solidFill>
              <a:schemeClr val="accent1"/>
            </a:solidFill>
            <a:prstDash val="sysDash"/>
            <a:headEnd type="triangle"/>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Light" panose="020F0302020204030204"/>
              <a:ea typeface="+mn-ea"/>
              <a:cs typeface="+mn-cs"/>
            </a:endParaRPr>
          </a:p>
        </p:txBody>
      </p:sp>
      <p:sp>
        <p:nvSpPr>
          <p:cNvPr id="4" name="Arrow: Right 3">
            <a:extLst>
              <a:ext uri="{FF2B5EF4-FFF2-40B4-BE49-F238E27FC236}">
                <a16:creationId xmlns:a16="http://schemas.microsoft.com/office/drawing/2014/main" id="{D307146B-AC41-4AA9-8127-810323AA5182}"/>
              </a:ext>
            </a:extLst>
          </p:cNvPr>
          <p:cNvSpPr/>
          <p:nvPr/>
        </p:nvSpPr>
        <p:spPr bwMode="auto">
          <a:xfrm>
            <a:off x="0" y="4474905"/>
            <a:ext cx="11917017" cy="152882"/>
          </a:xfrm>
          <a:prstGeom prst="rightArrow">
            <a:avLst>
              <a:gd name="adj1" fmla="val 100000"/>
              <a:gd name="adj2" fmla="val 36585"/>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Box 7">
            <a:extLst>
              <a:ext uri="{FF2B5EF4-FFF2-40B4-BE49-F238E27FC236}">
                <a16:creationId xmlns:a16="http://schemas.microsoft.com/office/drawing/2014/main" id="{8314AD6E-F1D7-41C7-9CC1-DB7241C2F1C9}"/>
              </a:ext>
            </a:extLst>
          </p:cNvPr>
          <p:cNvSpPr txBox="1"/>
          <p:nvPr/>
        </p:nvSpPr>
        <p:spPr>
          <a:xfrm>
            <a:off x="2844633" y="4730980"/>
            <a:ext cx="1431612" cy="615553"/>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0078D6"/>
                </a:solidFill>
                <a:effectLst/>
                <a:uLnTx/>
                <a:uFillTx/>
                <a:latin typeface="Segoe UI Semibold" charset="0"/>
                <a:ea typeface="Segoe UI Semibold" charset="0"/>
                <a:cs typeface="Segoe UI Semibold" charset="0"/>
              </a:rPr>
              <a:t>Gated Public Preview</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78D6"/>
                </a:solidFill>
                <a:effectLst/>
                <a:uLnTx/>
                <a:uFillTx/>
                <a:latin typeface="Segoe UI Semilight" charset="0"/>
                <a:ea typeface="Segoe UI Semilight" charset="0"/>
                <a:cs typeface="Segoe UI Semilight" charset="0"/>
              </a:rPr>
              <a:t>Nov 2017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0078D6"/>
                </a:solidFill>
                <a:effectLst/>
                <a:uLnTx/>
                <a:uFillTx/>
                <a:latin typeface="Segoe UI Semibold" charset="0"/>
                <a:ea typeface="Segoe UI Semibold" charset="0"/>
                <a:cs typeface="Segoe UI Semibold" charset="0"/>
              </a:rPr>
              <a:t>Connect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dirty="0">
              <a:ln>
                <a:noFill/>
              </a:ln>
              <a:solidFill>
                <a:srgbClr val="0078D6"/>
              </a:solidFill>
              <a:effectLst/>
              <a:uLnTx/>
              <a:uFillTx/>
              <a:latin typeface="Segoe UI Semibold" charset="0"/>
              <a:ea typeface="Segoe UI Semibold" charset="0"/>
              <a:cs typeface="Segoe UI Semibold" charset="0"/>
            </a:endParaRPr>
          </a:p>
        </p:txBody>
      </p:sp>
      <p:sp>
        <p:nvSpPr>
          <p:cNvPr id="6" name="TextBox 9">
            <a:extLst>
              <a:ext uri="{FF2B5EF4-FFF2-40B4-BE49-F238E27FC236}">
                <a16:creationId xmlns:a16="http://schemas.microsoft.com/office/drawing/2014/main" id="{F2FF6FB6-5956-497E-9542-9C884F64D5A3}"/>
              </a:ext>
            </a:extLst>
          </p:cNvPr>
          <p:cNvSpPr txBox="1"/>
          <p:nvPr/>
        </p:nvSpPr>
        <p:spPr>
          <a:xfrm>
            <a:off x="880628" y="4721218"/>
            <a:ext cx="1666875" cy="307777"/>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0078D6"/>
                </a:solidFill>
                <a:effectLst/>
                <a:uLnTx/>
                <a:uFillTx/>
                <a:latin typeface="Segoe UI Semibold" charset="0"/>
                <a:ea typeface="Segoe UI Semibold" charset="0"/>
                <a:cs typeface="Segoe UI Semibold" charset="0"/>
              </a:rPr>
              <a:t>Private Preview</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78D6"/>
                </a:solidFill>
                <a:effectLst/>
                <a:uLnTx/>
                <a:uFillTx/>
                <a:latin typeface="Segoe UI Semilight" charset="0"/>
                <a:ea typeface="Segoe UI Semilight" charset="0"/>
                <a:cs typeface="Segoe UI Semilight" charset="0"/>
              </a:rPr>
              <a:t>Oct 2017</a:t>
            </a:r>
            <a:endParaRPr kumimoji="0" lang="en-US" sz="1000" b="1" i="0" u="none" strike="noStrike" kern="1200" cap="none" spc="0" normalizeH="0" baseline="0" noProof="0" dirty="0">
              <a:ln>
                <a:noFill/>
              </a:ln>
              <a:solidFill>
                <a:srgbClr val="0078D6"/>
              </a:solidFill>
              <a:effectLst/>
              <a:uLnTx/>
              <a:uFillTx/>
              <a:latin typeface="Segoe UI Semibold" charset="0"/>
              <a:ea typeface="Segoe UI Semibold" charset="0"/>
              <a:cs typeface="Segoe UI Semibold" charset="0"/>
            </a:endParaRPr>
          </a:p>
        </p:txBody>
      </p:sp>
      <p:sp>
        <p:nvSpPr>
          <p:cNvPr id="8" name="TextBox 13">
            <a:extLst>
              <a:ext uri="{FF2B5EF4-FFF2-40B4-BE49-F238E27FC236}">
                <a16:creationId xmlns:a16="http://schemas.microsoft.com/office/drawing/2014/main" id="{96E97463-CDF6-4818-854B-88DA3258AED9}"/>
              </a:ext>
            </a:extLst>
          </p:cNvPr>
          <p:cNvSpPr txBox="1"/>
          <p:nvPr/>
        </p:nvSpPr>
        <p:spPr>
          <a:xfrm>
            <a:off x="5809684" y="4654963"/>
            <a:ext cx="1666875" cy="307777"/>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100" normalizeH="0" baseline="0" noProof="0" dirty="0">
                <a:ln>
                  <a:noFill/>
                </a:ln>
                <a:solidFill>
                  <a:srgbClr val="0078D6"/>
                </a:solidFill>
                <a:effectLst/>
                <a:uLnTx/>
                <a:uFillTx/>
                <a:latin typeface="Segoe UI Semibold" charset="0"/>
                <a:ea typeface="Segoe UI Semibold" charset="0"/>
                <a:cs typeface="Segoe UI Semibold" charset="0"/>
              </a:rPr>
              <a:t>General availability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100" normalizeH="0" baseline="0" noProof="0" dirty="0">
                <a:ln>
                  <a:noFill/>
                </a:ln>
                <a:solidFill>
                  <a:srgbClr val="0078D6"/>
                </a:solidFill>
                <a:effectLst/>
                <a:uLnTx/>
                <a:uFillTx/>
                <a:latin typeface="Segoe UI Semilight" charset="0"/>
                <a:ea typeface="Segoe UI Semilight" charset="0"/>
                <a:cs typeface="Segoe UI Semilight" charset="0"/>
              </a:rPr>
              <a:t>H1 - 2018</a:t>
            </a:r>
          </a:p>
        </p:txBody>
      </p:sp>
      <p:sp>
        <p:nvSpPr>
          <p:cNvPr id="9" name="TextBox 15">
            <a:extLst>
              <a:ext uri="{FF2B5EF4-FFF2-40B4-BE49-F238E27FC236}">
                <a16:creationId xmlns:a16="http://schemas.microsoft.com/office/drawing/2014/main" id="{45CCF7F1-0196-4C76-96FD-FB50B3D89101}"/>
              </a:ext>
            </a:extLst>
          </p:cNvPr>
          <p:cNvSpPr txBox="1"/>
          <p:nvPr/>
        </p:nvSpPr>
        <p:spPr>
          <a:xfrm>
            <a:off x="10515563" y="4633357"/>
            <a:ext cx="681038" cy="307777"/>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100" normalizeH="0" baseline="0" noProof="0" dirty="0">
                <a:ln>
                  <a:noFill/>
                </a:ln>
                <a:solidFill>
                  <a:srgbClr val="0078D6"/>
                </a:solidFill>
                <a:effectLst/>
                <a:uLnTx/>
                <a:uFillTx/>
                <a:latin typeface="Segoe UI Semibold" charset="0"/>
                <a:ea typeface="Segoe UI Semibold" charset="0"/>
                <a:cs typeface="Segoe UI Semibold" charset="0"/>
              </a:rPr>
              <a:t>GA++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100" normalizeH="0" baseline="0" noProof="0" dirty="0">
                <a:ln>
                  <a:noFill/>
                </a:ln>
                <a:solidFill>
                  <a:srgbClr val="0078D6"/>
                </a:solidFill>
                <a:effectLst/>
                <a:uLnTx/>
                <a:uFillTx/>
                <a:latin typeface="Segoe UI Semilight" charset="0"/>
                <a:ea typeface="Segoe UI Semilight" charset="0"/>
                <a:cs typeface="Segoe UI Semilight" charset="0"/>
              </a:rPr>
              <a:t>2018-19</a:t>
            </a:r>
          </a:p>
        </p:txBody>
      </p:sp>
      <p:sp>
        <p:nvSpPr>
          <p:cNvPr id="16" name="TextBox 34">
            <a:extLst>
              <a:ext uri="{FF2B5EF4-FFF2-40B4-BE49-F238E27FC236}">
                <a16:creationId xmlns:a16="http://schemas.microsoft.com/office/drawing/2014/main" id="{CFB534CA-02F4-4067-A26D-9825268FEA66}"/>
              </a:ext>
            </a:extLst>
          </p:cNvPr>
          <p:cNvSpPr txBox="1"/>
          <p:nvPr/>
        </p:nvSpPr>
        <p:spPr>
          <a:xfrm>
            <a:off x="8355034" y="4625451"/>
            <a:ext cx="667204" cy="307777"/>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100" normalizeH="0" baseline="0" noProof="0" dirty="0">
                <a:ln>
                  <a:noFill/>
                </a:ln>
                <a:solidFill>
                  <a:srgbClr val="0078D6"/>
                </a:solidFill>
                <a:effectLst/>
                <a:uLnTx/>
                <a:uFillTx/>
                <a:latin typeface="Segoe UI Semibold" charset="0"/>
                <a:ea typeface="Segoe UI Semibold" charset="0"/>
                <a:cs typeface="Segoe UI Semibold" charset="0"/>
              </a:rPr>
              <a:t>GA+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100" normalizeH="0" baseline="0" noProof="0" dirty="0">
                <a:ln>
                  <a:noFill/>
                </a:ln>
                <a:solidFill>
                  <a:srgbClr val="0078D6"/>
                </a:solidFill>
                <a:effectLst/>
                <a:uLnTx/>
                <a:uFillTx/>
                <a:latin typeface="Segoe UI Semilight" charset="0"/>
                <a:ea typeface="Segoe UI Semilight" charset="0"/>
                <a:cs typeface="Segoe UI Semilight" charset="0"/>
              </a:rPr>
              <a:t>2018</a:t>
            </a:r>
          </a:p>
        </p:txBody>
      </p:sp>
      <p:sp>
        <p:nvSpPr>
          <p:cNvPr id="33" name="Freeform 32"/>
          <p:cNvSpPr/>
          <p:nvPr/>
        </p:nvSpPr>
        <p:spPr>
          <a:xfrm>
            <a:off x="722318" y="4598915"/>
            <a:ext cx="91094" cy="177397"/>
          </a:xfrm>
          <a:custGeom>
            <a:avLst/>
            <a:gdLst>
              <a:gd name="connsiteX0" fmla="*/ 0 w 233680"/>
              <a:gd name="connsiteY0" fmla="*/ 0 h 213360"/>
              <a:gd name="connsiteX1" fmla="*/ 0 w 233680"/>
              <a:gd name="connsiteY1" fmla="*/ 213360 h 213360"/>
              <a:gd name="connsiteX2" fmla="*/ 233680 w 233680"/>
              <a:gd name="connsiteY2" fmla="*/ 213360 h 213360"/>
            </a:gdLst>
            <a:ahLst/>
            <a:cxnLst>
              <a:cxn ang="0">
                <a:pos x="connsiteX0" y="connsiteY0"/>
              </a:cxn>
              <a:cxn ang="0">
                <a:pos x="connsiteX1" y="connsiteY1"/>
              </a:cxn>
              <a:cxn ang="0">
                <a:pos x="connsiteX2" y="connsiteY2"/>
              </a:cxn>
            </a:cxnLst>
            <a:rect l="l" t="t" r="r" b="b"/>
            <a:pathLst>
              <a:path w="233680" h="213360">
                <a:moveTo>
                  <a:pt x="0" y="0"/>
                </a:moveTo>
                <a:lnTo>
                  <a:pt x="0" y="213360"/>
                </a:lnTo>
                <a:lnTo>
                  <a:pt x="233680" y="213360"/>
                </a:lnTo>
              </a:path>
            </a:pathLst>
          </a:custGeom>
          <a:noFill/>
          <a:ln>
            <a:solidFill>
              <a:schemeClr val="accent4"/>
            </a:solidFill>
            <a:tailEnd type="oval"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Light" panose="020F0302020204030204"/>
              <a:ea typeface="+mn-ea"/>
              <a:cs typeface="+mn-cs"/>
            </a:endParaRPr>
          </a:p>
        </p:txBody>
      </p:sp>
      <p:sp>
        <p:nvSpPr>
          <p:cNvPr id="36" name="Freeform 35"/>
          <p:cNvSpPr/>
          <p:nvPr/>
        </p:nvSpPr>
        <p:spPr>
          <a:xfrm>
            <a:off x="2686323" y="4633357"/>
            <a:ext cx="91094" cy="177397"/>
          </a:xfrm>
          <a:custGeom>
            <a:avLst/>
            <a:gdLst>
              <a:gd name="connsiteX0" fmla="*/ 0 w 233680"/>
              <a:gd name="connsiteY0" fmla="*/ 0 h 213360"/>
              <a:gd name="connsiteX1" fmla="*/ 0 w 233680"/>
              <a:gd name="connsiteY1" fmla="*/ 213360 h 213360"/>
              <a:gd name="connsiteX2" fmla="*/ 233680 w 233680"/>
              <a:gd name="connsiteY2" fmla="*/ 213360 h 213360"/>
            </a:gdLst>
            <a:ahLst/>
            <a:cxnLst>
              <a:cxn ang="0">
                <a:pos x="connsiteX0" y="connsiteY0"/>
              </a:cxn>
              <a:cxn ang="0">
                <a:pos x="connsiteX1" y="connsiteY1"/>
              </a:cxn>
              <a:cxn ang="0">
                <a:pos x="connsiteX2" y="connsiteY2"/>
              </a:cxn>
            </a:cxnLst>
            <a:rect l="l" t="t" r="r" b="b"/>
            <a:pathLst>
              <a:path w="233680" h="213360">
                <a:moveTo>
                  <a:pt x="0" y="0"/>
                </a:moveTo>
                <a:lnTo>
                  <a:pt x="0" y="213360"/>
                </a:lnTo>
                <a:lnTo>
                  <a:pt x="233680" y="213360"/>
                </a:lnTo>
              </a:path>
            </a:pathLst>
          </a:custGeom>
          <a:noFill/>
          <a:ln>
            <a:solidFill>
              <a:schemeClr val="accent4"/>
            </a:solidFill>
            <a:tailEnd type="oval"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Light" panose="020F0302020204030204"/>
              <a:ea typeface="+mn-ea"/>
              <a:cs typeface="+mn-cs"/>
            </a:endParaRPr>
          </a:p>
        </p:txBody>
      </p:sp>
      <p:sp>
        <p:nvSpPr>
          <p:cNvPr id="37" name="Freeform 36"/>
          <p:cNvSpPr/>
          <p:nvPr/>
        </p:nvSpPr>
        <p:spPr>
          <a:xfrm>
            <a:off x="5652990" y="4613351"/>
            <a:ext cx="91094" cy="177397"/>
          </a:xfrm>
          <a:custGeom>
            <a:avLst/>
            <a:gdLst>
              <a:gd name="connsiteX0" fmla="*/ 0 w 233680"/>
              <a:gd name="connsiteY0" fmla="*/ 0 h 213360"/>
              <a:gd name="connsiteX1" fmla="*/ 0 w 233680"/>
              <a:gd name="connsiteY1" fmla="*/ 213360 h 213360"/>
              <a:gd name="connsiteX2" fmla="*/ 233680 w 233680"/>
              <a:gd name="connsiteY2" fmla="*/ 213360 h 213360"/>
            </a:gdLst>
            <a:ahLst/>
            <a:cxnLst>
              <a:cxn ang="0">
                <a:pos x="connsiteX0" y="connsiteY0"/>
              </a:cxn>
              <a:cxn ang="0">
                <a:pos x="connsiteX1" y="connsiteY1"/>
              </a:cxn>
              <a:cxn ang="0">
                <a:pos x="connsiteX2" y="connsiteY2"/>
              </a:cxn>
            </a:cxnLst>
            <a:rect l="l" t="t" r="r" b="b"/>
            <a:pathLst>
              <a:path w="233680" h="213360">
                <a:moveTo>
                  <a:pt x="0" y="0"/>
                </a:moveTo>
                <a:lnTo>
                  <a:pt x="0" y="213360"/>
                </a:lnTo>
                <a:lnTo>
                  <a:pt x="233680" y="213360"/>
                </a:lnTo>
              </a:path>
            </a:pathLst>
          </a:custGeom>
          <a:noFill/>
          <a:ln>
            <a:solidFill>
              <a:schemeClr val="accent4"/>
            </a:solidFill>
            <a:tailEnd type="oval"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Light" panose="020F0302020204030204"/>
              <a:ea typeface="+mn-ea"/>
              <a:cs typeface="+mn-cs"/>
            </a:endParaRPr>
          </a:p>
        </p:txBody>
      </p:sp>
      <p:sp>
        <p:nvSpPr>
          <p:cNvPr id="38" name="Freeform 37"/>
          <p:cNvSpPr/>
          <p:nvPr/>
        </p:nvSpPr>
        <p:spPr>
          <a:xfrm>
            <a:off x="8200576" y="4634109"/>
            <a:ext cx="91094" cy="177397"/>
          </a:xfrm>
          <a:custGeom>
            <a:avLst/>
            <a:gdLst>
              <a:gd name="connsiteX0" fmla="*/ 0 w 233680"/>
              <a:gd name="connsiteY0" fmla="*/ 0 h 213360"/>
              <a:gd name="connsiteX1" fmla="*/ 0 w 233680"/>
              <a:gd name="connsiteY1" fmla="*/ 213360 h 213360"/>
              <a:gd name="connsiteX2" fmla="*/ 233680 w 233680"/>
              <a:gd name="connsiteY2" fmla="*/ 213360 h 213360"/>
            </a:gdLst>
            <a:ahLst/>
            <a:cxnLst>
              <a:cxn ang="0">
                <a:pos x="connsiteX0" y="connsiteY0"/>
              </a:cxn>
              <a:cxn ang="0">
                <a:pos x="connsiteX1" y="connsiteY1"/>
              </a:cxn>
              <a:cxn ang="0">
                <a:pos x="connsiteX2" y="connsiteY2"/>
              </a:cxn>
            </a:cxnLst>
            <a:rect l="l" t="t" r="r" b="b"/>
            <a:pathLst>
              <a:path w="233680" h="213360">
                <a:moveTo>
                  <a:pt x="0" y="0"/>
                </a:moveTo>
                <a:lnTo>
                  <a:pt x="0" y="213360"/>
                </a:lnTo>
                <a:lnTo>
                  <a:pt x="233680" y="213360"/>
                </a:lnTo>
              </a:path>
            </a:pathLst>
          </a:custGeom>
          <a:noFill/>
          <a:ln>
            <a:solidFill>
              <a:schemeClr val="accent4"/>
            </a:solidFill>
            <a:tailEnd type="oval"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Light" panose="020F0302020204030204"/>
              <a:ea typeface="+mn-ea"/>
              <a:cs typeface="+mn-cs"/>
            </a:endParaRPr>
          </a:p>
        </p:txBody>
      </p:sp>
      <p:sp>
        <p:nvSpPr>
          <p:cNvPr id="39" name="Freeform 38"/>
          <p:cNvSpPr/>
          <p:nvPr/>
        </p:nvSpPr>
        <p:spPr>
          <a:xfrm>
            <a:off x="10358869" y="4624433"/>
            <a:ext cx="91094" cy="177397"/>
          </a:xfrm>
          <a:custGeom>
            <a:avLst/>
            <a:gdLst>
              <a:gd name="connsiteX0" fmla="*/ 0 w 233680"/>
              <a:gd name="connsiteY0" fmla="*/ 0 h 213360"/>
              <a:gd name="connsiteX1" fmla="*/ 0 w 233680"/>
              <a:gd name="connsiteY1" fmla="*/ 213360 h 213360"/>
              <a:gd name="connsiteX2" fmla="*/ 233680 w 233680"/>
              <a:gd name="connsiteY2" fmla="*/ 213360 h 213360"/>
            </a:gdLst>
            <a:ahLst/>
            <a:cxnLst>
              <a:cxn ang="0">
                <a:pos x="connsiteX0" y="connsiteY0"/>
              </a:cxn>
              <a:cxn ang="0">
                <a:pos x="connsiteX1" y="connsiteY1"/>
              </a:cxn>
              <a:cxn ang="0">
                <a:pos x="connsiteX2" y="connsiteY2"/>
              </a:cxn>
            </a:cxnLst>
            <a:rect l="l" t="t" r="r" b="b"/>
            <a:pathLst>
              <a:path w="233680" h="213360">
                <a:moveTo>
                  <a:pt x="0" y="0"/>
                </a:moveTo>
                <a:lnTo>
                  <a:pt x="0" y="213360"/>
                </a:lnTo>
                <a:lnTo>
                  <a:pt x="233680" y="213360"/>
                </a:lnTo>
              </a:path>
            </a:pathLst>
          </a:custGeom>
          <a:noFill/>
          <a:ln>
            <a:solidFill>
              <a:schemeClr val="accent4"/>
            </a:solidFill>
            <a:tailEnd type="oval"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Light" panose="020F0302020204030204"/>
              <a:ea typeface="+mn-ea"/>
              <a:cs typeface="+mn-cs"/>
            </a:endParaRPr>
          </a:p>
        </p:txBody>
      </p:sp>
      <p:sp>
        <p:nvSpPr>
          <p:cNvPr id="41" name="Freeform 40"/>
          <p:cNvSpPr/>
          <p:nvPr/>
        </p:nvSpPr>
        <p:spPr>
          <a:xfrm rot="10800000" flipH="1">
            <a:off x="3858064" y="3746453"/>
            <a:ext cx="162322" cy="623947"/>
          </a:xfrm>
          <a:custGeom>
            <a:avLst/>
            <a:gdLst>
              <a:gd name="connsiteX0" fmla="*/ 0 w 0"/>
              <a:gd name="connsiteY0" fmla="*/ 0 h 475013"/>
              <a:gd name="connsiteX1" fmla="*/ 0 w 0"/>
              <a:gd name="connsiteY1" fmla="*/ 475013 h 475013"/>
            </a:gdLst>
            <a:ahLst/>
            <a:cxnLst>
              <a:cxn ang="0">
                <a:pos x="connsiteX0" y="connsiteY0"/>
              </a:cxn>
              <a:cxn ang="0">
                <a:pos x="connsiteX1" y="connsiteY1"/>
              </a:cxn>
            </a:cxnLst>
            <a:rect l="l" t="t" r="r" b="b"/>
            <a:pathLst>
              <a:path h="475013">
                <a:moveTo>
                  <a:pt x="0" y="0"/>
                </a:moveTo>
                <a:lnTo>
                  <a:pt x="0" y="475013"/>
                </a:lnTo>
              </a:path>
            </a:pathLst>
          </a:custGeom>
          <a:noFill/>
          <a:ln>
            <a:solidFill>
              <a:schemeClr val="accent1"/>
            </a:solidFill>
            <a:prstDash val="sysDash"/>
            <a:headEnd type="triangle"/>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Light" panose="020F0302020204030204"/>
              <a:ea typeface="+mn-ea"/>
              <a:cs typeface="+mn-cs"/>
            </a:endParaRPr>
          </a:p>
        </p:txBody>
      </p:sp>
      <p:sp>
        <p:nvSpPr>
          <p:cNvPr id="43" name="Freeform 42"/>
          <p:cNvSpPr/>
          <p:nvPr/>
        </p:nvSpPr>
        <p:spPr>
          <a:xfrm rot="10800000" flipH="1">
            <a:off x="6176375" y="3841339"/>
            <a:ext cx="162322" cy="623947"/>
          </a:xfrm>
          <a:custGeom>
            <a:avLst/>
            <a:gdLst>
              <a:gd name="connsiteX0" fmla="*/ 0 w 0"/>
              <a:gd name="connsiteY0" fmla="*/ 0 h 475013"/>
              <a:gd name="connsiteX1" fmla="*/ 0 w 0"/>
              <a:gd name="connsiteY1" fmla="*/ 475013 h 475013"/>
            </a:gdLst>
            <a:ahLst/>
            <a:cxnLst>
              <a:cxn ang="0">
                <a:pos x="connsiteX0" y="connsiteY0"/>
              </a:cxn>
              <a:cxn ang="0">
                <a:pos x="connsiteX1" y="connsiteY1"/>
              </a:cxn>
            </a:cxnLst>
            <a:rect l="l" t="t" r="r" b="b"/>
            <a:pathLst>
              <a:path h="475013">
                <a:moveTo>
                  <a:pt x="0" y="0"/>
                </a:moveTo>
                <a:lnTo>
                  <a:pt x="0" y="475013"/>
                </a:lnTo>
              </a:path>
            </a:pathLst>
          </a:custGeom>
          <a:noFill/>
          <a:ln>
            <a:solidFill>
              <a:schemeClr val="accent1"/>
            </a:solidFill>
            <a:prstDash val="sysDash"/>
            <a:headEnd type="triangle"/>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Light" panose="020F0302020204030204"/>
              <a:ea typeface="+mn-ea"/>
              <a:cs typeface="+mn-cs"/>
            </a:endParaRPr>
          </a:p>
        </p:txBody>
      </p:sp>
      <p:sp>
        <p:nvSpPr>
          <p:cNvPr id="44" name="Freeform 43"/>
          <p:cNvSpPr/>
          <p:nvPr/>
        </p:nvSpPr>
        <p:spPr>
          <a:xfrm rot="10800000" flipH="1">
            <a:off x="8508121" y="3746453"/>
            <a:ext cx="162322" cy="623947"/>
          </a:xfrm>
          <a:custGeom>
            <a:avLst/>
            <a:gdLst>
              <a:gd name="connsiteX0" fmla="*/ 0 w 0"/>
              <a:gd name="connsiteY0" fmla="*/ 0 h 475013"/>
              <a:gd name="connsiteX1" fmla="*/ 0 w 0"/>
              <a:gd name="connsiteY1" fmla="*/ 475013 h 475013"/>
            </a:gdLst>
            <a:ahLst/>
            <a:cxnLst>
              <a:cxn ang="0">
                <a:pos x="connsiteX0" y="connsiteY0"/>
              </a:cxn>
              <a:cxn ang="0">
                <a:pos x="connsiteX1" y="connsiteY1"/>
              </a:cxn>
            </a:cxnLst>
            <a:rect l="l" t="t" r="r" b="b"/>
            <a:pathLst>
              <a:path h="475013">
                <a:moveTo>
                  <a:pt x="0" y="0"/>
                </a:moveTo>
                <a:lnTo>
                  <a:pt x="0" y="475013"/>
                </a:lnTo>
              </a:path>
            </a:pathLst>
          </a:custGeom>
          <a:noFill/>
          <a:ln>
            <a:solidFill>
              <a:schemeClr val="accent1"/>
            </a:solidFill>
            <a:prstDash val="sysDash"/>
            <a:headEnd type="triangle"/>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Light" panose="020F0302020204030204"/>
              <a:ea typeface="+mn-ea"/>
              <a:cs typeface="+mn-cs"/>
            </a:endParaRPr>
          </a:p>
        </p:txBody>
      </p:sp>
      <p:sp>
        <p:nvSpPr>
          <p:cNvPr id="45" name="Freeform 44"/>
          <p:cNvSpPr/>
          <p:nvPr/>
        </p:nvSpPr>
        <p:spPr>
          <a:xfrm rot="10800000" flipH="1">
            <a:off x="10693760" y="3746453"/>
            <a:ext cx="162322" cy="623947"/>
          </a:xfrm>
          <a:custGeom>
            <a:avLst/>
            <a:gdLst>
              <a:gd name="connsiteX0" fmla="*/ 0 w 0"/>
              <a:gd name="connsiteY0" fmla="*/ 0 h 475013"/>
              <a:gd name="connsiteX1" fmla="*/ 0 w 0"/>
              <a:gd name="connsiteY1" fmla="*/ 475013 h 475013"/>
            </a:gdLst>
            <a:ahLst/>
            <a:cxnLst>
              <a:cxn ang="0">
                <a:pos x="connsiteX0" y="connsiteY0"/>
              </a:cxn>
              <a:cxn ang="0">
                <a:pos x="connsiteX1" y="connsiteY1"/>
              </a:cxn>
            </a:cxnLst>
            <a:rect l="l" t="t" r="r" b="b"/>
            <a:pathLst>
              <a:path h="475013">
                <a:moveTo>
                  <a:pt x="0" y="0"/>
                </a:moveTo>
                <a:lnTo>
                  <a:pt x="0" y="475013"/>
                </a:lnTo>
              </a:path>
            </a:pathLst>
          </a:custGeom>
          <a:noFill/>
          <a:ln>
            <a:solidFill>
              <a:schemeClr val="accent1"/>
            </a:solidFill>
            <a:prstDash val="sysDash"/>
            <a:headEnd type="triangle"/>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Light" panose="020F0302020204030204"/>
              <a:ea typeface="+mn-ea"/>
              <a:cs typeface="+mn-cs"/>
            </a:endParaRPr>
          </a:p>
        </p:txBody>
      </p:sp>
      <p:sp>
        <p:nvSpPr>
          <p:cNvPr id="10" name="Rectangle 9">
            <a:extLst>
              <a:ext uri="{FF2B5EF4-FFF2-40B4-BE49-F238E27FC236}">
                <a16:creationId xmlns:a16="http://schemas.microsoft.com/office/drawing/2014/main" id="{953D2602-16F1-456D-BCB6-3A9967A684EE}"/>
              </a:ext>
            </a:extLst>
          </p:cNvPr>
          <p:cNvSpPr/>
          <p:nvPr/>
        </p:nvSpPr>
        <p:spPr>
          <a:xfrm>
            <a:off x="2791720" y="2356975"/>
            <a:ext cx="2128728" cy="1369606"/>
          </a:xfrm>
          <a:prstGeom prst="rect">
            <a:avLst/>
          </a:prstGeom>
          <a:solidFill>
            <a:schemeClr val="bg1"/>
          </a:solidFill>
          <a:ln w="12700">
            <a:solidFill>
              <a:schemeClr val="accent4"/>
            </a:solidFill>
          </a:ln>
        </p:spPr>
        <p:txBody>
          <a:bodyPr wrap="square" anchor="t">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050" b="1" i="0" u="none" strike="noStrike" kern="1200" cap="none" spc="0" normalizeH="0" baseline="0" noProof="0" dirty="0">
                <a:ln>
                  <a:noFill/>
                </a:ln>
                <a:solidFill>
                  <a:srgbClr val="0078D6"/>
                </a:solidFill>
                <a:effectLst/>
                <a:uLnTx/>
                <a:uFillTx/>
                <a:latin typeface="Segoe UI Semibold" charset="0"/>
                <a:ea typeface="Segoe UI Semibold" charset="0"/>
                <a:cs typeface="Segoe UI Semibold" charset="0"/>
              </a:rPr>
              <a:t>Add-ons to Private Preview</a:t>
            </a:r>
          </a:p>
          <a:p>
            <a:pPr marL="119063" marR="0" lvl="0" indent="-119063" algn="l" defTabSz="914400" rtl="0" eaLnBrk="1" fontAlgn="auto" latinLnBrk="0" hangingPunct="1">
              <a:lnSpc>
                <a:spcPct val="100000"/>
              </a:lnSpc>
              <a:spcBef>
                <a:spcPts val="0"/>
              </a:spcBef>
              <a:spcAft>
                <a:spcPts val="600"/>
              </a:spcAft>
              <a:buClrTx/>
              <a:buSzTx/>
              <a:buFont typeface="Arial" charset="0"/>
              <a:buChar char="•"/>
              <a:tabLst/>
              <a:defRPr/>
            </a:pPr>
            <a:r>
              <a:rPr kumimoji="0" lang="en-US" sz="1050" b="0" i="0" u="none" strike="noStrike" kern="1200" cap="none" spc="0" normalizeH="0" baseline="0" noProof="0" dirty="0">
                <a:ln>
                  <a:noFill/>
                </a:ln>
                <a:solidFill>
                  <a:srgbClr val="505050"/>
                </a:solidFill>
                <a:effectLst/>
                <a:uLnTx/>
                <a:uFillTx/>
                <a:latin typeface="Segoe UI Semilight" charset="0"/>
                <a:ea typeface="Segoe UI Semilight" charset="0"/>
                <a:cs typeface="Segoe UI Semilight" charset="0"/>
              </a:rPr>
              <a:t>Billing</a:t>
            </a:r>
          </a:p>
          <a:p>
            <a:pPr marL="119063" marR="0" lvl="0" indent="-119063" algn="l" defTabSz="914400" rtl="0" eaLnBrk="1" fontAlgn="auto" latinLnBrk="0" hangingPunct="1">
              <a:lnSpc>
                <a:spcPct val="100000"/>
              </a:lnSpc>
              <a:spcBef>
                <a:spcPts val="0"/>
              </a:spcBef>
              <a:spcAft>
                <a:spcPts val="600"/>
              </a:spcAft>
              <a:buClrTx/>
              <a:buSzTx/>
              <a:buFont typeface="Arial" charset="0"/>
              <a:buChar char="•"/>
              <a:tabLst/>
              <a:defRPr/>
            </a:pPr>
            <a:r>
              <a:rPr kumimoji="0" lang="en-US" sz="1050" b="0" i="0" u="none" strike="noStrike" kern="1200" cap="none" spc="0" normalizeH="0" baseline="0" noProof="0" dirty="0">
                <a:ln>
                  <a:noFill/>
                </a:ln>
                <a:solidFill>
                  <a:srgbClr val="505050"/>
                </a:solidFill>
                <a:effectLst/>
                <a:uLnTx/>
                <a:uFillTx/>
                <a:latin typeface="Segoe UI Semilight" charset="0"/>
                <a:ea typeface="Segoe UI Semilight" charset="0"/>
                <a:cs typeface="Segoe UI Semilight" charset="0"/>
              </a:rPr>
              <a:t>Clusters – Tagging, Disk Storage, SSH access</a:t>
            </a:r>
          </a:p>
          <a:p>
            <a:pPr marL="119063" marR="0" lvl="0" indent="-119063" algn="l" defTabSz="914400" rtl="0" eaLnBrk="1" fontAlgn="auto" latinLnBrk="0" hangingPunct="1">
              <a:lnSpc>
                <a:spcPct val="100000"/>
              </a:lnSpc>
              <a:spcBef>
                <a:spcPts val="0"/>
              </a:spcBef>
              <a:spcAft>
                <a:spcPts val="600"/>
              </a:spcAft>
              <a:buClrTx/>
              <a:buSzTx/>
              <a:buFont typeface="Arial" charset="0"/>
              <a:buChar char="•"/>
              <a:tabLst/>
              <a:defRPr/>
            </a:pPr>
            <a:r>
              <a:rPr kumimoji="0" lang="en-US" sz="1050" b="0" i="0" u="none" strike="noStrike" kern="1200" cap="none" spc="0" normalizeH="0" baseline="0" noProof="0" dirty="0">
                <a:ln>
                  <a:noFill/>
                </a:ln>
                <a:solidFill>
                  <a:srgbClr val="505050"/>
                </a:solidFill>
                <a:effectLst/>
                <a:uLnTx/>
                <a:uFillTx/>
                <a:latin typeface="Segoe UI Semilight" charset="0"/>
                <a:ea typeface="Segoe UI Semilight" charset="0"/>
                <a:cs typeface="Segoe UI Semilight" charset="0"/>
              </a:rPr>
              <a:t>DBFS mount points</a:t>
            </a:r>
          </a:p>
          <a:p>
            <a:pPr marL="119063" marR="0" lvl="0" indent="-119063" algn="l" defTabSz="914400" rtl="0" eaLnBrk="1" fontAlgn="auto" latinLnBrk="0" hangingPunct="1">
              <a:lnSpc>
                <a:spcPct val="100000"/>
              </a:lnSpc>
              <a:spcBef>
                <a:spcPts val="0"/>
              </a:spcBef>
              <a:spcAft>
                <a:spcPts val="600"/>
              </a:spcAft>
              <a:buClrTx/>
              <a:buSzTx/>
              <a:buFont typeface="Arial" charset="0"/>
              <a:buChar char="•"/>
              <a:tabLst/>
              <a:defRPr/>
            </a:pPr>
            <a:r>
              <a:rPr kumimoji="0" lang="en-US" sz="1050" b="0" i="0" u="none" strike="noStrike" kern="1200" cap="none" spc="0" normalizeH="0" baseline="0" noProof="0" dirty="0">
                <a:ln>
                  <a:noFill/>
                </a:ln>
                <a:solidFill>
                  <a:srgbClr val="505050"/>
                </a:solidFill>
                <a:effectLst/>
                <a:uLnTx/>
                <a:uFillTx/>
                <a:latin typeface="Segoe UI Semilight" charset="0"/>
                <a:ea typeface="Segoe UI Semilight" charset="0"/>
                <a:cs typeface="Segoe UI Semilight" charset="0"/>
              </a:rPr>
              <a:t>Jobs – email alerts</a:t>
            </a:r>
          </a:p>
        </p:txBody>
      </p:sp>
      <p:sp>
        <p:nvSpPr>
          <p:cNvPr id="12" name="Rectangle 11">
            <a:extLst>
              <a:ext uri="{FF2B5EF4-FFF2-40B4-BE49-F238E27FC236}">
                <a16:creationId xmlns:a16="http://schemas.microsoft.com/office/drawing/2014/main" id="{5522EADA-D9C9-4FE4-AD95-2641DAC490B4}"/>
              </a:ext>
            </a:extLst>
          </p:cNvPr>
          <p:cNvSpPr/>
          <p:nvPr/>
        </p:nvSpPr>
        <p:spPr>
          <a:xfrm>
            <a:off x="9677420" y="3111548"/>
            <a:ext cx="2003854" cy="969496"/>
          </a:xfrm>
          <a:prstGeom prst="rect">
            <a:avLst/>
          </a:prstGeom>
          <a:solidFill>
            <a:schemeClr val="bg1"/>
          </a:solidFill>
          <a:ln w="12700">
            <a:solidFill>
              <a:schemeClr val="accent4"/>
            </a:solidFill>
          </a:ln>
        </p:spPr>
        <p:txBody>
          <a:bodyPr wrap="square">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119063" marR="0" lvl="0" indent="-119063" algn="l" defTabSz="914400" rtl="0" eaLnBrk="1" fontAlgn="auto" latinLnBrk="0" hangingPunct="1">
              <a:lnSpc>
                <a:spcPct val="100000"/>
              </a:lnSpc>
              <a:spcBef>
                <a:spcPts val="0"/>
              </a:spcBef>
              <a:spcAft>
                <a:spcPts val="600"/>
              </a:spcAft>
              <a:buClrTx/>
              <a:buSzTx/>
              <a:buFont typeface="Arial" charset="0"/>
              <a:buChar char="•"/>
              <a:tabLst/>
              <a:defRPr/>
            </a:pPr>
            <a:r>
              <a:rPr kumimoji="0" lang="en-US" sz="1050" b="0" i="0" u="none" strike="noStrike" kern="1200" cap="none" spc="0" normalizeH="0" baseline="0" noProof="0" dirty="0">
                <a:ln>
                  <a:noFill/>
                </a:ln>
                <a:solidFill>
                  <a:srgbClr val="505050"/>
                </a:solidFill>
                <a:effectLst/>
                <a:uLnTx/>
                <a:uFillTx/>
                <a:latin typeface="Segoe UI Semilight" charset="0"/>
                <a:ea typeface="Segoe UI Semilight" charset="0"/>
                <a:cs typeface="Segoe UI Semilight" charset="0"/>
              </a:rPr>
              <a:t>OMS for service monitoring</a:t>
            </a:r>
          </a:p>
          <a:p>
            <a:pPr marL="119063" marR="0" lvl="0" indent="-119063" algn="l" defTabSz="914400" rtl="0" eaLnBrk="1" fontAlgn="auto" latinLnBrk="0" hangingPunct="1">
              <a:lnSpc>
                <a:spcPct val="100000"/>
              </a:lnSpc>
              <a:spcBef>
                <a:spcPts val="0"/>
              </a:spcBef>
              <a:spcAft>
                <a:spcPts val="600"/>
              </a:spcAft>
              <a:buClrTx/>
              <a:buSzTx/>
              <a:buFont typeface="Arial" charset="0"/>
              <a:buChar char="•"/>
              <a:tabLst/>
              <a:defRPr/>
            </a:pPr>
            <a:r>
              <a:rPr kumimoji="0" lang="en-US" sz="1050" b="0" i="0" u="none" strike="noStrike" kern="1200" cap="none" spc="0" normalizeH="0" baseline="0" noProof="0" dirty="0">
                <a:ln>
                  <a:noFill/>
                </a:ln>
                <a:solidFill>
                  <a:srgbClr val="505050"/>
                </a:solidFill>
                <a:effectLst/>
                <a:uLnTx/>
                <a:uFillTx/>
                <a:latin typeface="Segoe UI Semilight" charset="0"/>
                <a:ea typeface="Segoe UI Semilight" charset="0"/>
                <a:cs typeface="Segoe UI Semilight" charset="0"/>
              </a:rPr>
              <a:t>Azure ML integration</a:t>
            </a:r>
          </a:p>
          <a:p>
            <a:pPr marL="119063" marR="0" lvl="0" indent="-119063" algn="l" defTabSz="914400" rtl="0" eaLnBrk="1" fontAlgn="auto" latinLnBrk="0" hangingPunct="1">
              <a:lnSpc>
                <a:spcPct val="100000"/>
              </a:lnSpc>
              <a:spcBef>
                <a:spcPts val="0"/>
              </a:spcBef>
              <a:spcAft>
                <a:spcPts val="600"/>
              </a:spcAft>
              <a:buClrTx/>
              <a:buSzTx/>
              <a:buFont typeface="Arial" charset="0"/>
              <a:buChar char="•"/>
              <a:tabLst/>
              <a:defRPr/>
            </a:pPr>
            <a:r>
              <a:rPr kumimoji="0" lang="en-US" sz="1050" b="0" i="0" u="none" strike="noStrike" kern="1200" cap="none" spc="0" normalizeH="0" baseline="0" noProof="0" dirty="0">
                <a:ln>
                  <a:noFill/>
                </a:ln>
                <a:solidFill>
                  <a:srgbClr val="505050"/>
                </a:solidFill>
                <a:effectLst/>
                <a:uLnTx/>
                <a:uFillTx/>
                <a:latin typeface="Segoe UI Semilight" charset="0"/>
                <a:ea typeface="Segoe UI Semilight" charset="0"/>
                <a:cs typeface="Segoe UI Semilight" charset="0"/>
              </a:rPr>
              <a:t>All Azure regions</a:t>
            </a:r>
          </a:p>
          <a:p>
            <a:pPr marL="119063" marR="0" lvl="0" indent="-119063" algn="l" defTabSz="914400" rtl="0" eaLnBrk="1" fontAlgn="auto" latinLnBrk="0" hangingPunct="1">
              <a:lnSpc>
                <a:spcPct val="100000"/>
              </a:lnSpc>
              <a:spcBef>
                <a:spcPts val="0"/>
              </a:spcBef>
              <a:spcAft>
                <a:spcPts val="600"/>
              </a:spcAft>
              <a:buClrTx/>
              <a:buSzTx/>
              <a:buFont typeface="Arial" charset="0"/>
              <a:buChar char="•"/>
              <a:tabLst/>
              <a:defRPr/>
            </a:pPr>
            <a:r>
              <a:rPr kumimoji="0" lang="en-US" sz="1050" b="0" i="0" u="none" strike="noStrike" kern="1200" cap="none" spc="0" normalizeH="0" baseline="0" noProof="0" dirty="0">
                <a:ln>
                  <a:noFill/>
                </a:ln>
                <a:solidFill>
                  <a:srgbClr val="505050"/>
                </a:solidFill>
                <a:effectLst/>
                <a:uLnTx/>
                <a:uFillTx/>
                <a:latin typeface="Segoe UI Semilight" charset="0"/>
                <a:ea typeface="Segoe UI Semilight" charset="0"/>
                <a:cs typeface="Segoe UI Semilight" charset="0"/>
              </a:rPr>
              <a:t>PCI &amp; other certifications</a:t>
            </a:r>
          </a:p>
        </p:txBody>
      </p:sp>
      <p:sp>
        <p:nvSpPr>
          <p:cNvPr id="15" name="Rectangle 14">
            <a:extLst>
              <a:ext uri="{FF2B5EF4-FFF2-40B4-BE49-F238E27FC236}">
                <a16:creationId xmlns:a16="http://schemas.microsoft.com/office/drawing/2014/main" id="{FC95823A-DB96-4734-9783-08AC40648891}"/>
              </a:ext>
            </a:extLst>
          </p:cNvPr>
          <p:cNvSpPr/>
          <p:nvPr/>
        </p:nvSpPr>
        <p:spPr>
          <a:xfrm>
            <a:off x="5073239" y="692227"/>
            <a:ext cx="2201015" cy="2731517"/>
          </a:xfrm>
          <a:prstGeom prst="rect">
            <a:avLst/>
          </a:prstGeom>
          <a:solidFill>
            <a:schemeClr val="bg1"/>
          </a:solidFill>
          <a:ln w="12700">
            <a:solidFill>
              <a:schemeClr val="accent4"/>
            </a:solidFill>
          </a:ln>
        </p:spPr>
        <p:txBody>
          <a:bodyPr wrap="square">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050" b="1" i="0" u="none" strike="noStrike" kern="1200" cap="none" spc="0" normalizeH="0" baseline="0" noProof="0" dirty="0">
                <a:ln>
                  <a:noFill/>
                </a:ln>
                <a:solidFill>
                  <a:srgbClr val="0078D6"/>
                </a:solidFill>
                <a:effectLst/>
                <a:uLnTx/>
                <a:uFillTx/>
                <a:latin typeface="Segoe UI Semibold" charset="0"/>
                <a:ea typeface="Segoe UI Semibold" charset="0"/>
                <a:cs typeface="Segoe UI Semibold" charset="0"/>
              </a:rPr>
              <a:t>Add-ons to public preview</a:t>
            </a:r>
          </a:p>
          <a:p>
            <a:pPr marL="119063" marR="0" lvl="0" indent="-119063" algn="l" defTabSz="914400" rtl="0" eaLnBrk="1" fontAlgn="auto" latinLnBrk="0" hangingPunct="1">
              <a:lnSpc>
                <a:spcPct val="100000"/>
              </a:lnSpc>
              <a:spcBef>
                <a:spcPts val="0"/>
              </a:spcBef>
              <a:spcAft>
                <a:spcPts val="600"/>
              </a:spcAft>
              <a:buClrTx/>
              <a:buSzTx/>
              <a:buFont typeface="Arial" charset="0"/>
              <a:buChar char="•"/>
              <a:tabLst/>
              <a:defRPr/>
            </a:pPr>
            <a:r>
              <a:rPr kumimoji="0" lang="en-US" sz="1050" b="0" i="0" u="none" strike="noStrike" kern="1200" cap="none" spc="0" normalizeH="0" baseline="0" noProof="0" dirty="0">
                <a:ln>
                  <a:noFill/>
                </a:ln>
                <a:solidFill>
                  <a:srgbClr val="505050"/>
                </a:solidFill>
                <a:effectLst/>
                <a:uLnTx/>
                <a:uFillTx/>
                <a:latin typeface="Segoe UI Semilight" charset="0"/>
                <a:ea typeface="Segoe UI Semilight" charset="0"/>
                <a:cs typeface="Segoe UI Semilight" charset="0"/>
              </a:rPr>
              <a:t>Deep integration with </a:t>
            </a:r>
            <a:r>
              <a:rPr kumimoji="0" lang="en-US" sz="1050" b="1" i="0" u="none" strike="noStrike" kern="1200" cap="none" spc="0" normalizeH="0" baseline="0" noProof="0" dirty="0">
                <a:ln>
                  <a:noFill/>
                </a:ln>
                <a:solidFill>
                  <a:srgbClr val="505050"/>
                </a:solidFill>
                <a:effectLst/>
                <a:uLnTx/>
                <a:uFillTx/>
                <a:latin typeface="Segoe UI Semilight" charset="0"/>
                <a:ea typeface="Segoe UI Semilight" charset="0"/>
                <a:cs typeface="Segoe UI Semilight" charset="0"/>
              </a:rPr>
              <a:t>SQL DW</a:t>
            </a:r>
          </a:p>
          <a:p>
            <a:pPr marL="119063" marR="0" lvl="0" indent="-119063" algn="l" defTabSz="914400" rtl="0" eaLnBrk="1" fontAlgn="auto" latinLnBrk="0" hangingPunct="1">
              <a:lnSpc>
                <a:spcPct val="100000"/>
              </a:lnSpc>
              <a:spcBef>
                <a:spcPts val="0"/>
              </a:spcBef>
              <a:spcAft>
                <a:spcPts val="600"/>
              </a:spcAft>
              <a:buClrTx/>
              <a:buSzTx/>
              <a:buFont typeface="Arial" charset="0"/>
              <a:buChar char="•"/>
              <a:tabLst/>
              <a:defRPr/>
            </a:pPr>
            <a:r>
              <a:rPr kumimoji="0" lang="en-US" sz="1050" b="0" i="0" u="none" strike="noStrike" kern="1200" cap="none" spc="0" normalizeH="0" baseline="0" noProof="0" dirty="0">
                <a:ln>
                  <a:noFill/>
                </a:ln>
                <a:solidFill>
                  <a:srgbClr val="505050"/>
                </a:solidFill>
                <a:effectLst/>
                <a:uLnTx/>
                <a:uFillTx/>
                <a:latin typeface="Segoe UI Semilight" charset="0"/>
                <a:ea typeface="Segoe UI Semilight" charset="0"/>
                <a:cs typeface="Segoe UI Semilight" charset="0"/>
              </a:rPr>
              <a:t>Easy </a:t>
            </a:r>
            <a:r>
              <a:rPr kumimoji="0" lang="en-US" sz="105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data import </a:t>
            </a:r>
            <a:r>
              <a:rPr kumimoji="0" lang="en-US" sz="1050" b="0" i="0" u="none" strike="noStrike" kern="1200" cap="none" spc="0" normalizeH="0" baseline="0" noProof="0" dirty="0">
                <a:ln>
                  <a:noFill/>
                </a:ln>
                <a:solidFill>
                  <a:srgbClr val="505050"/>
                </a:solidFill>
                <a:effectLst/>
                <a:uLnTx/>
                <a:uFillTx/>
                <a:latin typeface="Segoe UI Semilight" charset="0"/>
                <a:ea typeface="Segoe UI Semilight" charset="0"/>
                <a:cs typeface="Segoe UI Semilight" charset="0"/>
              </a:rPr>
              <a:t>UI for Blob Store &amp; Azure Data Lake</a:t>
            </a:r>
          </a:p>
          <a:p>
            <a:pPr marL="119063" marR="0" lvl="0" indent="-119063" algn="l" defTabSz="914400" rtl="0" eaLnBrk="1" fontAlgn="auto" latinLnBrk="0" hangingPunct="1">
              <a:lnSpc>
                <a:spcPct val="100000"/>
              </a:lnSpc>
              <a:spcBef>
                <a:spcPts val="0"/>
              </a:spcBef>
              <a:spcAft>
                <a:spcPts val="600"/>
              </a:spcAft>
              <a:buClrTx/>
              <a:buSzTx/>
              <a:buFont typeface="Arial" charset="0"/>
              <a:buChar char="•"/>
              <a:tabLst/>
              <a:defRPr/>
            </a:pPr>
            <a:r>
              <a:rPr kumimoji="0" lang="en-US" sz="105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Audit logs, Spark logs </a:t>
            </a:r>
            <a:r>
              <a:rPr kumimoji="0" lang="en-US" sz="1050" b="0" i="0" u="none" strike="noStrike" kern="1200" cap="none" spc="0" normalizeH="0" baseline="0" noProof="0" dirty="0">
                <a:ln>
                  <a:noFill/>
                </a:ln>
                <a:solidFill>
                  <a:srgbClr val="505050"/>
                </a:solidFill>
                <a:effectLst/>
                <a:uLnTx/>
                <a:uFillTx/>
                <a:latin typeface="Segoe UI Semilight" charset="0"/>
                <a:ea typeface="Segoe UI Semilight" charset="0"/>
                <a:cs typeface="Segoe UI Semilight" charset="0"/>
              </a:rPr>
              <a:t>to storage, log history, log encryption at rest</a:t>
            </a:r>
          </a:p>
          <a:p>
            <a:pPr marL="119063" marR="0" lvl="0" indent="-119063" algn="l" defTabSz="914400" rtl="0" eaLnBrk="1" fontAlgn="auto" latinLnBrk="0" hangingPunct="1">
              <a:lnSpc>
                <a:spcPct val="100000"/>
              </a:lnSpc>
              <a:spcBef>
                <a:spcPts val="0"/>
              </a:spcBef>
              <a:spcAft>
                <a:spcPts val="600"/>
              </a:spcAft>
              <a:buClrTx/>
              <a:buSzTx/>
              <a:buFont typeface="Arial" charset="0"/>
              <a:buChar char="•"/>
              <a:tabLst/>
              <a:defRPr/>
            </a:pPr>
            <a:r>
              <a:rPr kumimoji="0" lang="en-US" sz="105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Event Hub integration</a:t>
            </a:r>
          </a:p>
          <a:p>
            <a:pPr marL="119063" marR="0" lvl="0" indent="-119063" algn="l" defTabSz="914400" rtl="0" eaLnBrk="1" fontAlgn="auto" latinLnBrk="0" hangingPunct="1">
              <a:lnSpc>
                <a:spcPct val="100000"/>
              </a:lnSpc>
              <a:spcBef>
                <a:spcPts val="0"/>
              </a:spcBef>
              <a:spcAft>
                <a:spcPts val="600"/>
              </a:spcAft>
              <a:buClrTx/>
              <a:buSzTx/>
              <a:buFont typeface="Arial" charset="0"/>
              <a:buChar char="•"/>
              <a:tabLst/>
              <a:defRPr/>
            </a:pPr>
            <a:r>
              <a:rPr kumimoji="0" lang="en-US" sz="1050" b="0" i="0" u="none" strike="noStrike" kern="1200" cap="none" spc="0" normalizeH="0" baseline="0" noProof="0" dirty="0">
                <a:ln>
                  <a:noFill/>
                </a:ln>
                <a:solidFill>
                  <a:srgbClr val="505050"/>
                </a:solidFill>
                <a:effectLst/>
                <a:uLnTx/>
                <a:uFillTx/>
                <a:latin typeface="Segoe UI Semilight" charset="0"/>
                <a:ea typeface="Segoe UI Semilight" charset="0"/>
                <a:cs typeface="Segoe UI Semilight" charset="0"/>
              </a:rPr>
              <a:t>ISO 27001, stretch goal - SOC2 &amp; HIPAA </a:t>
            </a:r>
          </a:p>
          <a:p>
            <a:pPr marL="119063" marR="0" lvl="0" indent="-119063" algn="l" defTabSz="914400" rtl="0" eaLnBrk="1" fontAlgn="auto" latinLnBrk="0" hangingPunct="1">
              <a:lnSpc>
                <a:spcPct val="100000"/>
              </a:lnSpc>
              <a:spcBef>
                <a:spcPts val="0"/>
              </a:spcBef>
              <a:spcAft>
                <a:spcPts val="600"/>
              </a:spcAft>
              <a:buClrTx/>
              <a:buSzTx/>
              <a:buFont typeface="Arial" charset="0"/>
              <a:buChar char="•"/>
              <a:tabLst/>
              <a:defRPr/>
            </a:pPr>
            <a:r>
              <a:rPr kumimoji="0" lang="en-US" sz="1050" b="0" i="0" u="none" strike="noStrike" kern="1200" cap="none" spc="0" normalizeH="0" baseline="0" noProof="0" dirty="0">
                <a:ln>
                  <a:noFill/>
                </a:ln>
                <a:solidFill>
                  <a:srgbClr val="505050"/>
                </a:solidFill>
                <a:effectLst/>
                <a:uLnTx/>
                <a:uFillTx/>
                <a:latin typeface="Segoe UI Semilight" charset="0"/>
                <a:ea typeface="Segoe UI Semilight" charset="0"/>
                <a:cs typeface="Segoe UI Semilight" charset="0"/>
              </a:rPr>
              <a:t>Reserved Instances &amp; </a:t>
            </a:r>
            <a:r>
              <a:rPr kumimoji="0" lang="en-US" sz="105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commit pricing</a:t>
            </a:r>
          </a:p>
          <a:p>
            <a:pPr marL="119063" marR="0" lvl="0" indent="-119063" algn="l" defTabSz="914400" rtl="0" eaLnBrk="1" fontAlgn="auto" latinLnBrk="0" hangingPunct="1">
              <a:lnSpc>
                <a:spcPct val="100000"/>
              </a:lnSpc>
              <a:spcBef>
                <a:spcPts val="0"/>
              </a:spcBef>
              <a:spcAft>
                <a:spcPts val="600"/>
              </a:spcAft>
              <a:buClrTx/>
              <a:buSzTx/>
              <a:buFont typeface="Arial" charset="0"/>
              <a:buChar char="•"/>
              <a:tabLst/>
              <a:defRPr/>
            </a:pPr>
            <a:r>
              <a:rPr lang="en-US" sz="1050" b="1" dirty="0">
                <a:solidFill>
                  <a:srgbClr val="505050"/>
                </a:solidFill>
                <a:latin typeface="Segoe UI Semibold" charset="0"/>
                <a:ea typeface="Segoe UI Semibold" charset="0"/>
                <a:cs typeface="Segoe UI Semibold" charset="0"/>
              </a:rPr>
              <a:t>11</a:t>
            </a:r>
            <a:r>
              <a:rPr kumimoji="0" lang="en-US" sz="105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 Regions</a:t>
            </a:r>
          </a:p>
        </p:txBody>
      </p:sp>
      <p:sp>
        <p:nvSpPr>
          <p:cNvPr id="17" name="Rectangle 16">
            <a:extLst>
              <a:ext uri="{FF2B5EF4-FFF2-40B4-BE49-F238E27FC236}">
                <a16:creationId xmlns:a16="http://schemas.microsoft.com/office/drawing/2014/main" id="{F6E01B63-31F4-4C4D-AACB-8C110890C18B}"/>
              </a:ext>
            </a:extLst>
          </p:cNvPr>
          <p:cNvSpPr/>
          <p:nvPr/>
        </p:nvSpPr>
        <p:spPr>
          <a:xfrm>
            <a:off x="7459330" y="2963231"/>
            <a:ext cx="2097582" cy="730969"/>
          </a:xfrm>
          <a:prstGeom prst="rect">
            <a:avLst/>
          </a:prstGeom>
          <a:solidFill>
            <a:schemeClr val="bg1"/>
          </a:solidFill>
          <a:ln w="12700">
            <a:solidFill>
              <a:schemeClr val="accent4"/>
            </a:solidFill>
          </a:ln>
        </p:spPr>
        <p:txBody>
          <a:bodyPr wrap="square">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050" b="1" i="0" u="none" strike="noStrike" kern="1200" cap="none" spc="0" normalizeH="0" baseline="0" noProof="0" dirty="0">
                <a:ln>
                  <a:noFill/>
                </a:ln>
                <a:solidFill>
                  <a:srgbClr val="0078D6"/>
                </a:solidFill>
                <a:effectLst/>
                <a:uLnTx/>
                <a:uFillTx/>
                <a:latin typeface="Segoe UI Semibold" charset="0"/>
                <a:ea typeface="Segoe UI Semibold" charset="0"/>
                <a:cs typeface="Segoe UI Semibold" charset="0"/>
              </a:rPr>
              <a:t>Add-ons to general availability</a:t>
            </a:r>
          </a:p>
          <a:p>
            <a:pPr marL="171450" marR="0" lvl="0" indent="-1714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050" b="0" i="0" u="none" strike="noStrike" kern="1200" cap="none" spc="0" normalizeH="0" baseline="0" noProof="0" dirty="0">
                <a:ln>
                  <a:noFill/>
                </a:ln>
                <a:solidFill>
                  <a:srgbClr val="505050"/>
                </a:solidFill>
                <a:effectLst/>
                <a:uLnTx/>
                <a:uFillTx/>
                <a:latin typeface="Segoe UI Semilight" charset="0"/>
                <a:ea typeface="Segoe UI Semilight" charset="0"/>
                <a:cs typeface="Segoe UI Semilight" charset="0"/>
              </a:rPr>
              <a:t>Deep integration with PowerBI</a:t>
            </a:r>
          </a:p>
          <a:p>
            <a:pPr marL="171450" marR="0" lvl="0" indent="-1714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050" b="0" i="0" u="none" strike="noStrike" kern="1200" cap="none" spc="0" normalizeH="0" baseline="0" noProof="0" dirty="0">
                <a:ln>
                  <a:noFill/>
                </a:ln>
                <a:solidFill>
                  <a:srgbClr val="505050"/>
                </a:solidFill>
                <a:effectLst/>
                <a:uLnTx/>
                <a:uFillTx/>
                <a:latin typeface="Segoe UI Semilight" charset="0"/>
                <a:ea typeface="Segoe UI Semilight" charset="0"/>
                <a:cs typeface="Segoe UI Semilight" charset="0"/>
              </a:rPr>
              <a:t>ADF Integration </a:t>
            </a:r>
          </a:p>
        </p:txBody>
      </p:sp>
      <p:sp>
        <p:nvSpPr>
          <p:cNvPr id="19" name="Rectangle 18">
            <a:extLst>
              <a:ext uri="{FF2B5EF4-FFF2-40B4-BE49-F238E27FC236}">
                <a16:creationId xmlns:a16="http://schemas.microsoft.com/office/drawing/2014/main" id="{C513CD4F-7260-4BA7-94B6-707E3020E56D}"/>
              </a:ext>
            </a:extLst>
          </p:cNvPr>
          <p:cNvSpPr/>
          <p:nvPr/>
        </p:nvSpPr>
        <p:spPr>
          <a:xfrm>
            <a:off x="451365" y="1284963"/>
            <a:ext cx="2145320" cy="2816156"/>
          </a:xfrm>
          <a:prstGeom prst="rect">
            <a:avLst/>
          </a:prstGeom>
          <a:solidFill>
            <a:schemeClr val="bg1"/>
          </a:solidFill>
          <a:ln w="12700">
            <a:solidFill>
              <a:schemeClr val="accent4"/>
            </a:solidFill>
          </a:ln>
        </p:spPr>
        <p:txBody>
          <a:bodyPr wrap="square" anchor="t">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050" b="1" i="0" u="none" strike="noStrike" kern="1200" cap="none" spc="0" normalizeH="0" baseline="0" noProof="0" dirty="0">
                <a:ln>
                  <a:noFill/>
                </a:ln>
                <a:solidFill>
                  <a:srgbClr val="0078D6"/>
                </a:solidFill>
                <a:effectLst/>
                <a:uLnTx/>
                <a:uFillTx/>
                <a:latin typeface="Segoe UI Semibold" charset="0"/>
                <a:ea typeface="Segoe UI Semibold" charset="0"/>
                <a:cs typeface="Segoe UI Semibold" charset="0"/>
              </a:rPr>
              <a:t>End-to-end experience</a:t>
            </a:r>
          </a:p>
          <a:p>
            <a:pPr marL="119063" marR="0" lvl="0" indent="-119063" algn="l" defTabSz="914400" rtl="0" eaLnBrk="1" fontAlgn="auto" latinLnBrk="0" hangingPunct="1">
              <a:lnSpc>
                <a:spcPct val="100000"/>
              </a:lnSpc>
              <a:spcBef>
                <a:spcPts val="0"/>
              </a:spcBef>
              <a:spcAft>
                <a:spcPts val="600"/>
              </a:spcAft>
              <a:buClrTx/>
              <a:buSzTx/>
              <a:buFont typeface="Arial" charset="0"/>
              <a:buChar char="•"/>
              <a:tabLst/>
              <a:defRPr/>
            </a:pPr>
            <a:r>
              <a:rPr kumimoji="0" lang="en-US" sz="1050" b="0" i="0" u="none" strike="noStrike" kern="1200" cap="none" spc="0" normalizeH="0" baseline="0" noProof="0" dirty="0">
                <a:ln>
                  <a:noFill/>
                </a:ln>
                <a:solidFill>
                  <a:srgbClr val="505050"/>
                </a:solidFill>
                <a:effectLst/>
                <a:uLnTx/>
                <a:uFillTx/>
                <a:latin typeface="Segoe UI Semilight" charset="0"/>
                <a:ea typeface="Segoe UI Semilight" charset="0"/>
                <a:cs typeface="Segoe UI Semilight" charset="0"/>
              </a:rPr>
              <a:t>Create </a:t>
            </a:r>
            <a:r>
              <a:rPr kumimoji="0" lang="en-US" sz="105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first-party</a:t>
            </a:r>
            <a:r>
              <a:rPr kumimoji="0" lang="en-US" sz="1050" b="0" i="0" u="none" strike="noStrike" kern="1200" cap="none" spc="0" normalizeH="0" baseline="0" noProof="0" dirty="0">
                <a:ln>
                  <a:noFill/>
                </a:ln>
                <a:solidFill>
                  <a:srgbClr val="505050"/>
                </a:solidFill>
                <a:effectLst/>
                <a:uLnTx/>
                <a:uFillTx/>
                <a:latin typeface="Segoe UI Semilight" charset="0"/>
                <a:ea typeface="Segoe UI Semilight" charset="0"/>
                <a:cs typeface="Segoe UI Semilight" charset="0"/>
              </a:rPr>
              <a:t> Databricks workspace and cluster from Azure portal</a:t>
            </a:r>
          </a:p>
          <a:p>
            <a:pPr marL="119063" marR="0" lvl="0" indent="-119063" algn="l" defTabSz="914400" rtl="0" eaLnBrk="1" fontAlgn="auto" latinLnBrk="0" hangingPunct="1">
              <a:lnSpc>
                <a:spcPct val="100000"/>
              </a:lnSpc>
              <a:spcBef>
                <a:spcPts val="0"/>
              </a:spcBef>
              <a:spcAft>
                <a:spcPts val="600"/>
              </a:spcAft>
              <a:buClrTx/>
              <a:buSzTx/>
              <a:buFont typeface="Arial" charset="0"/>
              <a:buChar char="•"/>
              <a:tabLst/>
              <a:defRPr/>
            </a:pPr>
            <a:r>
              <a:rPr kumimoji="0" lang="en-US" sz="105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Enterprise-grade security </a:t>
            </a:r>
            <a:r>
              <a:rPr kumimoji="0" lang="en-US" sz="1050" b="0" i="0" u="none" strike="noStrike" kern="1200" cap="none" spc="0" normalizeH="0" baseline="0" noProof="0" dirty="0">
                <a:ln>
                  <a:noFill/>
                </a:ln>
                <a:solidFill>
                  <a:srgbClr val="505050"/>
                </a:solidFill>
                <a:effectLst/>
                <a:uLnTx/>
                <a:uFillTx/>
                <a:latin typeface="Segoe UI Semilight" charset="0"/>
                <a:ea typeface="Segoe UI Semilight" charset="0"/>
                <a:cs typeface="Segoe UI Semilight" charset="0"/>
              </a:rPr>
              <a:t>with AAD authentication &amp; </a:t>
            </a:r>
            <a:r>
              <a:rPr kumimoji="0" lang="en-US" sz="105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Single sign-On</a:t>
            </a:r>
          </a:p>
          <a:p>
            <a:pPr marL="119063" marR="0" lvl="0" indent="-119063" algn="l" defTabSz="914400" rtl="0" eaLnBrk="1" fontAlgn="auto" latinLnBrk="0" hangingPunct="1">
              <a:lnSpc>
                <a:spcPct val="100000"/>
              </a:lnSpc>
              <a:spcBef>
                <a:spcPts val="0"/>
              </a:spcBef>
              <a:spcAft>
                <a:spcPts val="600"/>
              </a:spcAft>
              <a:buClrTx/>
              <a:buSzTx/>
              <a:buFont typeface="Arial" charset="0"/>
              <a:buChar char="•"/>
              <a:tabLst/>
              <a:defRPr/>
            </a:pPr>
            <a:r>
              <a:rPr kumimoji="0" lang="en-US" sz="1050" b="0" i="0" u="none" strike="noStrike" kern="1200" cap="none" spc="0" normalizeH="0" baseline="0" noProof="0" dirty="0">
                <a:ln>
                  <a:noFill/>
                </a:ln>
                <a:solidFill>
                  <a:srgbClr val="505050"/>
                </a:solidFill>
                <a:effectLst/>
                <a:uLnTx/>
                <a:uFillTx/>
                <a:latin typeface="Segoe UI Semilight" charset="0"/>
                <a:ea typeface="Segoe UI Semilight" charset="0"/>
                <a:cs typeface="Segoe UI Semilight" charset="0"/>
              </a:rPr>
              <a:t>Integration with </a:t>
            </a:r>
            <a:r>
              <a:rPr kumimoji="0" lang="en-US" sz="105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External </a:t>
            </a:r>
            <a:r>
              <a:rPr kumimoji="0" lang="en-US" sz="1050" b="0" i="0" u="none" strike="noStrike" kern="1200" cap="none" spc="0" normalizeH="0" baseline="0" noProof="0" dirty="0">
                <a:ln>
                  <a:noFill/>
                </a:ln>
                <a:solidFill>
                  <a:srgbClr val="505050"/>
                </a:solidFill>
                <a:effectLst/>
                <a:uLnTx/>
                <a:uFillTx/>
                <a:latin typeface="Segoe UI Semilight" charset="0"/>
                <a:ea typeface="Segoe UI Semilight" charset="0"/>
                <a:cs typeface="Segoe UI Semilight" charset="0"/>
              </a:rPr>
              <a:t>stores like Blob Store, ADLS, SQL DW, Cosmos DB, HDI Kafka</a:t>
            </a:r>
          </a:p>
          <a:p>
            <a:pPr marL="119063" marR="0" lvl="0" indent="-119063" algn="l" defTabSz="914400" rtl="0" eaLnBrk="1" fontAlgn="auto" latinLnBrk="0" hangingPunct="1">
              <a:lnSpc>
                <a:spcPct val="100000"/>
              </a:lnSpc>
              <a:spcBef>
                <a:spcPts val="0"/>
              </a:spcBef>
              <a:spcAft>
                <a:spcPts val="600"/>
              </a:spcAft>
              <a:buClrTx/>
              <a:buSzTx/>
              <a:buFont typeface="Arial" charset="0"/>
              <a:buChar char="•"/>
              <a:tabLst/>
              <a:defRPr/>
            </a:pPr>
            <a:r>
              <a:rPr kumimoji="0" lang="en-US" sz="1050" b="0" i="0" u="none" strike="noStrike" kern="1200" cap="none" spc="0" normalizeH="0" baseline="0" noProof="0" dirty="0">
                <a:ln>
                  <a:noFill/>
                </a:ln>
                <a:solidFill>
                  <a:srgbClr val="505050"/>
                </a:solidFill>
                <a:effectLst/>
                <a:uLnTx/>
                <a:uFillTx/>
                <a:latin typeface="Segoe UI Semilight" charset="0"/>
                <a:ea typeface="Segoe UI Semilight" charset="0"/>
                <a:cs typeface="Segoe UI Semilight" charset="0"/>
              </a:rPr>
              <a:t>Power BI Integration via JDBC/ODBC endpoint</a:t>
            </a:r>
          </a:p>
          <a:p>
            <a:pPr marL="119063" marR="0" lvl="0" indent="-119063" algn="l" defTabSz="914400" rtl="0" eaLnBrk="1" fontAlgn="auto" latinLnBrk="0" hangingPunct="1">
              <a:lnSpc>
                <a:spcPct val="100000"/>
              </a:lnSpc>
              <a:spcBef>
                <a:spcPts val="0"/>
              </a:spcBef>
              <a:spcAft>
                <a:spcPts val="600"/>
              </a:spcAft>
              <a:buClrTx/>
              <a:buSzTx/>
              <a:buFont typeface="Arial" charset="0"/>
              <a:buChar char="•"/>
              <a:tabLst/>
              <a:defRPr/>
            </a:pPr>
            <a:r>
              <a:rPr kumimoji="0" lang="en-US" sz="1050" b="0" i="0" u="none" strike="noStrike" kern="1200" cap="none" spc="0" normalizeH="0" baseline="0" noProof="0" dirty="0">
                <a:ln>
                  <a:noFill/>
                </a:ln>
                <a:solidFill>
                  <a:srgbClr val="505050"/>
                </a:solidFill>
                <a:effectLst/>
                <a:uLnTx/>
                <a:uFillTx/>
                <a:latin typeface="Segoe UI Semilight" charset="0"/>
                <a:ea typeface="Segoe UI Semilight" charset="0"/>
                <a:cs typeface="Segoe UI Semilight" charset="0"/>
              </a:rPr>
              <a:t>REST APIs</a:t>
            </a:r>
          </a:p>
          <a:p>
            <a:pPr marL="119063" marR="0" lvl="0" indent="-119063" algn="l" defTabSz="914400" rtl="0" eaLnBrk="1" fontAlgn="auto" latinLnBrk="0" hangingPunct="1">
              <a:lnSpc>
                <a:spcPct val="100000"/>
              </a:lnSpc>
              <a:spcBef>
                <a:spcPts val="0"/>
              </a:spcBef>
              <a:spcAft>
                <a:spcPts val="600"/>
              </a:spcAft>
              <a:buClrTx/>
              <a:buSzTx/>
              <a:buFont typeface="Arial" charset="0"/>
              <a:buChar char="•"/>
              <a:tabLst/>
              <a:defRPr/>
            </a:pPr>
            <a:r>
              <a:rPr kumimoji="0" lang="en-US" sz="105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3 regions</a:t>
            </a:r>
          </a:p>
        </p:txBody>
      </p:sp>
      <p:sp>
        <p:nvSpPr>
          <p:cNvPr id="25" name="Rectangle 24">
            <a:extLst>
              <a:ext uri="{FF2B5EF4-FFF2-40B4-BE49-F238E27FC236}">
                <a16:creationId xmlns:a16="http://schemas.microsoft.com/office/drawing/2014/main" id="{9B31BF57-B522-4475-A922-5D75F760C167}"/>
              </a:ext>
            </a:extLst>
          </p:cNvPr>
          <p:cNvSpPr/>
          <p:nvPr/>
        </p:nvSpPr>
        <p:spPr>
          <a:xfrm>
            <a:off x="418914" y="323274"/>
            <a:ext cx="11262360" cy="76944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srgbClr val="0078D6"/>
                </a:solidFill>
                <a:effectLst/>
                <a:uLnTx/>
                <a:uFillTx/>
                <a:latin typeface="Segoe UI" panose="020B0502040204020203" pitchFamily="34" charset="0"/>
                <a:ea typeface="+mn-ea"/>
                <a:cs typeface="Segoe UI" panose="020B0502040204020203" pitchFamily="34" charset="0"/>
              </a:rPr>
              <a:t>Roadmap</a:t>
            </a:r>
          </a:p>
        </p:txBody>
      </p:sp>
      <p:sp>
        <p:nvSpPr>
          <p:cNvPr id="26" name="TextBox 25">
            <a:extLst>
              <a:ext uri="{FF2B5EF4-FFF2-40B4-BE49-F238E27FC236}">
                <a16:creationId xmlns:a16="http://schemas.microsoft.com/office/drawing/2014/main" id="{80494B35-BBD7-4F29-B6E2-653B5FD1E966}"/>
              </a:ext>
            </a:extLst>
          </p:cNvPr>
          <p:cNvSpPr txBox="1"/>
          <p:nvPr/>
        </p:nvSpPr>
        <p:spPr>
          <a:xfrm>
            <a:off x="0" y="6509760"/>
            <a:ext cx="3949700" cy="348240"/>
          </a:xfrm>
          <a:prstGeom prst="rect">
            <a:avLst/>
          </a:prstGeom>
          <a:noFill/>
        </p:spPr>
        <p:txBody>
          <a:bodyPr wrap="square" lIns="182880" tIns="146304" rIns="182880" bIns="146304"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505050"/>
                </a:solidFill>
                <a:effectLst/>
                <a:uLnTx/>
                <a:uFillTx/>
                <a:latin typeface="Segoe UI" charset="0"/>
                <a:ea typeface="Segoe UI" charset="0"/>
                <a:cs typeface="Segoe UI" charset="0"/>
              </a:rPr>
              <a:t>Provided by Microsoft and Databricks under NDA</a:t>
            </a:r>
          </a:p>
        </p:txBody>
      </p:sp>
      <p:sp>
        <p:nvSpPr>
          <p:cNvPr id="27" name="TextBox 22">
            <a:extLst>
              <a:ext uri="{FF2B5EF4-FFF2-40B4-BE49-F238E27FC236}">
                <a16:creationId xmlns:a16="http://schemas.microsoft.com/office/drawing/2014/main" id="{8730A472-3A85-4460-AAF3-D6E7541B9AA0}"/>
              </a:ext>
            </a:extLst>
          </p:cNvPr>
          <p:cNvSpPr txBox="1"/>
          <p:nvPr/>
        </p:nvSpPr>
        <p:spPr>
          <a:xfrm>
            <a:off x="698854" y="5260785"/>
            <a:ext cx="1121081" cy="738664"/>
          </a:xfrm>
          <a:prstGeom prst="rect">
            <a:avLst/>
          </a:prstGeom>
          <a:solidFill>
            <a:schemeClr val="accent1">
              <a:lumMod val="20000"/>
              <a:lumOff val="80000"/>
            </a:schemeClr>
          </a:solid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505050"/>
                </a:solidFill>
                <a:effectLst/>
                <a:uLnTx/>
                <a:uFillTx/>
                <a:latin typeface="Segoe UI Semilight" charset="0"/>
                <a:ea typeface="+mn-ea"/>
                <a:cs typeface="Segoe UI Semilight" charset="0"/>
              </a:rPr>
              <a:t>3 Regions</a:t>
            </a:r>
          </a:p>
          <a:p>
            <a:pPr marL="114300" marR="0" lvl="0" indent="-1143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50" b="0" i="0" u="none" strike="noStrike" kern="1200" cap="none" spc="0" normalizeH="0" baseline="0" noProof="0" dirty="0">
                <a:ln>
                  <a:noFill/>
                </a:ln>
                <a:solidFill>
                  <a:srgbClr val="505050"/>
                </a:solidFill>
                <a:effectLst/>
                <a:uLnTx/>
                <a:uFillTx/>
                <a:latin typeface="Segoe UI Semilight" charset="0"/>
                <a:ea typeface="+mn-ea"/>
                <a:cs typeface="Segoe UI Semilight" charset="0"/>
              </a:rPr>
              <a:t>West US</a:t>
            </a:r>
          </a:p>
          <a:p>
            <a:pPr marL="114300" marR="0" lvl="0" indent="-1143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50" b="0" i="0" u="none" strike="noStrike" kern="1200" cap="none" spc="0" normalizeH="0" baseline="0" noProof="0" dirty="0">
                <a:ln>
                  <a:noFill/>
                </a:ln>
                <a:solidFill>
                  <a:srgbClr val="505050"/>
                </a:solidFill>
                <a:effectLst/>
                <a:uLnTx/>
                <a:uFillTx/>
                <a:latin typeface="Segoe UI Semilight" charset="0"/>
                <a:ea typeface="+mn-ea"/>
                <a:cs typeface="Segoe UI Semilight" charset="0"/>
              </a:rPr>
              <a:t>East US 2</a:t>
            </a:r>
          </a:p>
          <a:p>
            <a:pPr marL="114300" marR="0" lvl="0" indent="-1143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50" b="0" i="0" u="none" strike="noStrike" kern="1200" cap="none" spc="0" normalizeH="0" baseline="0" noProof="0" dirty="0">
                <a:ln>
                  <a:noFill/>
                </a:ln>
                <a:solidFill>
                  <a:srgbClr val="505050"/>
                </a:solidFill>
                <a:effectLst/>
                <a:uLnTx/>
                <a:uFillTx/>
                <a:latin typeface="Segoe UI Semilight" charset="0"/>
                <a:ea typeface="+mn-ea"/>
                <a:cs typeface="Segoe UI Semilight" charset="0"/>
              </a:rPr>
              <a:t>West Europe</a:t>
            </a:r>
          </a:p>
        </p:txBody>
      </p:sp>
      <p:sp>
        <p:nvSpPr>
          <p:cNvPr id="32" name="TextBox 7">
            <a:extLst>
              <a:ext uri="{FF2B5EF4-FFF2-40B4-BE49-F238E27FC236}">
                <a16:creationId xmlns:a16="http://schemas.microsoft.com/office/drawing/2014/main" id="{E3E5FDE6-8A35-4B33-ADB2-E7B44204F0F0}"/>
              </a:ext>
            </a:extLst>
          </p:cNvPr>
          <p:cNvSpPr txBox="1"/>
          <p:nvPr/>
        </p:nvSpPr>
        <p:spPr>
          <a:xfrm>
            <a:off x="4404514" y="4676440"/>
            <a:ext cx="871217" cy="461665"/>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0078D6"/>
                </a:solidFill>
                <a:effectLst/>
                <a:uLnTx/>
                <a:uFillTx/>
                <a:latin typeface="Segoe UI Semibold" charset="0"/>
                <a:ea typeface="Segoe UI Semibold" charset="0"/>
                <a:cs typeface="Segoe UI Semibold" charset="0"/>
              </a:rPr>
              <a:t>Ungated  Public Preview</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78D6"/>
                </a:solidFill>
                <a:effectLst/>
                <a:uLnTx/>
                <a:uFillTx/>
                <a:latin typeface="Segoe UI Semilight" charset="0"/>
                <a:ea typeface="Segoe UI Semilight" charset="0"/>
                <a:cs typeface="Segoe UI Semilight" charset="0"/>
              </a:rPr>
              <a:t>Q1 2018</a:t>
            </a:r>
          </a:p>
        </p:txBody>
      </p:sp>
      <p:sp>
        <p:nvSpPr>
          <p:cNvPr id="34" name="Freeform 35">
            <a:extLst>
              <a:ext uri="{FF2B5EF4-FFF2-40B4-BE49-F238E27FC236}">
                <a16:creationId xmlns:a16="http://schemas.microsoft.com/office/drawing/2014/main" id="{45399242-F62F-4C21-B665-54C621225AD5}"/>
              </a:ext>
            </a:extLst>
          </p:cNvPr>
          <p:cNvSpPr/>
          <p:nvPr/>
        </p:nvSpPr>
        <p:spPr>
          <a:xfrm>
            <a:off x="4238624" y="4625451"/>
            <a:ext cx="55436" cy="177397"/>
          </a:xfrm>
          <a:custGeom>
            <a:avLst/>
            <a:gdLst>
              <a:gd name="connsiteX0" fmla="*/ 0 w 233680"/>
              <a:gd name="connsiteY0" fmla="*/ 0 h 213360"/>
              <a:gd name="connsiteX1" fmla="*/ 0 w 233680"/>
              <a:gd name="connsiteY1" fmla="*/ 213360 h 213360"/>
              <a:gd name="connsiteX2" fmla="*/ 233680 w 233680"/>
              <a:gd name="connsiteY2" fmla="*/ 213360 h 213360"/>
            </a:gdLst>
            <a:ahLst/>
            <a:cxnLst>
              <a:cxn ang="0">
                <a:pos x="connsiteX0" y="connsiteY0"/>
              </a:cxn>
              <a:cxn ang="0">
                <a:pos x="connsiteX1" y="connsiteY1"/>
              </a:cxn>
              <a:cxn ang="0">
                <a:pos x="connsiteX2" y="connsiteY2"/>
              </a:cxn>
            </a:cxnLst>
            <a:rect l="l" t="t" r="r" b="b"/>
            <a:pathLst>
              <a:path w="233680" h="213360">
                <a:moveTo>
                  <a:pt x="0" y="0"/>
                </a:moveTo>
                <a:lnTo>
                  <a:pt x="0" y="213360"/>
                </a:lnTo>
                <a:lnTo>
                  <a:pt x="233680" y="213360"/>
                </a:lnTo>
              </a:path>
            </a:pathLst>
          </a:custGeom>
          <a:noFill/>
          <a:ln>
            <a:solidFill>
              <a:schemeClr val="accent4"/>
            </a:solidFill>
            <a:tailEnd type="oval"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Light" panose="020F0302020204030204"/>
              <a:ea typeface="+mn-ea"/>
              <a:cs typeface="+mn-cs"/>
            </a:endParaRPr>
          </a:p>
        </p:txBody>
      </p:sp>
      <p:sp>
        <p:nvSpPr>
          <p:cNvPr id="35" name="TextBox 34">
            <a:extLst>
              <a:ext uri="{FF2B5EF4-FFF2-40B4-BE49-F238E27FC236}">
                <a16:creationId xmlns:a16="http://schemas.microsoft.com/office/drawing/2014/main" id="{B3834B66-9DDF-48B4-AB4C-3C9C7308E04F}"/>
              </a:ext>
            </a:extLst>
          </p:cNvPr>
          <p:cNvSpPr txBox="1"/>
          <p:nvPr/>
        </p:nvSpPr>
        <p:spPr>
          <a:xfrm>
            <a:off x="5744084" y="5260785"/>
            <a:ext cx="1171793" cy="1384995"/>
          </a:xfrm>
          <a:prstGeom prst="rect">
            <a:avLst/>
          </a:prstGeom>
          <a:solidFill>
            <a:schemeClr val="accent1">
              <a:lumMod val="20000"/>
              <a:lumOff val="80000"/>
            </a:schemeClr>
          </a:solidFill>
        </p:spPr>
        <p:txBody>
          <a:bodyPr wrap="square" numCol="1"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505050"/>
                </a:solidFill>
                <a:effectLst/>
                <a:uLnTx/>
                <a:uFillTx/>
                <a:latin typeface="Segoe UI Semilight" charset="0"/>
                <a:ea typeface="+mn-ea"/>
                <a:cs typeface="Segoe UI Semilight" charset="0"/>
              </a:rPr>
              <a:t>8 Regions</a:t>
            </a:r>
          </a:p>
          <a:p>
            <a:pPr marL="114300" marR="0" lvl="0" indent="-1143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50" b="0" i="0" u="none" strike="noStrike" kern="1200" cap="none" spc="0" normalizeH="0" baseline="0" noProof="0" dirty="0">
                <a:ln>
                  <a:noFill/>
                </a:ln>
                <a:solidFill>
                  <a:srgbClr val="505050"/>
                </a:solidFill>
                <a:effectLst/>
                <a:uLnTx/>
                <a:uFillTx/>
                <a:latin typeface="Segoe UI Semilight" charset="0"/>
                <a:ea typeface="+mn-ea"/>
                <a:cs typeface="Segoe UI Semilight" charset="0"/>
              </a:rPr>
              <a:t>West US</a:t>
            </a:r>
          </a:p>
          <a:p>
            <a:pPr marL="114300" marR="0" lvl="0" indent="-1143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50" b="0" i="0" u="none" strike="noStrike" kern="1200" cap="none" spc="0" normalizeH="0" baseline="0" noProof="0" dirty="0">
                <a:ln>
                  <a:noFill/>
                </a:ln>
                <a:solidFill>
                  <a:srgbClr val="505050"/>
                </a:solidFill>
                <a:effectLst/>
                <a:uLnTx/>
                <a:uFillTx/>
                <a:latin typeface="Segoe UI Semilight" charset="0"/>
                <a:ea typeface="+mn-ea"/>
                <a:cs typeface="Segoe UI Semilight" charset="0"/>
              </a:rPr>
              <a:t>East US	</a:t>
            </a:r>
          </a:p>
          <a:p>
            <a:pPr marL="114300" marR="0" lvl="0" indent="-1143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50" b="0" i="0" u="none" strike="noStrike" kern="1200" cap="none" spc="0" normalizeH="0" baseline="0" noProof="0" dirty="0">
                <a:ln>
                  <a:noFill/>
                </a:ln>
                <a:solidFill>
                  <a:srgbClr val="505050"/>
                </a:solidFill>
                <a:effectLst/>
                <a:uLnTx/>
                <a:uFillTx/>
                <a:latin typeface="Segoe UI Semilight" charset="0"/>
                <a:ea typeface="+mn-ea"/>
                <a:cs typeface="Segoe UI Semilight" charset="0"/>
              </a:rPr>
              <a:t>Central US</a:t>
            </a:r>
          </a:p>
          <a:p>
            <a:pPr marL="114300" marR="0" lvl="0" indent="-1143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50" b="0" i="0" u="none" strike="noStrike" kern="1200" cap="none" spc="0" normalizeH="0" baseline="0" noProof="0" dirty="0">
                <a:ln>
                  <a:noFill/>
                </a:ln>
                <a:solidFill>
                  <a:srgbClr val="505050"/>
                </a:solidFill>
                <a:effectLst/>
                <a:uLnTx/>
                <a:uFillTx/>
                <a:latin typeface="Segoe UI Semilight" charset="0"/>
                <a:ea typeface="+mn-ea"/>
                <a:cs typeface="Segoe UI Semilight" charset="0"/>
              </a:rPr>
              <a:t>West Europe</a:t>
            </a:r>
          </a:p>
          <a:p>
            <a:pPr marL="114300" marR="0" lvl="0" indent="-1143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50" b="0" i="0" u="none" strike="noStrike" kern="1200" cap="none" spc="0" normalizeH="0" baseline="0" noProof="0" dirty="0">
                <a:ln>
                  <a:noFill/>
                </a:ln>
                <a:solidFill>
                  <a:srgbClr val="505050"/>
                </a:solidFill>
                <a:effectLst/>
                <a:uLnTx/>
                <a:uFillTx/>
                <a:latin typeface="Segoe UI Semilight" charset="0"/>
                <a:ea typeface="+mn-ea"/>
                <a:cs typeface="Segoe UI Semilight" charset="0"/>
              </a:rPr>
              <a:t>North Europe</a:t>
            </a:r>
          </a:p>
          <a:p>
            <a:pPr marL="114300" marR="0" lvl="0" indent="-1143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50" b="0" i="0" u="none" strike="noStrike" kern="1200" cap="none" spc="0" normalizeH="0" baseline="0" noProof="0" dirty="0">
                <a:ln>
                  <a:noFill/>
                </a:ln>
                <a:solidFill>
                  <a:srgbClr val="505050"/>
                </a:solidFill>
                <a:effectLst/>
                <a:uLnTx/>
                <a:uFillTx/>
                <a:latin typeface="Segoe UI Semilight" charset="0"/>
                <a:ea typeface="+mn-ea"/>
                <a:cs typeface="Segoe UI Semilight" charset="0"/>
              </a:rPr>
              <a:t>West US 2</a:t>
            </a:r>
          </a:p>
          <a:p>
            <a:pPr marL="114300" marR="0" lvl="0" indent="-1143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50" b="0" i="0" u="none" strike="noStrike" kern="1200" cap="none" spc="0" normalizeH="0" baseline="0" noProof="0" dirty="0">
                <a:ln>
                  <a:noFill/>
                </a:ln>
                <a:solidFill>
                  <a:srgbClr val="505050"/>
                </a:solidFill>
                <a:effectLst/>
                <a:uLnTx/>
                <a:uFillTx/>
                <a:latin typeface="Segoe UI Semilight" charset="0"/>
                <a:ea typeface="+mn-ea"/>
                <a:cs typeface="Segoe UI Semilight" charset="0"/>
              </a:rPr>
              <a:t>TBD 5</a:t>
            </a:r>
          </a:p>
        </p:txBody>
      </p:sp>
    </p:spTree>
    <p:extLst>
      <p:ext uri="{BB962C8B-B14F-4D97-AF65-F5344CB8AC3E}">
        <p14:creationId xmlns:p14="http://schemas.microsoft.com/office/powerpoint/2010/main" val="348648731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1A0AAD1-2B0F-49EB-BA68-EB2A291B674C}"/>
              </a:ext>
            </a:extLst>
          </p:cNvPr>
          <p:cNvSpPr/>
          <p:nvPr/>
        </p:nvSpPr>
        <p:spPr>
          <a:xfrm>
            <a:off x="176073" y="1798761"/>
            <a:ext cx="3789331" cy="396020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4472C4"/>
                </a:solidFill>
                <a:effectLst/>
                <a:uLnTx/>
                <a:uFillTx/>
                <a:latin typeface="Segoe UI" panose="020B0502040204020203" pitchFamily="34" charset="0"/>
                <a:ea typeface="+mn-ea"/>
                <a:cs typeface="Segoe UI" panose="020B0502040204020203" pitchFamily="34" charset="0"/>
              </a:rPr>
              <a:t>What it is</a:t>
            </a:r>
          </a:p>
          <a:p>
            <a:pPr marL="115888" marR="0" lvl="0" indent="-11588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1"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Hadoop</a:t>
            </a:r>
            <a:r>
              <a:rPr kumimoji="0" lang="en-US" sz="11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 (Hortonworks’ Distribution) as a managed service supporting a variety of open-source analytics engines such as Apache Spark, Hive LLAP, Storm, Kafka, HBase. </a:t>
            </a:r>
          </a:p>
          <a:p>
            <a:pPr marL="115888" marR="0" lvl="0" indent="-11588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6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endParaRPr>
          </a:p>
          <a:p>
            <a:pPr marL="115888" marR="0" lvl="0" indent="-11588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Security via Ranger (Kerberos based)</a:t>
            </a:r>
          </a:p>
          <a:p>
            <a:pPr marL="115888" marR="0" lvl="0" indent="-11588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100" b="0" i="0" u="none" strike="noStrike" kern="1200" cap="none" spc="0" normalizeH="0" baseline="0" noProof="0" dirty="0">
              <a:ln>
                <a:noFill/>
              </a:ln>
              <a:solidFill>
                <a:prstClr val="white">
                  <a:lumMod val="65000"/>
                </a:prstClr>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white">
                  <a:lumMod val="65000"/>
                </a:prstClr>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white">
                  <a:lumMod val="65000"/>
                </a:prstClr>
              </a:solidFill>
              <a:effectLst/>
              <a:uLnTx/>
              <a:uFillTx/>
              <a:latin typeface="Segoe UI" panose="020B0502040204020203" pitchFamily="34" charset="0"/>
              <a:ea typeface="+mn-ea"/>
              <a:cs typeface="Segoe UI" panose="020B0502040204020203" pitchFamily="34" charset="0"/>
            </a:endParaRPr>
          </a:p>
          <a:p>
            <a:pPr marL="0" marR="0" lvl="0" indent="-223837" algn="l"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dirty="0">
              <a:ln>
                <a:noFill/>
              </a:ln>
              <a:solidFill>
                <a:srgbClr val="4472C4"/>
              </a:solidFill>
              <a:effectLst/>
              <a:uLnTx/>
              <a:uFillTx/>
              <a:latin typeface="Segoe UI" panose="020B0502040204020203" pitchFamily="34" charset="0"/>
              <a:ea typeface="+mn-ea"/>
              <a:cs typeface="Segoe UI" panose="020B0502040204020203" pitchFamily="34" charset="0"/>
            </a:endParaRPr>
          </a:p>
          <a:p>
            <a:pPr marL="0" marR="0" lvl="0" indent="-223837"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4472C4"/>
                </a:solidFill>
                <a:effectLst/>
                <a:uLnTx/>
                <a:uFillTx/>
                <a:latin typeface="Segoe UI" panose="020B0502040204020203" pitchFamily="34" charset="0"/>
                <a:ea typeface="+mn-ea"/>
                <a:cs typeface="Segoe UI" panose="020B0502040204020203" pitchFamily="34" charset="0"/>
              </a:rPr>
              <a:t>Pricing </a:t>
            </a:r>
          </a:p>
          <a:p>
            <a:pPr marL="115888" marR="0" lvl="0" indent="-11588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Priced to compete with AWS EMR. Standard offering.</a:t>
            </a:r>
            <a:r>
              <a:rPr kumimoji="0" lang="en-US" sz="1100" b="0" i="0" u="none" strike="noStrike" kern="1200" cap="none" spc="0" normalizeH="0" baseline="0" noProof="0" dirty="0">
                <a:ln>
                  <a:noFill/>
                </a:ln>
                <a:solidFill>
                  <a:prstClr val="white">
                    <a:lumMod val="65000"/>
                  </a:prstClr>
                </a:solidFill>
                <a:effectLst/>
                <a:uLnTx/>
                <a:uFillTx/>
                <a:latin typeface="Segoe UI" panose="020B0502040204020203" pitchFamily="34" charset="0"/>
                <a:ea typeface="+mn-ea"/>
                <a:cs typeface="Segoe UI" panose="020B0502040204020203" pitchFamily="34" charset="0"/>
              </a:rPr>
              <a:t> </a:t>
            </a:r>
            <a:endParaRPr kumimoji="0" lang="en-US" sz="1100" b="1" i="0" u="none" strike="noStrike" kern="1200" cap="none" spc="0" normalizeH="0" baseline="0" noProof="0" dirty="0">
              <a:ln>
                <a:noFill/>
              </a:ln>
              <a:solidFill>
                <a:srgbClr val="4472C4"/>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white">
                  <a:lumMod val="65000"/>
                </a:prstClr>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dirty="0">
              <a:ln>
                <a:noFill/>
              </a:ln>
              <a:solidFill>
                <a:srgbClr val="4472C4"/>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4472C4"/>
                </a:solidFill>
                <a:effectLst/>
                <a:uLnTx/>
                <a:uFillTx/>
                <a:latin typeface="Segoe UI" panose="020B0502040204020203" pitchFamily="34" charset="0"/>
                <a:ea typeface="+mn-ea"/>
                <a:cs typeface="Segoe UI" panose="020B0502040204020203" pitchFamily="34" charset="0"/>
              </a:rPr>
              <a:t>Sell When</a:t>
            </a:r>
          </a:p>
          <a:p>
            <a:pPr marL="115888" marR="0" lvl="0" indent="-11588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Customer prefers a </a:t>
            </a:r>
            <a:r>
              <a:rPr kumimoji="0" lang="en-US" sz="1100" b="1"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PaaS</a:t>
            </a:r>
            <a:r>
              <a:rPr kumimoji="0" lang="en-US" sz="11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 like experience to address big data use cases by working with different OSS analytics engines to address big data use cases. Cost sensitive.</a:t>
            </a:r>
          </a:p>
          <a:p>
            <a:pPr marL="0" marR="0" lvl="0" indent="-223837" algn="l"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dirty="0">
              <a:ln>
                <a:noFill/>
              </a:ln>
              <a:solidFill>
                <a:srgbClr val="4472C4"/>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dirty="0">
              <a:ln>
                <a:noFill/>
              </a:ln>
              <a:solidFill>
                <a:srgbClr val="4472C4"/>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4472C4"/>
                </a:solidFill>
                <a:effectLst/>
                <a:uLnTx/>
                <a:uFillTx/>
                <a:latin typeface="Segoe UI" panose="020B0502040204020203" pitchFamily="34" charset="0"/>
                <a:ea typeface="+mn-ea"/>
                <a:cs typeface="Segoe UI" panose="020B0502040204020203" pitchFamily="34" charset="0"/>
              </a:rPr>
              <a:t>Seller Compensation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Retires Azure Data Services consumption</a:t>
            </a:r>
            <a:endParaRPr kumimoji="0" lang="en-US" sz="1100" b="0" i="0" u="none" strike="noStrike" kern="1200" cap="none" spc="0" normalizeH="0" baseline="0" noProof="0" dirty="0">
              <a:ln>
                <a:noFill/>
              </a:ln>
              <a:solidFill>
                <a:prstClr val="black">
                  <a:lumMod val="75000"/>
                  <a:lumOff val="25000"/>
                </a:prstClr>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black">
                  <a:lumMod val="75000"/>
                  <a:lumOff val="25000"/>
                </a:prstClr>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dirty="0">
              <a:ln>
                <a:noFill/>
              </a:ln>
              <a:solidFill>
                <a:prstClr val="black">
                  <a:lumMod val="75000"/>
                  <a:lumOff val="25000"/>
                </a:prstClr>
              </a:solidFill>
              <a:effectLst/>
              <a:uLnTx/>
              <a:uFillTx/>
              <a:latin typeface="Segoe UI" panose="020B0502040204020203" pitchFamily="34" charset="0"/>
              <a:ea typeface="+mn-ea"/>
              <a:cs typeface="Segoe UI" panose="020B0502040204020203" pitchFamily="34" charset="0"/>
            </a:endParaRPr>
          </a:p>
        </p:txBody>
      </p:sp>
      <p:sp>
        <p:nvSpPr>
          <p:cNvPr id="7" name="Title 1">
            <a:extLst>
              <a:ext uri="{FF2B5EF4-FFF2-40B4-BE49-F238E27FC236}">
                <a16:creationId xmlns:a16="http://schemas.microsoft.com/office/drawing/2014/main" id="{1E9D314D-08B6-4C6D-BB23-426A3348E506}"/>
              </a:ext>
            </a:extLst>
          </p:cNvPr>
          <p:cNvSpPr>
            <a:spLocks noGrp="1"/>
          </p:cNvSpPr>
          <p:nvPr>
            <p:ph type="title"/>
          </p:nvPr>
        </p:nvSpPr>
        <p:spPr>
          <a:xfrm>
            <a:off x="176073" y="0"/>
            <a:ext cx="10515600" cy="883812"/>
          </a:xfrm>
        </p:spPr>
        <p:txBody>
          <a:bodyPr>
            <a:normAutofit/>
          </a:bodyPr>
          <a:lstStyle/>
          <a:p>
            <a:r>
              <a:rPr lang="en-US" sz="3200" dirty="0">
                <a:solidFill>
                  <a:schemeClr val="tx1">
                    <a:lumMod val="65000"/>
                    <a:lumOff val="35000"/>
                  </a:schemeClr>
                </a:solidFill>
                <a:latin typeface="Segoe UI" panose="020B0502040204020203" pitchFamily="34" charset="0"/>
                <a:cs typeface="Segoe UI" panose="020B0502040204020203" pitchFamily="34" charset="0"/>
              </a:rPr>
              <a:t>Big Data OSS - Sales Guidance</a:t>
            </a:r>
          </a:p>
        </p:txBody>
      </p:sp>
      <p:sp>
        <p:nvSpPr>
          <p:cNvPr id="2" name="Rectangle 1">
            <a:extLst>
              <a:ext uri="{FF2B5EF4-FFF2-40B4-BE49-F238E27FC236}">
                <a16:creationId xmlns:a16="http://schemas.microsoft.com/office/drawing/2014/main" id="{D0125815-6EF3-49B6-B64F-16C63C3FD383}"/>
              </a:ext>
            </a:extLst>
          </p:cNvPr>
          <p:cNvSpPr/>
          <p:nvPr/>
        </p:nvSpPr>
        <p:spPr>
          <a:xfrm>
            <a:off x="176073" y="1449939"/>
            <a:ext cx="3789328" cy="355091"/>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Azure HDInsight (1</a:t>
            </a:r>
            <a:r>
              <a:rPr kumimoji="0" lang="en-US" sz="1800" b="0" i="0" u="none" strike="noStrike" kern="1200" cap="none" spc="0" normalizeH="0" baseline="30000" noProof="0" dirty="0">
                <a:ln>
                  <a:noFill/>
                </a:ln>
                <a:solidFill>
                  <a:prstClr val="white"/>
                </a:solidFill>
                <a:effectLst/>
                <a:uLnTx/>
                <a:uFillTx/>
                <a:latin typeface="Calibri" panose="020F0502020204030204"/>
                <a:ea typeface="+mn-ea"/>
                <a:cs typeface="+mn-cs"/>
              </a:rPr>
              <a:t>st</a:t>
            </a: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party + Support) </a:t>
            </a:r>
          </a:p>
        </p:txBody>
      </p:sp>
      <p:sp>
        <p:nvSpPr>
          <p:cNvPr id="10" name="Rectangle 9">
            <a:extLst>
              <a:ext uri="{FF2B5EF4-FFF2-40B4-BE49-F238E27FC236}">
                <a16:creationId xmlns:a16="http://schemas.microsoft.com/office/drawing/2014/main" id="{425210D8-F7A7-4A6D-AC93-4369AC77C105}"/>
              </a:ext>
            </a:extLst>
          </p:cNvPr>
          <p:cNvSpPr/>
          <p:nvPr/>
        </p:nvSpPr>
        <p:spPr>
          <a:xfrm>
            <a:off x="4146778" y="1809910"/>
            <a:ext cx="4021886" cy="3949051"/>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4472C4"/>
                </a:solidFill>
                <a:effectLst/>
                <a:uLnTx/>
                <a:uFillTx/>
                <a:latin typeface="Segoe UI" panose="020B0502040204020203" pitchFamily="34" charset="0"/>
                <a:ea typeface="+mn-ea"/>
                <a:cs typeface="Segoe UI" panose="020B0502040204020203" pitchFamily="34" charset="0"/>
              </a:rPr>
              <a:t>What it is </a:t>
            </a:r>
          </a:p>
          <a:p>
            <a:pPr marL="115888" marR="0" lvl="0" indent="-11588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Databricks </a:t>
            </a:r>
            <a:r>
              <a:rPr kumimoji="0" lang="en-US" sz="1100" b="1"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Spark</a:t>
            </a:r>
            <a:r>
              <a:rPr kumimoji="0" lang="en-US" sz="11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 the most popular open-source analytics engine, as a managed service providing an easy and fast way to unlock big data use cases. Offers best-in-class notebooks experience for productivity and collaboration as well integration with Azure Data Warehouse, Power BI, </a:t>
            </a:r>
            <a:r>
              <a:rPr kumimoji="0" lang="en-US" sz="1100" b="0" i="0" u="none" strike="noStrike" kern="1200" cap="none" spc="0" normalizeH="0" baseline="0" noProof="0" dirty="0" err="1">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etc</a:t>
            </a:r>
            <a:endParaRPr kumimoji="0" lang="en-US" sz="11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endParaRPr>
          </a:p>
          <a:p>
            <a:pPr marL="115888" marR="0" lvl="0" indent="-11588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6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endParaRPr>
          </a:p>
          <a:p>
            <a:pPr marL="115888" marR="0" lvl="0" indent="-11588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Security via native Azure AD integration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endParaRPr>
          </a:p>
          <a:p>
            <a:pPr marL="0" marR="0" lvl="0" indent="-223837"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4472C4"/>
                </a:solidFill>
                <a:effectLst/>
                <a:uLnTx/>
                <a:uFillTx/>
                <a:latin typeface="Segoe UI" panose="020B0502040204020203" pitchFamily="34" charset="0"/>
                <a:ea typeface="+mn-ea"/>
                <a:cs typeface="Segoe UI" panose="020B0502040204020203" pitchFamily="34" charset="0"/>
              </a:rPr>
              <a:t>Pricing </a:t>
            </a:r>
          </a:p>
          <a:p>
            <a:pPr marL="115888" marR="0" lvl="0" indent="-11588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Priced to match Databricks on AWS. Premium offering. </a:t>
            </a:r>
            <a:endParaRPr kumimoji="0" lang="en-US" sz="1100" b="1" i="0" u="none" strike="noStrike" kern="1200" cap="none" spc="0" normalizeH="0" baseline="0" noProof="0" dirty="0">
              <a:ln>
                <a:noFill/>
              </a:ln>
              <a:solidFill>
                <a:srgbClr val="4472C4"/>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4472C4"/>
                </a:solidFill>
                <a:effectLst/>
                <a:uLnTx/>
                <a:uFillTx/>
                <a:latin typeface="Segoe UI" panose="020B0502040204020203" pitchFamily="34" charset="0"/>
                <a:ea typeface="+mn-ea"/>
                <a:cs typeface="Segoe UI" panose="020B0502040204020203" pitchFamily="34" charset="0"/>
              </a:rPr>
              <a:t>Sell When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Customer prefers </a:t>
            </a:r>
            <a:r>
              <a:rPr kumimoji="0" lang="en-US" sz="1100" b="1"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SaaS</a:t>
            </a:r>
            <a:r>
              <a:rPr kumimoji="0" lang="en-US" sz="11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 like experience to address big data use cases and values Databricks’ ease of use, productivity &amp; collaboration features.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black">
                  <a:lumMod val="75000"/>
                  <a:lumOff val="25000"/>
                </a:prstClr>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4472C4"/>
                </a:solidFill>
                <a:effectLst/>
                <a:uLnTx/>
                <a:uFillTx/>
                <a:latin typeface="Segoe UI" panose="020B0502040204020203" pitchFamily="34" charset="0"/>
                <a:ea typeface="+mn-ea"/>
                <a:cs typeface="Segoe UI" panose="020B0502040204020203" pitchFamily="34" charset="0"/>
              </a:rPr>
              <a:t>Seller Compensation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Retires Azure Data Services &amp; Azure consumption</a:t>
            </a:r>
          </a:p>
        </p:txBody>
      </p:sp>
      <p:sp>
        <p:nvSpPr>
          <p:cNvPr id="11" name="Rectangle 10">
            <a:extLst>
              <a:ext uri="{FF2B5EF4-FFF2-40B4-BE49-F238E27FC236}">
                <a16:creationId xmlns:a16="http://schemas.microsoft.com/office/drawing/2014/main" id="{F5662376-48DD-4842-A0B7-A50BC54C57CB}"/>
              </a:ext>
            </a:extLst>
          </p:cNvPr>
          <p:cNvSpPr/>
          <p:nvPr/>
        </p:nvSpPr>
        <p:spPr>
          <a:xfrm>
            <a:off x="4146778" y="1443670"/>
            <a:ext cx="4021884" cy="355091"/>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Azure Databricks (1</a:t>
            </a:r>
            <a:r>
              <a:rPr kumimoji="0" lang="en-US" sz="1800" b="0" i="0" u="none" strike="noStrike" kern="1200" cap="none" spc="0" normalizeH="0" baseline="30000" noProof="0" dirty="0">
                <a:ln>
                  <a:noFill/>
                </a:ln>
                <a:solidFill>
                  <a:prstClr val="white"/>
                </a:solidFill>
                <a:effectLst/>
                <a:uLnTx/>
                <a:uFillTx/>
                <a:latin typeface="Calibri" panose="020F0502020204030204"/>
                <a:ea typeface="+mn-ea"/>
                <a:cs typeface="+mn-cs"/>
              </a:rPr>
              <a:t>st</a:t>
            </a: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party + Support)</a:t>
            </a:r>
          </a:p>
        </p:txBody>
      </p:sp>
      <p:sp>
        <p:nvSpPr>
          <p:cNvPr id="14" name="Rectangle 13">
            <a:extLst>
              <a:ext uri="{FF2B5EF4-FFF2-40B4-BE49-F238E27FC236}">
                <a16:creationId xmlns:a16="http://schemas.microsoft.com/office/drawing/2014/main" id="{AE997543-08DE-4F33-96C4-CF067E2955E8}"/>
              </a:ext>
            </a:extLst>
          </p:cNvPr>
          <p:cNvSpPr/>
          <p:nvPr/>
        </p:nvSpPr>
        <p:spPr>
          <a:xfrm>
            <a:off x="8350036" y="1787612"/>
            <a:ext cx="3446116" cy="3971349"/>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4472C4"/>
                </a:solidFill>
                <a:effectLst/>
                <a:uLnTx/>
                <a:uFillTx/>
                <a:latin typeface="Segoe UI" panose="020B0502040204020203" pitchFamily="34" charset="0"/>
                <a:ea typeface="+mn-ea"/>
                <a:cs typeface="Segoe UI" panose="020B0502040204020203" pitchFamily="34" charset="0"/>
              </a:rPr>
              <a:t>What it is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Hadoop distributions from Cloudera, </a:t>
            </a:r>
            <a:r>
              <a:rPr kumimoji="0" lang="en-US" sz="1100" b="0" i="0" u="none" strike="noStrike" kern="1200" cap="none" spc="0" normalizeH="0" baseline="0" noProof="0" dirty="0" err="1">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MapR</a:t>
            </a:r>
            <a:r>
              <a:rPr kumimoji="0" lang="en-US" sz="11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 &amp; Hortonworks available on Azure Marketplace as IaaS VMs.</a:t>
            </a:r>
          </a:p>
          <a:p>
            <a:pPr marL="115888" marR="0" lvl="0" indent="-11588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100" b="1"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endParaRPr>
          </a:p>
          <a:p>
            <a:pPr marL="233363" marR="0" lvl="1"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black">
                  <a:lumMod val="75000"/>
                  <a:lumOff val="25000"/>
                </a:prstClr>
              </a:solidFill>
              <a:effectLst/>
              <a:uLnTx/>
              <a:uFillTx/>
              <a:latin typeface="Segoe UI" panose="020B0502040204020203" pitchFamily="34" charset="0"/>
              <a:ea typeface="+mn-ea"/>
              <a:cs typeface="Segoe UI" panose="020B0502040204020203" pitchFamily="34" charset="0"/>
            </a:endParaRPr>
          </a:p>
          <a:p>
            <a:pPr marL="233363" marR="0" lvl="1" indent="0" algn="l"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dirty="0">
              <a:ln>
                <a:noFill/>
              </a:ln>
              <a:solidFill>
                <a:prstClr val="black">
                  <a:lumMod val="75000"/>
                  <a:lumOff val="25000"/>
                </a:prstClr>
              </a:solidFill>
              <a:effectLst/>
              <a:uLnTx/>
              <a:uFillTx/>
              <a:latin typeface="Segoe UI" panose="020B0502040204020203" pitchFamily="34" charset="0"/>
              <a:ea typeface="+mn-ea"/>
              <a:cs typeface="Segoe UI" panose="020B0502040204020203" pitchFamily="34" charset="0"/>
            </a:endParaRPr>
          </a:p>
          <a:p>
            <a:pPr marL="233363" marR="0" lvl="1"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black">
                  <a:lumMod val="75000"/>
                  <a:lumOff val="25000"/>
                </a:prstClr>
              </a:solidFill>
              <a:effectLst/>
              <a:uLnTx/>
              <a:uFillTx/>
              <a:latin typeface="Segoe UI" panose="020B0502040204020203" pitchFamily="34" charset="0"/>
              <a:ea typeface="+mn-ea"/>
              <a:cs typeface="Segoe UI" panose="020B0502040204020203" pitchFamily="34" charset="0"/>
            </a:endParaRPr>
          </a:p>
          <a:p>
            <a:pPr marL="233363" marR="0" lvl="1"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black">
                  <a:lumMod val="75000"/>
                  <a:lumOff val="25000"/>
                </a:prstClr>
              </a:solidFill>
              <a:effectLst/>
              <a:uLnTx/>
              <a:uFillTx/>
              <a:latin typeface="Segoe UI" panose="020B0502040204020203" pitchFamily="34" charset="0"/>
              <a:ea typeface="+mn-ea"/>
              <a:cs typeface="Segoe UI" panose="020B0502040204020203" pitchFamily="34" charset="0"/>
            </a:endParaRPr>
          </a:p>
          <a:p>
            <a:pPr marL="233363" marR="0" lvl="1"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black">
                  <a:lumMod val="75000"/>
                  <a:lumOff val="25000"/>
                </a:prstClr>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dirty="0">
              <a:ln>
                <a:noFill/>
              </a:ln>
              <a:solidFill>
                <a:prstClr val="black">
                  <a:lumMod val="75000"/>
                  <a:lumOff val="25000"/>
                </a:prstClr>
              </a:solidFill>
              <a:effectLst/>
              <a:uLnTx/>
              <a:uFillTx/>
              <a:latin typeface="Segoe UI" panose="020B0502040204020203" pitchFamily="34" charset="0"/>
              <a:ea typeface="+mn-ea"/>
              <a:cs typeface="Segoe UI" panose="020B0502040204020203" pitchFamily="34" charset="0"/>
            </a:endParaRPr>
          </a:p>
          <a:p>
            <a:pPr marL="0" marR="0" lvl="0" indent="-223837"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4472C4"/>
                </a:solidFill>
                <a:effectLst/>
                <a:uLnTx/>
                <a:uFillTx/>
                <a:latin typeface="Segoe UI" panose="020B0502040204020203" pitchFamily="34" charset="0"/>
                <a:ea typeface="+mn-ea"/>
                <a:cs typeface="Segoe UI" panose="020B0502040204020203" pitchFamily="34" charset="0"/>
              </a:rPr>
              <a:t>Pricing </a:t>
            </a:r>
          </a:p>
          <a:p>
            <a:pPr marL="0" marR="0" lvl="0" indent="-223837"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N/A. Vendor prices their products. </a:t>
            </a:r>
            <a:endParaRPr kumimoji="0" lang="en-US" sz="1100" b="0" i="0" u="none" strike="noStrike" kern="1200" cap="none" spc="0" normalizeH="0" baseline="0" noProof="0" dirty="0">
              <a:ln>
                <a:noFill/>
              </a:ln>
              <a:solidFill>
                <a:prstClr val="black">
                  <a:lumMod val="75000"/>
                  <a:lumOff val="25000"/>
                </a:prstClr>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dirty="0">
              <a:ln>
                <a:noFill/>
              </a:ln>
              <a:solidFill>
                <a:prstClr val="black">
                  <a:lumMod val="75000"/>
                  <a:lumOff val="25000"/>
                </a:prstClr>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dirty="0">
              <a:ln>
                <a:noFill/>
              </a:ln>
              <a:solidFill>
                <a:prstClr val="black">
                  <a:lumMod val="75000"/>
                  <a:lumOff val="25000"/>
                </a:prstClr>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4472C4"/>
                </a:solidFill>
                <a:effectLst/>
                <a:uLnTx/>
                <a:uFillTx/>
                <a:latin typeface="Segoe UI" panose="020B0502040204020203" pitchFamily="34" charset="0"/>
                <a:ea typeface="+mn-ea"/>
                <a:cs typeface="Segoe UI" panose="020B0502040204020203" pitchFamily="34" charset="0"/>
              </a:rPr>
              <a:t>Sell When</a:t>
            </a:r>
            <a:endParaRPr kumimoji="0" lang="en-US" sz="11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endParaRPr>
          </a:p>
          <a:p>
            <a:pPr marL="115888" marR="0" lvl="0" indent="-11588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Customer wants to move their on premises Hadoop distribution to Azure IaaS using their existing licenses.</a:t>
            </a:r>
            <a:endParaRPr kumimoji="0" lang="en-US" sz="1100" b="1" i="0" u="none" strike="noStrike" kern="1200" cap="none" spc="0" normalizeH="0" baseline="0" noProof="0" dirty="0">
              <a:ln>
                <a:noFill/>
              </a:ln>
              <a:solidFill>
                <a:srgbClr val="4472C4"/>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dirty="0">
              <a:ln>
                <a:noFill/>
              </a:ln>
              <a:solidFill>
                <a:srgbClr val="4472C4"/>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dirty="0">
              <a:ln>
                <a:noFill/>
              </a:ln>
              <a:solidFill>
                <a:srgbClr val="4472C4"/>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4472C4"/>
                </a:solidFill>
                <a:effectLst/>
                <a:uLnTx/>
                <a:uFillTx/>
                <a:latin typeface="Segoe UI" panose="020B0502040204020203" pitchFamily="34" charset="0"/>
                <a:ea typeface="+mn-ea"/>
                <a:cs typeface="Segoe UI" panose="020B0502040204020203" pitchFamily="34" charset="0"/>
              </a:rPr>
              <a:t>Seller Compensation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Retires Azure consumption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black">
                  <a:lumMod val="75000"/>
                  <a:lumOff val="25000"/>
                </a:prstClr>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dirty="0">
              <a:ln>
                <a:noFill/>
              </a:ln>
              <a:solidFill>
                <a:prstClr val="black">
                  <a:lumMod val="75000"/>
                  <a:lumOff val="25000"/>
                </a:prstClr>
              </a:solidFill>
              <a:effectLst/>
              <a:uLnTx/>
              <a:uFillTx/>
              <a:latin typeface="Segoe UI" panose="020B0502040204020203" pitchFamily="34" charset="0"/>
              <a:ea typeface="+mn-ea"/>
              <a:cs typeface="Segoe UI" panose="020B0502040204020203" pitchFamily="34" charset="0"/>
            </a:endParaRPr>
          </a:p>
        </p:txBody>
      </p:sp>
      <p:sp>
        <p:nvSpPr>
          <p:cNvPr id="15" name="Rectangle 14">
            <a:extLst>
              <a:ext uri="{FF2B5EF4-FFF2-40B4-BE49-F238E27FC236}">
                <a16:creationId xmlns:a16="http://schemas.microsoft.com/office/drawing/2014/main" id="{28C2D3D6-8E46-4B9A-8701-25A29B79649C}"/>
              </a:ext>
            </a:extLst>
          </p:cNvPr>
          <p:cNvSpPr/>
          <p:nvPr/>
        </p:nvSpPr>
        <p:spPr>
          <a:xfrm>
            <a:off x="8350039" y="1443670"/>
            <a:ext cx="3446113" cy="355091"/>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3</a:t>
            </a:r>
            <a:r>
              <a:rPr kumimoji="0" lang="en-US" sz="1800" b="0" i="0" u="none" strike="noStrike" kern="1200" cap="none" spc="0" normalizeH="0" baseline="30000" noProof="0" dirty="0">
                <a:ln>
                  <a:noFill/>
                </a:ln>
                <a:solidFill>
                  <a:prstClr val="white"/>
                </a:solidFill>
                <a:effectLst/>
                <a:uLnTx/>
                <a:uFillTx/>
                <a:latin typeface="Calibri" panose="020F0502020204030204"/>
                <a:ea typeface="+mn-ea"/>
                <a:cs typeface="+mn-cs"/>
              </a:rPr>
              <a:t>rd</a:t>
            </a: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Party Offerings</a:t>
            </a:r>
          </a:p>
        </p:txBody>
      </p:sp>
    </p:spTree>
    <p:extLst>
      <p:ext uri="{BB962C8B-B14F-4D97-AF65-F5344CB8AC3E}">
        <p14:creationId xmlns:p14="http://schemas.microsoft.com/office/powerpoint/2010/main" val="15867587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4599F8-DA26-4DA2-BD3B-D3D820834660}"/>
              </a:ext>
            </a:extLst>
          </p:cNvPr>
          <p:cNvSpPr>
            <a:spLocks noGrp="1"/>
          </p:cNvSpPr>
          <p:nvPr>
            <p:ph type="title"/>
          </p:nvPr>
        </p:nvSpPr>
        <p:spPr>
          <a:xfrm>
            <a:off x="224416" y="3185486"/>
            <a:ext cx="9859116" cy="1108608"/>
          </a:xfrm>
        </p:spPr>
        <p:txBody>
          <a:bodyPr/>
          <a:lstStyle/>
          <a:p>
            <a:r>
              <a:rPr lang="en-US" dirty="0"/>
              <a:t>Demo</a:t>
            </a:r>
          </a:p>
        </p:txBody>
      </p:sp>
    </p:spTree>
    <p:extLst>
      <p:ext uri="{BB962C8B-B14F-4D97-AF65-F5344CB8AC3E}">
        <p14:creationId xmlns:p14="http://schemas.microsoft.com/office/powerpoint/2010/main" val="345845390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4599F8-DA26-4DA2-BD3B-D3D820834660}"/>
              </a:ext>
            </a:extLst>
          </p:cNvPr>
          <p:cNvSpPr>
            <a:spLocks noGrp="1"/>
          </p:cNvSpPr>
          <p:nvPr>
            <p:ph type="title"/>
          </p:nvPr>
        </p:nvSpPr>
        <p:spPr>
          <a:xfrm>
            <a:off x="224416" y="3185486"/>
            <a:ext cx="9859116" cy="1108608"/>
          </a:xfrm>
        </p:spPr>
        <p:txBody>
          <a:bodyPr/>
          <a:lstStyle/>
          <a:p>
            <a:r>
              <a:rPr lang="en-US" dirty="0"/>
              <a:t>How to get started</a:t>
            </a:r>
          </a:p>
        </p:txBody>
      </p:sp>
    </p:spTree>
    <p:extLst>
      <p:ext uri="{BB962C8B-B14F-4D97-AF65-F5344CB8AC3E}">
        <p14:creationId xmlns:p14="http://schemas.microsoft.com/office/powerpoint/2010/main" val="170240719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0EF267B9-90DE-442D-9A67-7ECCDB1897B7}"/>
              </a:ext>
            </a:extLst>
          </p:cNvPr>
          <p:cNvSpPr/>
          <p:nvPr/>
        </p:nvSpPr>
        <p:spPr bwMode="auto">
          <a:xfrm>
            <a:off x="1478756" y="3067557"/>
            <a:ext cx="6272534" cy="64633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0" marR="0" lvl="0" indent="0" algn="l" defTabSz="914400" rtl="0" eaLnBrk="1" fontAlgn="auto" latinLnBrk="0" hangingPunct="1">
              <a:lnSpc>
                <a:spcPct val="100000"/>
              </a:lnSpc>
              <a:spcBef>
                <a:spcPts val="1800"/>
              </a:spcBef>
              <a:spcAft>
                <a:spcPts val="0"/>
              </a:spcAft>
              <a:buClrTx/>
              <a:buSzTx/>
              <a:buFontTx/>
              <a:buNone/>
              <a:tabLst/>
              <a:defRPr/>
            </a:pPr>
            <a:r>
              <a:rPr kumimoji="0" lang="en-US" sz="1800" b="1"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Engage</a:t>
            </a:r>
            <a:r>
              <a:rPr kumimoji="0" lang="en-US" sz="1800" b="1" i="0" u="none" strike="noStrike" kern="1200" cap="none" spc="0" normalizeH="0" baseline="0" noProof="0" dirty="0">
                <a:ln>
                  <a:noFill/>
                </a:ln>
                <a:solidFill>
                  <a:srgbClr val="505050"/>
                </a:solidFill>
                <a:effectLst/>
                <a:uLnTx/>
                <a:uFillTx/>
                <a:latin typeface="Segoe UI Semilight" panose="020B0402040204020203" pitchFamily="34" charset="0"/>
                <a:ea typeface="+mn-ea"/>
                <a:cs typeface="Segoe UI Semilight" panose="020B0402040204020203" pitchFamily="34" charset="0"/>
              </a:rPr>
              <a:t> </a:t>
            </a:r>
            <a:r>
              <a:rPr kumimoji="0" lang="en-US" sz="1800" b="0" i="0" u="none" strike="noStrike" kern="1200" cap="none" spc="0" normalizeH="0" baseline="0" noProof="0" dirty="0">
                <a:ln>
                  <a:noFill/>
                </a:ln>
                <a:solidFill>
                  <a:srgbClr val="505050"/>
                </a:solidFill>
                <a:effectLst/>
                <a:uLnTx/>
                <a:uFillTx/>
                <a:latin typeface="Segoe UI Semilight" panose="020B0402040204020203" pitchFamily="34" charset="0"/>
                <a:ea typeface="+mn-ea"/>
                <a:cs typeface="Segoe UI Semilight" panose="020B0402040204020203" pitchFamily="34" charset="0"/>
              </a:rPr>
              <a:t>Microsoft experts for a workshop to help identify high impact scenarios</a:t>
            </a:r>
          </a:p>
        </p:txBody>
      </p:sp>
      <p:sp>
        <p:nvSpPr>
          <p:cNvPr id="19" name="Oval 18">
            <a:extLst>
              <a:ext uri="{FF2B5EF4-FFF2-40B4-BE49-F238E27FC236}">
                <a16:creationId xmlns:a16="http://schemas.microsoft.com/office/drawing/2014/main" id="{F8FEE0C3-C357-4902-B4AB-438951B0C4F4}"/>
              </a:ext>
            </a:extLst>
          </p:cNvPr>
          <p:cNvSpPr/>
          <p:nvPr/>
        </p:nvSpPr>
        <p:spPr bwMode="auto">
          <a:xfrm>
            <a:off x="346452" y="2945032"/>
            <a:ext cx="891382" cy="891382"/>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Freeform 5">
            <a:extLst>
              <a:ext uri="{FF2B5EF4-FFF2-40B4-BE49-F238E27FC236}">
                <a16:creationId xmlns:a16="http://schemas.microsoft.com/office/drawing/2014/main" id="{FCE9203A-DCE4-457C-BE5A-8BFEE598E1DE}"/>
              </a:ext>
            </a:extLst>
          </p:cNvPr>
          <p:cNvSpPr>
            <a:spLocks noEditPoints="1"/>
          </p:cNvSpPr>
          <p:nvPr/>
        </p:nvSpPr>
        <p:spPr bwMode="auto">
          <a:xfrm>
            <a:off x="587374" y="3217620"/>
            <a:ext cx="409538" cy="346206"/>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12700" cap="flat">
            <a:solidFill>
              <a:srgbClr val="FFFFFF"/>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21" name="Oval 20">
            <a:extLst>
              <a:ext uri="{FF2B5EF4-FFF2-40B4-BE49-F238E27FC236}">
                <a16:creationId xmlns:a16="http://schemas.microsoft.com/office/drawing/2014/main" id="{0BE3DDDC-A195-4AB4-9626-56C86BDDD7AC}"/>
              </a:ext>
            </a:extLst>
          </p:cNvPr>
          <p:cNvSpPr/>
          <p:nvPr/>
        </p:nvSpPr>
        <p:spPr bwMode="auto">
          <a:xfrm>
            <a:off x="340937" y="4237993"/>
            <a:ext cx="891382" cy="891382"/>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2" name="Group 14">
            <a:extLst>
              <a:ext uri="{FF2B5EF4-FFF2-40B4-BE49-F238E27FC236}">
                <a16:creationId xmlns:a16="http://schemas.microsoft.com/office/drawing/2014/main" id="{A206ED1E-6A9C-4C4B-97C5-4C20BD3BA85F}"/>
              </a:ext>
            </a:extLst>
          </p:cNvPr>
          <p:cNvGrpSpPr>
            <a:grpSpLocks noChangeAspect="1"/>
          </p:cNvGrpSpPr>
          <p:nvPr/>
        </p:nvGrpSpPr>
        <p:grpSpPr bwMode="auto">
          <a:xfrm>
            <a:off x="577620" y="4562150"/>
            <a:ext cx="418016" cy="243068"/>
            <a:chOff x="-491" y="1145"/>
            <a:chExt cx="270" cy="157"/>
          </a:xfrm>
          <a:noFill/>
        </p:grpSpPr>
        <p:sp>
          <p:nvSpPr>
            <p:cNvPr id="23" name="Oval 15">
              <a:extLst>
                <a:ext uri="{FF2B5EF4-FFF2-40B4-BE49-F238E27FC236}">
                  <a16:creationId xmlns:a16="http://schemas.microsoft.com/office/drawing/2014/main" id="{4050707A-EF73-4F33-A06A-76EFBD0DF904}"/>
                </a:ext>
              </a:extLst>
            </p:cNvPr>
            <p:cNvSpPr>
              <a:spLocks noChangeArrowheads="1"/>
            </p:cNvSpPr>
            <p:nvPr/>
          </p:nvSpPr>
          <p:spPr bwMode="auto">
            <a:xfrm>
              <a:off x="-472" y="1145"/>
              <a:ext cx="89" cy="92"/>
            </a:xfrm>
            <a:prstGeom prst="ellipse">
              <a:avLst/>
            </a:prstGeom>
            <a:grpFill/>
            <a:ln w="12700" cap="flat">
              <a:solidFill>
                <a:srgbClr val="FFFFFF"/>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latin typeface="Segoe UI"/>
                <a:ea typeface="+mn-ea"/>
                <a:cs typeface="+mn-cs"/>
              </a:endParaRPr>
            </a:p>
          </p:txBody>
        </p:sp>
        <p:sp>
          <p:nvSpPr>
            <p:cNvPr id="24" name="Freeform 16">
              <a:extLst>
                <a:ext uri="{FF2B5EF4-FFF2-40B4-BE49-F238E27FC236}">
                  <a16:creationId xmlns:a16="http://schemas.microsoft.com/office/drawing/2014/main" id="{F72EF6B2-05A1-41DB-A6E8-0E9F92C028D6}"/>
                </a:ext>
              </a:extLst>
            </p:cNvPr>
            <p:cNvSpPr>
              <a:spLocks/>
            </p:cNvSpPr>
            <p:nvPr/>
          </p:nvSpPr>
          <p:spPr bwMode="auto">
            <a:xfrm>
              <a:off x="-491" y="1237"/>
              <a:ext cx="124" cy="65"/>
            </a:xfrm>
            <a:custGeom>
              <a:avLst/>
              <a:gdLst>
                <a:gd name="T0" fmla="*/ 59 w 59"/>
                <a:gd name="T1" fmla="*/ 30 h 30"/>
                <a:gd name="T2" fmla="*/ 30 w 59"/>
                <a:gd name="T3" fmla="*/ 0 h 30"/>
                <a:gd name="T4" fmla="*/ 0 w 59"/>
                <a:gd name="T5" fmla="*/ 30 h 30"/>
              </a:gdLst>
              <a:ahLst/>
              <a:cxnLst>
                <a:cxn ang="0">
                  <a:pos x="T0" y="T1"/>
                </a:cxn>
                <a:cxn ang="0">
                  <a:pos x="T2" y="T3"/>
                </a:cxn>
                <a:cxn ang="0">
                  <a:pos x="T4" y="T5"/>
                </a:cxn>
              </a:cxnLst>
              <a:rect l="0" t="0" r="r" b="b"/>
              <a:pathLst>
                <a:path w="59" h="30">
                  <a:moveTo>
                    <a:pt x="59" y="30"/>
                  </a:moveTo>
                  <a:cubicBezTo>
                    <a:pt x="59" y="13"/>
                    <a:pt x="46" y="0"/>
                    <a:pt x="30" y="0"/>
                  </a:cubicBezTo>
                  <a:cubicBezTo>
                    <a:pt x="13" y="0"/>
                    <a:pt x="0" y="13"/>
                    <a:pt x="0" y="30"/>
                  </a:cubicBezTo>
                </a:path>
              </a:pathLst>
            </a:custGeom>
            <a:grpFill/>
            <a:ln w="12700" cap="flat">
              <a:solidFill>
                <a:srgbClr val="FFFFFF"/>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latin typeface="Segoe UI"/>
                <a:ea typeface="+mn-ea"/>
                <a:cs typeface="+mn-cs"/>
              </a:endParaRPr>
            </a:p>
          </p:txBody>
        </p:sp>
        <p:sp>
          <p:nvSpPr>
            <p:cNvPr id="25" name="Freeform 17">
              <a:extLst>
                <a:ext uri="{FF2B5EF4-FFF2-40B4-BE49-F238E27FC236}">
                  <a16:creationId xmlns:a16="http://schemas.microsoft.com/office/drawing/2014/main" id="{A4B71369-EAC3-4F88-A2ED-FBC9D3D47D94}"/>
                </a:ext>
              </a:extLst>
            </p:cNvPr>
            <p:cNvSpPr>
              <a:spLocks/>
            </p:cNvSpPr>
            <p:nvPr/>
          </p:nvSpPr>
          <p:spPr bwMode="auto">
            <a:xfrm>
              <a:off x="-390" y="1167"/>
              <a:ext cx="125" cy="94"/>
            </a:xfrm>
            <a:custGeom>
              <a:avLst/>
              <a:gdLst>
                <a:gd name="T0" fmla="*/ 11 w 125"/>
                <a:gd name="T1" fmla="*/ 94 h 94"/>
                <a:gd name="T2" fmla="*/ 125 w 125"/>
                <a:gd name="T3" fmla="*/ 94 h 94"/>
                <a:gd name="T4" fmla="*/ 125 w 125"/>
                <a:gd name="T5" fmla="*/ 0 h 94"/>
                <a:gd name="T6" fmla="*/ 0 w 125"/>
                <a:gd name="T7" fmla="*/ 0 h 94"/>
              </a:gdLst>
              <a:ahLst/>
              <a:cxnLst>
                <a:cxn ang="0">
                  <a:pos x="T0" y="T1"/>
                </a:cxn>
                <a:cxn ang="0">
                  <a:pos x="T2" y="T3"/>
                </a:cxn>
                <a:cxn ang="0">
                  <a:pos x="T4" y="T5"/>
                </a:cxn>
                <a:cxn ang="0">
                  <a:pos x="T6" y="T7"/>
                </a:cxn>
              </a:cxnLst>
              <a:rect l="0" t="0" r="r" b="b"/>
              <a:pathLst>
                <a:path w="125" h="94">
                  <a:moveTo>
                    <a:pt x="11" y="94"/>
                  </a:moveTo>
                  <a:lnTo>
                    <a:pt x="125" y="94"/>
                  </a:lnTo>
                  <a:lnTo>
                    <a:pt x="125" y="0"/>
                  </a:lnTo>
                  <a:lnTo>
                    <a:pt x="0" y="0"/>
                  </a:lnTo>
                </a:path>
              </a:pathLst>
            </a:custGeom>
            <a:grpFill/>
            <a:ln w="12700" cap="flat">
              <a:solidFill>
                <a:srgbClr val="FFFFFF"/>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latin typeface="Segoe UI"/>
                <a:ea typeface="+mn-ea"/>
                <a:cs typeface="+mn-cs"/>
              </a:endParaRPr>
            </a:p>
          </p:txBody>
        </p:sp>
        <p:sp>
          <p:nvSpPr>
            <p:cNvPr id="27" name="Line 18">
              <a:extLst>
                <a:ext uri="{FF2B5EF4-FFF2-40B4-BE49-F238E27FC236}">
                  <a16:creationId xmlns:a16="http://schemas.microsoft.com/office/drawing/2014/main" id="{280EB56A-3271-43ED-8064-F459D4231C87}"/>
                </a:ext>
              </a:extLst>
            </p:cNvPr>
            <p:cNvSpPr>
              <a:spLocks noChangeShapeType="1"/>
            </p:cNvSpPr>
            <p:nvPr/>
          </p:nvSpPr>
          <p:spPr bwMode="auto">
            <a:xfrm flipV="1">
              <a:off x="-333" y="1261"/>
              <a:ext cx="0" cy="32"/>
            </a:xfrm>
            <a:prstGeom prst="line">
              <a:avLst/>
            </a:prstGeom>
            <a:grpFill/>
            <a:ln w="12700" cap="flat">
              <a:solidFill>
                <a:srgbClr val="FFFFFF"/>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latin typeface="Segoe UI"/>
                <a:ea typeface="+mn-ea"/>
                <a:cs typeface="+mn-cs"/>
              </a:endParaRPr>
            </a:p>
          </p:txBody>
        </p:sp>
        <p:sp>
          <p:nvSpPr>
            <p:cNvPr id="28" name="Freeform 19">
              <a:extLst>
                <a:ext uri="{FF2B5EF4-FFF2-40B4-BE49-F238E27FC236}">
                  <a16:creationId xmlns:a16="http://schemas.microsoft.com/office/drawing/2014/main" id="{60C36694-6846-4186-8881-48C8C4146BC1}"/>
                </a:ext>
              </a:extLst>
            </p:cNvPr>
            <p:cNvSpPr>
              <a:spLocks/>
            </p:cNvSpPr>
            <p:nvPr/>
          </p:nvSpPr>
          <p:spPr bwMode="auto">
            <a:xfrm>
              <a:off x="-280" y="1185"/>
              <a:ext cx="59" cy="108"/>
            </a:xfrm>
            <a:custGeom>
              <a:avLst/>
              <a:gdLst>
                <a:gd name="T0" fmla="*/ 15 w 59"/>
                <a:gd name="T1" fmla="*/ 0 h 108"/>
                <a:gd name="T2" fmla="*/ 59 w 59"/>
                <a:gd name="T3" fmla="*/ 0 h 108"/>
                <a:gd name="T4" fmla="*/ 59 w 59"/>
                <a:gd name="T5" fmla="*/ 108 h 108"/>
                <a:gd name="T6" fmla="*/ 0 w 59"/>
                <a:gd name="T7" fmla="*/ 108 h 108"/>
                <a:gd name="T8" fmla="*/ 0 w 59"/>
                <a:gd name="T9" fmla="*/ 76 h 108"/>
              </a:gdLst>
              <a:ahLst/>
              <a:cxnLst>
                <a:cxn ang="0">
                  <a:pos x="T0" y="T1"/>
                </a:cxn>
                <a:cxn ang="0">
                  <a:pos x="T2" y="T3"/>
                </a:cxn>
                <a:cxn ang="0">
                  <a:pos x="T4" y="T5"/>
                </a:cxn>
                <a:cxn ang="0">
                  <a:pos x="T6" y="T7"/>
                </a:cxn>
                <a:cxn ang="0">
                  <a:pos x="T8" y="T9"/>
                </a:cxn>
              </a:cxnLst>
              <a:rect l="0" t="0" r="r" b="b"/>
              <a:pathLst>
                <a:path w="59" h="108">
                  <a:moveTo>
                    <a:pt x="15" y="0"/>
                  </a:moveTo>
                  <a:lnTo>
                    <a:pt x="59" y="0"/>
                  </a:lnTo>
                  <a:lnTo>
                    <a:pt x="59" y="108"/>
                  </a:lnTo>
                  <a:lnTo>
                    <a:pt x="0" y="108"/>
                  </a:lnTo>
                  <a:lnTo>
                    <a:pt x="0" y="76"/>
                  </a:lnTo>
                </a:path>
              </a:pathLst>
            </a:custGeom>
            <a:grpFill/>
            <a:ln w="12700" cap="flat">
              <a:solidFill>
                <a:srgbClr val="FFFFFF"/>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latin typeface="Segoe UI"/>
                <a:ea typeface="+mn-ea"/>
                <a:cs typeface="+mn-cs"/>
              </a:endParaRPr>
            </a:p>
          </p:txBody>
        </p:sp>
        <p:sp>
          <p:nvSpPr>
            <p:cNvPr id="29" name="Line 20">
              <a:extLst>
                <a:ext uri="{FF2B5EF4-FFF2-40B4-BE49-F238E27FC236}">
                  <a16:creationId xmlns:a16="http://schemas.microsoft.com/office/drawing/2014/main" id="{587FA5E9-BC63-4265-BC5C-F88642E7C14D}"/>
                </a:ext>
              </a:extLst>
            </p:cNvPr>
            <p:cNvSpPr>
              <a:spLocks noChangeShapeType="1"/>
            </p:cNvSpPr>
            <p:nvPr/>
          </p:nvSpPr>
          <p:spPr bwMode="auto">
            <a:xfrm flipH="1">
              <a:off x="-373" y="1293"/>
              <a:ext cx="68" cy="0"/>
            </a:xfrm>
            <a:prstGeom prst="line">
              <a:avLst/>
            </a:prstGeom>
            <a:grpFill/>
            <a:ln w="12700" cap="flat">
              <a:solidFill>
                <a:srgbClr val="FFFFFF"/>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latin typeface="Segoe UI"/>
                <a:ea typeface="+mn-ea"/>
                <a:cs typeface="+mn-cs"/>
              </a:endParaRPr>
            </a:p>
          </p:txBody>
        </p:sp>
        <p:sp>
          <p:nvSpPr>
            <p:cNvPr id="30" name="Line 21">
              <a:extLst>
                <a:ext uri="{FF2B5EF4-FFF2-40B4-BE49-F238E27FC236}">
                  <a16:creationId xmlns:a16="http://schemas.microsoft.com/office/drawing/2014/main" id="{3A0716D5-BF94-4724-B3C6-05472F15E822}"/>
                </a:ext>
              </a:extLst>
            </p:cNvPr>
            <p:cNvSpPr>
              <a:spLocks noChangeShapeType="1"/>
            </p:cNvSpPr>
            <p:nvPr/>
          </p:nvSpPr>
          <p:spPr bwMode="auto">
            <a:xfrm flipH="1">
              <a:off x="-265" y="1219"/>
              <a:ext cx="44" cy="0"/>
            </a:xfrm>
            <a:prstGeom prst="line">
              <a:avLst/>
            </a:prstGeom>
            <a:grpFill/>
            <a:ln w="12700" cap="flat">
              <a:solidFill>
                <a:srgbClr val="FFFFFF"/>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latin typeface="Segoe UI"/>
                <a:ea typeface="+mn-ea"/>
                <a:cs typeface="+mn-cs"/>
              </a:endParaRPr>
            </a:p>
          </p:txBody>
        </p:sp>
        <p:sp>
          <p:nvSpPr>
            <p:cNvPr id="31" name="Line 22">
              <a:extLst>
                <a:ext uri="{FF2B5EF4-FFF2-40B4-BE49-F238E27FC236}">
                  <a16:creationId xmlns:a16="http://schemas.microsoft.com/office/drawing/2014/main" id="{7671BFF9-BE44-4F98-8E1F-E5E9FBA1E68C}"/>
                </a:ext>
              </a:extLst>
            </p:cNvPr>
            <p:cNvSpPr>
              <a:spLocks noChangeShapeType="1"/>
            </p:cNvSpPr>
            <p:nvPr/>
          </p:nvSpPr>
          <p:spPr bwMode="auto">
            <a:xfrm flipH="1">
              <a:off x="-265" y="1248"/>
              <a:ext cx="44" cy="0"/>
            </a:xfrm>
            <a:prstGeom prst="line">
              <a:avLst/>
            </a:prstGeom>
            <a:grpFill/>
            <a:ln w="12700" cap="flat">
              <a:solidFill>
                <a:srgbClr val="FFFFFF"/>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latin typeface="Segoe UI"/>
                <a:ea typeface="+mn-ea"/>
                <a:cs typeface="+mn-cs"/>
              </a:endParaRPr>
            </a:p>
          </p:txBody>
        </p:sp>
        <p:sp>
          <p:nvSpPr>
            <p:cNvPr id="32" name="Line 23">
              <a:extLst>
                <a:ext uri="{FF2B5EF4-FFF2-40B4-BE49-F238E27FC236}">
                  <a16:creationId xmlns:a16="http://schemas.microsoft.com/office/drawing/2014/main" id="{1EC63082-7612-4F1B-9F0C-808A6D5013CD}"/>
                </a:ext>
              </a:extLst>
            </p:cNvPr>
            <p:cNvSpPr>
              <a:spLocks noChangeShapeType="1"/>
            </p:cNvSpPr>
            <p:nvPr/>
          </p:nvSpPr>
          <p:spPr bwMode="auto">
            <a:xfrm>
              <a:off x="-358" y="1195"/>
              <a:ext cx="19" cy="37"/>
            </a:xfrm>
            <a:prstGeom prst="line">
              <a:avLst/>
            </a:prstGeom>
            <a:grpFill/>
            <a:ln w="12700" cap="flat">
              <a:solidFill>
                <a:srgbClr val="FFFFFF"/>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latin typeface="Segoe UI"/>
                <a:ea typeface="+mn-ea"/>
                <a:cs typeface="+mn-cs"/>
              </a:endParaRPr>
            </a:p>
          </p:txBody>
        </p:sp>
        <p:sp>
          <p:nvSpPr>
            <p:cNvPr id="33" name="Freeform 24">
              <a:extLst>
                <a:ext uri="{FF2B5EF4-FFF2-40B4-BE49-F238E27FC236}">
                  <a16:creationId xmlns:a16="http://schemas.microsoft.com/office/drawing/2014/main" id="{464AA8D1-1AF9-4591-938E-89D223B9F3B5}"/>
                </a:ext>
              </a:extLst>
            </p:cNvPr>
            <p:cNvSpPr>
              <a:spLocks/>
            </p:cNvSpPr>
            <p:nvPr/>
          </p:nvSpPr>
          <p:spPr bwMode="auto">
            <a:xfrm>
              <a:off x="-320" y="1191"/>
              <a:ext cx="19" cy="41"/>
            </a:xfrm>
            <a:custGeom>
              <a:avLst/>
              <a:gdLst>
                <a:gd name="T0" fmla="*/ 0 w 19"/>
                <a:gd name="T1" fmla="*/ 0 h 41"/>
                <a:gd name="T2" fmla="*/ 19 w 19"/>
                <a:gd name="T3" fmla="*/ 22 h 41"/>
                <a:gd name="T4" fmla="*/ 0 w 19"/>
                <a:gd name="T5" fmla="*/ 41 h 41"/>
              </a:gdLst>
              <a:ahLst/>
              <a:cxnLst>
                <a:cxn ang="0">
                  <a:pos x="T0" y="T1"/>
                </a:cxn>
                <a:cxn ang="0">
                  <a:pos x="T2" y="T3"/>
                </a:cxn>
                <a:cxn ang="0">
                  <a:pos x="T4" y="T5"/>
                </a:cxn>
              </a:cxnLst>
              <a:rect l="0" t="0" r="r" b="b"/>
              <a:pathLst>
                <a:path w="19" h="41">
                  <a:moveTo>
                    <a:pt x="0" y="0"/>
                  </a:moveTo>
                  <a:lnTo>
                    <a:pt x="19" y="22"/>
                  </a:lnTo>
                  <a:lnTo>
                    <a:pt x="0" y="41"/>
                  </a:lnTo>
                </a:path>
              </a:pathLst>
            </a:custGeom>
            <a:grpFill/>
            <a:ln w="12700" cap="flat">
              <a:solidFill>
                <a:srgbClr val="FFFFFF"/>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latin typeface="Segoe UI"/>
                <a:ea typeface="+mn-ea"/>
                <a:cs typeface="+mn-cs"/>
              </a:endParaRPr>
            </a:p>
          </p:txBody>
        </p:sp>
      </p:grpSp>
      <p:sp>
        <p:nvSpPr>
          <p:cNvPr id="34" name="Rectangle 33">
            <a:extLst>
              <a:ext uri="{FF2B5EF4-FFF2-40B4-BE49-F238E27FC236}">
                <a16:creationId xmlns:a16="http://schemas.microsoft.com/office/drawing/2014/main" id="{0127706A-1EC2-4186-B62E-5E6A93FC9289}"/>
              </a:ext>
            </a:extLst>
          </p:cNvPr>
          <p:cNvSpPr/>
          <p:nvPr/>
        </p:nvSpPr>
        <p:spPr bwMode="auto">
          <a:xfrm>
            <a:off x="1448197" y="1739773"/>
            <a:ext cx="6272534" cy="64633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lvl="0"/>
            <a:r>
              <a:rPr lang="en-US" dirty="0">
                <a:solidFill>
                  <a:schemeClr val="tx1">
                    <a:lumMod val="75000"/>
                  </a:schemeClr>
                </a:solidFill>
                <a:latin typeface="Segoe UI Semilight" panose="020B0402040204020203" pitchFamily="34" charset="0"/>
                <a:cs typeface="Segoe UI Semilight" panose="020B0402040204020203" pitchFamily="34" charset="0"/>
                <a:hlinkClick r:id="rId3"/>
              </a:rPr>
              <a:t>Already using Azure? try Azure Databricks now</a:t>
            </a:r>
            <a:r>
              <a:rPr lang="en-US" dirty="0">
                <a:solidFill>
                  <a:schemeClr val="tx1">
                    <a:lumMod val="75000"/>
                  </a:schemeClr>
                </a:solidFill>
                <a:latin typeface="Segoe UI Semilight" panose="020B0402040204020203" pitchFamily="34" charset="0"/>
                <a:cs typeface="Segoe UI Semilight" panose="020B0402040204020203" pitchFamily="34" charset="0"/>
              </a:rPr>
              <a:t> or </a:t>
            </a:r>
          </a:p>
          <a:p>
            <a:pPr lvl="0"/>
            <a:r>
              <a:rPr lang="en-US" dirty="0">
                <a:solidFill>
                  <a:schemeClr val="tx1">
                    <a:lumMod val="75000"/>
                  </a:schemeClr>
                </a:solidFill>
                <a:latin typeface="Segoe UI Semilight" panose="020B0402040204020203" pitchFamily="34" charset="0"/>
                <a:cs typeface="Segoe UI Semilight" panose="020B0402040204020203" pitchFamily="34" charset="0"/>
              </a:rPr>
              <a:t>create a </a:t>
            </a:r>
            <a:r>
              <a:rPr lang="en-US" dirty="0">
                <a:solidFill>
                  <a:schemeClr val="tx1">
                    <a:lumMod val="75000"/>
                  </a:schemeClr>
                </a:solidFill>
                <a:latin typeface="Segoe UI Semilight" panose="020B0402040204020203" pitchFamily="34" charset="0"/>
                <a:cs typeface="Segoe UI Semilight" panose="020B0402040204020203" pitchFamily="34" charset="0"/>
                <a:hlinkClick r:id="rId4"/>
              </a:rPr>
              <a:t>free Azure account to start using Azure Databricks</a:t>
            </a:r>
            <a:r>
              <a:rPr lang="en-US" dirty="0">
                <a:solidFill>
                  <a:schemeClr val="tx1">
                    <a:lumMod val="75000"/>
                  </a:schemeClr>
                </a:solidFill>
                <a:latin typeface="Segoe UI Semilight" panose="020B0402040204020203" pitchFamily="34" charset="0"/>
                <a:cs typeface="Segoe UI Semilight" panose="020B0402040204020203" pitchFamily="34" charset="0"/>
              </a:rPr>
              <a:t> </a:t>
            </a:r>
          </a:p>
        </p:txBody>
      </p:sp>
      <p:sp>
        <p:nvSpPr>
          <p:cNvPr id="40" name="Oval 39">
            <a:extLst>
              <a:ext uri="{FF2B5EF4-FFF2-40B4-BE49-F238E27FC236}">
                <a16:creationId xmlns:a16="http://schemas.microsoft.com/office/drawing/2014/main" id="{872B1018-230D-441D-AFF8-50CE4C2855AD}"/>
              </a:ext>
            </a:extLst>
          </p:cNvPr>
          <p:cNvSpPr/>
          <p:nvPr/>
        </p:nvSpPr>
        <p:spPr bwMode="auto">
          <a:xfrm>
            <a:off x="346452" y="1652071"/>
            <a:ext cx="891382" cy="891382"/>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41" name="Group 40">
            <a:extLst>
              <a:ext uri="{FF2B5EF4-FFF2-40B4-BE49-F238E27FC236}">
                <a16:creationId xmlns:a16="http://schemas.microsoft.com/office/drawing/2014/main" id="{A4868B80-1DE1-445E-93C4-7744463E7848}"/>
              </a:ext>
            </a:extLst>
          </p:cNvPr>
          <p:cNvGrpSpPr/>
          <p:nvPr/>
        </p:nvGrpSpPr>
        <p:grpSpPr>
          <a:xfrm>
            <a:off x="667684" y="1912523"/>
            <a:ext cx="248918" cy="370478"/>
            <a:chOff x="6068771" y="1750336"/>
            <a:chExt cx="1818300" cy="2706296"/>
          </a:xfrm>
          <a:noFill/>
        </p:grpSpPr>
        <p:sp>
          <p:nvSpPr>
            <p:cNvPr id="42" name="Freeform 5">
              <a:extLst>
                <a:ext uri="{FF2B5EF4-FFF2-40B4-BE49-F238E27FC236}">
                  <a16:creationId xmlns:a16="http://schemas.microsoft.com/office/drawing/2014/main" id="{F2709E52-6129-4CF5-97BD-CD43D0C83C85}"/>
                </a:ext>
              </a:extLst>
            </p:cNvPr>
            <p:cNvSpPr>
              <a:spLocks/>
            </p:cNvSpPr>
            <p:nvPr/>
          </p:nvSpPr>
          <p:spPr bwMode="auto">
            <a:xfrm>
              <a:off x="6068771" y="1750336"/>
              <a:ext cx="1818300" cy="2706296"/>
            </a:xfrm>
            <a:custGeom>
              <a:avLst/>
              <a:gdLst>
                <a:gd name="T0" fmla="*/ 120 w 127"/>
                <a:gd name="T1" fmla="*/ 33 h 190"/>
                <a:gd name="T2" fmla="*/ 75 w 127"/>
                <a:gd name="T3" fmla="*/ 0 h 190"/>
                <a:gd name="T4" fmla="*/ 64 w 127"/>
                <a:gd name="T5" fmla="*/ 0 h 190"/>
                <a:gd name="T6" fmla="*/ 64 w 127"/>
                <a:gd name="T7" fmla="*/ 0 h 190"/>
                <a:gd name="T8" fmla="*/ 57 w 127"/>
                <a:gd name="T9" fmla="*/ 0 h 190"/>
                <a:gd name="T10" fmla="*/ 53 w 127"/>
                <a:gd name="T11" fmla="*/ 0 h 190"/>
                <a:gd name="T12" fmla="*/ 8 w 127"/>
                <a:gd name="T13" fmla="*/ 33 h 190"/>
                <a:gd name="T14" fmla="*/ 3 w 127"/>
                <a:gd name="T15" fmla="*/ 132 h 190"/>
                <a:gd name="T16" fmla="*/ 64 w 127"/>
                <a:gd name="T17" fmla="*/ 190 h 190"/>
                <a:gd name="T18" fmla="*/ 64 w 127"/>
                <a:gd name="T19" fmla="*/ 190 h 190"/>
                <a:gd name="T20" fmla="*/ 64 w 127"/>
                <a:gd name="T21" fmla="*/ 190 h 190"/>
                <a:gd name="T22" fmla="*/ 125 w 127"/>
                <a:gd name="T23" fmla="*/ 132 h 190"/>
                <a:gd name="T24" fmla="*/ 120 w 127"/>
                <a:gd name="T25" fmla="*/ 33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7" h="190">
                  <a:moveTo>
                    <a:pt x="120" y="33"/>
                  </a:moveTo>
                  <a:cubicBezTo>
                    <a:pt x="114" y="9"/>
                    <a:pt x="101" y="0"/>
                    <a:pt x="75" y="0"/>
                  </a:cubicBezTo>
                  <a:cubicBezTo>
                    <a:pt x="64" y="0"/>
                    <a:pt x="64" y="0"/>
                    <a:pt x="64" y="0"/>
                  </a:cubicBezTo>
                  <a:cubicBezTo>
                    <a:pt x="64" y="0"/>
                    <a:pt x="64" y="0"/>
                    <a:pt x="64" y="0"/>
                  </a:cubicBezTo>
                  <a:cubicBezTo>
                    <a:pt x="57" y="0"/>
                    <a:pt x="57" y="0"/>
                    <a:pt x="57" y="0"/>
                  </a:cubicBezTo>
                  <a:cubicBezTo>
                    <a:pt x="53" y="0"/>
                    <a:pt x="53" y="0"/>
                    <a:pt x="53" y="0"/>
                  </a:cubicBezTo>
                  <a:cubicBezTo>
                    <a:pt x="27" y="0"/>
                    <a:pt x="14" y="9"/>
                    <a:pt x="8" y="33"/>
                  </a:cubicBezTo>
                  <a:cubicBezTo>
                    <a:pt x="3" y="52"/>
                    <a:pt x="0" y="86"/>
                    <a:pt x="3" y="132"/>
                  </a:cubicBezTo>
                  <a:cubicBezTo>
                    <a:pt x="5" y="174"/>
                    <a:pt x="33" y="190"/>
                    <a:pt x="64" y="190"/>
                  </a:cubicBezTo>
                  <a:cubicBezTo>
                    <a:pt x="64" y="190"/>
                    <a:pt x="64" y="190"/>
                    <a:pt x="64" y="190"/>
                  </a:cubicBezTo>
                  <a:cubicBezTo>
                    <a:pt x="64" y="190"/>
                    <a:pt x="64" y="190"/>
                    <a:pt x="64" y="190"/>
                  </a:cubicBezTo>
                  <a:cubicBezTo>
                    <a:pt x="94" y="190"/>
                    <a:pt x="123" y="174"/>
                    <a:pt x="125" y="132"/>
                  </a:cubicBezTo>
                  <a:cubicBezTo>
                    <a:pt x="127" y="86"/>
                    <a:pt x="124" y="52"/>
                    <a:pt x="120" y="33"/>
                  </a:cubicBezTo>
                  <a:close/>
                </a:path>
              </a:pathLst>
            </a:custGeom>
            <a:grpFill/>
            <a:ln w="12700">
              <a:solidFill>
                <a:srgbClr val="FFFFFF"/>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cxnSp>
          <p:nvCxnSpPr>
            <p:cNvPr id="43" name="Straight Connector 42">
              <a:extLst>
                <a:ext uri="{FF2B5EF4-FFF2-40B4-BE49-F238E27FC236}">
                  <a16:creationId xmlns:a16="http://schemas.microsoft.com/office/drawing/2014/main" id="{5DD582E8-FB67-4678-8A37-51B17850972E}"/>
                </a:ext>
              </a:extLst>
            </p:cNvPr>
            <p:cNvCxnSpPr>
              <a:cxnSpLocks/>
            </p:cNvCxnSpPr>
            <p:nvPr/>
          </p:nvCxnSpPr>
          <p:spPr>
            <a:xfrm>
              <a:off x="6977921" y="1750336"/>
              <a:ext cx="0" cy="1454634"/>
            </a:xfrm>
            <a:prstGeom prst="line">
              <a:avLst/>
            </a:prstGeom>
            <a:grpFill/>
            <a:ln w="12700" cap="flat" cmpd="sng" algn="ctr">
              <a:solidFill>
                <a:srgbClr val="FFFFFF"/>
              </a:solidFill>
              <a:prstDash val="solid"/>
            </a:ln>
            <a:effectLst/>
          </p:spPr>
        </p:cxnSp>
        <p:sp>
          <p:nvSpPr>
            <p:cNvPr id="44" name="Freeform 6">
              <a:extLst>
                <a:ext uri="{FF2B5EF4-FFF2-40B4-BE49-F238E27FC236}">
                  <a16:creationId xmlns:a16="http://schemas.microsoft.com/office/drawing/2014/main" id="{00FD2810-A7DD-45D5-AC3D-C1844BC24C20}"/>
                </a:ext>
              </a:extLst>
            </p:cNvPr>
            <p:cNvSpPr>
              <a:spLocks/>
            </p:cNvSpPr>
            <p:nvPr/>
          </p:nvSpPr>
          <p:spPr bwMode="auto">
            <a:xfrm>
              <a:off x="6884892" y="2105537"/>
              <a:ext cx="186059" cy="668117"/>
            </a:xfrm>
            <a:custGeom>
              <a:avLst/>
              <a:gdLst>
                <a:gd name="T0" fmla="*/ 13 w 13"/>
                <a:gd name="T1" fmla="*/ 40 h 47"/>
                <a:gd name="T2" fmla="*/ 7 w 13"/>
                <a:gd name="T3" fmla="*/ 47 h 47"/>
                <a:gd name="T4" fmla="*/ 7 w 13"/>
                <a:gd name="T5" fmla="*/ 47 h 47"/>
                <a:gd name="T6" fmla="*/ 0 w 13"/>
                <a:gd name="T7" fmla="*/ 40 h 47"/>
                <a:gd name="T8" fmla="*/ 0 w 13"/>
                <a:gd name="T9" fmla="*/ 7 h 47"/>
                <a:gd name="T10" fmla="*/ 7 w 13"/>
                <a:gd name="T11" fmla="*/ 0 h 47"/>
                <a:gd name="T12" fmla="*/ 7 w 13"/>
                <a:gd name="T13" fmla="*/ 0 h 47"/>
                <a:gd name="T14" fmla="*/ 13 w 13"/>
                <a:gd name="T15" fmla="*/ 7 h 47"/>
                <a:gd name="T16" fmla="*/ 13 w 13"/>
                <a:gd name="T17" fmla="*/ 4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47">
                  <a:moveTo>
                    <a:pt x="13" y="40"/>
                  </a:moveTo>
                  <a:cubicBezTo>
                    <a:pt x="13" y="44"/>
                    <a:pt x="10" y="47"/>
                    <a:pt x="7" y="47"/>
                  </a:cubicBezTo>
                  <a:cubicBezTo>
                    <a:pt x="7" y="47"/>
                    <a:pt x="7" y="47"/>
                    <a:pt x="7" y="47"/>
                  </a:cubicBezTo>
                  <a:cubicBezTo>
                    <a:pt x="3" y="47"/>
                    <a:pt x="0" y="44"/>
                    <a:pt x="0" y="40"/>
                  </a:cubicBezTo>
                  <a:cubicBezTo>
                    <a:pt x="0" y="7"/>
                    <a:pt x="0" y="7"/>
                    <a:pt x="0" y="7"/>
                  </a:cubicBezTo>
                  <a:cubicBezTo>
                    <a:pt x="0" y="3"/>
                    <a:pt x="3" y="0"/>
                    <a:pt x="7" y="0"/>
                  </a:cubicBezTo>
                  <a:cubicBezTo>
                    <a:pt x="7" y="0"/>
                    <a:pt x="7" y="0"/>
                    <a:pt x="7" y="0"/>
                  </a:cubicBezTo>
                  <a:cubicBezTo>
                    <a:pt x="10" y="0"/>
                    <a:pt x="13" y="3"/>
                    <a:pt x="13" y="7"/>
                  </a:cubicBezTo>
                  <a:lnTo>
                    <a:pt x="13" y="40"/>
                  </a:lnTo>
                  <a:close/>
                </a:path>
              </a:pathLst>
            </a:custGeom>
            <a:grpFill/>
            <a:ln w="12700">
              <a:solidFill>
                <a:srgbClr val="FFFFFF"/>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45" name="Rectangle 44">
            <a:extLst>
              <a:ext uri="{FF2B5EF4-FFF2-40B4-BE49-F238E27FC236}">
                <a16:creationId xmlns:a16="http://schemas.microsoft.com/office/drawing/2014/main" id="{B0087CCF-D6AB-4C5C-B3A6-50455A4C6216}"/>
              </a:ext>
            </a:extLst>
          </p:cNvPr>
          <p:cNvSpPr/>
          <p:nvPr/>
        </p:nvSpPr>
        <p:spPr bwMode="auto">
          <a:xfrm>
            <a:off x="1448197" y="4533841"/>
            <a:ext cx="6623487" cy="8771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0" marR="0" lvl="0" indent="0" algn="l" defTabSz="914400" rtl="0" eaLnBrk="1" fontAlgn="auto" latinLnBrk="0" hangingPunct="1">
              <a:lnSpc>
                <a:spcPct val="100000"/>
              </a:lnSpc>
              <a:spcBef>
                <a:spcPts val="1800"/>
              </a:spcBef>
              <a:spcAft>
                <a:spcPts val="0"/>
              </a:spcAft>
              <a:buClrTx/>
              <a:buSzTx/>
              <a:buFontTx/>
              <a:buNone/>
              <a:tabLst/>
              <a:defRPr/>
            </a:pPr>
            <a:r>
              <a:rPr kumimoji="0" lang="en-US" sz="1800" b="1"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Learn more</a:t>
            </a:r>
            <a:r>
              <a:rPr kumimoji="0" lang="en-US" sz="1800" b="1" i="0" u="none" strike="noStrike" kern="1200" cap="none" spc="0" normalizeH="0" baseline="0" noProof="0" dirty="0">
                <a:ln>
                  <a:noFill/>
                </a:ln>
                <a:solidFill>
                  <a:srgbClr val="505050"/>
                </a:solidFill>
                <a:effectLst/>
                <a:uLnTx/>
                <a:uFillTx/>
                <a:latin typeface="Segoe UI Semilight" panose="020B0402040204020203" pitchFamily="34" charset="0"/>
                <a:ea typeface="+mn-ea"/>
                <a:cs typeface="Segoe UI Semilight" panose="020B0402040204020203" pitchFamily="34" charset="0"/>
              </a:rPr>
              <a:t> </a:t>
            </a:r>
            <a:r>
              <a:rPr kumimoji="0" lang="en-US" sz="1800" b="0" i="0" u="none" strike="noStrike" kern="1200" cap="none" spc="0" normalizeH="0" baseline="0" noProof="0" dirty="0">
                <a:ln>
                  <a:noFill/>
                </a:ln>
                <a:solidFill>
                  <a:srgbClr val="505050"/>
                </a:solidFill>
                <a:effectLst/>
                <a:uLnTx/>
                <a:uFillTx/>
                <a:latin typeface="Segoe UI Semilight" panose="020B0402040204020203" pitchFamily="34" charset="0"/>
                <a:ea typeface="+mn-ea"/>
                <a:cs typeface="Segoe UI Semilight" panose="020B0402040204020203" pitchFamily="34" charset="0"/>
              </a:rPr>
              <a:t>about Azure Databricks </a:t>
            </a:r>
            <a:r>
              <a:rPr kumimoji="0" lang="en-US" sz="1800" b="0" i="0" u="none" strike="noStrike" kern="1200" cap="none" spc="0" normalizeH="0" baseline="0" noProof="0" dirty="0">
                <a:ln>
                  <a:noFill/>
                </a:ln>
                <a:solidFill>
                  <a:srgbClr val="505050"/>
                </a:solidFill>
                <a:effectLst/>
                <a:uLnTx/>
                <a:uFillTx/>
                <a:latin typeface="Segoe UI Semilight" panose="020B0402040204020203" pitchFamily="34" charset="0"/>
                <a:ea typeface="+mn-ea"/>
                <a:cs typeface="Segoe UI Semilight" panose="020B0402040204020203" pitchFamily="34" charset="0"/>
                <a:hlinkClick r:id="rId5"/>
              </a:rPr>
              <a:t>www.azure.com/databricks</a:t>
            </a:r>
            <a:endParaRPr kumimoji="0" lang="en-US" sz="1800" b="0" i="0" u="none" strike="noStrike" kern="1200" cap="none" spc="0" normalizeH="0" baseline="0" noProof="0" dirty="0">
              <a:ln>
                <a:noFill/>
              </a:ln>
              <a:solidFill>
                <a:srgbClr val="505050"/>
              </a:solidFill>
              <a:effectLst/>
              <a:uLnTx/>
              <a:uFillTx/>
              <a:latin typeface="Segoe UI Semilight" panose="020B0402040204020203" pitchFamily="34" charset="0"/>
              <a:ea typeface="+mn-ea"/>
              <a:cs typeface="Segoe UI Semilight" panose="020B0402040204020203" pitchFamily="34" charset="0"/>
            </a:endParaRPr>
          </a:p>
          <a:p>
            <a:pPr marL="0" marR="0" lvl="0" indent="0" algn="l" defTabSz="914400" rtl="0" eaLnBrk="1" fontAlgn="auto" latinLnBrk="0" hangingPunct="1">
              <a:lnSpc>
                <a:spcPct val="100000"/>
              </a:lnSpc>
              <a:spcBef>
                <a:spcPts val="1800"/>
              </a:spcBef>
              <a:spcAft>
                <a:spcPts val="0"/>
              </a:spcAft>
              <a:buClrTx/>
              <a:buSzTx/>
              <a:buFontTx/>
              <a:buNone/>
              <a:tabLst/>
              <a:defRPr/>
            </a:pPr>
            <a:endParaRPr lang="en-US" dirty="0">
              <a:solidFill>
                <a:srgbClr val="505050"/>
              </a:solidFill>
              <a:latin typeface="Segoe UI Semilight" panose="020B0402040204020203" pitchFamily="34" charset="0"/>
              <a:cs typeface="Segoe UI Semilight" panose="020B0402040204020203" pitchFamily="34" charset="0"/>
            </a:endParaRPr>
          </a:p>
        </p:txBody>
      </p:sp>
      <p:sp>
        <p:nvSpPr>
          <p:cNvPr id="2" name="Title 1">
            <a:extLst>
              <a:ext uri="{FF2B5EF4-FFF2-40B4-BE49-F238E27FC236}">
                <a16:creationId xmlns:a16="http://schemas.microsoft.com/office/drawing/2014/main" id="{A25E233B-6643-4576-9557-EF7B1100B9AC}"/>
              </a:ext>
            </a:extLst>
          </p:cNvPr>
          <p:cNvSpPr>
            <a:spLocks noGrp="1"/>
          </p:cNvSpPr>
          <p:nvPr>
            <p:ph type="title"/>
          </p:nvPr>
        </p:nvSpPr>
        <p:spPr/>
        <p:txBody>
          <a:bodyPr/>
          <a:lstStyle/>
          <a:p>
            <a:r>
              <a:rPr lang="en-US" dirty="0"/>
              <a:t>How to get started</a:t>
            </a:r>
          </a:p>
        </p:txBody>
      </p:sp>
      <p:pic>
        <p:nvPicPr>
          <p:cNvPr id="35" name="Picture 34">
            <a:extLst>
              <a:ext uri="{FF2B5EF4-FFF2-40B4-BE49-F238E27FC236}">
                <a16:creationId xmlns:a16="http://schemas.microsoft.com/office/drawing/2014/main" id="{8437FDCD-D2D5-4DD3-8603-8D431C92F0CB}"/>
              </a:ext>
            </a:extLst>
          </p:cNvPr>
          <p:cNvPicPr>
            <a:picLocks noChangeAspect="1"/>
          </p:cNvPicPr>
          <p:nvPr/>
        </p:nvPicPr>
        <p:blipFill rotWithShape="1">
          <a:blip r:embed="rId6">
            <a:extLst>
              <a:ext uri="{28A0092B-C50C-407E-A947-70E740481C1C}">
                <a14:useLocalDpi xmlns:a14="http://schemas.microsoft.com/office/drawing/2010/main" val="0"/>
              </a:ext>
            </a:extLst>
          </a:blip>
          <a:srcRect l="50259" t="22867" r="19129"/>
          <a:stretch/>
        </p:blipFill>
        <p:spPr>
          <a:xfrm>
            <a:off x="8107758" y="0"/>
            <a:ext cx="4083420" cy="6858000"/>
          </a:xfrm>
          <a:prstGeom prst="rect">
            <a:avLst/>
          </a:prstGeom>
        </p:spPr>
      </p:pic>
    </p:spTree>
    <p:extLst>
      <p:ext uri="{BB962C8B-B14F-4D97-AF65-F5344CB8AC3E}">
        <p14:creationId xmlns:p14="http://schemas.microsoft.com/office/powerpoint/2010/main" val="395216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4599F8-DA26-4DA2-BD3B-D3D820834660}"/>
              </a:ext>
            </a:extLst>
          </p:cNvPr>
          <p:cNvSpPr>
            <a:spLocks noGrp="1"/>
          </p:cNvSpPr>
          <p:nvPr>
            <p:ph type="title"/>
          </p:nvPr>
        </p:nvSpPr>
        <p:spPr>
          <a:xfrm>
            <a:off x="224416" y="3185486"/>
            <a:ext cx="9859116" cy="1108608"/>
          </a:xfrm>
        </p:spPr>
        <p:txBody>
          <a:bodyPr/>
          <a:lstStyle/>
          <a:p>
            <a:r>
              <a:rPr lang="en-US" dirty="0"/>
              <a:t>Appendix</a:t>
            </a:r>
          </a:p>
        </p:txBody>
      </p:sp>
    </p:spTree>
    <p:extLst>
      <p:ext uri="{BB962C8B-B14F-4D97-AF65-F5344CB8AC3E}">
        <p14:creationId xmlns:p14="http://schemas.microsoft.com/office/powerpoint/2010/main" val="250718968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8863F-73FB-4FD6-B5CE-CC8FBE27259D}"/>
              </a:ext>
            </a:extLst>
          </p:cNvPr>
          <p:cNvSpPr>
            <a:spLocks noGrp="1"/>
          </p:cNvSpPr>
          <p:nvPr>
            <p:ph type="title"/>
          </p:nvPr>
        </p:nvSpPr>
        <p:spPr/>
        <p:txBody>
          <a:bodyPr/>
          <a:lstStyle/>
          <a:p>
            <a:r>
              <a:rPr lang="en-US" dirty="0"/>
              <a:t>Azure Databricks – service home page</a:t>
            </a:r>
          </a:p>
        </p:txBody>
      </p:sp>
      <p:pic>
        <p:nvPicPr>
          <p:cNvPr id="5" name="Picture 4">
            <a:extLst>
              <a:ext uri="{FF2B5EF4-FFF2-40B4-BE49-F238E27FC236}">
                <a16:creationId xmlns:a16="http://schemas.microsoft.com/office/drawing/2014/main" id="{46C06E9C-4E98-4698-B38B-1649DE4840BF}"/>
              </a:ext>
            </a:extLst>
          </p:cNvPr>
          <p:cNvPicPr>
            <a:picLocks noChangeAspect="1"/>
          </p:cNvPicPr>
          <p:nvPr/>
        </p:nvPicPr>
        <p:blipFill>
          <a:blip r:embed="rId3"/>
          <a:stretch>
            <a:fillRect/>
          </a:stretch>
        </p:blipFill>
        <p:spPr>
          <a:xfrm>
            <a:off x="838200" y="1215311"/>
            <a:ext cx="10515600" cy="5473048"/>
          </a:xfrm>
          <a:prstGeom prst="rect">
            <a:avLst/>
          </a:prstGeom>
          <a:effectLst/>
        </p:spPr>
      </p:pic>
    </p:spTree>
    <p:extLst>
      <p:ext uri="{BB962C8B-B14F-4D97-AF65-F5344CB8AC3E}">
        <p14:creationId xmlns:p14="http://schemas.microsoft.com/office/powerpoint/2010/main" val="2064055864"/>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8E23A2-685D-4119-A786-C41E0BBA2C9B}"/>
              </a:ext>
            </a:extLst>
          </p:cNvPr>
          <p:cNvSpPr>
            <a:spLocks noGrp="1"/>
          </p:cNvSpPr>
          <p:nvPr>
            <p:ph type="title"/>
          </p:nvPr>
        </p:nvSpPr>
        <p:spPr/>
        <p:txBody>
          <a:bodyPr/>
          <a:lstStyle/>
          <a:p>
            <a:r>
              <a:rPr lang="en-US" dirty="0"/>
              <a:t>Azure Databricks – creating a workspace</a:t>
            </a:r>
          </a:p>
        </p:txBody>
      </p:sp>
      <p:pic>
        <p:nvPicPr>
          <p:cNvPr id="5" name="Picture 4">
            <a:extLst>
              <a:ext uri="{FF2B5EF4-FFF2-40B4-BE49-F238E27FC236}">
                <a16:creationId xmlns:a16="http://schemas.microsoft.com/office/drawing/2014/main" id="{FD39E47D-C6EE-4A2A-BA2B-F1A70F7B5E62}"/>
              </a:ext>
            </a:extLst>
          </p:cNvPr>
          <p:cNvPicPr>
            <a:picLocks noChangeAspect="1"/>
          </p:cNvPicPr>
          <p:nvPr/>
        </p:nvPicPr>
        <p:blipFill>
          <a:blip r:embed="rId3"/>
          <a:stretch>
            <a:fillRect/>
          </a:stretch>
        </p:blipFill>
        <p:spPr>
          <a:xfrm>
            <a:off x="838200" y="1215311"/>
            <a:ext cx="10515600" cy="5470306"/>
          </a:xfrm>
          <a:prstGeom prst="rect">
            <a:avLst/>
          </a:prstGeom>
          <a:effectLst/>
        </p:spPr>
      </p:pic>
    </p:spTree>
    <p:extLst>
      <p:ext uri="{BB962C8B-B14F-4D97-AF65-F5344CB8AC3E}">
        <p14:creationId xmlns:p14="http://schemas.microsoft.com/office/powerpoint/2010/main" val="2297836393"/>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sp>
        <p:nvSpPr>
          <p:cNvPr id="3" name="Title 2">
            <a:extLst>
              <a:ext uri="{FF2B5EF4-FFF2-40B4-BE49-F238E27FC236}">
                <a16:creationId xmlns:a16="http://schemas.microsoft.com/office/drawing/2014/main" id="{8A18545C-D5E2-4CA7-AE90-F52DE09D9EF1}"/>
              </a:ext>
            </a:extLst>
          </p:cNvPr>
          <p:cNvSpPr>
            <a:spLocks noGrp="1"/>
          </p:cNvSpPr>
          <p:nvPr>
            <p:ph type="title"/>
          </p:nvPr>
        </p:nvSpPr>
        <p:spPr/>
        <p:txBody>
          <a:bodyPr/>
          <a:lstStyle/>
          <a:p>
            <a:r>
              <a:rPr lang="en-US" dirty="0"/>
              <a:t>Azure Databricks – workspace deployment</a:t>
            </a:r>
          </a:p>
        </p:txBody>
      </p:sp>
      <p:pic>
        <p:nvPicPr>
          <p:cNvPr id="4" name="Picture 3">
            <a:extLst>
              <a:ext uri="{FF2B5EF4-FFF2-40B4-BE49-F238E27FC236}">
                <a16:creationId xmlns:a16="http://schemas.microsoft.com/office/drawing/2014/main" id="{FE793B4D-60C3-464C-8F49-91008F416F1F}"/>
              </a:ext>
            </a:extLst>
          </p:cNvPr>
          <p:cNvPicPr>
            <a:picLocks noChangeAspect="1"/>
          </p:cNvPicPr>
          <p:nvPr/>
        </p:nvPicPr>
        <p:blipFill>
          <a:blip r:embed="rId3"/>
          <a:stretch>
            <a:fillRect/>
          </a:stretch>
        </p:blipFill>
        <p:spPr>
          <a:xfrm>
            <a:off x="850274" y="1215311"/>
            <a:ext cx="10515600" cy="5451212"/>
          </a:xfrm>
          <a:prstGeom prst="rect">
            <a:avLst/>
          </a:prstGeom>
          <a:effectLst/>
        </p:spPr>
      </p:pic>
    </p:spTree>
    <p:extLst>
      <p:ext uri="{BB962C8B-B14F-4D97-AF65-F5344CB8AC3E}">
        <p14:creationId xmlns:p14="http://schemas.microsoft.com/office/powerpoint/2010/main" val="3963567997"/>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4599F8-DA26-4DA2-BD3B-D3D820834660}"/>
              </a:ext>
            </a:extLst>
          </p:cNvPr>
          <p:cNvSpPr>
            <a:spLocks noGrp="1"/>
          </p:cNvSpPr>
          <p:nvPr>
            <p:ph type="title"/>
          </p:nvPr>
        </p:nvSpPr>
        <p:spPr>
          <a:xfrm>
            <a:off x="269240" y="2962719"/>
            <a:ext cx="11653523" cy="932563"/>
          </a:xfrm>
        </p:spPr>
        <p:txBody>
          <a:bodyPr/>
          <a:lstStyle/>
          <a:p>
            <a:r>
              <a:rPr lang="en-US" dirty="0"/>
              <a:t>Big Data &amp; Advanced Analytics in Azure</a:t>
            </a:r>
          </a:p>
        </p:txBody>
      </p:sp>
    </p:spTree>
    <p:extLst>
      <p:ext uri="{BB962C8B-B14F-4D97-AF65-F5344CB8AC3E}">
        <p14:creationId xmlns:p14="http://schemas.microsoft.com/office/powerpoint/2010/main" val="1013493650"/>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D874D7-9D8F-48CB-9DE7-9D5ECC4016E1}"/>
              </a:ext>
            </a:extLst>
          </p:cNvPr>
          <p:cNvSpPr>
            <a:spLocks noGrp="1"/>
          </p:cNvSpPr>
          <p:nvPr>
            <p:ph type="title"/>
          </p:nvPr>
        </p:nvSpPr>
        <p:spPr/>
        <p:txBody>
          <a:bodyPr/>
          <a:lstStyle/>
          <a:p>
            <a:r>
              <a:rPr lang="en-US" dirty="0"/>
              <a:t>Azure Databricks – launching the workspace</a:t>
            </a:r>
          </a:p>
        </p:txBody>
      </p:sp>
      <p:pic>
        <p:nvPicPr>
          <p:cNvPr id="5" name="Picture 4">
            <a:extLst>
              <a:ext uri="{FF2B5EF4-FFF2-40B4-BE49-F238E27FC236}">
                <a16:creationId xmlns:a16="http://schemas.microsoft.com/office/drawing/2014/main" id="{E46996F0-7372-4C29-B437-F77D716E4D8F}"/>
              </a:ext>
            </a:extLst>
          </p:cNvPr>
          <p:cNvPicPr>
            <a:picLocks noChangeAspect="1"/>
          </p:cNvPicPr>
          <p:nvPr/>
        </p:nvPicPr>
        <p:blipFill>
          <a:blip r:embed="rId3"/>
          <a:stretch>
            <a:fillRect/>
          </a:stretch>
        </p:blipFill>
        <p:spPr>
          <a:xfrm>
            <a:off x="838200" y="1215311"/>
            <a:ext cx="10515600" cy="5456595"/>
          </a:xfrm>
          <a:prstGeom prst="rect">
            <a:avLst/>
          </a:prstGeom>
          <a:effectLst/>
        </p:spPr>
      </p:pic>
    </p:spTree>
    <p:extLst>
      <p:ext uri="{BB962C8B-B14F-4D97-AF65-F5344CB8AC3E}">
        <p14:creationId xmlns:p14="http://schemas.microsoft.com/office/powerpoint/2010/main" val="234739782"/>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 name="Title 2">
            <a:extLst>
              <a:ext uri="{FF2B5EF4-FFF2-40B4-BE49-F238E27FC236}">
                <a16:creationId xmlns:a16="http://schemas.microsoft.com/office/drawing/2014/main" id="{72853FBB-C276-4633-9A50-36F3F8087D51}"/>
              </a:ext>
            </a:extLst>
          </p:cNvPr>
          <p:cNvSpPr>
            <a:spLocks noGrp="1"/>
          </p:cNvSpPr>
          <p:nvPr>
            <p:ph type="title"/>
          </p:nvPr>
        </p:nvSpPr>
        <p:spPr/>
        <p:txBody>
          <a:bodyPr/>
          <a:lstStyle/>
          <a:p>
            <a:r>
              <a:rPr lang="en-US" dirty="0"/>
              <a:t>Azure Databricks – workspace home page</a:t>
            </a:r>
          </a:p>
        </p:txBody>
      </p:sp>
      <p:pic>
        <p:nvPicPr>
          <p:cNvPr id="5" name="Picture 4">
            <a:extLst>
              <a:ext uri="{FF2B5EF4-FFF2-40B4-BE49-F238E27FC236}">
                <a16:creationId xmlns:a16="http://schemas.microsoft.com/office/drawing/2014/main" id="{5A4B2389-D5BB-4706-82FA-B335DB414581}"/>
              </a:ext>
            </a:extLst>
          </p:cNvPr>
          <p:cNvPicPr>
            <a:picLocks noChangeAspect="1"/>
          </p:cNvPicPr>
          <p:nvPr/>
        </p:nvPicPr>
        <p:blipFill>
          <a:blip r:embed="rId3"/>
          <a:stretch>
            <a:fillRect/>
          </a:stretch>
        </p:blipFill>
        <p:spPr>
          <a:xfrm>
            <a:off x="838200" y="1215311"/>
            <a:ext cx="10515600" cy="5462080"/>
          </a:xfrm>
          <a:prstGeom prst="rect">
            <a:avLst/>
          </a:prstGeom>
          <a:effectLst/>
        </p:spPr>
      </p:pic>
    </p:spTree>
    <p:extLst>
      <p:ext uri="{BB962C8B-B14F-4D97-AF65-F5344CB8AC3E}">
        <p14:creationId xmlns:p14="http://schemas.microsoft.com/office/powerpoint/2010/main" val="1828755235"/>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 name="Rectangle 206">
            <a:extLst>
              <a:ext uri="{FF2B5EF4-FFF2-40B4-BE49-F238E27FC236}">
                <a16:creationId xmlns:a16="http://schemas.microsoft.com/office/drawing/2014/main" id="{F6B680C1-1FAC-47B6-BD48-F1675E8601F4}"/>
              </a:ext>
            </a:extLst>
          </p:cNvPr>
          <p:cNvSpPr/>
          <p:nvPr/>
        </p:nvSpPr>
        <p:spPr bwMode="auto">
          <a:xfrm>
            <a:off x="6061325" y="3500770"/>
            <a:ext cx="816328" cy="191846"/>
          </a:xfrm>
          <a:prstGeom prst="rect">
            <a:avLst/>
          </a:prstGeom>
          <a:solidFill>
            <a:schemeClr val="tx2">
              <a:lumMod val="10000"/>
              <a:lumOff val="9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7" name="Rectangle 86">
            <a:extLst>
              <a:ext uri="{FF2B5EF4-FFF2-40B4-BE49-F238E27FC236}">
                <a16:creationId xmlns:a16="http://schemas.microsoft.com/office/drawing/2014/main" id="{D899DF09-083F-4378-92F0-AF3C5EEF3B1D}"/>
              </a:ext>
            </a:extLst>
          </p:cNvPr>
          <p:cNvSpPr/>
          <p:nvPr/>
        </p:nvSpPr>
        <p:spPr bwMode="auto">
          <a:xfrm>
            <a:off x="1421107" y="1562236"/>
            <a:ext cx="8175437" cy="4263966"/>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0" name="Rectangle 209"/>
          <p:cNvSpPr/>
          <p:nvPr/>
        </p:nvSpPr>
        <p:spPr bwMode="auto">
          <a:xfrm>
            <a:off x="7843472" y="1764981"/>
            <a:ext cx="1432897" cy="307777"/>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t" anchorCtr="0">
            <a:spAutoFit/>
          </a:bodyPr>
          <a:lstStyle/>
          <a:p>
            <a:pPr marL="0" marR="0" lvl="0" indent="0" algn="ctr" defTabSz="710593" rtl="0"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Model &amp; Serve</a:t>
            </a:r>
          </a:p>
        </p:txBody>
      </p:sp>
      <p:sp>
        <p:nvSpPr>
          <p:cNvPr id="211" name="Rectangle 210"/>
          <p:cNvSpPr/>
          <p:nvPr/>
        </p:nvSpPr>
        <p:spPr bwMode="auto">
          <a:xfrm>
            <a:off x="5836449" y="1764981"/>
            <a:ext cx="1377453" cy="307777"/>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t" anchorCtr="0">
            <a:spAutoFit/>
          </a:bodyPr>
          <a:lstStyle/>
          <a:p>
            <a:pPr marL="0" marR="0" lvl="0" indent="0" algn="ctr" defTabSz="710593" rtl="0"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Prep &amp; Train</a:t>
            </a:r>
          </a:p>
        </p:txBody>
      </p:sp>
      <p:sp>
        <p:nvSpPr>
          <p:cNvPr id="247" name="Rectangle 246"/>
          <p:cNvSpPr/>
          <p:nvPr/>
        </p:nvSpPr>
        <p:spPr>
          <a:xfrm>
            <a:off x="6018701" y="3471650"/>
            <a:ext cx="1381617" cy="577081"/>
          </a:xfrm>
          <a:prstGeom prst="rect">
            <a:avLst/>
          </a:prstGeom>
        </p:spPr>
        <p:txBody>
          <a:bodyPr wrap="square">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lang="en-US" sz="105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Databricks</a:t>
            </a:r>
          </a:p>
          <a:p>
            <a:pPr marL="0" marR="0" lvl="0" indent="0" algn="l" defTabSz="914192" rtl="0" eaLnBrk="1" fontAlgn="auto" latinLnBrk="0" hangingPunct="1">
              <a:lnSpc>
                <a:spcPct val="100000"/>
              </a:lnSpc>
              <a:spcBef>
                <a:spcPts val="0"/>
              </a:spcBef>
              <a:spcAft>
                <a:spcPts val="0"/>
              </a:spcAft>
              <a:buClrTx/>
              <a:buSzTx/>
              <a:buFontTx/>
              <a:buNone/>
              <a:tabLst/>
              <a:defRPr/>
            </a:pPr>
            <a:r>
              <a:rPr lang="en-US" sz="105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HDInsight</a:t>
            </a:r>
          </a:p>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Data Lake Analytics</a:t>
            </a:r>
          </a:p>
        </p:txBody>
      </p:sp>
      <p:grpSp>
        <p:nvGrpSpPr>
          <p:cNvPr id="146" name="Group 145">
            <a:extLst>
              <a:ext uri="{FF2B5EF4-FFF2-40B4-BE49-F238E27FC236}">
                <a16:creationId xmlns:a16="http://schemas.microsoft.com/office/drawing/2014/main" id="{FD4F785E-13EE-401F-B737-01B931C8EA1B}"/>
              </a:ext>
            </a:extLst>
          </p:cNvPr>
          <p:cNvGrpSpPr/>
          <p:nvPr/>
        </p:nvGrpSpPr>
        <p:grpSpPr>
          <a:xfrm>
            <a:off x="1865833" y="2162815"/>
            <a:ext cx="7490307" cy="485042"/>
            <a:chOff x="7610409" y="2970243"/>
            <a:chExt cx="2834774" cy="181750"/>
          </a:xfrm>
        </p:grpSpPr>
        <p:sp>
          <p:nvSpPr>
            <p:cNvPr id="159" name="Cylinder 828">
              <a:extLst>
                <a:ext uri="{FF2B5EF4-FFF2-40B4-BE49-F238E27FC236}">
                  <a16:creationId xmlns:a16="http://schemas.microsoft.com/office/drawing/2014/main" id="{E385AFD8-155B-4B8D-A7D8-09EF70937F72}"/>
                </a:ext>
              </a:extLst>
            </p:cNvPr>
            <p:cNvSpPr/>
            <p:nvPr/>
          </p:nvSpPr>
          <p:spPr bwMode="auto">
            <a:xfrm rot="5400000">
              <a:off x="7563247" y="3017405"/>
              <a:ext cx="181748" cy="87424"/>
            </a:xfrm>
            <a:prstGeom prst="can">
              <a:avLst>
                <a:gd name="adj" fmla="val 50000"/>
              </a:avLst>
            </a:prstGeom>
            <a:solidFill>
              <a:schemeClr val="bg1"/>
            </a:solidFill>
            <a:ln w="12700">
              <a:solidFill>
                <a:srgbClr val="505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78D7"/>
                </a:solidFill>
                <a:effectLst/>
                <a:uLnTx/>
                <a:uFillTx/>
                <a:latin typeface="Segoe UI Light"/>
                <a:ea typeface="Segoe UI" pitchFamily="34" charset="0"/>
                <a:cs typeface="Segoe UI" pitchFamily="34" charset="0"/>
              </a:endParaRPr>
            </a:p>
          </p:txBody>
        </p:sp>
        <p:sp>
          <p:nvSpPr>
            <p:cNvPr id="160" name="Cylinder 828">
              <a:extLst>
                <a:ext uri="{FF2B5EF4-FFF2-40B4-BE49-F238E27FC236}">
                  <a16:creationId xmlns:a16="http://schemas.microsoft.com/office/drawing/2014/main" id="{78458FC6-2F78-4E6C-A659-7463EE1E81E4}"/>
                </a:ext>
              </a:extLst>
            </p:cNvPr>
            <p:cNvSpPr/>
            <p:nvPr/>
          </p:nvSpPr>
          <p:spPr bwMode="auto">
            <a:xfrm rot="5400000">
              <a:off x="8960965" y="1688423"/>
              <a:ext cx="155640" cy="2746360"/>
            </a:xfrm>
            <a:prstGeom prst="can">
              <a:avLst>
                <a:gd name="adj" fmla="val 17907"/>
              </a:avLst>
            </a:prstGeom>
            <a:solidFill>
              <a:schemeClr val="bg1"/>
            </a:solidFill>
            <a:ln w="12700">
              <a:solidFill>
                <a:srgbClr val="505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78D7"/>
                </a:solidFill>
                <a:effectLst/>
                <a:uLnTx/>
                <a:uFillTx/>
                <a:latin typeface="Segoe UI Light"/>
                <a:ea typeface="Segoe UI" pitchFamily="34" charset="0"/>
                <a:cs typeface="Segoe UI" pitchFamily="34" charset="0"/>
              </a:endParaRPr>
            </a:p>
          </p:txBody>
        </p:sp>
        <p:sp>
          <p:nvSpPr>
            <p:cNvPr id="166" name="Cylinder 828">
              <a:extLst>
                <a:ext uri="{FF2B5EF4-FFF2-40B4-BE49-F238E27FC236}">
                  <a16:creationId xmlns:a16="http://schemas.microsoft.com/office/drawing/2014/main" id="{C06923E3-0412-414A-992E-6EBE19F7BB92}"/>
                </a:ext>
              </a:extLst>
            </p:cNvPr>
            <p:cNvSpPr/>
            <p:nvPr/>
          </p:nvSpPr>
          <p:spPr bwMode="auto">
            <a:xfrm rot="5400000">
              <a:off x="10310597" y="3017407"/>
              <a:ext cx="181748" cy="87424"/>
            </a:xfrm>
            <a:prstGeom prst="can">
              <a:avLst>
                <a:gd name="adj" fmla="val 50000"/>
              </a:avLst>
            </a:prstGeom>
            <a:solidFill>
              <a:schemeClr val="bg1"/>
            </a:solidFill>
            <a:ln w="12700">
              <a:solidFill>
                <a:srgbClr val="505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78D7"/>
                </a:solidFill>
                <a:effectLst/>
                <a:uLnTx/>
                <a:uFillTx/>
                <a:latin typeface="Segoe UI Light"/>
                <a:ea typeface="Segoe UI" pitchFamily="34" charset="0"/>
                <a:cs typeface="Segoe UI" pitchFamily="34" charset="0"/>
              </a:endParaRPr>
            </a:p>
          </p:txBody>
        </p:sp>
      </p:grpSp>
      <p:sp>
        <p:nvSpPr>
          <p:cNvPr id="258" name="TextBox 257"/>
          <p:cNvSpPr txBox="1"/>
          <p:nvPr/>
        </p:nvSpPr>
        <p:spPr>
          <a:xfrm>
            <a:off x="467317" y="3715619"/>
            <a:ext cx="773288" cy="415498"/>
          </a:xfrm>
          <a:prstGeom prst="rect">
            <a:avLst/>
          </a:prstGeom>
          <a:noFill/>
        </p:spPr>
        <p:txBody>
          <a:bodyPr wrap="square" lIns="91440" tIns="45720" rIns="91440" bIns="45720" rtlCol="0">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Custom</a:t>
            </a:r>
            <a:b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b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apps</a:t>
            </a:r>
          </a:p>
        </p:txBody>
      </p:sp>
      <p:sp>
        <p:nvSpPr>
          <p:cNvPr id="260" name="TextBox 259"/>
          <p:cNvSpPr txBox="1"/>
          <p:nvPr/>
        </p:nvSpPr>
        <p:spPr>
          <a:xfrm>
            <a:off x="467317" y="4989482"/>
            <a:ext cx="967418" cy="415498"/>
          </a:xfrm>
          <a:prstGeom prst="rect">
            <a:avLst/>
          </a:prstGeom>
          <a:noFill/>
        </p:spPr>
        <p:txBody>
          <a:bodyPr wrap="square" lIns="91440" tIns="45720" rIns="91440" bIns="45720" rtlCol="0">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Sensors </a:t>
            </a:r>
            <a:b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b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and devices</a:t>
            </a:r>
          </a:p>
        </p:txBody>
      </p:sp>
      <p:sp>
        <p:nvSpPr>
          <p:cNvPr id="266" name="Rectangle 265"/>
          <p:cNvSpPr/>
          <p:nvPr/>
        </p:nvSpPr>
        <p:spPr bwMode="auto">
          <a:xfrm>
            <a:off x="3792268" y="1764981"/>
            <a:ext cx="1392554" cy="307777"/>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t" anchorCtr="0">
            <a:spAutoFit/>
          </a:bodyPr>
          <a:lstStyle/>
          <a:p>
            <a:pPr marL="0" marR="0" lvl="0" indent="0" algn="ctr" defTabSz="522599" rtl="0"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Store</a:t>
            </a:r>
          </a:p>
        </p:txBody>
      </p:sp>
      <p:sp>
        <p:nvSpPr>
          <p:cNvPr id="285" name="Rectangle 284"/>
          <p:cNvSpPr/>
          <p:nvPr/>
        </p:nvSpPr>
        <p:spPr>
          <a:xfrm>
            <a:off x="4238450" y="3543606"/>
            <a:ext cx="860592" cy="415498"/>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Blobs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Data Lake</a:t>
            </a:r>
          </a:p>
        </p:txBody>
      </p:sp>
      <p:sp>
        <p:nvSpPr>
          <p:cNvPr id="293" name="Rectangle 292"/>
          <p:cNvSpPr/>
          <p:nvPr/>
        </p:nvSpPr>
        <p:spPr bwMode="auto">
          <a:xfrm>
            <a:off x="1836751" y="1764981"/>
            <a:ext cx="1384695" cy="307777"/>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t" anchorCtr="0">
            <a:spAutoFit/>
          </a:bodyPr>
          <a:lstStyle/>
          <a:p>
            <a:pPr marL="0" marR="0" lvl="0" indent="0" algn="ctr" defTabSz="710593" rtl="0"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Ingest</a:t>
            </a:r>
          </a:p>
        </p:txBody>
      </p:sp>
      <p:sp>
        <p:nvSpPr>
          <p:cNvPr id="296" name="Rectangle 295"/>
          <p:cNvSpPr/>
          <p:nvPr/>
        </p:nvSpPr>
        <p:spPr>
          <a:xfrm>
            <a:off x="2377344" y="2212984"/>
            <a:ext cx="2858648" cy="392415"/>
          </a:xfrm>
          <a:prstGeom prst="rect">
            <a:avLst/>
          </a:prstGeom>
        </p:spPr>
        <p:txBody>
          <a:bodyPr wrap="square">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Data Factory</a:t>
            </a:r>
          </a:p>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(Data movement, pipelines &amp; orchestration)</a:t>
            </a:r>
          </a:p>
        </p:txBody>
      </p:sp>
      <p:sp>
        <p:nvSpPr>
          <p:cNvPr id="232" name="Rectangle 231"/>
          <p:cNvSpPr/>
          <p:nvPr/>
        </p:nvSpPr>
        <p:spPr>
          <a:xfrm>
            <a:off x="6022885" y="4600136"/>
            <a:ext cx="983964" cy="415498"/>
          </a:xfrm>
          <a:prstGeom prst="rect">
            <a:avLst/>
          </a:prstGeom>
        </p:spPr>
        <p:txBody>
          <a:bodyPr wrap="square">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Machine Learning </a:t>
            </a:r>
          </a:p>
        </p:txBody>
      </p:sp>
      <p:sp>
        <p:nvSpPr>
          <p:cNvPr id="291" name="Rectangle 290"/>
          <p:cNvSpPr/>
          <p:nvPr/>
        </p:nvSpPr>
        <p:spPr>
          <a:xfrm>
            <a:off x="8223812" y="2930112"/>
            <a:ext cx="891207" cy="253916"/>
          </a:xfrm>
          <a:prstGeom prst="rect">
            <a:avLst/>
          </a:prstGeom>
        </p:spPr>
        <p:txBody>
          <a:bodyPr wrap="square">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Cosmos DB</a:t>
            </a:r>
          </a:p>
        </p:txBody>
      </p:sp>
      <p:sp>
        <p:nvSpPr>
          <p:cNvPr id="288" name="Rectangle 287"/>
          <p:cNvSpPr/>
          <p:nvPr/>
        </p:nvSpPr>
        <p:spPr>
          <a:xfrm>
            <a:off x="8223812" y="4241928"/>
            <a:ext cx="981625" cy="400110"/>
          </a:xfrm>
          <a:prstGeom prst="rect">
            <a:avLst/>
          </a:prstGeom>
        </p:spPr>
        <p:txBody>
          <a:bodyPr wrap="square">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SQL Data Warehouse</a:t>
            </a:r>
          </a:p>
        </p:txBody>
      </p:sp>
      <p:sp>
        <p:nvSpPr>
          <p:cNvPr id="320" name="Rectangle 319"/>
          <p:cNvSpPr/>
          <p:nvPr/>
        </p:nvSpPr>
        <p:spPr>
          <a:xfrm>
            <a:off x="8223813" y="5009301"/>
            <a:ext cx="1212890" cy="246221"/>
          </a:xfrm>
          <a:prstGeom prst="rect">
            <a:avLst/>
          </a:prstGeom>
        </p:spPr>
        <p:txBody>
          <a:bodyPr wrap="square">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Analysis Services</a:t>
            </a:r>
          </a:p>
        </p:txBody>
      </p:sp>
      <p:cxnSp>
        <p:nvCxnSpPr>
          <p:cNvPr id="99" name="Straight Arrow Connector 98">
            <a:extLst>
              <a:ext uri="{FF2B5EF4-FFF2-40B4-BE49-F238E27FC236}">
                <a16:creationId xmlns:a16="http://schemas.microsoft.com/office/drawing/2014/main" id="{3DA45D05-3D3C-489C-B3FB-784A8CEE1315}"/>
              </a:ext>
            </a:extLst>
          </p:cNvPr>
          <p:cNvCxnSpPr>
            <a:cxnSpLocks/>
          </p:cNvCxnSpPr>
          <p:nvPr/>
        </p:nvCxnSpPr>
        <p:spPr>
          <a:xfrm>
            <a:off x="5024799" y="3742796"/>
            <a:ext cx="632259" cy="0"/>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E013178E-3A1F-4BAA-933F-D0A7D111DCB2}"/>
              </a:ext>
            </a:extLst>
          </p:cNvPr>
          <p:cNvCxnSpPr>
            <a:cxnSpLocks/>
          </p:cNvCxnSpPr>
          <p:nvPr/>
        </p:nvCxnSpPr>
        <p:spPr>
          <a:xfrm>
            <a:off x="9205437" y="3071949"/>
            <a:ext cx="738005" cy="0"/>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A4E24056-F253-428D-AE21-91B82ED3BE5F}"/>
              </a:ext>
            </a:extLst>
          </p:cNvPr>
          <p:cNvCxnSpPr>
            <a:cxnSpLocks/>
          </p:cNvCxnSpPr>
          <p:nvPr/>
        </p:nvCxnSpPr>
        <p:spPr>
          <a:xfrm>
            <a:off x="8559920" y="4705208"/>
            <a:ext cx="0" cy="303023"/>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A39E508F-DB6A-4235-BEBE-08E3BBA79DB4}"/>
              </a:ext>
            </a:extLst>
          </p:cNvPr>
          <p:cNvCxnSpPr>
            <a:cxnSpLocks/>
          </p:cNvCxnSpPr>
          <p:nvPr/>
        </p:nvCxnSpPr>
        <p:spPr>
          <a:xfrm>
            <a:off x="9387696" y="5129556"/>
            <a:ext cx="555746" cy="0"/>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9" name="Straight Arrow Connector 108">
            <a:extLst>
              <a:ext uri="{FF2B5EF4-FFF2-40B4-BE49-F238E27FC236}">
                <a16:creationId xmlns:a16="http://schemas.microsoft.com/office/drawing/2014/main" id="{B1CBE449-AAD4-4EAA-A353-FB4F462B1CE8}"/>
              </a:ext>
            </a:extLst>
          </p:cNvPr>
          <p:cNvCxnSpPr>
            <a:cxnSpLocks/>
          </p:cNvCxnSpPr>
          <p:nvPr/>
        </p:nvCxnSpPr>
        <p:spPr>
          <a:xfrm>
            <a:off x="6877652" y="3742796"/>
            <a:ext cx="965820" cy="0"/>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id="{39925AA2-C05D-4BCA-A21C-F20BF3DA8DF2}"/>
              </a:ext>
            </a:extLst>
          </p:cNvPr>
          <p:cNvGrpSpPr/>
          <p:nvPr/>
        </p:nvGrpSpPr>
        <p:grpSpPr>
          <a:xfrm>
            <a:off x="557273" y="4508312"/>
            <a:ext cx="528421" cy="404916"/>
            <a:chOff x="356915" y="4558566"/>
            <a:chExt cx="528421" cy="404916"/>
          </a:xfrm>
        </p:grpSpPr>
        <p:sp>
          <p:nvSpPr>
            <p:cNvPr id="128" name="Line 5">
              <a:extLst>
                <a:ext uri="{FF2B5EF4-FFF2-40B4-BE49-F238E27FC236}">
                  <a16:creationId xmlns:a16="http://schemas.microsoft.com/office/drawing/2014/main" id="{FE187F41-5AD2-4EF9-A467-9B8A656C9945}"/>
                </a:ext>
              </a:extLst>
            </p:cNvPr>
            <p:cNvSpPr>
              <a:spLocks noChangeShapeType="1"/>
            </p:cNvSpPr>
            <p:nvPr/>
          </p:nvSpPr>
          <p:spPr bwMode="auto">
            <a:xfrm>
              <a:off x="717724" y="4963482"/>
              <a:ext cx="106743" cy="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gradFill>
                  <a:gsLst>
                    <a:gs pos="0">
                      <a:srgbClr val="000000"/>
                    </a:gs>
                    <a:gs pos="100000">
                      <a:srgbClr val="000000"/>
                    </a:gs>
                  </a:gsLst>
                  <a:lin ang="5400000" scaled="1"/>
                </a:gradFill>
                <a:effectLst/>
                <a:uLnTx/>
                <a:uFillTx/>
                <a:latin typeface="Segoe UI"/>
                <a:ea typeface="+mn-ea"/>
                <a:cs typeface="+mn-cs"/>
              </a:endParaRPr>
            </a:p>
          </p:txBody>
        </p:sp>
        <p:grpSp>
          <p:nvGrpSpPr>
            <p:cNvPr id="21" name="Group 20">
              <a:extLst>
                <a:ext uri="{FF2B5EF4-FFF2-40B4-BE49-F238E27FC236}">
                  <a16:creationId xmlns:a16="http://schemas.microsoft.com/office/drawing/2014/main" id="{5057D5B9-03EE-46B5-AE73-3B35F381C832}"/>
                </a:ext>
              </a:extLst>
            </p:cNvPr>
            <p:cNvGrpSpPr/>
            <p:nvPr/>
          </p:nvGrpSpPr>
          <p:grpSpPr>
            <a:xfrm>
              <a:off x="397495" y="4784401"/>
              <a:ext cx="105861" cy="179081"/>
              <a:chOff x="397495" y="4784401"/>
              <a:chExt cx="105861" cy="179081"/>
            </a:xfrm>
          </p:grpSpPr>
          <p:sp>
            <p:nvSpPr>
              <p:cNvPr id="129" name="Freeform 6">
                <a:extLst>
                  <a:ext uri="{FF2B5EF4-FFF2-40B4-BE49-F238E27FC236}">
                    <a16:creationId xmlns:a16="http://schemas.microsoft.com/office/drawing/2014/main" id="{9CFD8E92-7BB9-4546-99CF-0715887D7420}"/>
                  </a:ext>
                </a:extLst>
              </p:cNvPr>
              <p:cNvSpPr>
                <a:spLocks/>
              </p:cNvSpPr>
              <p:nvPr/>
            </p:nvSpPr>
            <p:spPr bwMode="auto">
              <a:xfrm>
                <a:off x="397495" y="4784401"/>
                <a:ext cx="105861" cy="179081"/>
              </a:xfrm>
              <a:custGeom>
                <a:avLst/>
                <a:gdLst>
                  <a:gd name="T0" fmla="*/ 65 w 68"/>
                  <a:gd name="T1" fmla="*/ 114 h 114"/>
                  <a:gd name="T2" fmla="*/ 4 w 68"/>
                  <a:gd name="T3" fmla="*/ 114 h 114"/>
                  <a:gd name="T4" fmla="*/ 0 w 68"/>
                  <a:gd name="T5" fmla="*/ 110 h 114"/>
                  <a:gd name="T6" fmla="*/ 0 w 68"/>
                  <a:gd name="T7" fmla="*/ 4 h 114"/>
                  <a:gd name="T8" fmla="*/ 4 w 68"/>
                  <a:gd name="T9" fmla="*/ 0 h 114"/>
                  <a:gd name="T10" fmla="*/ 65 w 68"/>
                  <a:gd name="T11" fmla="*/ 0 h 114"/>
                  <a:gd name="T12" fmla="*/ 68 w 68"/>
                  <a:gd name="T13" fmla="*/ 4 h 114"/>
                  <a:gd name="T14" fmla="*/ 68 w 68"/>
                  <a:gd name="T15" fmla="*/ 110 h 114"/>
                  <a:gd name="T16" fmla="*/ 65 w 68"/>
                  <a:gd name="T17" fmla="*/ 114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114">
                    <a:moveTo>
                      <a:pt x="65" y="114"/>
                    </a:moveTo>
                    <a:cubicBezTo>
                      <a:pt x="4" y="114"/>
                      <a:pt x="4" y="114"/>
                      <a:pt x="4" y="114"/>
                    </a:cubicBezTo>
                    <a:cubicBezTo>
                      <a:pt x="2" y="114"/>
                      <a:pt x="0" y="112"/>
                      <a:pt x="0" y="110"/>
                    </a:cubicBezTo>
                    <a:cubicBezTo>
                      <a:pt x="0" y="4"/>
                      <a:pt x="0" y="4"/>
                      <a:pt x="0" y="4"/>
                    </a:cubicBezTo>
                    <a:cubicBezTo>
                      <a:pt x="0" y="2"/>
                      <a:pt x="2" y="0"/>
                      <a:pt x="4" y="0"/>
                    </a:cubicBezTo>
                    <a:cubicBezTo>
                      <a:pt x="65" y="0"/>
                      <a:pt x="65" y="0"/>
                      <a:pt x="65" y="0"/>
                    </a:cubicBezTo>
                    <a:cubicBezTo>
                      <a:pt x="67" y="0"/>
                      <a:pt x="68" y="2"/>
                      <a:pt x="68" y="4"/>
                    </a:cubicBezTo>
                    <a:cubicBezTo>
                      <a:pt x="68" y="110"/>
                      <a:pt x="68" y="110"/>
                      <a:pt x="68" y="110"/>
                    </a:cubicBezTo>
                    <a:cubicBezTo>
                      <a:pt x="68" y="112"/>
                      <a:pt x="67" y="114"/>
                      <a:pt x="65" y="114"/>
                    </a:cubicBezTo>
                    <a:close/>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gradFill>
                    <a:gsLst>
                      <a:gs pos="0">
                        <a:srgbClr val="000000"/>
                      </a:gs>
                      <a:gs pos="100000">
                        <a:srgbClr val="000000"/>
                      </a:gs>
                    </a:gsLst>
                    <a:lin ang="5400000" scaled="1"/>
                  </a:gradFill>
                  <a:effectLst/>
                  <a:uLnTx/>
                  <a:uFillTx/>
                  <a:latin typeface="Segoe UI"/>
                  <a:ea typeface="+mn-ea"/>
                  <a:cs typeface="+mn-cs"/>
                </a:endParaRPr>
              </a:p>
            </p:txBody>
          </p:sp>
          <p:sp>
            <p:nvSpPr>
              <p:cNvPr id="134" name="Line 9">
                <a:extLst>
                  <a:ext uri="{FF2B5EF4-FFF2-40B4-BE49-F238E27FC236}">
                    <a16:creationId xmlns:a16="http://schemas.microsoft.com/office/drawing/2014/main" id="{D6913242-6E80-4FA6-8846-2DC834FE3C35}"/>
                  </a:ext>
                </a:extLst>
              </p:cNvPr>
              <p:cNvSpPr>
                <a:spLocks noChangeShapeType="1"/>
              </p:cNvSpPr>
              <p:nvPr/>
            </p:nvSpPr>
            <p:spPr bwMode="auto">
              <a:xfrm flipH="1">
                <a:off x="438957" y="4925548"/>
                <a:ext cx="24701" cy="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gradFill>
                    <a:gsLst>
                      <a:gs pos="0">
                        <a:srgbClr val="000000"/>
                      </a:gs>
                      <a:gs pos="100000">
                        <a:srgbClr val="000000"/>
                      </a:gs>
                    </a:gsLst>
                    <a:lin ang="5400000" scaled="1"/>
                  </a:gradFill>
                  <a:effectLst/>
                  <a:uLnTx/>
                  <a:uFillTx/>
                  <a:latin typeface="Segoe UI"/>
                  <a:ea typeface="+mn-ea"/>
                  <a:cs typeface="+mn-cs"/>
                </a:endParaRPr>
              </a:p>
            </p:txBody>
          </p:sp>
        </p:grpSp>
        <p:sp>
          <p:nvSpPr>
            <p:cNvPr id="135" name="Freeform 10">
              <a:extLst>
                <a:ext uri="{FF2B5EF4-FFF2-40B4-BE49-F238E27FC236}">
                  <a16:creationId xmlns:a16="http://schemas.microsoft.com/office/drawing/2014/main" id="{520CC27B-4A27-41DF-9E10-2637EEAA6FDF}"/>
                </a:ext>
              </a:extLst>
            </p:cNvPr>
            <p:cNvSpPr>
              <a:spLocks/>
            </p:cNvSpPr>
            <p:nvPr/>
          </p:nvSpPr>
          <p:spPr bwMode="auto">
            <a:xfrm>
              <a:off x="356915" y="4558566"/>
              <a:ext cx="528421" cy="326403"/>
            </a:xfrm>
            <a:custGeom>
              <a:avLst/>
              <a:gdLst>
                <a:gd name="T0" fmla="*/ 0 w 338"/>
                <a:gd name="T1" fmla="*/ 93 h 208"/>
                <a:gd name="T2" fmla="*/ 0 w 338"/>
                <a:gd name="T3" fmla="*/ 10 h 208"/>
                <a:gd name="T4" fmla="*/ 10 w 338"/>
                <a:gd name="T5" fmla="*/ 0 h 208"/>
                <a:gd name="T6" fmla="*/ 328 w 338"/>
                <a:gd name="T7" fmla="*/ 0 h 208"/>
                <a:gd name="T8" fmla="*/ 338 w 338"/>
                <a:gd name="T9" fmla="*/ 10 h 208"/>
                <a:gd name="T10" fmla="*/ 338 w 338"/>
                <a:gd name="T11" fmla="*/ 198 h 208"/>
                <a:gd name="T12" fmla="*/ 328 w 338"/>
                <a:gd name="T13" fmla="*/ 208 h 208"/>
                <a:gd name="T14" fmla="*/ 242 w 338"/>
                <a:gd name="T15" fmla="*/ 208 h 2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8" h="208">
                  <a:moveTo>
                    <a:pt x="0" y="93"/>
                  </a:moveTo>
                  <a:cubicBezTo>
                    <a:pt x="0" y="10"/>
                    <a:pt x="0" y="10"/>
                    <a:pt x="0" y="10"/>
                  </a:cubicBezTo>
                  <a:cubicBezTo>
                    <a:pt x="0" y="5"/>
                    <a:pt x="5" y="0"/>
                    <a:pt x="10" y="0"/>
                  </a:cubicBezTo>
                  <a:cubicBezTo>
                    <a:pt x="328" y="0"/>
                    <a:pt x="328" y="0"/>
                    <a:pt x="328" y="0"/>
                  </a:cubicBezTo>
                  <a:cubicBezTo>
                    <a:pt x="334" y="0"/>
                    <a:pt x="338" y="5"/>
                    <a:pt x="338" y="10"/>
                  </a:cubicBezTo>
                  <a:cubicBezTo>
                    <a:pt x="338" y="198"/>
                    <a:pt x="338" y="198"/>
                    <a:pt x="338" y="198"/>
                  </a:cubicBezTo>
                  <a:cubicBezTo>
                    <a:pt x="338" y="203"/>
                    <a:pt x="334" y="208"/>
                    <a:pt x="328" y="208"/>
                  </a:cubicBezTo>
                  <a:cubicBezTo>
                    <a:pt x="242" y="208"/>
                    <a:pt x="242" y="208"/>
                    <a:pt x="242" y="208"/>
                  </a:cubicBezTo>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gradFill>
                  <a:gsLst>
                    <a:gs pos="0">
                      <a:srgbClr val="000000"/>
                    </a:gs>
                    <a:gs pos="100000">
                      <a:srgbClr val="000000"/>
                    </a:gs>
                  </a:gsLst>
                  <a:lin ang="5400000" scaled="1"/>
                </a:gradFill>
                <a:effectLst/>
                <a:uLnTx/>
                <a:uFillTx/>
                <a:latin typeface="Segoe UI"/>
                <a:ea typeface="+mn-ea"/>
                <a:cs typeface="+mn-cs"/>
              </a:endParaRPr>
            </a:p>
          </p:txBody>
        </p:sp>
        <p:grpSp>
          <p:nvGrpSpPr>
            <p:cNvPr id="22" name="Group 21">
              <a:extLst>
                <a:ext uri="{FF2B5EF4-FFF2-40B4-BE49-F238E27FC236}">
                  <a16:creationId xmlns:a16="http://schemas.microsoft.com/office/drawing/2014/main" id="{886DF976-F8BF-471C-BBD4-A887E7A56A1A}"/>
                </a:ext>
              </a:extLst>
            </p:cNvPr>
            <p:cNvGrpSpPr/>
            <p:nvPr/>
          </p:nvGrpSpPr>
          <p:grpSpPr>
            <a:xfrm>
              <a:off x="356915" y="4685598"/>
              <a:ext cx="378452" cy="277884"/>
              <a:chOff x="356915" y="4685598"/>
              <a:chExt cx="378452" cy="277884"/>
            </a:xfrm>
          </p:grpSpPr>
          <p:sp>
            <p:nvSpPr>
              <p:cNvPr id="133" name="Freeform 7">
                <a:extLst>
                  <a:ext uri="{FF2B5EF4-FFF2-40B4-BE49-F238E27FC236}">
                    <a16:creationId xmlns:a16="http://schemas.microsoft.com/office/drawing/2014/main" id="{D10236BD-70B9-4B22-93D2-6BC7ADACF06C}"/>
                  </a:ext>
                </a:extLst>
              </p:cNvPr>
              <p:cNvSpPr>
                <a:spLocks/>
              </p:cNvSpPr>
              <p:nvPr/>
            </p:nvSpPr>
            <p:spPr bwMode="auto">
              <a:xfrm>
                <a:off x="356915" y="4685598"/>
                <a:ext cx="378452" cy="277884"/>
              </a:xfrm>
              <a:custGeom>
                <a:avLst/>
                <a:gdLst>
                  <a:gd name="T0" fmla="*/ 242 w 242"/>
                  <a:gd name="T1" fmla="*/ 165 h 177"/>
                  <a:gd name="T2" fmla="*/ 229 w 242"/>
                  <a:gd name="T3" fmla="*/ 177 h 177"/>
                  <a:gd name="T4" fmla="*/ 12 w 242"/>
                  <a:gd name="T5" fmla="*/ 177 h 177"/>
                  <a:gd name="T6" fmla="*/ 0 w 242"/>
                  <a:gd name="T7" fmla="*/ 165 h 177"/>
                  <a:gd name="T8" fmla="*/ 0 w 242"/>
                  <a:gd name="T9" fmla="*/ 12 h 177"/>
                  <a:gd name="T10" fmla="*/ 12 w 242"/>
                  <a:gd name="T11" fmla="*/ 0 h 177"/>
                  <a:gd name="T12" fmla="*/ 229 w 242"/>
                  <a:gd name="T13" fmla="*/ 0 h 177"/>
                  <a:gd name="T14" fmla="*/ 242 w 242"/>
                  <a:gd name="T15" fmla="*/ 12 h 177"/>
                  <a:gd name="T16" fmla="*/ 242 w 242"/>
                  <a:gd name="T17" fmla="*/ 165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2" h="177">
                    <a:moveTo>
                      <a:pt x="242" y="165"/>
                    </a:moveTo>
                    <a:cubicBezTo>
                      <a:pt x="242" y="172"/>
                      <a:pt x="236" y="177"/>
                      <a:pt x="229" y="177"/>
                    </a:cubicBezTo>
                    <a:cubicBezTo>
                      <a:pt x="12" y="177"/>
                      <a:pt x="12" y="177"/>
                      <a:pt x="12" y="177"/>
                    </a:cubicBezTo>
                    <a:cubicBezTo>
                      <a:pt x="6" y="177"/>
                      <a:pt x="0" y="172"/>
                      <a:pt x="0" y="165"/>
                    </a:cubicBezTo>
                    <a:cubicBezTo>
                      <a:pt x="0" y="12"/>
                      <a:pt x="0" y="12"/>
                      <a:pt x="0" y="12"/>
                    </a:cubicBezTo>
                    <a:cubicBezTo>
                      <a:pt x="0" y="5"/>
                      <a:pt x="6" y="0"/>
                      <a:pt x="12" y="0"/>
                    </a:cubicBezTo>
                    <a:cubicBezTo>
                      <a:pt x="229" y="0"/>
                      <a:pt x="229" y="0"/>
                      <a:pt x="229" y="0"/>
                    </a:cubicBezTo>
                    <a:cubicBezTo>
                      <a:pt x="236" y="0"/>
                      <a:pt x="242" y="5"/>
                      <a:pt x="242" y="12"/>
                    </a:cubicBezTo>
                    <a:lnTo>
                      <a:pt x="242" y="165"/>
                    </a:lnTo>
                    <a:close/>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gradFill>
                    <a:gsLst>
                      <a:gs pos="0">
                        <a:srgbClr val="000000"/>
                      </a:gs>
                      <a:gs pos="100000">
                        <a:srgbClr val="000000"/>
                      </a:gs>
                    </a:gsLst>
                    <a:lin ang="5400000" scaled="1"/>
                  </a:gradFill>
                  <a:effectLst/>
                  <a:uLnTx/>
                  <a:uFillTx/>
                  <a:latin typeface="Segoe UI"/>
                  <a:ea typeface="+mn-ea"/>
                  <a:cs typeface="+mn-cs"/>
                </a:endParaRPr>
              </a:p>
            </p:txBody>
          </p:sp>
          <p:sp>
            <p:nvSpPr>
              <p:cNvPr id="136" name="Line 9">
                <a:extLst>
                  <a:ext uri="{FF2B5EF4-FFF2-40B4-BE49-F238E27FC236}">
                    <a16:creationId xmlns:a16="http://schemas.microsoft.com/office/drawing/2014/main" id="{30745979-32A8-4669-99C8-46749D07BDD8}"/>
                  </a:ext>
                </a:extLst>
              </p:cNvPr>
              <p:cNvSpPr>
                <a:spLocks noChangeShapeType="1"/>
              </p:cNvSpPr>
              <p:nvPr/>
            </p:nvSpPr>
            <p:spPr bwMode="auto">
              <a:xfrm flipH="1">
                <a:off x="533790" y="4925548"/>
                <a:ext cx="24701" cy="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gradFill>
                    <a:gsLst>
                      <a:gs pos="0">
                        <a:srgbClr val="000000"/>
                      </a:gs>
                      <a:gs pos="100000">
                        <a:srgbClr val="000000"/>
                      </a:gs>
                    </a:gsLst>
                    <a:lin ang="5400000" scaled="1"/>
                  </a:gradFill>
                  <a:effectLst/>
                  <a:uLnTx/>
                  <a:uFillTx/>
                  <a:latin typeface="Segoe UI"/>
                  <a:ea typeface="+mn-ea"/>
                  <a:cs typeface="+mn-cs"/>
                </a:endParaRPr>
              </a:p>
            </p:txBody>
          </p:sp>
        </p:grpSp>
      </p:grpSp>
      <p:grpSp>
        <p:nvGrpSpPr>
          <p:cNvPr id="186" name="Group 185">
            <a:extLst>
              <a:ext uri="{FF2B5EF4-FFF2-40B4-BE49-F238E27FC236}">
                <a16:creationId xmlns:a16="http://schemas.microsoft.com/office/drawing/2014/main" id="{7A79524A-CDB1-416C-BC84-0830844D7619}"/>
              </a:ext>
            </a:extLst>
          </p:cNvPr>
          <p:cNvGrpSpPr/>
          <p:nvPr/>
        </p:nvGrpSpPr>
        <p:grpSpPr>
          <a:xfrm>
            <a:off x="557273" y="3281064"/>
            <a:ext cx="469737" cy="385154"/>
            <a:chOff x="1778647" y="1301093"/>
            <a:chExt cx="307813" cy="252387"/>
          </a:xfrm>
          <a:noFill/>
        </p:grpSpPr>
        <p:grpSp>
          <p:nvGrpSpPr>
            <p:cNvPr id="187" name="Group 186">
              <a:extLst>
                <a:ext uri="{FF2B5EF4-FFF2-40B4-BE49-F238E27FC236}">
                  <a16:creationId xmlns:a16="http://schemas.microsoft.com/office/drawing/2014/main" id="{68327355-F76B-4C67-97CA-7FD99C2F6579}"/>
                </a:ext>
              </a:extLst>
            </p:cNvPr>
            <p:cNvGrpSpPr/>
            <p:nvPr/>
          </p:nvGrpSpPr>
          <p:grpSpPr>
            <a:xfrm>
              <a:off x="1778647" y="1301093"/>
              <a:ext cx="307813" cy="252387"/>
              <a:chOff x="2107086" y="1452805"/>
              <a:chExt cx="307813" cy="252387"/>
            </a:xfrm>
            <a:grpFill/>
          </p:grpSpPr>
          <p:sp>
            <p:nvSpPr>
              <p:cNvPr id="190" name="Rectangle 189">
                <a:extLst>
                  <a:ext uri="{FF2B5EF4-FFF2-40B4-BE49-F238E27FC236}">
                    <a16:creationId xmlns:a16="http://schemas.microsoft.com/office/drawing/2014/main" id="{2CE6022C-915D-4DDA-BA96-C74A82DB6E2E}"/>
                  </a:ext>
                </a:extLst>
              </p:cNvPr>
              <p:cNvSpPr/>
              <p:nvPr/>
            </p:nvSpPr>
            <p:spPr bwMode="auto">
              <a:xfrm>
                <a:off x="2107086" y="1596776"/>
                <a:ext cx="108416" cy="108416"/>
              </a:xfrm>
              <a:prstGeom prst="rect">
                <a:avLst/>
              </a:prstGeom>
              <a:grpFill/>
              <a:ln w="12700" cap="flat">
                <a:solidFill>
                  <a:schemeClr val="tx1"/>
                </a:solidFill>
                <a:prstDash val="solid"/>
                <a:miter lim="800000"/>
                <a:headEnd/>
                <a:tailEnd/>
              </a:ln>
              <a:extLst/>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505050"/>
                  </a:solidFill>
                  <a:effectLst/>
                  <a:uLnTx/>
                  <a:uFillTx/>
                  <a:latin typeface="Segoe UI"/>
                  <a:ea typeface="+mn-ea"/>
                  <a:cs typeface="+mn-cs"/>
                </a:endParaRPr>
              </a:p>
            </p:txBody>
          </p:sp>
          <p:sp>
            <p:nvSpPr>
              <p:cNvPr id="191" name="Rectangle 190">
                <a:extLst>
                  <a:ext uri="{FF2B5EF4-FFF2-40B4-BE49-F238E27FC236}">
                    <a16:creationId xmlns:a16="http://schemas.microsoft.com/office/drawing/2014/main" id="{A25AA2D7-6EA3-4418-AE46-C81B7D117693}"/>
                  </a:ext>
                </a:extLst>
              </p:cNvPr>
              <p:cNvSpPr/>
              <p:nvPr/>
            </p:nvSpPr>
            <p:spPr bwMode="auto">
              <a:xfrm>
                <a:off x="2252041" y="1452805"/>
                <a:ext cx="162858" cy="162858"/>
              </a:xfrm>
              <a:prstGeom prst="rect">
                <a:avLst/>
              </a:prstGeom>
              <a:grpFill/>
              <a:ln w="12700" cap="flat">
                <a:solidFill>
                  <a:schemeClr val="tx1"/>
                </a:solidFill>
                <a:prstDash val="solid"/>
                <a:miter lim="800000"/>
                <a:headEnd/>
                <a:tailEnd/>
              </a:ln>
              <a:extLst/>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505050"/>
                  </a:solidFill>
                  <a:effectLst/>
                  <a:uLnTx/>
                  <a:uFillTx/>
                  <a:latin typeface="Segoe UI"/>
                  <a:ea typeface="+mn-ea"/>
                  <a:cs typeface="+mn-cs"/>
                </a:endParaRPr>
              </a:p>
            </p:txBody>
          </p:sp>
          <p:sp>
            <p:nvSpPr>
              <p:cNvPr id="192" name="Rectangle 191">
                <a:extLst>
                  <a:ext uri="{FF2B5EF4-FFF2-40B4-BE49-F238E27FC236}">
                    <a16:creationId xmlns:a16="http://schemas.microsoft.com/office/drawing/2014/main" id="{C7D5D51B-B481-400C-995F-D96F516188A1}"/>
                  </a:ext>
                </a:extLst>
              </p:cNvPr>
              <p:cNvSpPr/>
              <p:nvPr/>
            </p:nvSpPr>
            <p:spPr bwMode="auto">
              <a:xfrm>
                <a:off x="2107086" y="1453330"/>
                <a:ext cx="108416" cy="108416"/>
              </a:xfrm>
              <a:prstGeom prst="rect">
                <a:avLst/>
              </a:prstGeom>
              <a:grpFill/>
              <a:ln w="12700" cap="flat">
                <a:solidFill>
                  <a:schemeClr val="tx1"/>
                </a:solidFill>
                <a:prstDash val="solid"/>
                <a:miter lim="800000"/>
                <a:headEnd/>
                <a:tailEnd/>
              </a:ln>
              <a:extLst/>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505050"/>
                  </a:solidFill>
                  <a:effectLst/>
                  <a:uLnTx/>
                  <a:uFillTx/>
                  <a:latin typeface="Segoe UI"/>
                  <a:ea typeface="+mn-ea"/>
                  <a:cs typeface="+mn-cs"/>
                </a:endParaRPr>
              </a:p>
            </p:txBody>
          </p:sp>
          <p:sp>
            <p:nvSpPr>
              <p:cNvPr id="193" name="Rectangle 192">
                <a:extLst>
                  <a:ext uri="{FF2B5EF4-FFF2-40B4-BE49-F238E27FC236}">
                    <a16:creationId xmlns:a16="http://schemas.microsoft.com/office/drawing/2014/main" id="{14358BF0-FACD-44B0-BFB9-E392D7B20A5E}"/>
                  </a:ext>
                </a:extLst>
              </p:cNvPr>
              <p:cNvSpPr/>
              <p:nvPr/>
            </p:nvSpPr>
            <p:spPr bwMode="auto">
              <a:xfrm>
                <a:off x="2253489" y="1652588"/>
                <a:ext cx="159337" cy="51699"/>
              </a:xfrm>
              <a:prstGeom prst="rect">
                <a:avLst/>
              </a:prstGeom>
              <a:grpFill/>
              <a:ln w="12700" cap="flat">
                <a:solidFill>
                  <a:schemeClr val="tx1"/>
                </a:solidFill>
                <a:prstDash val="solid"/>
                <a:miter lim="800000"/>
                <a:headEnd/>
                <a:tailEnd/>
              </a:ln>
              <a:extLst/>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505050"/>
                  </a:solidFill>
                  <a:effectLst/>
                  <a:uLnTx/>
                  <a:uFillTx/>
                  <a:latin typeface="Segoe UI"/>
                  <a:ea typeface="+mn-ea"/>
                  <a:cs typeface="+mn-cs"/>
                </a:endParaRPr>
              </a:p>
            </p:txBody>
          </p:sp>
        </p:grpSp>
        <p:cxnSp>
          <p:nvCxnSpPr>
            <p:cNvPr id="188" name="Straight Connector 187">
              <a:extLst>
                <a:ext uri="{FF2B5EF4-FFF2-40B4-BE49-F238E27FC236}">
                  <a16:creationId xmlns:a16="http://schemas.microsoft.com/office/drawing/2014/main" id="{21A7CB8E-DD96-4C7B-92DD-CF7FF0C2C569}"/>
                </a:ext>
              </a:extLst>
            </p:cNvPr>
            <p:cNvCxnSpPr/>
            <p:nvPr/>
          </p:nvCxnSpPr>
          <p:spPr>
            <a:xfrm>
              <a:off x="1979319" y="1500876"/>
              <a:ext cx="0" cy="51699"/>
            </a:xfrm>
            <a:prstGeom prst="line">
              <a:avLst/>
            </a:prstGeom>
            <a:grpFill/>
            <a:ln w="12700" cap="flat">
              <a:solidFill>
                <a:schemeClr val="tx1"/>
              </a:solidFill>
              <a:prstDash val="solid"/>
              <a:miter lim="800000"/>
              <a:headEnd/>
              <a:tailEnd/>
            </a:ln>
            <a:extLst/>
          </p:spPr>
        </p:cxnSp>
        <p:cxnSp>
          <p:nvCxnSpPr>
            <p:cNvPr id="189" name="Straight Connector 188">
              <a:extLst>
                <a:ext uri="{FF2B5EF4-FFF2-40B4-BE49-F238E27FC236}">
                  <a16:creationId xmlns:a16="http://schemas.microsoft.com/office/drawing/2014/main" id="{9D3D50D1-623B-4B5D-86AA-7AC69EFEB8BA}"/>
                </a:ext>
              </a:extLst>
            </p:cNvPr>
            <p:cNvCxnSpPr/>
            <p:nvPr/>
          </p:nvCxnSpPr>
          <p:spPr>
            <a:xfrm>
              <a:off x="2031707" y="1500876"/>
              <a:ext cx="0" cy="51699"/>
            </a:xfrm>
            <a:prstGeom prst="line">
              <a:avLst/>
            </a:prstGeom>
            <a:grpFill/>
            <a:ln w="12700" cap="flat">
              <a:solidFill>
                <a:schemeClr val="tx1"/>
              </a:solidFill>
              <a:prstDash val="solid"/>
              <a:miter lim="800000"/>
              <a:headEnd/>
              <a:tailEnd/>
            </a:ln>
            <a:extLst/>
          </p:spPr>
        </p:cxnSp>
      </p:grpSp>
      <p:grpSp>
        <p:nvGrpSpPr>
          <p:cNvPr id="106" name="Group 105"/>
          <p:cNvGrpSpPr/>
          <p:nvPr/>
        </p:nvGrpSpPr>
        <p:grpSpPr>
          <a:xfrm rot="16200000">
            <a:off x="-275461" y="3620996"/>
            <a:ext cx="3901128" cy="172778"/>
            <a:chOff x="3142887" y="5221476"/>
            <a:chExt cx="781948" cy="172778"/>
          </a:xfrm>
        </p:grpSpPr>
        <p:sp>
          <p:nvSpPr>
            <p:cNvPr id="107" name="Freeform 106"/>
            <p:cNvSpPr/>
            <p:nvPr/>
          </p:nvSpPr>
          <p:spPr bwMode="auto">
            <a:xfrm rot="16200000">
              <a:off x="3490047" y="4959466"/>
              <a:ext cx="87628" cy="781948"/>
            </a:xfrm>
            <a:custGeom>
              <a:avLst/>
              <a:gdLst>
                <a:gd name="connsiteX0" fmla="*/ 5475 w 235444"/>
                <a:gd name="connsiteY0" fmla="*/ 0 h 3860192"/>
                <a:gd name="connsiteX1" fmla="*/ 235444 w 235444"/>
                <a:gd name="connsiteY1" fmla="*/ 0 h 3860192"/>
                <a:gd name="connsiteX2" fmla="*/ 235444 w 235444"/>
                <a:gd name="connsiteY2" fmla="*/ 3860192 h 3860192"/>
                <a:gd name="connsiteX3" fmla="*/ 0 w 235444"/>
                <a:gd name="connsiteY3" fmla="*/ 3860192 h 3860192"/>
              </a:gdLst>
              <a:ahLst/>
              <a:cxnLst>
                <a:cxn ang="0">
                  <a:pos x="connsiteX0" y="connsiteY0"/>
                </a:cxn>
                <a:cxn ang="0">
                  <a:pos x="connsiteX1" y="connsiteY1"/>
                </a:cxn>
                <a:cxn ang="0">
                  <a:pos x="connsiteX2" y="connsiteY2"/>
                </a:cxn>
                <a:cxn ang="0">
                  <a:pos x="connsiteX3" y="connsiteY3"/>
                </a:cxn>
              </a:cxnLst>
              <a:rect l="l" t="t" r="r" b="b"/>
              <a:pathLst>
                <a:path w="235444" h="3860192">
                  <a:moveTo>
                    <a:pt x="5475" y="0"/>
                  </a:moveTo>
                  <a:lnTo>
                    <a:pt x="235444" y="0"/>
                  </a:lnTo>
                  <a:lnTo>
                    <a:pt x="235444" y="3860192"/>
                  </a:lnTo>
                  <a:lnTo>
                    <a:pt x="0" y="3860192"/>
                  </a:lnTo>
                </a:path>
              </a:pathLst>
            </a:custGeom>
            <a:noFill/>
            <a:ln w="12700">
              <a:solidFill>
                <a:schemeClr val="tx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2" name="Freeform 111"/>
            <p:cNvSpPr/>
            <p:nvPr/>
          </p:nvSpPr>
          <p:spPr bwMode="auto">
            <a:xfrm rot="16200000">
              <a:off x="3539973" y="5216947"/>
              <a:ext cx="81318" cy="90376"/>
            </a:xfrm>
            <a:custGeom>
              <a:avLst/>
              <a:gdLst>
                <a:gd name="connsiteX0" fmla="*/ 0 w 171450"/>
                <a:gd name="connsiteY0" fmla="*/ 161925 h 161925"/>
                <a:gd name="connsiteX1" fmla="*/ 0 w 171450"/>
                <a:gd name="connsiteY1" fmla="*/ 0 h 161925"/>
                <a:gd name="connsiteX2" fmla="*/ 171450 w 171450"/>
                <a:gd name="connsiteY2" fmla="*/ 0 h 161925"/>
                <a:gd name="connsiteX0" fmla="*/ 0 w 171450"/>
                <a:gd name="connsiteY0" fmla="*/ 0 h 0"/>
                <a:gd name="connsiteX1" fmla="*/ 171450 w 171450"/>
                <a:gd name="connsiteY1" fmla="*/ 0 h 0"/>
              </a:gdLst>
              <a:ahLst/>
              <a:cxnLst>
                <a:cxn ang="0">
                  <a:pos x="connsiteX0" y="connsiteY0"/>
                </a:cxn>
                <a:cxn ang="0">
                  <a:pos x="connsiteX1" y="connsiteY1"/>
                </a:cxn>
              </a:cxnLst>
              <a:rect l="l" t="t" r="r" b="b"/>
              <a:pathLst>
                <a:path w="171450">
                  <a:moveTo>
                    <a:pt x="0" y="0"/>
                  </a:moveTo>
                  <a:lnTo>
                    <a:pt x="171450" y="0"/>
                  </a:lnTo>
                </a:path>
              </a:pathLst>
            </a:custGeom>
            <a:noFill/>
            <a:ln w="12700">
              <a:solidFill>
                <a:schemeClr val="tx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cxnSp>
        <p:nvCxnSpPr>
          <p:cNvPr id="242" name="Straight Arrow Connector 241">
            <a:extLst>
              <a:ext uri="{FF2B5EF4-FFF2-40B4-BE49-F238E27FC236}">
                <a16:creationId xmlns:a16="http://schemas.microsoft.com/office/drawing/2014/main" id="{B1F83E43-B438-4CC2-9C70-2EA0E3C0D346}"/>
              </a:ext>
            </a:extLst>
          </p:cNvPr>
          <p:cNvCxnSpPr>
            <a:cxnSpLocks/>
          </p:cNvCxnSpPr>
          <p:nvPr/>
        </p:nvCxnSpPr>
        <p:spPr>
          <a:xfrm>
            <a:off x="9086563" y="4443687"/>
            <a:ext cx="856879" cy="0"/>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5" name="Straight Arrow Connector 244">
            <a:extLst>
              <a:ext uri="{FF2B5EF4-FFF2-40B4-BE49-F238E27FC236}">
                <a16:creationId xmlns:a16="http://schemas.microsoft.com/office/drawing/2014/main" id="{D9E813E0-412C-4A79-92EA-2E01CAB62435}"/>
              </a:ext>
            </a:extLst>
          </p:cNvPr>
          <p:cNvCxnSpPr>
            <a:cxnSpLocks/>
          </p:cNvCxnSpPr>
          <p:nvPr/>
        </p:nvCxnSpPr>
        <p:spPr>
          <a:xfrm>
            <a:off x="6381287" y="4083563"/>
            <a:ext cx="0" cy="518104"/>
          </a:xfrm>
          <a:prstGeom prst="straightConnector1">
            <a:avLst/>
          </a:prstGeom>
          <a:ln w="12700">
            <a:solidFill>
              <a:schemeClr val="tx2"/>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72" name="Rectangle 171">
            <a:extLst>
              <a:ext uri="{FF2B5EF4-FFF2-40B4-BE49-F238E27FC236}">
                <a16:creationId xmlns:a16="http://schemas.microsoft.com/office/drawing/2014/main" id="{1234332F-CF2C-4E51-B83A-3F9A1E4F4E69}"/>
              </a:ext>
            </a:extLst>
          </p:cNvPr>
          <p:cNvSpPr/>
          <p:nvPr/>
        </p:nvSpPr>
        <p:spPr>
          <a:xfrm>
            <a:off x="2242430" y="4579578"/>
            <a:ext cx="971585" cy="415498"/>
          </a:xfrm>
          <a:prstGeom prst="rect">
            <a:avLst/>
          </a:prstGeom>
        </p:spPr>
        <p:txBody>
          <a:bodyPr wrap="square">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Event Hub</a:t>
            </a:r>
          </a:p>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IoT Hub</a:t>
            </a:r>
          </a:p>
        </p:txBody>
      </p:sp>
      <p:cxnSp>
        <p:nvCxnSpPr>
          <p:cNvPr id="176" name="Straight Arrow Connector 175">
            <a:extLst>
              <a:ext uri="{FF2B5EF4-FFF2-40B4-BE49-F238E27FC236}">
                <a16:creationId xmlns:a16="http://schemas.microsoft.com/office/drawing/2014/main" id="{237BF570-83FA-45B2-9D97-83277C1D369D}"/>
              </a:ext>
            </a:extLst>
          </p:cNvPr>
          <p:cNvCxnSpPr>
            <a:cxnSpLocks/>
          </p:cNvCxnSpPr>
          <p:nvPr/>
        </p:nvCxnSpPr>
        <p:spPr>
          <a:xfrm>
            <a:off x="2773830" y="3757818"/>
            <a:ext cx="1060515" cy="0"/>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181" name="Rectangle 180">
            <a:extLst>
              <a:ext uri="{FF2B5EF4-FFF2-40B4-BE49-F238E27FC236}">
                <a16:creationId xmlns:a16="http://schemas.microsoft.com/office/drawing/2014/main" id="{C9D79C7B-4D95-4676-AF76-A342F365709C}"/>
              </a:ext>
            </a:extLst>
          </p:cNvPr>
          <p:cNvSpPr/>
          <p:nvPr/>
        </p:nvSpPr>
        <p:spPr>
          <a:xfrm>
            <a:off x="8223812" y="3627725"/>
            <a:ext cx="1163884" cy="253916"/>
          </a:xfrm>
          <a:prstGeom prst="rect">
            <a:avLst/>
          </a:prstGeom>
        </p:spPr>
        <p:txBody>
          <a:bodyPr wrap="square">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SQL Database</a:t>
            </a:r>
          </a:p>
        </p:txBody>
      </p:sp>
      <p:cxnSp>
        <p:nvCxnSpPr>
          <p:cNvPr id="183" name="Straight Arrow Connector 182">
            <a:extLst>
              <a:ext uri="{FF2B5EF4-FFF2-40B4-BE49-F238E27FC236}">
                <a16:creationId xmlns:a16="http://schemas.microsoft.com/office/drawing/2014/main" id="{9293B4D1-A604-4045-B92A-E8D9EBF0494D}"/>
              </a:ext>
            </a:extLst>
          </p:cNvPr>
          <p:cNvCxnSpPr>
            <a:cxnSpLocks/>
          </p:cNvCxnSpPr>
          <p:nvPr/>
        </p:nvCxnSpPr>
        <p:spPr>
          <a:xfrm>
            <a:off x="9276369" y="3757818"/>
            <a:ext cx="667073" cy="0"/>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5" name="Straight Arrow Connector 184">
            <a:extLst>
              <a:ext uri="{FF2B5EF4-FFF2-40B4-BE49-F238E27FC236}">
                <a16:creationId xmlns:a16="http://schemas.microsoft.com/office/drawing/2014/main" id="{75D8FE7D-B2EB-4D3C-95D3-25D5D1A49754}"/>
              </a:ext>
            </a:extLst>
          </p:cNvPr>
          <p:cNvCxnSpPr>
            <a:cxnSpLocks/>
          </p:cNvCxnSpPr>
          <p:nvPr/>
        </p:nvCxnSpPr>
        <p:spPr>
          <a:xfrm>
            <a:off x="8559920" y="3897772"/>
            <a:ext cx="0" cy="303023"/>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95" name="Straight Arrow Connector 194">
            <a:extLst>
              <a:ext uri="{FF2B5EF4-FFF2-40B4-BE49-F238E27FC236}">
                <a16:creationId xmlns:a16="http://schemas.microsoft.com/office/drawing/2014/main" id="{DA4A6BBE-8BF6-4DC6-B035-7DCE23D7EEB3}"/>
              </a:ext>
            </a:extLst>
          </p:cNvPr>
          <p:cNvCxnSpPr>
            <a:cxnSpLocks/>
          </p:cNvCxnSpPr>
          <p:nvPr/>
        </p:nvCxnSpPr>
        <p:spPr>
          <a:xfrm>
            <a:off x="8559920" y="3245233"/>
            <a:ext cx="0" cy="303023"/>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80" name="Group 279">
            <a:extLst>
              <a:ext uri="{FF2B5EF4-FFF2-40B4-BE49-F238E27FC236}">
                <a16:creationId xmlns:a16="http://schemas.microsoft.com/office/drawing/2014/main" id="{61C6692B-58A5-4E9B-A5CB-63A6E3C09744}"/>
              </a:ext>
            </a:extLst>
          </p:cNvPr>
          <p:cNvGrpSpPr/>
          <p:nvPr/>
        </p:nvGrpSpPr>
        <p:grpSpPr>
          <a:xfrm>
            <a:off x="10091938" y="1764981"/>
            <a:ext cx="1627965" cy="3821788"/>
            <a:chOff x="9888738" y="1697248"/>
            <a:chExt cx="1627965" cy="3821788"/>
          </a:xfrm>
        </p:grpSpPr>
        <p:grpSp>
          <p:nvGrpSpPr>
            <p:cNvPr id="277" name="Group 276">
              <a:extLst>
                <a:ext uri="{FF2B5EF4-FFF2-40B4-BE49-F238E27FC236}">
                  <a16:creationId xmlns:a16="http://schemas.microsoft.com/office/drawing/2014/main" id="{50E4ACD9-D4C9-4C86-AA94-F48231962823}"/>
                </a:ext>
              </a:extLst>
            </p:cNvPr>
            <p:cNvGrpSpPr/>
            <p:nvPr/>
          </p:nvGrpSpPr>
          <p:grpSpPr>
            <a:xfrm>
              <a:off x="9888738" y="2321508"/>
              <a:ext cx="1627965" cy="3197528"/>
              <a:chOff x="9890197" y="2012459"/>
              <a:chExt cx="1647758" cy="3499846"/>
            </a:xfrm>
          </p:grpSpPr>
          <p:sp>
            <p:nvSpPr>
              <p:cNvPr id="299" name="Shape 101"/>
              <p:cNvSpPr txBox="1"/>
              <p:nvPr/>
            </p:nvSpPr>
            <p:spPr>
              <a:xfrm>
                <a:off x="9950280" y="5234427"/>
                <a:ext cx="1534447" cy="277878"/>
              </a:xfrm>
              <a:prstGeom prst="rect">
                <a:avLst/>
              </a:prstGeom>
              <a:noFill/>
              <a:ln>
                <a:noFill/>
              </a:ln>
            </p:spPr>
            <p:txBody>
              <a:bodyPr wrap="square" lIns="91425" tIns="45700" rIns="91425" bIns="45700" anchor="t" anchorCtr="0">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sym typeface="Calibri"/>
                  </a:rPr>
                  <a:t>Analytical dashboards</a:t>
                </a:r>
              </a:p>
            </p:txBody>
          </p:sp>
          <p:sp>
            <p:nvSpPr>
              <p:cNvPr id="308" name="Shape 101"/>
              <p:cNvSpPr txBox="1"/>
              <p:nvPr/>
            </p:nvSpPr>
            <p:spPr>
              <a:xfrm>
                <a:off x="9890197" y="2997577"/>
                <a:ext cx="1647758" cy="277878"/>
              </a:xfrm>
              <a:prstGeom prst="rect">
                <a:avLst/>
              </a:prstGeom>
              <a:noFill/>
              <a:ln>
                <a:noFill/>
              </a:ln>
            </p:spPr>
            <p:txBody>
              <a:bodyPr lIns="91425" tIns="45700" rIns="91425" bIns="45700" anchor="t" anchorCtr="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sym typeface="Calibri"/>
                  </a:rPr>
                  <a:t>Predictive apps</a:t>
                </a:r>
              </a:p>
            </p:txBody>
          </p:sp>
          <p:grpSp>
            <p:nvGrpSpPr>
              <p:cNvPr id="141" name="Group 140">
                <a:extLst>
                  <a:ext uri="{FF2B5EF4-FFF2-40B4-BE49-F238E27FC236}">
                    <a16:creationId xmlns:a16="http://schemas.microsoft.com/office/drawing/2014/main" id="{22E8DFDF-851C-4A6F-81C3-B619382A1014}"/>
                  </a:ext>
                </a:extLst>
              </p:cNvPr>
              <p:cNvGrpSpPr/>
              <p:nvPr/>
            </p:nvGrpSpPr>
            <p:grpSpPr>
              <a:xfrm>
                <a:off x="10295203" y="2012459"/>
                <a:ext cx="825028" cy="901901"/>
                <a:chOff x="9095124" y="3288299"/>
                <a:chExt cx="916056" cy="1001411"/>
              </a:xfrm>
            </p:grpSpPr>
            <p:grpSp>
              <p:nvGrpSpPr>
                <p:cNvPr id="142" name="Group 141">
                  <a:extLst>
                    <a:ext uri="{FF2B5EF4-FFF2-40B4-BE49-F238E27FC236}">
                      <a16:creationId xmlns:a16="http://schemas.microsoft.com/office/drawing/2014/main" id="{F697DCF1-93EF-4827-A8D8-C2A9855298C3}"/>
                    </a:ext>
                  </a:extLst>
                </p:cNvPr>
                <p:cNvGrpSpPr/>
                <p:nvPr/>
              </p:nvGrpSpPr>
              <p:grpSpPr>
                <a:xfrm>
                  <a:off x="9615713" y="3659076"/>
                  <a:ext cx="288492" cy="206742"/>
                  <a:chOff x="3751869" y="1754414"/>
                  <a:chExt cx="4688258" cy="3381830"/>
                </a:xfrm>
              </p:grpSpPr>
              <p:sp>
                <p:nvSpPr>
                  <p:cNvPr id="162" name="Freeform: Shape 132">
                    <a:extLst>
                      <a:ext uri="{FF2B5EF4-FFF2-40B4-BE49-F238E27FC236}">
                        <a16:creationId xmlns:a16="http://schemas.microsoft.com/office/drawing/2014/main" id="{7E447AF6-8D0A-4471-AEB3-C6EF097B2243}"/>
                      </a:ext>
                    </a:extLst>
                  </p:cNvPr>
                  <p:cNvSpPr/>
                  <p:nvPr/>
                </p:nvSpPr>
                <p:spPr bwMode="auto">
                  <a:xfrm>
                    <a:off x="3751869" y="1754414"/>
                    <a:ext cx="1605717" cy="3381830"/>
                  </a:xfrm>
                  <a:custGeom>
                    <a:avLst/>
                    <a:gdLst>
                      <a:gd name="connsiteX0" fmla="*/ 1605716 w 1884207"/>
                      <a:gd name="connsiteY0" fmla="*/ 0 h 3381830"/>
                      <a:gd name="connsiteX1" fmla="*/ 1884206 w 1884207"/>
                      <a:gd name="connsiteY1" fmla="*/ 278490 h 3381830"/>
                      <a:gd name="connsiteX2" fmla="*/ 471783 w 1884207"/>
                      <a:gd name="connsiteY2" fmla="*/ 1690914 h 3381830"/>
                      <a:gd name="connsiteX3" fmla="*/ 1884207 w 1884207"/>
                      <a:gd name="connsiteY3" fmla="*/ 3103339 h 3381830"/>
                      <a:gd name="connsiteX4" fmla="*/ 1605717 w 1884207"/>
                      <a:gd name="connsiteY4" fmla="*/ 3381830 h 3381830"/>
                      <a:gd name="connsiteX5" fmla="*/ 60246 w 1884207"/>
                      <a:gd name="connsiteY5" fmla="*/ 1836358 h 3381830"/>
                      <a:gd name="connsiteX6" fmla="*/ 60246 w 1884207"/>
                      <a:gd name="connsiteY6" fmla="*/ 1545470 h 3381830"/>
                      <a:gd name="connsiteX7" fmla="*/ 1605716 w 1884207"/>
                      <a:gd name="connsiteY7" fmla="*/ 0 h 3381830"/>
                      <a:gd name="connsiteX0" fmla="*/ 1605716 w 1884207"/>
                      <a:gd name="connsiteY0" fmla="*/ 0 h 3381830"/>
                      <a:gd name="connsiteX1" fmla="*/ 1884206 w 1884207"/>
                      <a:gd name="connsiteY1" fmla="*/ 278490 h 3381830"/>
                      <a:gd name="connsiteX2" fmla="*/ 1884207 w 1884207"/>
                      <a:gd name="connsiteY2" fmla="*/ 3103339 h 3381830"/>
                      <a:gd name="connsiteX3" fmla="*/ 1605717 w 1884207"/>
                      <a:gd name="connsiteY3" fmla="*/ 3381830 h 3381830"/>
                      <a:gd name="connsiteX4" fmla="*/ 60246 w 1884207"/>
                      <a:gd name="connsiteY4" fmla="*/ 1836358 h 3381830"/>
                      <a:gd name="connsiteX5" fmla="*/ 60246 w 1884207"/>
                      <a:gd name="connsiteY5" fmla="*/ 1545470 h 3381830"/>
                      <a:gd name="connsiteX6" fmla="*/ 1605716 w 1884207"/>
                      <a:gd name="connsiteY6" fmla="*/ 0 h 3381830"/>
                      <a:gd name="connsiteX0" fmla="*/ 1884207 w 1975647"/>
                      <a:gd name="connsiteY0" fmla="*/ 3103339 h 3381830"/>
                      <a:gd name="connsiteX1" fmla="*/ 1605717 w 1975647"/>
                      <a:gd name="connsiteY1" fmla="*/ 3381830 h 3381830"/>
                      <a:gd name="connsiteX2" fmla="*/ 60246 w 1975647"/>
                      <a:gd name="connsiteY2" fmla="*/ 1836358 h 3381830"/>
                      <a:gd name="connsiteX3" fmla="*/ 60246 w 1975647"/>
                      <a:gd name="connsiteY3" fmla="*/ 1545470 h 3381830"/>
                      <a:gd name="connsiteX4" fmla="*/ 1605716 w 1975647"/>
                      <a:gd name="connsiteY4" fmla="*/ 0 h 3381830"/>
                      <a:gd name="connsiteX5" fmla="*/ 1884206 w 1975647"/>
                      <a:gd name="connsiteY5" fmla="*/ 278490 h 3381830"/>
                      <a:gd name="connsiteX6" fmla="*/ 1975647 w 1975647"/>
                      <a:gd name="connsiteY6" fmla="*/ 3194779 h 3381830"/>
                      <a:gd name="connsiteX0" fmla="*/ 1884207 w 1884207"/>
                      <a:gd name="connsiteY0" fmla="*/ 3103339 h 3381830"/>
                      <a:gd name="connsiteX1" fmla="*/ 1605717 w 1884207"/>
                      <a:gd name="connsiteY1" fmla="*/ 3381830 h 3381830"/>
                      <a:gd name="connsiteX2" fmla="*/ 60246 w 1884207"/>
                      <a:gd name="connsiteY2" fmla="*/ 1836358 h 3381830"/>
                      <a:gd name="connsiteX3" fmla="*/ 60246 w 1884207"/>
                      <a:gd name="connsiteY3" fmla="*/ 1545470 h 3381830"/>
                      <a:gd name="connsiteX4" fmla="*/ 1605716 w 1884207"/>
                      <a:gd name="connsiteY4" fmla="*/ 0 h 3381830"/>
                      <a:gd name="connsiteX5" fmla="*/ 1884206 w 1884207"/>
                      <a:gd name="connsiteY5" fmla="*/ 278490 h 3381830"/>
                      <a:gd name="connsiteX0" fmla="*/ 1884207 w 1884207"/>
                      <a:gd name="connsiteY0" fmla="*/ 3103339 h 3381830"/>
                      <a:gd name="connsiteX1" fmla="*/ 1605717 w 1884207"/>
                      <a:gd name="connsiteY1" fmla="*/ 3381830 h 3381830"/>
                      <a:gd name="connsiteX2" fmla="*/ 60246 w 1884207"/>
                      <a:gd name="connsiteY2" fmla="*/ 1836358 h 3381830"/>
                      <a:gd name="connsiteX3" fmla="*/ 60246 w 1884207"/>
                      <a:gd name="connsiteY3" fmla="*/ 1545470 h 3381830"/>
                      <a:gd name="connsiteX4" fmla="*/ 1605716 w 1884207"/>
                      <a:gd name="connsiteY4" fmla="*/ 0 h 3381830"/>
                      <a:gd name="connsiteX0" fmla="*/ 1605717 w 1605717"/>
                      <a:gd name="connsiteY0" fmla="*/ 3381830 h 3381830"/>
                      <a:gd name="connsiteX1" fmla="*/ 60246 w 1605717"/>
                      <a:gd name="connsiteY1" fmla="*/ 1836358 h 3381830"/>
                      <a:gd name="connsiteX2" fmla="*/ 60246 w 1605717"/>
                      <a:gd name="connsiteY2" fmla="*/ 1545470 h 3381830"/>
                      <a:gd name="connsiteX3" fmla="*/ 1605716 w 1605717"/>
                      <a:gd name="connsiteY3" fmla="*/ 0 h 3381830"/>
                    </a:gdLst>
                    <a:ahLst/>
                    <a:cxnLst>
                      <a:cxn ang="0">
                        <a:pos x="connsiteX0" y="connsiteY0"/>
                      </a:cxn>
                      <a:cxn ang="0">
                        <a:pos x="connsiteX1" y="connsiteY1"/>
                      </a:cxn>
                      <a:cxn ang="0">
                        <a:pos x="connsiteX2" y="connsiteY2"/>
                      </a:cxn>
                      <a:cxn ang="0">
                        <a:pos x="connsiteX3" y="connsiteY3"/>
                      </a:cxn>
                    </a:cxnLst>
                    <a:rect l="l" t="t" r="r" b="b"/>
                    <a:pathLst>
                      <a:path w="1605717" h="3381830">
                        <a:moveTo>
                          <a:pt x="1605717" y="3381830"/>
                        </a:moveTo>
                        <a:lnTo>
                          <a:pt x="60246" y="1836358"/>
                        </a:lnTo>
                        <a:cubicBezTo>
                          <a:pt x="-20081" y="1756032"/>
                          <a:pt x="-20081" y="1625797"/>
                          <a:pt x="60246" y="1545470"/>
                        </a:cubicBezTo>
                        <a:lnTo>
                          <a:pt x="1605716" y="0"/>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endParaRPr>
                  </a:p>
                </p:txBody>
              </p:sp>
              <p:sp>
                <p:nvSpPr>
                  <p:cNvPr id="163" name="Freeform: Shape 133">
                    <a:extLst>
                      <a:ext uri="{FF2B5EF4-FFF2-40B4-BE49-F238E27FC236}">
                        <a16:creationId xmlns:a16="http://schemas.microsoft.com/office/drawing/2014/main" id="{EA62FB34-E7A9-46D8-BD2C-EA9A8BEF0171}"/>
                      </a:ext>
                    </a:extLst>
                  </p:cNvPr>
                  <p:cNvSpPr/>
                  <p:nvPr/>
                </p:nvSpPr>
                <p:spPr bwMode="auto">
                  <a:xfrm>
                    <a:off x="6834412" y="1754415"/>
                    <a:ext cx="1605715" cy="3381828"/>
                  </a:xfrm>
                  <a:custGeom>
                    <a:avLst/>
                    <a:gdLst>
                      <a:gd name="connsiteX0" fmla="*/ 278491 w 1884205"/>
                      <a:gd name="connsiteY0" fmla="*/ 0 h 3381828"/>
                      <a:gd name="connsiteX1" fmla="*/ 1823961 w 1884205"/>
                      <a:gd name="connsiteY1" fmla="*/ 1545469 h 3381828"/>
                      <a:gd name="connsiteX2" fmla="*/ 1823961 w 1884205"/>
                      <a:gd name="connsiteY2" fmla="*/ 1836357 h 3381828"/>
                      <a:gd name="connsiteX3" fmla="*/ 278490 w 1884205"/>
                      <a:gd name="connsiteY3" fmla="*/ 3381828 h 3381828"/>
                      <a:gd name="connsiteX4" fmla="*/ 0 w 1884205"/>
                      <a:gd name="connsiteY4" fmla="*/ 3103337 h 3381828"/>
                      <a:gd name="connsiteX5" fmla="*/ 1412423 w 1884205"/>
                      <a:gd name="connsiteY5" fmla="*/ 1690912 h 3381828"/>
                      <a:gd name="connsiteX6" fmla="*/ 1 w 1884205"/>
                      <a:gd name="connsiteY6" fmla="*/ 278491 h 3381828"/>
                      <a:gd name="connsiteX7" fmla="*/ 278491 w 1884205"/>
                      <a:gd name="connsiteY7" fmla="*/ 0 h 3381828"/>
                      <a:gd name="connsiteX0" fmla="*/ 1412423 w 1884205"/>
                      <a:gd name="connsiteY0" fmla="*/ 1690912 h 3381828"/>
                      <a:gd name="connsiteX1" fmla="*/ 1 w 1884205"/>
                      <a:gd name="connsiteY1" fmla="*/ 278491 h 3381828"/>
                      <a:gd name="connsiteX2" fmla="*/ 278491 w 1884205"/>
                      <a:gd name="connsiteY2" fmla="*/ 0 h 3381828"/>
                      <a:gd name="connsiteX3" fmla="*/ 1823961 w 1884205"/>
                      <a:gd name="connsiteY3" fmla="*/ 1545469 h 3381828"/>
                      <a:gd name="connsiteX4" fmla="*/ 1823961 w 1884205"/>
                      <a:gd name="connsiteY4" fmla="*/ 1836357 h 3381828"/>
                      <a:gd name="connsiteX5" fmla="*/ 278490 w 1884205"/>
                      <a:gd name="connsiteY5" fmla="*/ 3381828 h 3381828"/>
                      <a:gd name="connsiteX6" fmla="*/ 0 w 1884205"/>
                      <a:gd name="connsiteY6" fmla="*/ 3103337 h 3381828"/>
                      <a:gd name="connsiteX7" fmla="*/ 1503863 w 1884205"/>
                      <a:gd name="connsiteY7" fmla="*/ 1782352 h 3381828"/>
                      <a:gd name="connsiteX0" fmla="*/ 1412423 w 1884205"/>
                      <a:gd name="connsiteY0" fmla="*/ 1690912 h 3381828"/>
                      <a:gd name="connsiteX1" fmla="*/ 1 w 1884205"/>
                      <a:gd name="connsiteY1" fmla="*/ 278491 h 3381828"/>
                      <a:gd name="connsiteX2" fmla="*/ 278491 w 1884205"/>
                      <a:gd name="connsiteY2" fmla="*/ 0 h 3381828"/>
                      <a:gd name="connsiteX3" fmla="*/ 1823961 w 1884205"/>
                      <a:gd name="connsiteY3" fmla="*/ 1545469 h 3381828"/>
                      <a:gd name="connsiteX4" fmla="*/ 1823961 w 1884205"/>
                      <a:gd name="connsiteY4" fmla="*/ 1836357 h 3381828"/>
                      <a:gd name="connsiteX5" fmla="*/ 278490 w 1884205"/>
                      <a:gd name="connsiteY5" fmla="*/ 3381828 h 3381828"/>
                      <a:gd name="connsiteX6" fmla="*/ 0 w 1884205"/>
                      <a:gd name="connsiteY6" fmla="*/ 3103337 h 3381828"/>
                      <a:gd name="connsiteX0" fmla="*/ 1 w 1884205"/>
                      <a:gd name="connsiteY0" fmla="*/ 278491 h 3381828"/>
                      <a:gd name="connsiteX1" fmla="*/ 278491 w 1884205"/>
                      <a:gd name="connsiteY1" fmla="*/ 0 h 3381828"/>
                      <a:gd name="connsiteX2" fmla="*/ 1823961 w 1884205"/>
                      <a:gd name="connsiteY2" fmla="*/ 1545469 h 3381828"/>
                      <a:gd name="connsiteX3" fmla="*/ 1823961 w 1884205"/>
                      <a:gd name="connsiteY3" fmla="*/ 1836357 h 3381828"/>
                      <a:gd name="connsiteX4" fmla="*/ 278490 w 1884205"/>
                      <a:gd name="connsiteY4" fmla="*/ 3381828 h 3381828"/>
                      <a:gd name="connsiteX5" fmla="*/ 0 w 1884205"/>
                      <a:gd name="connsiteY5" fmla="*/ 3103337 h 3381828"/>
                      <a:gd name="connsiteX0" fmla="*/ 0 w 1884204"/>
                      <a:gd name="connsiteY0" fmla="*/ 278491 h 3381828"/>
                      <a:gd name="connsiteX1" fmla="*/ 278490 w 1884204"/>
                      <a:gd name="connsiteY1" fmla="*/ 0 h 3381828"/>
                      <a:gd name="connsiteX2" fmla="*/ 1823960 w 1884204"/>
                      <a:gd name="connsiteY2" fmla="*/ 1545469 h 3381828"/>
                      <a:gd name="connsiteX3" fmla="*/ 1823960 w 1884204"/>
                      <a:gd name="connsiteY3" fmla="*/ 1836357 h 3381828"/>
                      <a:gd name="connsiteX4" fmla="*/ 278489 w 1884204"/>
                      <a:gd name="connsiteY4" fmla="*/ 3381828 h 3381828"/>
                      <a:gd name="connsiteX0" fmla="*/ 1 w 1605715"/>
                      <a:gd name="connsiteY0" fmla="*/ 0 h 3381828"/>
                      <a:gd name="connsiteX1" fmla="*/ 1545471 w 1605715"/>
                      <a:gd name="connsiteY1" fmla="*/ 1545469 h 3381828"/>
                      <a:gd name="connsiteX2" fmla="*/ 1545471 w 1605715"/>
                      <a:gd name="connsiteY2" fmla="*/ 1836357 h 3381828"/>
                      <a:gd name="connsiteX3" fmla="*/ 0 w 1605715"/>
                      <a:gd name="connsiteY3" fmla="*/ 3381828 h 3381828"/>
                    </a:gdLst>
                    <a:ahLst/>
                    <a:cxnLst>
                      <a:cxn ang="0">
                        <a:pos x="connsiteX0" y="connsiteY0"/>
                      </a:cxn>
                      <a:cxn ang="0">
                        <a:pos x="connsiteX1" y="connsiteY1"/>
                      </a:cxn>
                      <a:cxn ang="0">
                        <a:pos x="connsiteX2" y="connsiteY2"/>
                      </a:cxn>
                      <a:cxn ang="0">
                        <a:pos x="connsiteX3" y="connsiteY3"/>
                      </a:cxn>
                    </a:cxnLst>
                    <a:rect l="l" t="t" r="r" b="b"/>
                    <a:pathLst>
                      <a:path w="1605715" h="3381828">
                        <a:moveTo>
                          <a:pt x="1" y="0"/>
                        </a:moveTo>
                        <a:lnTo>
                          <a:pt x="1545471" y="1545469"/>
                        </a:lnTo>
                        <a:cubicBezTo>
                          <a:pt x="1625797" y="1625796"/>
                          <a:pt x="1625797" y="1756031"/>
                          <a:pt x="1545471" y="1836357"/>
                        </a:cubicBezTo>
                        <a:lnTo>
                          <a:pt x="0" y="3381828"/>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endParaRPr>
                  </a:p>
                </p:txBody>
              </p:sp>
              <p:sp>
                <p:nvSpPr>
                  <p:cNvPr id="164" name="Freeform: Shape 134">
                    <a:extLst>
                      <a:ext uri="{FF2B5EF4-FFF2-40B4-BE49-F238E27FC236}">
                        <a16:creationId xmlns:a16="http://schemas.microsoft.com/office/drawing/2014/main" id="{951E7792-D8A9-4F6C-A8ED-9ACF3688E6E2}"/>
                      </a:ext>
                    </a:extLst>
                  </p:cNvPr>
                  <p:cNvSpPr/>
                  <p:nvPr/>
                </p:nvSpPr>
                <p:spPr bwMode="auto">
                  <a:xfrm>
                    <a:off x="5154384" y="3131457"/>
                    <a:ext cx="627742" cy="627742"/>
                  </a:xfrm>
                  <a:custGeom>
                    <a:avLst/>
                    <a:gdLst>
                      <a:gd name="connsiteX0" fmla="*/ 250371 w 500742"/>
                      <a:gd name="connsiteY0" fmla="*/ 0 h 500742"/>
                      <a:gd name="connsiteX1" fmla="*/ 500742 w 500742"/>
                      <a:gd name="connsiteY1" fmla="*/ 250371 h 500742"/>
                      <a:gd name="connsiteX2" fmla="*/ 250371 w 500742"/>
                      <a:gd name="connsiteY2" fmla="*/ 500742 h 500742"/>
                      <a:gd name="connsiteX3" fmla="*/ 0 w 500742"/>
                      <a:gd name="connsiteY3" fmla="*/ 250371 h 500742"/>
                      <a:gd name="connsiteX4" fmla="*/ 250371 w 500742"/>
                      <a:gd name="connsiteY4" fmla="*/ 0 h 500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742" h="500742">
                        <a:moveTo>
                          <a:pt x="250371" y="0"/>
                        </a:moveTo>
                        <a:cubicBezTo>
                          <a:pt x="388647" y="0"/>
                          <a:pt x="500742" y="112095"/>
                          <a:pt x="500742" y="250371"/>
                        </a:cubicBezTo>
                        <a:cubicBezTo>
                          <a:pt x="500742" y="388647"/>
                          <a:pt x="388647" y="500742"/>
                          <a:pt x="250371" y="500742"/>
                        </a:cubicBezTo>
                        <a:cubicBezTo>
                          <a:pt x="112095" y="500742"/>
                          <a:pt x="0" y="388647"/>
                          <a:pt x="0" y="250371"/>
                        </a:cubicBezTo>
                        <a:cubicBezTo>
                          <a:pt x="0" y="112095"/>
                          <a:pt x="112095" y="0"/>
                          <a:pt x="250371" y="0"/>
                        </a:cubicBez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endParaRPr>
                  </a:p>
                </p:txBody>
              </p:sp>
              <p:sp>
                <p:nvSpPr>
                  <p:cNvPr id="165" name="Freeform: Shape 135">
                    <a:extLst>
                      <a:ext uri="{FF2B5EF4-FFF2-40B4-BE49-F238E27FC236}">
                        <a16:creationId xmlns:a16="http://schemas.microsoft.com/office/drawing/2014/main" id="{DB12C2FC-53B5-4533-964B-4FFA3F46AD5A}"/>
                      </a:ext>
                    </a:extLst>
                  </p:cNvPr>
                  <p:cNvSpPr/>
                  <p:nvPr/>
                </p:nvSpPr>
                <p:spPr bwMode="auto">
                  <a:xfrm>
                    <a:off x="6409870" y="3131457"/>
                    <a:ext cx="627742" cy="627742"/>
                  </a:xfrm>
                  <a:custGeom>
                    <a:avLst/>
                    <a:gdLst>
                      <a:gd name="connsiteX0" fmla="*/ 250371 w 500742"/>
                      <a:gd name="connsiteY0" fmla="*/ 0 h 500742"/>
                      <a:gd name="connsiteX1" fmla="*/ 500742 w 500742"/>
                      <a:gd name="connsiteY1" fmla="*/ 250371 h 500742"/>
                      <a:gd name="connsiteX2" fmla="*/ 250371 w 500742"/>
                      <a:gd name="connsiteY2" fmla="*/ 500742 h 500742"/>
                      <a:gd name="connsiteX3" fmla="*/ 0 w 500742"/>
                      <a:gd name="connsiteY3" fmla="*/ 250371 h 500742"/>
                      <a:gd name="connsiteX4" fmla="*/ 250371 w 500742"/>
                      <a:gd name="connsiteY4" fmla="*/ 0 h 500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742" h="500742">
                        <a:moveTo>
                          <a:pt x="250371" y="0"/>
                        </a:moveTo>
                        <a:cubicBezTo>
                          <a:pt x="388647" y="0"/>
                          <a:pt x="500742" y="112095"/>
                          <a:pt x="500742" y="250371"/>
                        </a:cubicBezTo>
                        <a:cubicBezTo>
                          <a:pt x="500742" y="388647"/>
                          <a:pt x="388647" y="500742"/>
                          <a:pt x="250371" y="500742"/>
                        </a:cubicBezTo>
                        <a:cubicBezTo>
                          <a:pt x="112095" y="500742"/>
                          <a:pt x="0" y="388647"/>
                          <a:pt x="0" y="250371"/>
                        </a:cubicBezTo>
                        <a:cubicBezTo>
                          <a:pt x="0" y="112095"/>
                          <a:pt x="112095" y="0"/>
                          <a:pt x="250371" y="0"/>
                        </a:cubicBez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endParaRPr>
                  </a:p>
                </p:txBody>
              </p:sp>
            </p:grpSp>
            <p:grpSp>
              <p:nvGrpSpPr>
                <p:cNvPr id="143" name="Group 142">
                  <a:extLst>
                    <a:ext uri="{FF2B5EF4-FFF2-40B4-BE49-F238E27FC236}">
                      <a16:creationId xmlns:a16="http://schemas.microsoft.com/office/drawing/2014/main" id="{765AC8AD-A6DB-42E1-A88A-6136F61E9EF6}"/>
                    </a:ext>
                  </a:extLst>
                </p:cNvPr>
                <p:cNvGrpSpPr/>
                <p:nvPr/>
              </p:nvGrpSpPr>
              <p:grpSpPr>
                <a:xfrm>
                  <a:off x="9529086" y="3345220"/>
                  <a:ext cx="202925" cy="182040"/>
                  <a:chOff x="2974863" y="1824177"/>
                  <a:chExt cx="285701" cy="257980"/>
                </a:xfrm>
                <a:noFill/>
              </p:grpSpPr>
              <p:sp>
                <p:nvSpPr>
                  <p:cNvPr id="157" name="Rectangle 48">
                    <a:extLst>
                      <a:ext uri="{FF2B5EF4-FFF2-40B4-BE49-F238E27FC236}">
                        <a16:creationId xmlns:a16="http://schemas.microsoft.com/office/drawing/2014/main" id="{846B51E2-F4BD-4E4E-84D8-E30258A2040C}"/>
                      </a:ext>
                    </a:extLst>
                  </p:cNvPr>
                  <p:cNvSpPr>
                    <a:spLocks noChangeArrowheads="1"/>
                  </p:cNvSpPr>
                  <p:nvPr/>
                </p:nvSpPr>
                <p:spPr bwMode="auto">
                  <a:xfrm>
                    <a:off x="2974866" y="1824177"/>
                    <a:ext cx="285698" cy="257980"/>
                  </a:xfrm>
                  <a:prstGeom prst="rect">
                    <a:avLst/>
                  </a:prstGeom>
                  <a:grpFill/>
                  <a:ln w="1270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58" name="Freeform 49">
                    <a:extLst>
                      <a:ext uri="{FF2B5EF4-FFF2-40B4-BE49-F238E27FC236}">
                        <a16:creationId xmlns:a16="http://schemas.microsoft.com/office/drawing/2014/main" id="{8DE7FEB3-ACF2-460F-A271-A2BBA7F631B8}"/>
                      </a:ext>
                    </a:extLst>
                  </p:cNvPr>
                  <p:cNvSpPr>
                    <a:spLocks/>
                  </p:cNvSpPr>
                  <p:nvPr/>
                </p:nvSpPr>
                <p:spPr bwMode="auto">
                  <a:xfrm>
                    <a:off x="2974863" y="1929714"/>
                    <a:ext cx="285697" cy="140716"/>
                  </a:xfrm>
                  <a:custGeom>
                    <a:avLst/>
                    <a:gdLst>
                      <a:gd name="T0" fmla="*/ 268 w 268"/>
                      <a:gd name="T1" fmla="*/ 132 h 132"/>
                      <a:gd name="T2" fmla="*/ 179 w 268"/>
                      <a:gd name="T3" fmla="*/ 44 h 132"/>
                      <a:gd name="T4" fmla="*/ 156 w 268"/>
                      <a:gd name="T5" fmla="*/ 66 h 132"/>
                      <a:gd name="T6" fmla="*/ 89 w 268"/>
                      <a:gd name="T7" fmla="*/ 0 h 132"/>
                      <a:gd name="T8" fmla="*/ 0 w 268"/>
                      <a:gd name="T9" fmla="*/ 88 h 132"/>
                    </a:gdLst>
                    <a:ahLst/>
                    <a:cxnLst>
                      <a:cxn ang="0">
                        <a:pos x="T0" y="T1"/>
                      </a:cxn>
                      <a:cxn ang="0">
                        <a:pos x="T2" y="T3"/>
                      </a:cxn>
                      <a:cxn ang="0">
                        <a:pos x="T4" y="T5"/>
                      </a:cxn>
                      <a:cxn ang="0">
                        <a:pos x="T6" y="T7"/>
                      </a:cxn>
                      <a:cxn ang="0">
                        <a:pos x="T8" y="T9"/>
                      </a:cxn>
                    </a:cxnLst>
                    <a:rect l="0" t="0" r="r" b="b"/>
                    <a:pathLst>
                      <a:path w="268" h="132">
                        <a:moveTo>
                          <a:pt x="268" y="132"/>
                        </a:moveTo>
                        <a:lnTo>
                          <a:pt x="179" y="44"/>
                        </a:lnTo>
                        <a:lnTo>
                          <a:pt x="156" y="66"/>
                        </a:lnTo>
                        <a:lnTo>
                          <a:pt x="89" y="0"/>
                        </a:lnTo>
                        <a:lnTo>
                          <a:pt x="0" y="88"/>
                        </a:lnTo>
                      </a:path>
                    </a:pathLst>
                  </a:custGeom>
                  <a:grpFill/>
                  <a:ln w="1270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61" name="Oval 160">
                    <a:extLst>
                      <a:ext uri="{FF2B5EF4-FFF2-40B4-BE49-F238E27FC236}">
                        <a16:creationId xmlns:a16="http://schemas.microsoft.com/office/drawing/2014/main" id="{DD3FA9B3-6754-48CC-8D7C-C67C08C6F3E7}"/>
                      </a:ext>
                    </a:extLst>
                  </p:cNvPr>
                  <p:cNvSpPr>
                    <a:spLocks noChangeArrowheads="1"/>
                  </p:cNvSpPr>
                  <p:nvPr/>
                </p:nvSpPr>
                <p:spPr bwMode="auto">
                  <a:xfrm>
                    <a:off x="3165681" y="1871082"/>
                    <a:ext cx="47971" cy="46905"/>
                  </a:xfrm>
                  <a:prstGeom prst="ellipse">
                    <a:avLst/>
                  </a:prstGeom>
                  <a:grpFill/>
                  <a:ln w="12700">
                    <a:solidFill>
                      <a:schemeClr val="tx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grpSp>
            <p:sp>
              <p:nvSpPr>
                <p:cNvPr id="144" name="Freeform 9">
                  <a:extLst>
                    <a:ext uri="{FF2B5EF4-FFF2-40B4-BE49-F238E27FC236}">
                      <a16:creationId xmlns:a16="http://schemas.microsoft.com/office/drawing/2014/main" id="{5754EDA7-6DCC-4DD7-BCB4-09104A48C13A}"/>
                    </a:ext>
                  </a:extLst>
                </p:cNvPr>
                <p:cNvSpPr>
                  <a:spLocks noEditPoints="1"/>
                </p:cNvSpPr>
                <p:nvPr/>
              </p:nvSpPr>
              <p:spPr bwMode="auto">
                <a:xfrm>
                  <a:off x="9095124" y="4049312"/>
                  <a:ext cx="325830" cy="237430"/>
                </a:xfrm>
                <a:custGeom>
                  <a:avLst/>
                  <a:gdLst>
                    <a:gd name="T0" fmla="*/ 3748 w 3748"/>
                    <a:gd name="T1" fmla="*/ 2562 h 2749"/>
                    <a:gd name="T2" fmla="*/ 3561 w 3748"/>
                    <a:gd name="T3" fmla="*/ 2749 h 2749"/>
                    <a:gd name="T4" fmla="*/ 187 w 3748"/>
                    <a:gd name="T5" fmla="*/ 2749 h 2749"/>
                    <a:gd name="T6" fmla="*/ 0 w 3748"/>
                    <a:gd name="T7" fmla="*/ 2562 h 2749"/>
                    <a:gd name="T8" fmla="*/ 0 w 3748"/>
                    <a:gd name="T9" fmla="*/ 187 h 2749"/>
                    <a:gd name="T10" fmla="*/ 187 w 3748"/>
                    <a:gd name="T11" fmla="*/ 0 h 2749"/>
                    <a:gd name="T12" fmla="*/ 3561 w 3748"/>
                    <a:gd name="T13" fmla="*/ 0 h 2749"/>
                    <a:gd name="T14" fmla="*/ 3748 w 3748"/>
                    <a:gd name="T15" fmla="*/ 187 h 2749"/>
                    <a:gd name="T16" fmla="*/ 3748 w 3748"/>
                    <a:gd name="T17" fmla="*/ 2562 h 2749"/>
                    <a:gd name="T18" fmla="*/ 2124 w 3748"/>
                    <a:gd name="T19" fmla="*/ 2249 h 2749"/>
                    <a:gd name="T20" fmla="*/ 1624 w 3748"/>
                    <a:gd name="T21" fmla="*/ 2249 h 2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48" h="2749">
                      <a:moveTo>
                        <a:pt x="3748" y="2562"/>
                      </a:moveTo>
                      <a:cubicBezTo>
                        <a:pt x="3748" y="2665"/>
                        <a:pt x="3665" y="2749"/>
                        <a:pt x="3561" y="2749"/>
                      </a:cubicBezTo>
                      <a:cubicBezTo>
                        <a:pt x="187" y="2749"/>
                        <a:pt x="187" y="2749"/>
                        <a:pt x="187" y="2749"/>
                      </a:cubicBezTo>
                      <a:cubicBezTo>
                        <a:pt x="83" y="2749"/>
                        <a:pt x="0" y="2665"/>
                        <a:pt x="0" y="2562"/>
                      </a:cubicBezTo>
                      <a:cubicBezTo>
                        <a:pt x="0" y="187"/>
                        <a:pt x="0" y="187"/>
                        <a:pt x="0" y="187"/>
                      </a:cubicBezTo>
                      <a:cubicBezTo>
                        <a:pt x="0" y="84"/>
                        <a:pt x="83" y="0"/>
                        <a:pt x="187" y="0"/>
                      </a:cubicBezTo>
                      <a:cubicBezTo>
                        <a:pt x="3561" y="0"/>
                        <a:pt x="3561" y="0"/>
                        <a:pt x="3561" y="0"/>
                      </a:cubicBezTo>
                      <a:cubicBezTo>
                        <a:pt x="3665" y="0"/>
                        <a:pt x="3748" y="84"/>
                        <a:pt x="3748" y="187"/>
                      </a:cubicBezTo>
                      <a:lnTo>
                        <a:pt x="3748" y="2562"/>
                      </a:lnTo>
                      <a:close/>
                      <a:moveTo>
                        <a:pt x="2124" y="2249"/>
                      </a:moveTo>
                      <a:cubicBezTo>
                        <a:pt x="1624" y="2249"/>
                        <a:pt x="1624" y="2249"/>
                        <a:pt x="1624" y="2249"/>
                      </a:cubicBezTo>
                    </a:path>
                  </a:pathLst>
                </a:custGeom>
                <a:noFill/>
                <a:ln w="1270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47" name="Freeform 448">
                  <a:extLst>
                    <a:ext uri="{FF2B5EF4-FFF2-40B4-BE49-F238E27FC236}">
                      <a16:creationId xmlns:a16="http://schemas.microsoft.com/office/drawing/2014/main" id="{6F05E337-A7C1-4B42-BD87-779E57B660F7}"/>
                    </a:ext>
                  </a:extLst>
                </p:cNvPr>
                <p:cNvSpPr>
                  <a:spLocks noEditPoints="1"/>
                </p:cNvSpPr>
                <p:nvPr/>
              </p:nvSpPr>
              <p:spPr bwMode="auto">
                <a:xfrm>
                  <a:off x="9095124" y="3644731"/>
                  <a:ext cx="437121" cy="289564"/>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270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48" name="Freeform 5">
                  <a:extLst>
                    <a:ext uri="{FF2B5EF4-FFF2-40B4-BE49-F238E27FC236}">
                      <a16:creationId xmlns:a16="http://schemas.microsoft.com/office/drawing/2014/main" id="{EE6651DF-F377-40AC-99C6-D2914BF0CBD2}"/>
                    </a:ext>
                  </a:extLst>
                </p:cNvPr>
                <p:cNvSpPr>
                  <a:spLocks noEditPoints="1"/>
                </p:cNvSpPr>
                <p:nvPr/>
              </p:nvSpPr>
              <p:spPr bwMode="auto">
                <a:xfrm>
                  <a:off x="9242303" y="3288299"/>
                  <a:ext cx="142762" cy="235885"/>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grpSp>
              <p:nvGrpSpPr>
                <p:cNvPr id="149" name="Group 148">
                  <a:extLst>
                    <a:ext uri="{FF2B5EF4-FFF2-40B4-BE49-F238E27FC236}">
                      <a16:creationId xmlns:a16="http://schemas.microsoft.com/office/drawing/2014/main" id="{D44B5479-DAD6-43B8-8D79-661AC7D5A4A0}"/>
                    </a:ext>
                  </a:extLst>
                </p:cNvPr>
                <p:cNvGrpSpPr/>
                <p:nvPr/>
              </p:nvGrpSpPr>
              <p:grpSpPr>
                <a:xfrm>
                  <a:off x="9528781" y="4077410"/>
                  <a:ext cx="97135" cy="181233"/>
                  <a:chOff x="4064485" y="1802065"/>
                  <a:chExt cx="240628" cy="227361"/>
                </a:xfrm>
                <a:noFill/>
              </p:grpSpPr>
              <p:sp>
                <p:nvSpPr>
                  <p:cNvPr id="154" name="Line 46">
                    <a:extLst>
                      <a:ext uri="{FF2B5EF4-FFF2-40B4-BE49-F238E27FC236}">
                        <a16:creationId xmlns:a16="http://schemas.microsoft.com/office/drawing/2014/main" id="{43779392-D854-4996-AF6F-147307963669}"/>
                      </a:ext>
                    </a:extLst>
                  </p:cNvPr>
                  <p:cNvSpPr>
                    <a:spLocks noChangeShapeType="1"/>
                  </p:cNvSpPr>
                  <p:nvPr/>
                </p:nvSpPr>
                <p:spPr bwMode="auto">
                  <a:xfrm flipH="1">
                    <a:off x="4064485" y="1802065"/>
                    <a:ext cx="240620" cy="0"/>
                  </a:xfrm>
                  <a:prstGeom prst="line">
                    <a:avLst/>
                  </a:prstGeom>
                  <a:grpFill/>
                  <a:ln w="1270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55" name="Line 47">
                    <a:extLst>
                      <a:ext uri="{FF2B5EF4-FFF2-40B4-BE49-F238E27FC236}">
                        <a16:creationId xmlns:a16="http://schemas.microsoft.com/office/drawing/2014/main" id="{2555A14C-24D9-4B02-801C-25FC0A837D9A}"/>
                      </a:ext>
                    </a:extLst>
                  </p:cNvPr>
                  <p:cNvSpPr>
                    <a:spLocks noChangeShapeType="1"/>
                  </p:cNvSpPr>
                  <p:nvPr/>
                </p:nvSpPr>
                <p:spPr bwMode="auto">
                  <a:xfrm>
                    <a:off x="4064489" y="1917069"/>
                    <a:ext cx="240620" cy="0"/>
                  </a:xfrm>
                  <a:prstGeom prst="line">
                    <a:avLst/>
                  </a:prstGeom>
                  <a:grpFill/>
                  <a:ln w="1270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56" name="Line 54">
                    <a:extLst>
                      <a:ext uri="{FF2B5EF4-FFF2-40B4-BE49-F238E27FC236}">
                        <a16:creationId xmlns:a16="http://schemas.microsoft.com/office/drawing/2014/main" id="{CA5D1864-B8FE-496B-82AB-568FC6B88C22}"/>
                      </a:ext>
                    </a:extLst>
                  </p:cNvPr>
                  <p:cNvSpPr>
                    <a:spLocks noChangeShapeType="1"/>
                  </p:cNvSpPr>
                  <p:nvPr/>
                </p:nvSpPr>
                <p:spPr bwMode="auto">
                  <a:xfrm flipH="1">
                    <a:off x="4064493" y="2029426"/>
                    <a:ext cx="240620" cy="0"/>
                  </a:xfrm>
                  <a:prstGeom prst="line">
                    <a:avLst/>
                  </a:prstGeom>
                  <a:grpFill/>
                  <a:ln w="1270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grpSp>
            <p:sp>
              <p:nvSpPr>
                <p:cNvPr id="150" name="Freeform: Shape 168">
                  <a:extLst>
                    <a:ext uri="{FF2B5EF4-FFF2-40B4-BE49-F238E27FC236}">
                      <a16:creationId xmlns:a16="http://schemas.microsoft.com/office/drawing/2014/main" id="{139D9A4F-93FF-4E72-9AFD-367A63FA433D}"/>
                    </a:ext>
                  </a:extLst>
                </p:cNvPr>
                <p:cNvSpPr>
                  <a:spLocks/>
                </p:cNvSpPr>
                <p:nvPr/>
              </p:nvSpPr>
              <p:spPr bwMode="auto">
                <a:xfrm flipH="1">
                  <a:off x="9720227" y="4046344"/>
                  <a:ext cx="290953" cy="243366"/>
                </a:xfrm>
                <a:custGeom>
                  <a:avLst/>
                  <a:gdLst>
                    <a:gd name="connsiteX0" fmla="*/ 0 w 541845"/>
                    <a:gd name="connsiteY0" fmla="*/ 0 h 456200"/>
                    <a:gd name="connsiteX1" fmla="*/ 541845 w 541845"/>
                    <a:gd name="connsiteY1" fmla="*/ 0 h 456200"/>
                    <a:gd name="connsiteX2" fmla="*/ 541845 w 541845"/>
                    <a:gd name="connsiteY2" fmla="*/ 336005 h 456200"/>
                    <a:gd name="connsiteX3" fmla="*/ 170403 w 541845"/>
                    <a:gd name="connsiteY3" fmla="*/ 336005 h 456200"/>
                    <a:gd name="connsiteX4" fmla="*/ 50208 w 541845"/>
                    <a:gd name="connsiteY4" fmla="*/ 456200 h 456200"/>
                    <a:gd name="connsiteX5" fmla="*/ 50208 w 541845"/>
                    <a:gd name="connsiteY5" fmla="*/ 336005 h 456200"/>
                    <a:gd name="connsiteX6" fmla="*/ 0 w 541845"/>
                    <a:gd name="connsiteY6" fmla="*/ 336005 h 45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1845" h="456200">
                      <a:moveTo>
                        <a:pt x="0" y="0"/>
                      </a:moveTo>
                      <a:lnTo>
                        <a:pt x="541845" y="0"/>
                      </a:lnTo>
                      <a:lnTo>
                        <a:pt x="541845" y="336005"/>
                      </a:lnTo>
                      <a:lnTo>
                        <a:pt x="170403" y="336005"/>
                      </a:lnTo>
                      <a:lnTo>
                        <a:pt x="50208" y="456200"/>
                      </a:lnTo>
                      <a:lnTo>
                        <a:pt x="50208" y="336005"/>
                      </a:lnTo>
                      <a:lnTo>
                        <a:pt x="0" y="336005"/>
                      </a:lnTo>
                      <a:close/>
                    </a:path>
                  </a:pathLst>
                </a:custGeom>
                <a:noFill/>
                <a:ln w="12700">
                  <a:solidFill>
                    <a:schemeClr val="tx1"/>
                  </a:solidFill>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grpSp>
              <p:nvGrpSpPr>
                <p:cNvPr id="151" name="Group 150">
                  <a:extLst>
                    <a:ext uri="{FF2B5EF4-FFF2-40B4-BE49-F238E27FC236}">
                      <a16:creationId xmlns:a16="http://schemas.microsoft.com/office/drawing/2014/main" id="{DA2FE695-946F-4718-9A54-74BDF917701A}"/>
                    </a:ext>
                  </a:extLst>
                </p:cNvPr>
                <p:cNvGrpSpPr/>
                <p:nvPr/>
              </p:nvGrpSpPr>
              <p:grpSpPr>
                <a:xfrm>
                  <a:off x="9855639" y="3437294"/>
                  <a:ext cx="97133" cy="89562"/>
                  <a:chOff x="9766486" y="4221497"/>
                  <a:chExt cx="118215" cy="109717"/>
                </a:xfrm>
              </p:grpSpPr>
              <p:sp>
                <p:nvSpPr>
                  <p:cNvPr id="152" name="Line 47">
                    <a:extLst>
                      <a:ext uri="{FF2B5EF4-FFF2-40B4-BE49-F238E27FC236}">
                        <a16:creationId xmlns:a16="http://schemas.microsoft.com/office/drawing/2014/main" id="{0198489B-9170-4826-85D9-2BEC8C6FF9E4}"/>
                      </a:ext>
                    </a:extLst>
                  </p:cNvPr>
                  <p:cNvSpPr>
                    <a:spLocks noChangeShapeType="1"/>
                  </p:cNvSpPr>
                  <p:nvPr/>
                </p:nvSpPr>
                <p:spPr bwMode="auto">
                  <a:xfrm>
                    <a:off x="9766486" y="4221497"/>
                    <a:ext cx="118214"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53" name="Line 54">
                    <a:extLst>
                      <a:ext uri="{FF2B5EF4-FFF2-40B4-BE49-F238E27FC236}">
                        <a16:creationId xmlns:a16="http://schemas.microsoft.com/office/drawing/2014/main" id="{F701F9A3-75E6-423A-9A70-E79733C6611B}"/>
                      </a:ext>
                    </a:extLst>
                  </p:cNvPr>
                  <p:cNvSpPr>
                    <a:spLocks noChangeShapeType="1"/>
                  </p:cNvSpPr>
                  <p:nvPr/>
                </p:nvSpPr>
                <p:spPr bwMode="auto">
                  <a:xfrm flipH="1">
                    <a:off x="9766486" y="4331214"/>
                    <a:ext cx="118215"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grpSp>
          </p:grpSp>
          <p:grpSp>
            <p:nvGrpSpPr>
              <p:cNvPr id="25" name="Group 24">
                <a:extLst>
                  <a:ext uri="{FF2B5EF4-FFF2-40B4-BE49-F238E27FC236}">
                    <a16:creationId xmlns:a16="http://schemas.microsoft.com/office/drawing/2014/main" id="{B9405865-ED16-4FD1-84FE-0C0FB359E8AA}"/>
                  </a:ext>
                </a:extLst>
              </p:cNvPr>
              <p:cNvGrpSpPr/>
              <p:nvPr/>
            </p:nvGrpSpPr>
            <p:grpSpPr>
              <a:xfrm>
                <a:off x="10362583" y="4585161"/>
                <a:ext cx="677513" cy="576345"/>
                <a:chOff x="10725498" y="5087603"/>
                <a:chExt cx="498940" cy="424437"/>
              </a:xfrm>
            </p:grpSpPr>
            <p:sp>
              <p:nvSpPr>
                <p:cNvPr id="194" name="graph_2">
                  <a:extLst>
                    <a:ext uri="{FF2B5EF4-FFF2-40B4-BE49-F238E27FC236}">
                      <a16:creationId xmlns:a16="http://schemas.microsoft.com/office/drawing/2014/main" id="{55D37732-EEBF-4B63-B2DB-EC15152E8E3E}"/>
                    </a:ext>
                  </a:extLst>
                </p:cNvPr>
                <p:cNvSpPr>
                  <a:spLocks noChangeAspect="1" noEditPoints="1"/>
                </p:cNvSpPr>
                <p:nvPr/>
              </p:nvSpPr>
              <p:spPr bwMode="auto">
                <a:xfrm>
                  <a:off x="10829194" y="5267741"/>
                  <a:ext cx="291548" cy="170948"/>
                </a:xfrm>
                <a:custGeom>
                  <a:avLst/>
                  <a:gdLst>
                    <a:gd name="T0" fmla="*/ 195 w 249"/>
                    <a:gd name="T1" fmla="*/ 0 h 146"/>
                    <a:gd name="T2" fmla="*/ 244 w 249"/>
                    <a:gd name="T3" fmla="*/ 0 h 146"/>
                    <a:gd name="T4" fmla="*/ 244 w 249"/>
                    <a:gd name="T5" fmla="*/ 50 h 146"/>
                    <a:gd name="T6" fmla="*/ 244 w 249"/>
                    <a:gd name="T7" fmla="*/ 0 h 146"/>
                    <a:gd name="T8" fmla="*/ 141 w 249"/>
                    <a:gd name="T9" fmla="*/ 106 h 146"/>
                    <a:gd name="T10" fmla="*/ 109 w 249"/>
                    <a:gd name="T11" fmla="*/ 106 h 146"/>
                    <a:gd name="T12" fmla="*/ 0 w 249"/>
                    <a:gd name="T13" fmla="*/ 146 h 146"/>
                    <a:gd name="T14" fmla="*/ 249 w 249"/>
                    <a:gd name="T15" fmla="*/ 146 h 146"/>
                    <a:gd name="T16" fmla="*/ 88 w 249"/>
                    <a:gd name="T17" fmla="*/ 106 h 146"/>
                    <a:gd name="T18" fmla="*/ 54 w 249"/>
                    <a:gd name="T19" fmla="*/ 106 h 146"/>
                    <a:gd name="T20" fmla="*/ 35 w 249"/>
                    <a:gd name="T21" fmla="*/ 106 h 146"/>
                    <a:gd name="T22" fmla="*/ 1 w 249"/>
                    <a:gd name="T23" fmla="*/ 10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9" h="146">
                      <a:moveTo>
                        <a:pt x="195" y="0"/>
                      </a:moveTo>
                      <a:lnTo>
                        <a:pt x="244" y="0"/>
                      </a:lnTo>
                      <a:lnTo>
                        <a:pt x="244" y="50"/>
                      </a:lnTo>
                      <a:moveTo>
                        <a:pt x="244" y="0"/>
                      </a:moveTo>
                      <a:lnTo>
                        <a:pt x="141" y="106"/>
                      </a:lnTo>
                      <a:lnTo>
                        <a:pt x="109" y="106"/>
                      </a:lnTo>
                      <a:moveTo>
                        <a:pt x="0" y="146"/>
                      </a:moveTo>
                      <a:lnTo>
                        <a:pt x="249" y="146"/>
                      </a:lnTo>
                      <a:moveTo>
                        <a:pt x="88" y="106"/>
                      </a:moveTo>
                      <a:lnTo>
                        <a:pt x="54" y="106"/>
                      </a:lnTo>
                      <a:moveTo>
                        <a:pt x="35" y="106"/>
                      </a:moveTo>
                      <a:lnTo>
                        <a:pt x="1" y="106"/>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grpSp>
              <p:nvGrpSpPr>
                <p:cNvPr id="24" name="Group 23">
                  <a:extLst>
                    <a:ext uri="{FF2B5EF4-FFF2-40B4-BE49-F238E27FC236}">
                      <a16:creationId xmlns:a16="http://schemas.microsoft.com/office/drawing/2014/main" id="{F6BAF35B-F1C6-47AB-B29C-ED6C9DC63ED7}"/>
                    </a:ext>
                  </a:extLst>
                </p:cNvPr>
                <p:cNvGrpSpPr/>
                <p:nvPr/>
              </p:nvGrpSpPr>
              <p:grpSpPr>
                <a:xfrm>
                  <a:off x="10725498" y="5087603"/>
                  <a:ext cx="498940" cy="424437"/>
                  <a:chOff x="10725498" y="5087603"/>
                  <a:chExt cx="498940" cy="424437"/>
                </a:xfrm>
              </p:grpSpPr>
              <p:sp>
                <p:nvSpPr>
                  <p:cNvPr id="198" name="Rectangle 9">
                    <a:extLst>
                      <a:ext uri="{FF2B5EF4-FFF2-40B4-BE49-F238E27FC236}">
                        <a16:creationId xmlns:a16="http://schemas.microsoft.com/office/drawing/2014/main" id="{C94AE980-EB38-46BD-8FB2-9D3E3E57FD52}"/>
                      </a:ext>
                    </a:extLst>
                  </p:cNvPr>
                  <p:cNvSpPr>
                    <a:spLocks noChangeArrowheads="1"/>
                  </p:cNvSpPr>
                  <p:nvPr/>
                </p:nvSpPr>
                <p:spPr bwMode="auto">
                  <a:xfrm>
                    <a:off x="10725498" y="5087603"/>
                    <a:ext cx="498940" cy="424437"/>
                  </a:xfrm>
                  <a:prstGeom prst="rect">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99" name="Line 10">
                    <a:extLst>
                      <a:ext uri="{FF2B5EF4-FFF2-40B4-BE49-F238E27FC236}">
                        <a16:creationId xmlns:a16="http://schemas.microsoft.com/office/drawing/2014/main" id="{0CD8DEDD-5B74-45A7-A005-61BFAD569DF3}"/>
                      </a:ext>
                    </a:extLst>
                  </p:cNvPr>
                  <p:cNvSpPr>
                    <a:spLocks noChangeShapeType="1"/>
                  </p:cNvSpPr>
                  <p:nvPr/>
                </p:nvSpPr>
                <p:spPr bwMode="auto">
                  <a:xfrm flipH="1">
                    <a:off x="10725498" y="5202743"/>
                    <a:ext cx="498940"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00" name="Oval 11">
                    <a:extLst>
                      <a:ext uri="{FF2B5EF4-FFF2-40B4-BE49-F238E27FC236}">
                        <a16:creationId xmlns:a16="http://schemas.microsoft.com/office/drawing/2014/main" id="{DF3C3C4E-8CFF-4176-A7D9-971EDB16533A}"/>
                      </a:ext>
                    </a:extLst>
                  </p:cNvPr>
                  <p:cNvSpPr>
                    <a:spLocks noChangeArrowheads="1"/>
                  </p:cNvSpPr>
                  <p:nvPr/>
                </p:nvSpPr>
                <p:spPr bwMode="auto">
                  <a:xfrm>
                    <a:off x="11014477" y="5125983"/>
                    <a:ext cx="38380" cy="38380"/>
                  </a:xfrm>
                  <a:prstGeom prst="ellipse">
                    <a:avLst/>
                  </a:prstGeom>
                  <a:solidFill>
                    <a:schemeClr val="tx1"/>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01" name="Oval 12">
                    <a:extLst>
                      <a:ext uri="{FF2B5EF4-FFF2-40B4-BE49-F238E27FC236}">
                        <a16:creationId xmlns:a16="http://schemas.microsoft.com/office/drawing/2014/main" id="{F46D44F1-B6E5-4C02-80E4-0FF710690B3F}"/>
                      </a:ext>
                    </a:extLst>
                  </p:cNvPr>
                  <p:cNvSpPr>
                    <a:spLocks noChangeArrowheads="1"/>
                  </p:cNvSpPr>
                  <p:nvPr/>
                </p:nvSpPr>
                <p:spPr bwMode="auto">
                  <a:xfrm>
                    <a:off x="11070918" y="5125983"/>
                    <a:ext cx="38380" cy="38380"/>
                  </a:xfrm>
                  <a:prstGeom prst="ellipse">
                    <a:avLst/>
                  </a:prstGeom>
                  <a:solidFill>
                    <a:schemeClr val="tx1"/>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02" name="Oval 13">
                    <a:extLst>
                      <a:ext uri="{FF2B5EF4-FFF2-40B4-BE49-F238E27FC236}">
                        <a16:creationId xmlns:a16="http://schemas.microsoft.com/office/drawing/2014/main" id="{439A2BC6-7F24-4009-A587-F12B6D451663}"/>
                      </a:ext>
                    </a:extLst>
                  </p:cNvPr>
                  <p:cNvSpPr>
                    <a:spLocks noChangeArrowheads="1"/>
                  </p:cNvSpPr>
                  <p:nvPr/>
                </p:nvSpPr>
                <p:spPr bwMode="auto">
                  <a:xfrm>
                    <a:off x="11129617" y="5125983"/>
                    <a:ext cx="38380" cy="38380"/>
                  </a:xfrm>
                  <a:prstGeom prst="ellipse">
                    <a:avLst/>
                  </a:prstGeom>
                  <a:solidFill>
                    <a:schemeClr val="tx1"/>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grpSp>
          </p:grpSp>
          <p:sp>
            <p:nvSpPr>
              <p:cNvPr id="238" name="Shape 101">
                <a:extLst>
                  <a:ext uri="{FF2B5EF4-FFF2-40B4-BE49-F238E27FC236}">
                    <a16:creationId xmlns:a16="http://schemas.microsoft.com/office/drawing/2014/main" id="{B2737DD1-7D22-451D-A367-0EDC6532EE0B}"/>
                  </a:ext>
                </a:extLst>
              </p:cNvPr>
              <p:cNvSpPr txBox="1"/>
              <p:nvPr/>
            </p:nvSpPr>
            <p:spPr>
              <a:xfrm>
                <a:off x="9946442" y="4104917"/>
                <a:ext cx="1534447" cy="277878"/>
              </a:xfrm>
              <a:prstGeom prst="rect">
                <a:avLst/>
              </a:prstGeom>
              <a:noFill/>
              <a:ln>
                <a:noFill/>
              </a:ln>
            </p:spPr>
            <p:txBody>
              <a:bodyPr wrap="square" lIns="91425" tIns="45700" rIns="91425" bIns="45700" anchor="t" anchorCtr="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sym typeface="Calibri"/>
                  </a:rPr>
                  <a:t>Operational reports</a:t>
                </a:r>
              </a:p>
            </p:txBody>
          </p:sp>
          <p:grpSp>
            <p:nvGrpSpPr>
              <p:cNvPr id="28" name="Group 27">
                <a:extLst>
                  <a:ext uri="{FF2B5EF4-FFF2-40B4-BE49-F238E27FC236}">
                    <a16:creationId xmlns:a16="http://schemas.microsoft.com/office/drawing/2014/main" id="{1DD3BEF8-F2D3-4A68-9B30-12258C9969AC}"/>
                  </a:ext>
                </a:extLst>
              </p:cNvPr>
              <p:cNvGrpSpPr/>
              <p:nvPr/>
            </p:nvGrpSpPr>
            <p:grpSpPr>
              <a:xfrm>
                <a:off x="10349269" y="3465702"/>
                <a:ext cx="677513" cy="576345"/>
                <a:chOff x="10295202" y="3465702"/>
                <a:chExt cx="677513" cy="576345"/>
              </a:xfrm>
            </p:grpSpPr>
            <p:grpSp>
              <p:nvGrpSpPr>
                <p:cNvPr id="231" name="Group 230">
                  <a:extLst>
                    <a:ext uri="{FF2B5EF4-FFF2-40B4-BE49-F238E27FC236}">
                      <a16:creationId xmlns:a16="http://schemas.microsoft.com/office/drawing/2014/main" id="{2B6089EC-A82E-4D63-94B4-56F7B0236774}"/>
                    </a:ext>
                  </a:extLst>
                </p:cNvPr>
                <p:cNvGrpSpPr/>
                <p:nvPr/>
              </p:nvGrpSpPr>
              <p:grpSpPr>
                <a:xfrm>
                  <a:off x="10295202" y="3465702"/>
                  <a:ext cx="677513" cy="576345"/>
                  <a:chOff x="10725498" y="5087603"/>
                  <a:chExt cx="498940" cy="424437"/>
                </a:xfrm>
              </p:grpSpPr>
              <p:sp>
                <p:nvSpPr>
                  <p:cNvPr id="233" name="Rectangle 9">
                    <a:extLst>
                      <a:ext uri="{FF2B5EF4-FFF2-40B4-BE49-F238E27FC236}">
                        <a16:creationId xmlns:a16="http://schemas.microsoft.com/office/drawing/2014/main" id="{64DF5A8B-8562-43DF-A75F-01BE6030547D}"/>
                      </a:ext>
                    </a:extLst>
                  </p:cNvPr>
                  <p:cNvSpPr>
                    <a:spLocks noChangeArrowheads="1"/>
                  </p:cNvSpPr>
                  <p:nvPr/>
                </p:nvSpPr>
                <p:spPr bwMode="auto">
                  <a:xfrm>
                    <a:off x="10725498" y="5087603"/>
                    <a:ext cx="498940" cy="424437"/>
                  </a:xfrm>
                  <a:prstGeom prst="rect">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34" name="Line 10">
                    <a:extLst>
                      <a:ext uri="{FF2B5EF4-FFF2-40B4-BE49-F238E27FC236}">
                        <a16:creationId xmlns:a16="http://schemas.microsoft.com/office/drawing/2014/main" id="{55D2C6BD-31EC-43D4-8BD4-3D073D4A0B42}"/>
                      </a:ext>
                    </a:extLst>
                  </p:cNvPr>
                  <p:cNvSpPr>
                    <a:spLocks noChangeShapeType="1"/>
                  </p:cNvSpPr>
                  <p:nvPr/>
                </p:nvSpPr>
                <p:spPr bwMode="auto">
                  <a:xfrm flipH="1">
                    <a:off x="10725498" y="5202743"/>
                    <a:ext cx="498940"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35" name="Oval 11">
                    <a:extLst>
                      <a:ext uri="{FF2B5EF4-FFF2-40B4-BE49-F238E27FC236}">
                        <a16:creationId xmlns:a16="http://schemas.microsoft.com/office/drawing/2014/main" id="{2FB7F8B0-3B91-4436-BCE0-C9174BA3C4C6}"/>
                      </a:ext>
                    </a:extLst>
                  </p:cNvPr>
                  <p:cNvSpPr>
                    <a:spLocks noChangeArrowheads="1"/>
                  </p:cNvSpPr>
                  <p:nvPr/>
                </p:nvSpPr>
                <p:spPr bwMode="auto">
                  <a:xfrm>
                    <a:off x="11014477" y="5125983"/>
                    <a:ext cx="38380" cy="38380"/>
                  </a:xfrm>
                  <a:prstGeom prst="ellipse">
                    <a:avLst/>
                  </a:prstGeom>
                  <a:solidFill>
                    <a:schemeClr val="tx1"/>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36" name="Oval 12">
                    <a:extLst>
                      <a:ext uri="{FF2B5EF4-FFF2-40B4-BE49-F238E27FC236}">
                        <a16:creationId xmlns:a16="http://schemas.microsoft.com/office/drawing/2014/main" id="{F482BAFD-6614-47C8-A692-AEF4463D03B6}"/>
                      </a:ext>
                    </a:extLst>
                  </p:cNvPr>
                  <p:cNvSpPr>
                    <a:spLocks noChangeArrowheads="1"/>
                  </p:cNvSpPr>
                  <p:nvPr/>
                </p:nvSpPr>
                <p:spPr bwMode="auto">
                  <a:xfrm>
                    <a:off x="11070918" y="5125983"/>
                    <a:ext cx="38380" cy="38380"/>
                  </a:xfrm>
                  <a:prstGeom prst="ellipse">
                    <a:avLst/>
                  </a:prstGeom>
                  <a:solidFill>
                    <a:schemeClr val="tx1"/>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37" name="Oval 13">
                    <a:extLst>
                      <a:ext uri="{FF2B5EF4-FFF2-40B4-BE49-F238E27FC236}">
                        <a16:creationId xmlns:a16="http://schemas.microsoft.com/office/drawing/2014/main" id="{64AAA125-35D5-4E98-8591-D42E30551362}"/>
                      </a:ext>
                    </a:extLst>
                  </p:cNvPr>
                  <p:cNvSpPr>
                    <a:spLocks noChangeArrowheads="1"/>
                  </p:cNvSpPr>
                  <p:nvPr/>
                </p:nvSpPr>
                <p:spPr bwMode="auto">
                  <a:xfrm>
                    <a:off x="11129617" y="5125983"/>
                    <a:ext cx="38380" cy="38380"/>
                  </a:xfrm>
                  <a:prstGeom prst="ellipse">
                    <a:avLst/>
                  </a:prstGeom>
                  <a:solidFill>
                    <a:schemeClr val="tx1"/>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grpSp>
            <p:sp>
              <p:nvSpPr>
                <p:cNvPr id="239" name="Rectangle 6">
                  <a:extLst>
                    <a:ext uri="{FF2B5EF4-FFF2-40B4-BE49-F238E27FC236}">
                      <a16:creationId xmlns:a16="http://schemas.microsoft.com/office/drawing/2014/main" id="{E5E9C6B9-DE53-4643-9C4A-7728FC14FABF}"/>
                    </a:ext>
                  </a:extLst>
                </p:cNvPr>
                <p:cNvSpPr>
                  <a:spLocks noChangeArrowheads="1"/>
                </p:cNvSpPr>
                <p:nvPr/>
              </p:nvSpPr>
              <p:spPr bwMode="auto">
                <a:xfrm>
                  <a:off x="10521830" y="3822836"/>
                  <a:ext cx="52858" cy="175091"/>
                </a:xfrm>
                <a:prstGeom prst="rect">
                  <a:avLst/>
                </a:prstGeom>
                <a:noFill/>
                <a:ln w="12700" cap="flat">
                  <a:solidFill>
                    <a:schemeClr val="tx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240" name="Rectangle 7">
                  <a:extLst>
                    <a:ext uri="{FF2B5EF4-FFF2-40B4-BE49-F238E27FC236}">
                      <a16:creationId xmlns:a16="http://schemas.microsoft.com/office/drawing/2014/main" id="{ACD3FB5E-29BB-4681-A71E-6B9903AD0E39}"/>
                    </a:ext>
                  </a:extLst>
                </p:cNvPr>
                <p:cNvSpPr>
                  <a:spLocks noChangeArrowheads="1"/>
                </p:cNvSpPr>
                <p:nvPr/>
              </p:nvSpPr>
              <p:spPr bwMode="auto">
                <a:xfrm>
                  <a:off x="10625894" y="3669218"/>
                  <a:ext cx="54510" cy="328709"/>
                </a:xfrm>
                <a:prstGeom prst="rect">
                  <a:avLst/>
                </a:prstGeom>
                <a:noFill/>
                <a:ln w="12700" cap="flat">
                  <a:solidFill>
                    <a:schemeClr val="tx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241" name="Rectangle 8">
                  <a:extLst>
                    <a:ext uri="{FF2B5EF4-FFF2-40B4-BE49-F238E27FC236}">
                      <a16:creationId xmlns:a16="http://schemas.microsoft.com/office/drawing/2014/main" id="{9D3E2615-C536-4356-B157-AC746377EE72}"/>
                    </a:ext>
                  </a:extLst>
                </p:cNvPr>
                <p:cNvSpPr>
                  <a:spLocks noChangeArrowheads="1"/>
                </p:cNvSpPr>
                <p:nvPr/>
              </p:nvSpPr>
              <p:spPr bwMode="auto">
                <a:xfrm>
                  <a:off x="10731610" y="3736942"/>
                  <a:ext cx="54510" cy="260985"/>
                </a:xfrm>
                <a:prstGeom prst="rect">
                  <a:avLst/>
                </a:prstGeom>
                <a:noFill/>
                <a:ln w="12700" cap="flat">
                  <a:solidFill>
                    <a:schemeClr val="tx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grpSp>
        </p:grpSp>
        <p:sp>
          <p:nvSpPr>
            <p:cNvPr id="196" name="Rectangle 195">
              <a:extLst>
                <a:ext uri="{FF2B5EF4-FFF2-40B4-BE49-F238E27FC236}">
                  <a16:creationId xmlns:a16="http://schemas.microsoft.com/office/drawing/2014/main" id="{95611ECB-8432-467F-832C-AF9FA82323EC}"/>
                </a:ext>
              </a:extLst>
            </p:cNvPr>
            <p:cNvSpPr/>
            <p:nvPr/>
          </p:nvSpPr>
          <p:spPr bwMode="auto">
            <a:xfrm>
              <a:off x="9960535" y="1697248"/>
              <a:ext cx="1432897" cy="307777"/>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t" anchorCtr="0">
              <a:spAutoFit/>
            </a:bodyPr>
            <a:lstStyle/>
            <a:p>
              <a:pPr marL="0" marR="0" lvl="0" indent="0" algn="ctr" defTabSz="710593" rtl="0"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Intelligence</a:t>
              </a:r>
            </a:p>
          </p:txBody>
        </p:sp>
      </p:grpSp>
      <p:sp>
        <p:nvSpPr>
          <p:cNvPr id="3" name="Title 2">
            <a:extLst>
              <a:ext uri="{FF2B5EF4-FFF2-40B4-BE49-F238E27FC236}">
                <a16:creationId xmlns:a16="http://schemas.microsoft.com/office/drawing/2014/main" id="{26F7D452-0040-4DAD-BA87-7BE5B8388923}"/>
              </a:ext>
            </a:extLst>
          </p:cNvPr>
          <p:cNvSpPr>
            <a:spLocks noGrp="1"/>
          </p:cNvSpPr>
          <p:nvPr>
            <p:ph type="title"/>
          </p:nvPr>
        </p:nvSpPr>
        <p:spPr/>
        <p:txBody>
          <a:bodyPr/>
          <a:lstStyle/>
          <a:p>
            <a:pPr defTabSz="914400">
              <a:lnSpc>
                <a:spcPct val="100000"/>
              </a:lnSpc>
            </a:pPr>
            <a:r>
              <a:rPr lang="en-US" sz="2800" spc="500" dirty="0">
                <a:solidFill>
                  <a:srgbClr val="0078D7"/>
                </a:solidFill>
                <a:latin typeface="Segoe UI Semilight" charset="0"/>
                <a:ea typeface=""/>
                <a:cs typeface="Segoe UI Semilight" charset="0"/>
              </a:rPr>
              <a:t>Big Data &amp; Advanced Analytics at a glance</a:t>
            </a:r>
            <a:endParaRPr lang="en-US" sz="2800" spc="500" dirty="0">
              <a:solidFill>
                <a:srgbClr val="0078D7"/>
              </a:solidFill>
              <a:latin typeface="Segoe UI Semilight" charset="0"/>
              <a:cs typeface="Segoe UI Semilight" charset="0"/>
            </a:endParaRPr>
          </a:p>
        </p:txBody>
      </p:sp>
      <p:cxnSp>
        <p:nvCxnSpPr>
          <p:cNvPr id="10" name="Connector: Elbow 9">
            <a:extLst>
              <a:ext uri="{FF2B5EF4-FFF2-40B4-BE49-F238E27FC236}">
                <a16:creationId xmlns:a16="http://schemas.microsoft.com/office/drawing/2014/main" id="{BD3EE901-8B1D-4515-8F43-40D02C09AC24}"/>
              </a:ext>
            </a:extLst>
          </p:cNvPr>
          <p:cNvCxnSpPr>
            <a:cxnSpLocks/>
          </p:cNvCxnSpPr>
          <p:nvPr/>
        </p:nvCxnSpPr>
        <p:spPr>
          <a:xfrm rot="10800000" flipV="1">
            <a:off x="7797312" y="3057069"/>
            <a:ext cx="12700" cy="1384913"/>
          </a:xfrm>
          <a:prstGeom prst="bentConnector3">
            <a:avLst>
              <a:gd name="adj1" fmla="val 1800000"/>
            </a:avLst>
          </a:prstGeom>
          <a:ln w="12700">
            <a:solidFill>
              <a:schemeClr val="tx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67" name="Group 166">
            <a:extLst>
              <a:ext uri="{FF2B5EF4-FFF2-40B4-BE49-F238E27FC236}">
                <a16:creationId xmlns:a16="http://schemas.microsoft.com/office/drawing/2014/main" id="{E57DD79A-C5E6-4E07-8EFA-42AB880854A1}"/>
              </a:ext>
            </a:extLst>
          </p:cNvPr>
          <p:cNvGrpSpPr>
            <a:grpSpLocks noChangeAspect="1"/>
          </p:cNvGrpSpPr>
          <p:nvPr/>
        </p:nvGrpSpPr>
        <p:grpSpPr bwMode="auto">
          <a:xfrm>
            <a:off x="579957" y="1614888"/>
            <a:ext cx="416196" cy="406286"/>
            <a:chOff x="1759" y="236"/>
            <a:chExt cx="252" cy="246"/>
          </a:xfrm>
          <a:noFill/>
        </p:grpSpPr>
        <p:sp>
          <p:nvSpPr>
            <p:cNvPr id="168" name="Freeform 106">
              <a:extLst>
                <a:ext uri="{FF2B5EF4-FFF2-40B4-BE49-F238E27FC236}">
                  <a16:creationId xmlns:a16="http://schemas.microsoft.com/office/drawing/2014/main" id="{2C21B8F4-D961-4AAE-BD18-A747067D6B97}"/>
                </a:ext>
              </a:extLst>
            </p:cNvPr>
            <p:cNvSpPr>
              <a:spLocks/>
            </p:cNvSpPr>
            <p:nvPr/>
          </p:nvSpPr>
          <p:spPr bwMode="auto">
            <a:xfrm>
              <a:off x="1759" y="236"/>
              <a:ext cx="252" cy="246"/>
            </a:xfrm>
            <a:custGeom>
              <a:avLst/>
              <a:gdLst>
                <a:gd name="T0" fmla="*/ 0 w 252"/>
                <a:gd name="T1" fmla="*/ 0 h 246"/>
                <a:gd name="T2" fmla="*/ 0 w 252"/>
                <a:gd name="T3" fmla="*/ 246 h 246"/>
                <a:gd name="T4" fmla="*/ 252 w 252"/>
                <a:gd name="T5" fmla="*/ 246 h 246"/>
              </a:gdLst>
              <a:ahLst/>
              <a:cxnLst>
                <a:cxn ang="0">
                  <a:pos x="T0" y="T1"/>
                </a:cxn>
                <a:cxn ang="0">
                  <a:pos x="T2" y="T3"/>
                </a:cxn>
                <a:cxn ang="0">
                  <a:pos x="T4" y="T5"/>
                </a:cxn>
              </a:cxnLst>
              <a:rect l="0" t="0" r="r" b="b"/>
              <a:pathLst>
                <a:path w="252" h="246">
                  <a:moveTo>
                    <a:pt x="0" y="0"/>
                  </a:moveTo>
                  <a:lnTo>
                    <a:pt x="0" y="246"/>
                  </a:lnTo>
                  <a:lnTo>
                    <a:pt x="252" y="246"/>
                  </a:lnTo>
                </a:path>
              </a:pathLst>
            </a:custGeom>
            <a:grpFill/>
            <a:ln w="12700" cap="flat">
              <a:solidFill>
                <a:schemeClr val="tx1"/>
              </a:solidFill>
              <a:prstDash val="solid"/>
              <a:miter lim="800000"/>
              <a:headEnd/>
              <a:tailEnd/>
            </a:ln>
            <a:extLst/>
          </p:spPr>
          <p:txBody>
            <a:bodyPr vert="horz" wrap="square" lIns="72411" tIns="36206" rIns="72411" bIns="36206"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69" name="Rectangle 168">
              <a:extLst>
                <a:ext uri="{FF2B5EF4-FFF2-40B4-BE49-F238E27FC236}">
                  <a16:creationId xmlns:a16="http://schemas.microsoft.com/office/drawing/2014/main" id="{032F3A4B-33C1-45CB-A0F0-210E799046FE}"/>
                </a:ext>
              </a:extLst>
            </p:cNvPr>
            <p:cNvSpPr>
              <a:spLocks noChangeArrowheads="1"/>
            </p:cNvSpPr>
            <p:nvPr/>
          </p:nvSpPr>
          <p:spPr bwMode="auto">
            <a:xfrm>
              <a:off x="1799" y="376"/>
              <a:ext cx="32" cy="106"/>
            </a:xfrm>
            <a:prstGeom prst="rect">
              <a:avLst/>
            </a:prstGeom>
            <a:grpFill/>
            <a:ln w="12700" cap="flat">
              <a:solidFill>
                <a:schemeClr val="tx1"/>
              </a:solidFill>
              <a:prstDash val="solid"/>
              <a:miter lim="800000"/>
              <a:headEnd/>
              <a:tailEnd/>
            </a:ln>
            <a:extLst/>
          </p:spPr>
          <p:txBody>
            <a:bodyPr vert="horz" wrap="square" lIns="72411" tIns="36206" rIns="72411" bIns="36206"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73" name="Rectangle 172">
              <a:extLst>
                <a:ext uri="{FF2B5EF4-FFF2-40B4-BE49-F238E27FC236}">
                  <a16:creationId xmlns:a16="http://schemas.microsoft.com/office/drawing/2014/main" id="{88761354-A028-4A1B-8B85-CABA5C5B18CF}"/>
                </a:ext>
              </a:extLst>
            </p:cNvPr>
            <p:cNvSpPr>
              <a:spLocks noChangeArrowheads="1"/>
            </p:cNvSpPr>
            <p:nvPr/>
          </p:nvSpPr>
          <p:spPr bwMode="auto">
            <a:xfrm>
              <a:off x="1862" y="283"/>
              <a:ext cx="33" cy="199"/>
            </a:xfrm>
            <a:prstGeom prst="rect">
              <a:avLst/>
            </a:prstGeom>
            <a:grpFill/>
            <a:ln w="12700" cap="flat">
              <a:solidFill>
                <a:schemeClr val="tx1"/>
              </a:solidFill>
              <a:prstDash val="solid"/>
              <a:miter lim="800000"/>
              <a:headEnd/>
              <a:tailEnd/>
            </a:ln>
            <a:extLst/>
          </p:spPr>
          <p:txBody>
            <a:bodyPr vert="horz" wrap="square" lIns="72411" tIns="36206" rIns="72411" bIns="36206"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78" name="Rectangle 177">
              <a:extLst>
                <a:ext uri="{FF2B5EF4-FFF2-40B4-BE49-F238E27FC236}">
                  <a16:creationId xmlns:a16="http://schemas.microsoft.com/office/drawing/2014/main" id="{FD585D5E-4C4B-4E11-9D00-DE4F413DDDC8}"/>
                </a:ext>
              </a:extLst>
            </p:cNvPr>
            <p:cNvSpPr>
              <a:spLocks noChangeArrowheads="1"/>
            </p:cNvSpPr>
            <p:nvPr/>
          </p:nvSpPr>
          <p:spPr bwMode="auto">
            <a:xfrm>
              <a:off x="1926" y="324"/>
              <a:ext cx="33" cy="158"/>
            </a:xfrm>
            <a:prstGeom prst="rect">
              <a:avLst/>
            </a:prstGeom>
            <a:grpFill/>
            <a:ln w="12700" cap="flat">
              <a:solidFill>
                <a:schemeClr val="tx1"/>
              </a:solidFill>
              <a:prstDash val="solid"/>
              <a:miter lim="800000"/>
              <a:headEnd/>
              <a:tailEnd/>
            </a:ln>
            <a:extLst/>
          </p:spPr>
          <p:txBody>
            <a:bodyPr vert="horz" wrap="square" lIns="72411" tIns="36206" rIns="72411" bIns="36206"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grpSp>
      <p:sp>
        <p:nvSpPr>
          <p:cNvPr id="179" name="TextBox 178">
            <a:extLst>
              <a:ext uri="{FF2B5EF4-FFF2-40B4-BE49-F238E27FC236}">
                <a16:creationId xmlns:a16="http://schemas.microsoft.com/office/drawing/2014/main" id="{30693531-66D0-45AA-B0FD-1BDFD5C1056A}"/>
              </a:ext>
            </a:extLst>
          </p:cNvPr>
          <p:cNvSpPr txBox="1"/>
          <p:nvPr/>
        </p:nvSpPr>
        <p:spPr>
          <a:xfrm>
            <a:off x="467317" y="2074518"/>
            <a:ext cx="773288" cy="415498"/>
          </a:xfrm>
          <a:prstGeom prst="rect">
            <a:avLst/>
          </a:prstGeom>
          <a:noFill/>
        </p:spPr>
        <p:txBody>
          <a:bodyPr wrap="square" lIns="91440" tIns="45720" rIns="91440" bIns="45720" rtlCol="0">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Business</a:t>
            </a:r>
            <a:b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b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apps</a:t>
            </a:r>
          </a:p>
        </p:txBody>
      </p:sp>
      <p:grpSp>
        <p:nvGrpSpPr>
          <p:cNvPr id="121" name="Group 120">
            <a:extLst>
              <a:ext uri="{FF2B5EF4-FFF2-40B4-BE49-F238E27FC236}">
                <a16:creationId xmlns:a16="http://schemas.microsoft.com/office/drawing/2014/main" id="{5897BC48-3227-4115-B75F-6883BF73317A}"/>
              </a:ext>
            </a:extLst>
          </p:cNvPr>
          <p:cNvGrpSpPr/>
          <p:nvPr/>
        </p:nvGrpSpPr>
        <p:grpSpPr>
          <a:xfrm>
            <a:off x="2146238" y="2287772"/>
            <a:ext cx="231202" cy="232210"/>
            <a:chOff x="5279190" y="5401430"/>
            <a:chExt cx="1101836" cy="1106637"/>
          </a:xfrm>
        </p:grpSpPr>
        <p:sp>
          <p:nvSpPr>
            <p:cNvPr id="122" name="Freeform: Shape 815">
              <a:extLst>
                <a:ext uri="{FF2B5EF4-FFF2-40B4-BE49-F238E27FC236}">
                  <a16:creationId xmlns:a16="http://schemas.microsoft.com/office/drawing/2014/main" id="{01BD0F51-1A3F-43E4-AC48-CFF2C9E8C28D}"/>
                </a:ext>
              </a:extLst>
            </p:cNvPr>
            <p:cNvSpPr/>
            <p:nvPr/>
          </p:nvSpPr>
          <p:spPr bwMode="auto">
            <a:xfrm>
              <a:off x="5708249"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123" name="Freeform: Shape 816">
              <a:extLst>
                <a:ext uri="{FF2B5EF4-FFF2-40B4-BE49-F238E27FC236}">
                  <a16:creationId xmlns:a16="http://schemas.microsoft.com/office/drawing/2014/main" id="{EEE7910A-EB26-46F9-A48E-7AD7497142E8}"/>
                </a:ext>
              </a:extLst>
            </p:cNvPr>
            <p:cNvSpPr/>
            <p:nvPr/>
          </p:nvSpPr>
          <p:spPr bwMode="auto">
            <a:xfrm>
              <a:off x="5921817"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124" name="Freeform: Shape 817">
              <a:extLst>
                <a:ext uri="{FF2B5EF4-FFF2-40B4-BE49-F238E27FC236}">
                  <a16:creationId xmlns:a16="http://schemas.microsoft.com/office/drawing/2014/main" id="{5939A067-0BC1-4F76-9BFE-9BC592C09A6D}"/>
                </a:ext>
              </a:extLst>
            </p:cNvPr>
            <p:cNvSpPr/>
            <p:nvPr/>
          </p:nvSpPr>
          <p:spPr bwMode="auto">
            <a:xfrm>
              <a:off x="6135385"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125" name="Freeform: Shape 818">
              <a:extLst>
                <a:ext uri="{FF2B5EF4-FFF2-40B4-BE49-F238E27FC236}">
                  <a16:creationId xmlns:a16="http://schemas.microsoft.com/office/drawing/2014/main" id="{0F6D1B4C-5DF2-4346-A194-3D43D4800F1B}"/>
                </a:ext>
              </a:extLst>
            </p:cNvPr>
            <p:cNvSpPr/>
            <p:nvPr/>
          </p:nvSpPr>
          <p:spPr bwMode="auto">
            <a:xfrm>
              <a:off x="5279191" y="5499596"/>
              <a:ext cx="1101835" cy="1008471"/>
            </a:xfrm>
            <a:custGeom>
              <a:avLst/>
              <a:gdLst>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245153 w 1101835"/>
                <a:gd name="connsiteY9" fmla="*/ 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336593 w 1101835"/>
                <a:gd name="connsiteY9" fmla="*/ 9144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0" fmla="*/ 489041 w 1101835"/>
                <a:gd name="connsiteY0" fmla="*/ 0 h 1008471"/>
                <a:gd name="connsiteX1" fmla="*/ 490307 w 1101835"/>
                <a:gd name="connsiteY1" fmla="*/ 551557 h 1008471"/>
                <a:gd name="connsiteX2" fmla="*/ 796071 w 1101835"/>
                <a:gd name="connsiteY2" fmla="*/ 284445 h 1008471"/>
                <a:gd name="connsiteX3" fmla="*/ 796071 w 1101835"/>
                <a:gd name="connsiteY3" fmla="*/ 551557 h 1008471"/>
                <a:gd name="connsiteX4" fmla="*/ 1101835 w 1101835"/>
                <a:gd name="connsiteY4" fmla="*/ 284445 h 1008471"/>
                <a:gd name="connsiteX5" fmla="*/ 1101835 w 1101835"/>
                <a:gd name="connsiteY5" fmla="*/ 1008471 h 1008471"/>
                <a:gd name="connsiteX6" fmla="*/ 0 w 1101835"/>
                <a:gd name="connsiteY6" fmla="*/ 1008471 h 1008471"/>
                <a:gd name="connsiteX7" fmla="*/ 1265 w 1101835"/>
                <a:gd name="connsiteY7" fmla="*/ 0 h 1008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1835" h="1008471">
                  <a:moveTo>
                    <a:pt x="489041" y="0"/>
                  </a:moveTo>
                  <a:lnTo>
                    <a:pt x="490307" y="551557"/>
                  </a:lnTo>
                  <a:lnTo>
                    <a:pt x="796071" y="284445"/>
                  </a:lnTo>
                  <a:lnTo>
                    <a:pt x="796071" y="551557"/>
                  </a:lnTo>
                  <a:lnTo>
                    <a:pt x="1101835" y="284445"/>
                  </a:lnTo>
                  <a:lnTo>
                    <a:pt x="1101835" y="1008471"/>
                  </a:lnTo>
                  <a:lnTo>
                    <a:pt x="0" y="1008471"/>
                  </a:lnTo>
                  <a:cubicBezTo>
                    <a:pt x="422" y="672314"/>
                    <a:pt x="843" y="336157"/>
                    <a:pt x="1265" y="0"/>
                  </a:cubicBez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useBgFill="1">
          <p:nvSpPr>
            <p:cNvPr id="126" name="Freeform: Shape 819">
              <a:extLst>
                <a:ext uri="{FF2B5EF4-FFF2-40B4-BE49-F238E27FC236}">
                  <a16:creationId xmlns:a16="http://schemas.microsoft.com/office/drawing/2014/main" id="{9A8C1A94-2668-4A35-91C0-77DA46B7CCB0}"/>
                </a:ext>
              </a:extLst>
            </p:cNvPr>
            <p:cNvSpPr/>
            <p:nvPr/>
          </p:nvSpPr>
          <p:spPr bwMode="auto">
            <a:xfrm>
              <a:off x="5279190" y="5401430"/>
              <a:ext cx="488333" cy="201776"/>
            </a:xfrm>
            <a:custGeom>
              <a:avLst/>
              <a:gdLst>
                <a:gd name="connsiteX0" fmla="*/ 246301 w 492602"/>
                <a:gd name="connsiteY0" fmla="*/ 0 h 201776"/>
                <a:gd name="connsiteX1" fmla="*/ 492602 w 492602"/>
                <a:gd name="connsiteY1" fmla="*/ 100888 h 201776"/>
                <a:gd name="connsiteX2" fmla="*/ 246301 w 492602"/>
                <a:gd name="connsiteY2" fmla="*/ 201776 h 201776"/>
                <a:gd name="connsiteX3" fmla="*/ 0 w 492602"/>
                <a:gd name="connsiteY3" fmla="*/ 100888 h 201776"/>
                <a:gd name="connsiteX4" fmla="*/ 246301 w 492602"/>
                <a:gd name="connsiteY4" fmla="*/ 0 h 201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602" h="201776">
                  <a:moveTo>
                    <a:pt x="246301" y="0"/>
                  </a:moveTo>
                  <a:cubicBezTo>
                    <a:pt x="382329" y="0"/>
                    <a:pt x="492602" y="45169"/>
                    <a:pt x="492602" y="100888"/>
                  </a:cubicBezTo>
                  <a:cubicBezTo>
                    <a:pt x="492602" y="156607"/>
                    <a:pt x="382329" y="201776"/>
                    <a:pt x="246301" y="201776"/>
                  </a:cubicBezTo>
                  <a:cubicBezTo>
                    <a:pt x="110273" y="201776"/>
                    <a:pt x="0" y="156607"/>
                    <a:pt x="0" y="100888"/>
                  </a:cubicBezTo>
                  <a:cubicBezTo>
                    <a:pt x="0" y="45169"/>
                    <a:pt x="110273" y="0"/>
                    <a:pt x="246301" y="0"/>
                  </a:cubicBezTo>
                  <a:close/>
                </a:path>
              </a:pathLst>
            </a:custGeom>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grpSp>
      <p:grpSp>
        <p:nvGrpSpPr>
          <p:cNvPr id="127" name="Group 126">
            <a:extLst>
              <a:ext uri="{FF2B5EF4-FFF2-40B4-BE49-F238E27FC236}">
                <a16:creationId xmlns:a16="http://schemas.microsoft.com/office/drawing/2014/main" id="{6CF4A718-DEEA-42A8-98B4-2FBF865A2C02}"/>
              </a:ext>
            </a:extLst>
          </p:cNvPr>
          <p:cNvGrpSpPr/>
          <p:nvPr/>
        </p:nvGrpSpPr>
        <p:grpSpPr>
          <a:xfrm>
            <a:off x="7880661" y="4256641"/>
            <a:ext cx="336024" cy="329990"/>
            <a:chOff x="2549926" y="1227604"/>
            <a:chExt cx="5177116" cy="5084148"/>
          </a:xfrm>
        </p:grpSpPr>
        <p:sp>
          <p:nvSpPr>
            <p:cNvPr id="130" name="Freeform: Shape 821">
              <a:extLst>
                <a:ext uri="{FF2B5EF4-FFF2-40B4-BE49-F238E27FC236}">
                  <a16:creationId xmlns:a16="http://schemas.microsoft.com/office/drawing/2014/main" id="{A65B318A-6090-4EF1-AB51-9F62861083E3}"/>
                </a:ext>
              </a:extLst>
            </p:cNvPr>
            <p:cNvSpPr/>
            <p:nvPr/>
          </p:nvSpPr>
          <p:spPr bwMode="auto">
            <a:xfrm>
              <a:off x="2549926" y="1227604"/>
              <a:ext cx="4001268" cy="3614059"/>
            </a:xfrm>
            <a:custGeom>
              <a:avLst/>
              <a:gdLst>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72234 w 4001268"/>
                <a:gd name="connsiteY5" fmla="*/ 1559139 h 3614059"/>
                <a:gd name="connsiteX6" fmla="*/ 629034 w 4001268"/>
                <a:gd name="connsiteY6" fmla="*/ 1559139 h 3614059"/>
                <a:gd name="connsiteX7" fmla="*/ 629034 w 4001268"/>
                <a:gd name="connsiteY7" fmla="*/ 3614059 h 3614059"/>
                <a:gd name="connsiteX8" fmla="*/ 342168 w 4001268"/>
                <a:gd name="connsiteY8" fmla="*/ 3614059 h 3614059"/>
                <a:gd name="connsiteX9" fmla="*/ 342168 w 4001268"/>
                <a:gd name="connsiteY9" fmla="*/ 1445188 h 3614059"/>
                <a:gd name="connsiteX10" fmla="*/ 0 w 4001268"/>
                <a:gd name="connsiteY10" fmla="*/ 1445188 h 3614059"/>
                <a:gd name="connsiteX11" fmla="*/ 2000634 w 4001268"/>
                <a:gd name="connsiteY11" fmla="*/ 0 h 3614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01268" h="3614059">
                  <a:moveTo>
                    <a:pt x="2000634" y="0"/>
                  </a:moveTo>
                  <a:lnTo>
                    <a:pt x="4001268" y="1445188"/>
                  </a:lnTo>
                  <a:lnTo>
                    <a:pt x="3659101" y="1445188"/>
                  </a:lnTo>
                  <a:lnTo>
                    <a:pt x="3659101" y="3614059"/>
                  </a:lnTo>
                  <a:lnTo>
                    <a:pt x="3372234" y="3614059"/>
                  </a:lnTo>
                  <a:lnTo>
                    <a:pt x="3372234" y="1559139"/>
                  </a:lnTo>
                  <a:lnTo>
                    <a:pt x="629034" y="1559139"/>
                  </a:lnTo>
                  <a:lnTo>
                    <a:pt x="629034" y="3614059"/>
                  </a:lnTo>
                  <a:lnTo>
                    <a:pt x="342168" y="3614059"/>
                  </a:lnTo>
                  <a:lnTo>
                    <a:pt x="342168" y="1445188"/>
                  </a:lnTo>
                  <a:lnTo>
                    <a:pt x="0" y="1445188"/>
                  </a:lnTo>
                  <a:lnTo>
                    <a:pt x="2000634"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31" name="Rectangle 130">
              <a:extLst>
                <a:ext uri="{FF2B5EF4-FFF2-40B4-BE49-F238E27FC236}">
                  <a16:creationId xmlns:a16="http://schemas.microsoft.com/office/drawing/2014/main" id="{64AF47D1-0876-4616-B3B7-D9F02C6B2266}"/>
                </a:ext>
              </a:extLst>
            </p:cNvPr>
            <p:cNvSpPr/>
            <p:nvPr/>
          </p:nvSpPr>
          <p:spPr bwMode="auto">
            <a:xfrm>
              <a:off x="3364798"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37" name="Rectangle 136">
              <a:extLst>
                <a:ext uri="{FF2B5EF4-FFF2-40B4-BE49-F238E27FC236}">
                  <a16:creationId xmlns:a16="http://schemas.microsoft.com/office/drawing/2014/main" id="{2C4FDB89-B67C-4C6B-ADC2-16F19F904BCB}"/>
                </a:ext>
              </a:extLst>
            </p:cNvPr>
            <p:cNvSpPr/>
            <p:nvPr/>
          </p:nvSpPr>
          <p:spPr bwMode="auto">
            <a:xfrm>
              <a:off x="3968585"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39" name="Rectangle 138">
              <a:extLst>
                <a:ext uri="{FF2B5EF4-FFF2-40B4-BE49-F238E27FC236}">
                  <a16:creationId xmlns:a16="http://schemas.microsoft.com/office/drawing/2014/main" id="{158C6DFD-5891-443D-AA58-E77A406A7025}"/>
                </a:ext>
              </a:extLst>
            </p:cNvPr>
            <p:cNvSpPr/>
            <p:nvPr/>
          </p:nvSpPr>
          <p:spPr bwMode="auto">
            <a:xfrm>
              <a:off x="4572371"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40" name="Rectangle 139">
              <a:extLst>
                <a:ext uri="{FF2B5EF4-FFF2-40B4-BE49-F238E27FC236}">
                  <a16:creationId xmlns:a16="http://schemas.microsoft.com/office/drawing/2014/main" id="{436CF3E6-8A70-4CE5-BF4B-8C6312C36564}"/>
                </a:ext>
              </a:extLst>
            </p:cNvPr>
            <p:cNvSpPr/>
            <p:nvPr/>
          </p:nvSpPr>
          <p:spPr bwMode="auto">
            <a:xfrm>
              <a:off x="3364798"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45" name="Rectangle 144">
              <a:extLst>
                <a:ext uri="{FF2B5EF4-FFF2-40B4-BE49-F238E27FC236}">
                  <a16:creationId xmlns:a16="http://schemas.microsoft.com/office/drawing/2014/main" id="{EDB9BEAC-440E-471C-B1A6-215773C9EEF6}"/>
                </a:ext>
              </a:extLst>
            </p:cNvPr>
            <p:cNvSpPr/>
            <p:nvPr/>
          </p:nvSpPr>
          <p:spPr bwMode="auto">
            <a:xfrm>
              <a:off x="3968585"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70" name="Rectangle 169">
              <a:extLst>
                <a:ext uri="{FF2B5EF4-FFF2-40B4-BE49-F238E27FC236}">
                  <a16:creationId xmlns:a16="http://schemas.microsoft.com/office/drawing/2014/main" id="{0896F17E-58CE-40F4-B8AB-2041951EEB84}"/>
                </a:ext>
              </a:extLst>
            </p:cNvPr>
            <p:cNvSpPr/>
            <p:nvPr/>
          </p:nvSpPr>
          <p:spPr bwMode="auto">
            <a:xfrm>
              <a:off x="3777367" y="3020291"/>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71" name="Cylinder 828">
              <a:extLst>
                <a:ext uri="{FF2B5EF4-FFF2-40B4-BE49-F238E27FC236}">
                  <a16:creationId xmlns:a16="http://schemas.microsoft.com/office/drawing/2014/main" id="{8B3D60E1-1E16-4F9F-99CB-F45A1F6DBEE6}"/>
                </a:ext>
              </a:extLst>
            </p:cNvPr>
            <p:cNvSpPr/>
            <p:nvPr/>
          </p:nvSpPr>
          <p:spPr bwMode="auto">
            <a:xfrm>
              <a:off x="5335724" y="3170126"/>
              <a:ext cx="2391318" cy="3141626"/>
            </a:xfrm>
            <a:prstGeom prst="can">
              <a:avLst>
                <a:gd name="adj" fmla="val 39530"/>
              </a:avLst>
            </a:prstGeom>
            <a:solidFill>
              <a:schemeClr val="bg1"/>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78D7"/>
                </a:solidFill>
                <a:effectLst/>
                <a:uLnTx/>
                <a:uFillTx/>
                <a:latin typeface="Segoe UI Light"/>
                <a:ea typeface="Segoe UI" pitchFamily="34" charset="0"/>
                <a:cs typeface="Segoe UI" pitchFamily="34" charset="0"/>
              </a:endParaRPr>
            </a:p>
          </p:txBody>
        </p:sp>
      </p:grpSp>
      <p:grpSp>
        <p:nvGrpSpPr>
          <p:cNvPr id="174" name="Group 173">
            <a:extLst>
              <a:ext uri="{FF2B5EF4-FFF2-40B4-BE49-F238E27FC236}">
                <a16:creationId xmlns:a16="http://schemas.microsoft.com/office/drawing/2014/main" id="{65F9CE2A-AE67-4255-8FCC-BD6DC7AB1B9C}"/>
              </a:ext>
            </a:extLst>
          </p:cNvPr>
          <p:cNvGrpSpPr/>
          <p:nvPr/>
        </p:nvGrpSpPr>
        <p:grpSpPr>
          <a:xfrm>
            <a:off x="3974303" y="3621025"/>
            <a:ext cx="308820" cy="275382"/>
            <a:chOff x="2922017" y="3436258"/>
            <a:chExt cx="1405852" cy="1211942"/>
          </a:xfrm>
        </p:grpSpPr>
        <p:sp>
          <p:nvSpPr>
            <p:cNvPr id="177" name="Hexagon 176">
              <a:extLst>
                <a:ext uri="{FF2B5EF4-FFF2-40B4-BE49-F238E27FC236}">
                  <a16:creationId xmlns:a16="http://schemas.microsoft.com/office/drawing/2014/main" id="{3DD86084-8BAC-4BEE-955F-47B0A90240EC}"/>
                </a:ext>
              </a:extLst>
            </p:cNvPr>
            <p:cNvSpPr/>
            <p:nvPr/>
          </p:nvSpPr>
          <p:spPr bwMode="auto">
            <a:xfrm>
              <a:off x="2922017" y="3436258"/>
              <a:ext cx="1405852" cy="1211942"/>
            </a:xfrm>
            <a:prstGeom prst="hexagon">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180" name="Group 179">
              <a:extLst>
                <a:ext uri="{FF2B5EF4-FFF2-40B4-BE49-F238E27FC236}">
                  <a16:creationId xmlns:a16="http://schemas.microsoft.com/office/drawing/2014/main" id="{C28C3048-B948-48E5-A3FC-D2A153713599}"/>
                </a:ext>
              </a:extLst>
            </p:cNvPr>
            <p:cNvGrpSpPr/>
            <p:nvPr/>
          </p:nvGrpSpPr>
          <p:grpSpPr>
            <a:xfrm flipH="1">
              <a:off x="3278165" y="3687836"/>
              <a:ext cx="693555" cy="708785"/>
              <a:chOff x="590959" y="3692672"/>
              <a:chExt cx="693555" cy="708785"/>
            </a:xfrm>
          </p:grpSpPr>
          <p:sp>
            <p:nvSpPr>
              <p:cNvPr id="182" name="Snip Single Corner Rectangle 26">
                <a:extLst>
                  <a:ext uri="{FF2B5EF4-FFF2-40B4-BE49-F238E27FC236}">
                    <a16:creationId xmlns:a16="http://schemas.microsoft.com/office/drawing/2014/main" id="{8F238A17-C9AB-48E1-9288-B5296FE19587}"/>
                  </a:ext>
                </a:extLst>
              </p:cNvPr>
              <p:cNvSpPr/>
              <p:nvPr/>
            </p:nvSpPr>
            <p:spPr bwMode="auto">
              <a:xfrm flipH="1">
                <a:off x="590959" y="3692672"/>
                <a:ext cx="693555" cy="708785"/>
              </a:xfrm>
              <a:prstGeom prst="snip1Rect">
                <a:avLst>
                  <a:gd name="adj" fmla="val 28736"/>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5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10</a:t>
                </a:r>
                <a:br>
                  <a:rPr kumimoji="0" lang="en-US" sz="5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br>
                <a:r>
                  <a:rPr kumimoji="0" lang="en-US" sz="5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01</a:t>
                </a:r>
              </a:p>
            </p:txBody>
          </p:sp>
          <p:sp>
            <p:nvSpPr>
              <p:cNvPr id="184" name="Triangle 27">
                <a:extLst>
                  <a:ext uri="{FF2B5EF4-FFF2-40B4-BE49-F238E27FC236}">
                    <a16:creationId xmlns:a16="http://schemas.microsoft.com/office/drawing/2014/main" id="{C2550049-2B35-4674-BA3D-DC5E93833388}"/>
                  </a:ext>
                </a:extLst>
              </p:cNvPr>
              <p:cNvSpPr/>
              <p:nvPr/>
            </p:nvSpPr>
            <p:spPr bwMode="auto">
              <a:xfrm rot="8100000">
                <a:off x="605734" y="3761863"/>
                <a:ext cx="275229" cy="116186"/>
              </a:xfrm>
              <a:prstGeom prst="triangl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grpSp>
        <p:nvGrpSpPr>
          <p:cNvPr id="197" name="Group 196">
            <a:extLst>
              <a:ext uri="{FF2B5EF4-FFF2-40B4-BE49-F238E27FC236}">
                <a16:creationId xmlns:a16="http://schemas.microsoft.com/office/drawing/2014/main" id="{2A0E6F24-23F5-43D6-A1F2-A55E118BF181}"/>
              </a:ext>
            </a:extLst>
          </p:cNvPr>
          <p:cNvGrpSpPr/>
          <p:nvPr/>
        </p:nvGrpSpPr>
        <p:grpSpPr>
          <a:xfrm>
            <a:off x="7863840" y="2938103"/>
            <a:ext cx="350996" cy="302532"/>
            <a:chOff x="8376458" y="5925518"/>
            <a:chExt cx="1045926" cy="901512"/>
          </a:xfrm>
        </p:grpSpPr>
        <p:sp>
          <p:nvSpPr>
            <p:cNvPr id="203" name="Star: 4 Points 8">
              <a:extLst>
                <a:ext uri="{FF2B5EF4-FFF2-40B4-BE49-F238E27FC236}">
                  <a16:creationId xmlns:a16="http://schemas.microsoft.com/office/drawing/2014/main" id="{3C4CF94E-29D1-4AAF-8904-424D1E08ACC0}"/>
                </a:ext>
              </a:extLst>
            </p:cNvPr>
            <p:cNvSpPr/>
            <p:nvPr/>
          </p:nvSpPr>
          <p:spPr bwMode="auto">
            <a:xfrm>
              <a:off x="8380049" y="5925518"/>
              <a:ext cx="292609" cy="292608"/>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04" name="Star: 4 Points 8">
              <a:extLst>
                <a:ext uri="{FF2B5EF4-FFF2-40B4-BE49-F238E27FC236}">
                  <a16:creationId xmlns:a16="http://schemas.microsoft.com/office/drawing/2014/main" id="{EB14D03C-53B6-4AEA-9D85-C0C4A5968700}"/>
                </a:ext>
              </a:extLst>
            </p:cNvPr>
            <p:cNvSpPr/>
            <p:nvPr/>
          </p:nvSpPr>
          <p:spPr bwMode="auto">
            <a:xfrm>
              <a:off x="9163935" y="6692304"/>
              <a:ext cx="134726" cy="134726"/>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05" name="Oval 204">
              <a:extLst>
                <a:ext uri="{FF2B5EF4-FFF2-40B4-BE49-F238E27FC236}">
                  <a16:creationId xmlns:a16="http://schemas.microsoft.com/office/drawing/2014/main" id="{34747AA4-2F0B-48D3-ABA4-847E1488BD4E}"/>
                </a:ext>
              </a:extLst>
            </p:cNvPr>
            <p:cNvSpPr/>
            <p:nvPr/>
          </p:nvSpPr>
          <p:spPr bwMode="auto">
            <a:xfrm>
              <a:off x="8567675" y="6095745"/>
              <a:ext cx="647663" cy="647662"/>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06" name="Oval 9">
              <a:extLst>
                <a:ext uri="{FF2B5EF4-FFF2-40B4-BE49-F238E27FC236}">
                  <a16:creationId xmlns:a16="http://schemas.microsoft.com/office/drawing/2014/main" id="{B10D5F37-DD05-42FE-83BA-BF6A05DD34FE}"/>
                </a:ext>
              </a:extLst>
            </p:cNvPr>
            <p:cNvSpPr/>
            <p:nvPr/>
          </p:nvSpPr>
          <p:spPr bwMode="auto">
            <a:xfrm rot="19667957">
              <a:off x="8376458" y="6275766"/>
              <a:ext cx="1045926" cy="314819"/>
            </a:xfrm>
            <a:custGeom>
              <a:avLst/>
              <a:gdLst>
                <a:gd name="connsiteX0" fmla="*/ 0 w 5218152"/>
                <a:gd name="connsiteY0" fmla="*/ 854451 h 1708902"/>
                <a:gd name="connsiteX1" fmla="*/ 2609076 w 5218152"/>
                <a:gd name="connsiteY1" fmla="*/ 0 h 1708902"/>
                <a:gd name="connsiteX2" fmla="*/ 5218152 w 5218152"/>
                <a:gd name="connsiteY2" fmla="*/ 854451 h 1708902"/>
                <a:gd name="connsiteX3" fmla="*/ 2609076 w 5218152"/>
                <a:gd name="connsiteY3" fmla="*/ 1708902 h 1708902"/>
                <a:gd name="connsiteX4" fmla="*/ 0 w 5218152"/>
                <a:gd name="connsiteY4" fmla="*/ 854451 h 1708902"/>
                <a:gd name="connsiteX0" fmla="*/ 38507 w 5256659"/>
                <a:gd name="connsiteY0" fmla="*/ 904723 h 1759174"/>
                <a:gd name="connsiteX1" fmla="*/ 1194016 w 5256659"/>
                <a:gd name="connsiteY1" fmla="*/ 186575 h 1759174"/>
                <a:gd name="connsiteX2" fmla="*/ 2647583 w 5256659"/>
                <a:gd name="connsiteY2" fmla="*/ 50272 h 1759174"/>
                <a:gd name="connsiteX3" fmla="*/ 5256659 w 5256659"/>
                <a:gd name="connsiteY3" fmla="*/ 904723 h 1759174"/>
                <a:gd name="connsiteX4" fmla="*/ 2647583 w 5256659"/>
                <a:gd name="connsiteY4" fmla="*/ 1759174 h 1759174"/>
                <a:gd name="connsiteX5" fmla="*/ 38507 w 5256659"/>
                <a:gd name="connsiteY5" fmla="*/ 904723 h 1759174"/>
                <a:gd name="connsiteX0" fmla="*/ 38507 w 5298873"/>
                <a:gd name="connsiteY0" fmla="*/ 863052 h 1717503"/>
                <a:gd name="connsiteX1" fmla="*/ 1194016 w 5298873"/>
                <a:gd name="connsiteY1" fmla="*/ 144904 h 1717503"/>
                <a:gd name="connsiteX2" fmla="*/ 2647583 w 5298873"/>
                <a:gd name="connsiteY2" fmla="*/ 8601 h 1717503"/>
                <a:gd name="connsiteX3" fmla="*/ 4147814 w 5298873"/>
                <a:gd name="connsiteY3" fmla="*/ 284411 h 1717503"/>
                <a:gd name="connsiteX4" fmla="*/ 5256659 w 5298873"/>
                <a:gd name="connsiteY4" fmla="*/ 863052 h 1717503"/>
                <a:gd name="connsiteX5" fmla="*/ 2647583 w 5298873"/>
                <a:gd name="connsiteY5" fmla="*/ 1717503 h 1717503"/>
                <a:gd name="connsiteX6" fmla="*/ 38507 w 5298873"/>
                <a:gd name="connsiteY6" fmla="*/ 863052 h 1717503"/>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6" fmla="*/ 2739023 w 5298873"/>
                <a:gd name="connsiteY6" fmla="*/ 91440 h 1708902"/>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23152"/>
                <a:gd name="connsiteY0" fmla="*/ 139507 h 1572599"/>
                <a:gd name="connsiteX1" fmla="*/ 5221030 w 5223152"/>
                <a:gd name="connsiteY1" fmla="*/ 718148 h 1572599"/>
                <a:gd name="connsiteX2" fmla="*/ 2611954 w 5223152"/>
                <a:gd name="connsiteY2" fmla="*/ 1572599 h 1572599"/>
                <a:gd name="connsiteX3" fmla="*/ 2878 w 5223152"/>
                <a:gd name="connsiteY3" fmla="*/ 718148 h 1572599"/>
                <a:gd name="connsiteX4" fmla="*/ 1158387 w 5223152"/>
                <a:gd name="connsiteY4" fmla="*/ 0 h 1572599"/>
                <a:gd name="connsiteX0" fmla="*/ 4101623 w 5262379"/>
                <a:gd name="connsiteY0" fmla="*/ 75462 h 1572599"/>
                <a:gd name="connsiteX1" fmla="*/ 5221030 w 5262379"/>
                <a:gd name="connsiteY1" fmla="*/ 718148 h 1572599"/>
                <a:gd name="connsiteX2" fmla="*/ 2611954 w 5262379"/>
                <a:gd name="connsiteY2" fmla="*/ 1572599 h 1572599"/>
                <a:gd name="connsiteX3" fmla="*/ 2878 w 5262379"/>
                <a:gd name="connsiteY3" fmla="*/ 718148 h 1572599"/>
                <a:gd name="connsiteX4" fmla="*/ 1158387 w 5262379"/>
                <a:gd name="connsiteY4" fmla="*/ 0 h 1572599"/>
                <a:gd name="connsiteX0" fmla="*/ 4101623 w 5259200"/>
                <a:gd name="connsiteY0" fmla="*/ 75462 h 1572599"/>
                <a:gd name="connsiteX1" fmla="*/ 5221030 w 5259200"/>
                <a:gd name="connsiteY1" fmla="*/ 718148 h 1572599"/>
                <a:gd name="connsiteX2" fmla="*/ 2611954 w 5259200"/>
                <a:gd name="connsiteY2" fmla="*/ 1572599 h 1572599"/>
                <a:gd name="connsiteX3" fmla="*/ 2878 w 5259200"/>
                <a:gd name="connsiteY3" fmla="*/ 718148 h 1572599"/>
                <a:gd name="connsiteX4" fmla="*/ 1158387 w 5259200"/>
                <a:gd name="connsiteY4" fmla="*/ 0 h 1572599"/>
                <a:gd name="connsiteX0" fmla="*/ 4101623 w 5224756"/>
                <a:gd name="connsiteY0" fmla="*/ 75462 h 1572599"/>
                <a:gd name="connsiteX1" fmla="*/ 5221030 w 5224756"/>
                <a:gd name="connsiteY1" fmla="*/ 718148 h 1572599"/>
                <a:gd name="connsiteX2" fmla="*/ 2611954 w 5224756"/>
                <a:gd name="connsiteY2" fmla="*/ 1572599 h 1572599"/>
                <a:gd name="connsiteX3" fmla="*/ 2878 w 5224756"/>
                <a:gd name="connsiteY3" fmla="*/ 718148 h 1572599"/>
                <a:gd name="connsiteX4" fmla="*/ 1158387 w 5224756"/>
                <a:gd name="connsiteY4" fmla="*/ 0 h 1572599"/>
                <a:gd name="connsiteX0" fmla="*/ 4101523 w 5224656"/>
                <a:gd name="connsiteY0" fmla="*/ 75462 h 1572599"/>
                <a:gd name="connsiteX1" fmla="*/ 5220930 w 5224656"/>
                <a:gd name="connsiteY1" fmla="*/ 718148 h 1572599"/>
                <a:gd name="connsiteX2" fmla="*/ 2611854 w 5224656"/>
                <a:gd name="connsiteY2" fmla="*/ 1572599 h 1572599"/>
                <a:gd name="connsiteX3" fmla="*/ 2778 w 5224656"/>
                <a:gd name="connsiteY3" fmla="*/ 718148 h 1572599"/>
                <a:gd name="connsiteX4" fmla="*/ 1158287 w 5224656"/>
                <a:gd name="connsiteY4" fmla="*/ 0 h 1572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4656" h="1572599">
                  <a:moveTo>
                    <a:pt x="4101523" y="75462"/>
                  </a:moveTo>
                  <a:cubicBezTo>
                    <a:pt x="4437829" y="118995"/>
                    <a:pt x="5139996" y="317331"/>
                    <a:pt x="5220930" y="718148"/>
                  </a:cubicBezTo>
                  <a:cubicBezTo>
                    <a:pt x="5301864" y="1118965"/>
                    <a:pt x="4052807" y="1572599"/>
                    <a:pt x="2611854" y="1572599"/>
                  </a:cubicBezTo>
                  <a:cubicBezTo>
                    <a:pt x="1170901" y="1572599"/>
                    <a:pt x="58844" y="1127725"/>
                    <a:pt x="2778" y="718148"/>
                  </a:cubicBezTo>
                  <a:cubicBezTo>
                    <a:pt x="-53288" y="308571"/>
                    <a:pt x="753402" y="94707"/>
                    <a:pt x="1158287" y="0"/>
                  </a:cubicBez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214" name="Group 213">
            <a:extLst>
              <a:ext uri="{FF2B5EF4-FFF2-40B4-BE49-F238E27FC236}">
                <a16:creationId xmlns:a16="http://schemas.microsoft.com/office/drawing/2014/main" id="{49B4B3CE-35DC-44A1-9394-C811B17B443D}"/>
              </a:ext>
            </a:extLst>
          </p:cNvPr>
          <p:cNvGrpSpPr/>
          <p:nvPr/>
        </p:nvGrpSpPr>
        <p:grpSpPr>
          <a:xfrm>
            <a:off x="7932840" y="3597095"/>
            <a:ext cx="300771" cy="309224"/>
            <a:chOff x="2776302" y="4657642"/>
            <a:chExt cx="1550488" cy="1594059"/>
          </a:xfrm>
        </p:grpSpPr>
        <p:sp>
          <p:nvSpPr>
            <p:cNvPr id="215" name="Cylinder 812">
              <a:extLst>
                <a:ext uri="{FF2B5EF4-FFF2-40B4-BE49-F238E27FC236}">
                  <a16:creationId xmlns:a16="http://schemas.microsoft.com/office/drawing/2014/main" id="{97C68356-76ED-4307-828B-F8E97423BE48}"/>
                </a:ext>
              </a:extLst>
            </p:cNvPr>
            <p:cNvSpPr/>
            <p:nvPr/>
          </p:nvSpPr>
          <p:spPr bwMode="auto">
            <a:xfrm>
              <a:off x="2776302" y="4657642"/>
              <a:ext cx="1043832" cy="1371349"/>
            </a:xfrm>
            <a:prstGeom prst="can">
              <a:avLst>
                <a:gd name="adj" fmla="val 39530"/>
              </a:avLst>
            </a:prstGeom>
            <a:solidFill>
              <a:schemeClr val="bg1"/>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5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SQL</a:t>
              </a:r>
            </a:p>
          </p:txBody>
        </p:sp>
        <p:sp>
          <p:nvSpPr>
            <p:cNvPr id="216" name="Freeform 146">
              <a:extLst>
                <a:ext uri="{FF2B5EF4-FFF2-40B4-BE49-F238E27FC236}">
                  <a16:creationId xmlns:a16="http://schemas.microsoft.com/office/drawing/2014/main" id="{CDF4159D-F9A6-4FB6-A04C-CAB107EC8B1C}"/>
                </a:ext>
              </a:extLst>
            </p:cNvPr>
            <p:cNvSpPr>
              <a:spLocks noChangeAspect="1"/>
            </p:cNvSpPr>
            <p:nvPr/>
          </p:nvSpPr>
          <p:spPr bwMode="auto">
            <a:xfrm>
              <a:off x="3311549" y="5608740"/>
              <a:ext cx="1015241" cy="642961"/>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bg1"/>
            </a:solid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IN" sz="1800" b="1" i="0" u="none" strike="noStrike" kern="1200" cap="none" spc="0" normalizeH="0" baseline="0" noProof="0" dirty="0">
                <a:ln>
                  <a:noFill/>
                </a:ln>
                <a:solidFill>
                  <a:srgbClr val="505050"/>
                </a:solidFill>
                <a:effectLst/>
                <a:uLnTx/>
                <a:uFillTx/>
                <a:latin typeface="Segoe UI Semilight" panose="020B0402040204020203" pitchFamily="34" charset="0"/>
                <a:ea typeface="Segoe UI" pitchFamily="34" charset="0"/>
                <a:cs typeface="Segoe UI Semilight" panose="020B0402040204020203" pitchFamily="34" charset="0"/>
              </a:endParaRPr>
            </a:p>
          </p:txBody>
        </p:sp>
      </p:grpSp>
      <p:grpSp>
        <p:nvGrpSpPr>
          <p:cNvPr id="217" name="Group 216">
            <a:extLst>
              <a:ext uri="{FF2B5EF4-FFF2-40B4-BE49-F238E27FC236}">
                <a16:creationId xmlns:a16="http://schemas.microsoft.com/office/drawing/2014/main" id="{359ECD34-5349-4A01-8B12-4716D4AD09EF}"/>
              </a:ext>
            </a:extLst>
          </p:cNvPr>
          <p:cNvGrpSpPr/>
          <p:nvPr/>
        </p:nvGrpSpPr>
        <p:grpSpPr>
          <a:xfrm>
            <a:off x="7907732" y="5048860"/>
            <a:ext cx="294692" cy="229438"/>
            <a:chOff x="2062250" y="1828801"/>
            <a:chExt cx="438091" cy="341085"/>
          </a:xfrm>
        </p:grpSpPr>
        <p:grpSp>
          <p:nvGrpSpPr>
            <p:cNvPr id="218" name="Group 217">
              <a:extLst>
                <a:ext uri="{FF2B5EF4-FFF2-40B4-BE49-F238E27FC236}">
                  <a16:creationId xmlns:a16="http://schemas.microsoft.com/office/drawing/2014/main" id="{214F52F9-C31C-4581-A7A0-869CE47FABE7}"/>
                </a:ext>
              </a:extLst>
            </p:cNvPr>
            <p:cNvGrpSpPr/>
            <p:nvPr/>
          </p:nvGrpSpPr>
          <p:grpSpPr>
            <a:xfrm>
              <a:off x="2062250" y="1828801"/>
              <a:ext cx="180067" cy="140947"/>
              <a:chOff x="2438399" y="1828800"/>
              <a:chExt cx="1923143" cy="1799771"/>
            </a:xfrm>
            <a:noFill/>
          </p:grpSpPr>
          <p:sp>
            <p:nvSpPr>
              <p:cNvPr id="246" name="Rectangle 245">
                <a:extLst>
                  <a:ext uri="{FF2B5EF4-FFF2-40B4-BE49-F238E27FC236}">
                    <a16:creationId xmlns:a16="http://schemas.microsoft.com/office/drawing/2014/main" id="{1D9F5E26-DEC6-4861-AE78-6320594614D1}"/>
                  </a:ext>
                </a:extLst>
              </p:cNvPr>
              <p:cNvSpPr/>
              <p:nvPr/>
            </p:nvSpPr>
            <p:spPr bwMode="auto">
              <a:xfrm>
                <a:off x="2438399" y="1828800"/>
                <a:ext cx="1923143" cy="1799771"/>
              </a:xfrm>
              <a:prstGeom prst="rect">
                <a:avLst/>
              </a:pr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248" name="Straight Connector 247">
                <a:extLst>
                  <a:ext uri="{FF2B5EF4-FFF2-40B4-BE49-F238E27FC236}">
                    <a16:creationId xmlns:a16="http://schemas.microsoft.com/office/drawing/2014/main" id="{3C48D113-A7EA-46F2-92F1-74F35C5AE3AB}"/>
                  </a:ext>
                </a:extLst>
              </p:cNvPr>
              <p:cNvCxnSpPr>
                <a:cxnSpLocks/>
              </p:cNvCxnSpPr>
              <p:nvPr/>
            </p:nvCxnSpPr>
            <p:spPr>
              <a:xfrm>
                <a:off x="2438399" y="2258786"/>
                <a:ext cx="1923143" cy="0"/>
              </a:xfrm>
              <a:prstGeom prst="line">
                <a:avLst/>
              </a:prstGeom>
              <a:grpFill/>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19" name="Group 218">
              <a:extLst>
                <a:ext uri="{FF2B5EF4-FFF2-40B4-BE49-F238E27FC236}">
                  <a16:creationId xmlns:a16="http://schemas.microsoft.com/office/drawing/2014/main" id="{CC6DBDA0-BE55-451E-AC0A-5F9089758D69}"/>
                </a:ext>
              </a:extLst>
            </p:cNvPr>
            <p:cNvGrpSpPr/>
            <p:nvPr/>
          </p:nvGrpSpPr>
          <p:grpSpPr>
            <a:xfrm>
              <a:off x="2093480" y="2028939"/>
              <a:ext cx="180067" cy="140947"/>
              <a:chOff x="2438399" y="1828800"/>
              <a:chExt cx="1923143" cy="1799771"/>
            </a:xfrm>
            <a:noFill/>
          </p:grpSpPr>
          <p:sp>
            <p:nvSpPr>
              <p:cNvPr id="230" name="Rectangle 229">
                <a:extLst>
                  <a:ext uri="{FF2B5EF4-FFF2-40B4-BE49-F238E27FC236}">
                    <a16:creationId xmlns:a16="http://schemas.microsoft.com/office/drawing/2014/main" id="{5DF8F080-AEB8-43A1-9E04-5524CC17E710}"/>
                  </a:ext>
                </a:extLst>
              </p:cNvPr>
              <p:cNvSpPr/>
              <p:nvPr/>
            </p:nvSpPr>
            <p:spPr bwMode="auto">
              <a:xfrm>
                <a:off x="2438399" y="1828800"/>
                <a:ext cx="1923143" cy="1799771"/>
              </a:xfrm>
              <a:prstGeom prst="rect">
                <a:avLst/>
              </a:pr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244" name="Straight Connector 243">
                <a:extLst>
                  <a:ext uri="{FF2B5EF4-FFF2-40B4-BE49-F238E27FC236}">
                    <a16:creationId xmlns:a16="http://schemas.microsoft.com/office/drawing/2014/main" id="{0B515CC7-3D8D-435E-AD2E-790630E2ED11}"/>
                  </a:ext>
                </a:extLst>
              </p:cNvPr>
              <p:cNvCxnSpPr>
                <a:cxnSpLocks/>
              </p:cNvCxnSpPr>
              <p:nvPr/>
            </p:nvCxnSpPr>
            <p:spPr>
              <a:xfrm>
                <a:off x="2438399" y="2258786"/>
                <a:ext cx="1923143" cy="0"/>
              </a:xfrm>
              <a:prstGeom prst="line">
                <a:avLst/>
              </a:prstGeom>
              <a:grpFill/>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20" name="Group 219">
              <a:extLst>
                <a:ext uri="{FF2B5EF4-FFF2-40B4-BE49-F238E27FC236}">
                  <a16:creationId xmlns:a16="http://schemas.microsoft.com/office/drawing/2014/main" id="{D6757B6C-E89B-44ED-9280-204CD272AE8B}"/>
                </a:ext>
              </a:extLst>
            </p:cNvPr>
            <p:cNvGrpSpPr/>
            <p:nvPr/>
          </p:nvGrpSpPr>
          <p:grpSpPr>
            <a:xfrm>
              <a:off x="2320274" y="1907031"/>
              <a:ext cx="180067" cy="140947"/>
              <a:chOff x="2438399" y="1828800"/>
              <a:chExt cx="1923143" cy="1799771"/>
            </a:xfrm>
            <a:noFill/>
          </p:grpSpPr>
          <p:sp>
            <p:nvSpPr>
              <p:cNvPr id="228" name="Rectangle 227">
                <a:extLst>
                  <a:ext uri="{FF2B5EF4-FFF2-40B4-BE49-F238E27FC236}">
                    <a16:creationId xmlns:a16="http://schemas.microsoft.com/office/drawing/2014/main" id="{82A20462-5D81-4B20-9A1E-F90E8324A665}"/>
                  </a:ext>
                </a:extLst>
              </p:cNvPr>
              <p:cNvSpPr/>
              <p:nvPr/>
            </p:nvSpPr>
            <p:spPr bwMode="auto">
              <a:xfrm>
                <a:off x="2438399" y="1828800"/>
                <a:ext cx="1923143" cy="1799771"/>
              </a:xfrm>
              <a:prstGeom prst="rect">
                <a:avLst/>
              </a:pr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229" name="Straight Connector 228">
                <a:extLst>
                  <a:ext uri="{FF2B5EF4-FFF2-40B4-BE49-F238E27FC236}">
                    <a16:creationId xmlns:a16="http://schemas.microsoft.com/office/drawing/2014/main" id="{687507D5-9C09-49BB-9D6E-ED4AE035AC6E}"/>
                  </a:ext>
                </a:extLst>
              </p:cNvPr>
              <p:cNvCxnSpPr>
                <a:cxnSpLocks/>
              </p:cNvCxnSpPr>
              <p:nvPr/>
            </p:nvCxnSpPr>
            <p:spPr>
              <a:xfrm>
                <a:off x="2438399" y="2258786"/>
                <a:ext cx="1923143" cy="0"/>
              </a:xfrm>
              <a:prstGeom prst="line">
                <a:avLst/>
              </a:prstGeom>
              <a:grpFill/>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21" name="Group 220">
              <a:extLst>
                <a:ext uri="{FF2B5EF4-FFF2-40B4-BE49-F238E27FC236}">
                  <a16:creationId xmlns:a16="http://schemas.microsoft.com/office/drawing/2014/main" id="{DE2484B5-6AEE-43EF-AAE1-E8210FF183F4}"/>
                </a:ext>
              </a:extLst>
            </p:cNvPr>
            <p:cNvGrpSpPr/>
            <p:nvPr/>
          </p:nvGrpSpPr>
          <p:grpSpPr>
            <a:xfrm>
              <a:off x="2129218" y="1891046"/>
              <a:ext cx="303775" cy="247510"/>
              <a:chOff x="2129218" y="1898304"/>
              <a:chExt cx="303775" cy="247510"/>
            </a:xfrm>
          </p:grpSpPr>
          <p:sp>
            <p:nvSpPr>
              <p:cNvPr id="222" name="Oval 221">
                <a:extLst>
                  <a:ext uri="{FF2B5EF4-FFF2-40B4-BE49-F238E27FC236}">
                    <a16:creationId xmlns:a16="http://schemas.microsoft.com/office/drawing/2014/main" id="{099C6926-26DD-4125-AA1B-FD0CBB2662D2}"/>
                  </a:ext>
                </a:extLst>
              </p:cNvPr>
              <p:cNvSpPr/>
              <p:nvPr/>
            </p:nvSpPr>
            <p:spPr bwMode="auto">
              <a:xfrm rot="20526251">
                <a:off x="2129218" y="1898304"/>
                <a:ext cx="45467" cy="45467"/>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23" name="Oval 222">
                <a:extLst>
                  <a:ext uri="{FF2B5EF4-FFF2-40B4-BE49-F238E27FC236}">
                    <a16:creationId xmlns:a16="http://schemas.microsoft.com/office/drawing/2014/main" id="{79989885-6F8B-4CEA-BD32-A8FE79FECE54}"/>
                  </a:ext>
                </a:extLst>
              </p:cNvPr>
              <p:cNvSpPr/>
              <p:nvPr/>
            </p:nvSpPr>
            <p:spPr bwMode="auto">
              <a:xfrm>
                <a:off x="2160192" y="2100347"/>
                <a:ext cx="45467" cy="45467"/>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24" name="Oval 223">
                <a:extLst>
                  <a:ext uri="{FF2B5EF4-FFF2-40B4-BE49-F238E27FC236}">
                    <a16:creationId xmlns:a16="http://schemas.microsoft.com/office/drawing/2014/main" id="{C24F9069-4069-469C-9A4D-A88F0960CAB1}"/>
                  </a:ext>
                </a:extLst>
              </p:cNvPr>
              <p:cNvSpPr/>
              <p:nvPr/>
            </p:nvSpPr>
            <p:spPr bwMode="auto">
              <a:xfrm rot="19893199">
                <a:off x="2387526" y="1977587"/>
                <a:ext cx="45467" cy="45467"/>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225" name="Straight Connector 224">
                <a:extLst>
                  <a:ext uri="{FF2B5EF4-FFF2-40B4-BE49-F238E27FC236}">
                    <a16:creationId xmlns:a16="http://schemas.microsoft.com/office/drawing/2014/main" id="{EC37D056-9751-41C1-8B75-2552FDB76182}"/>
                  </a:ext>
                </a:extLst>
              </p:cNvPr>
              <p:cNvCxnSpPr>
                <a:cxnSpLocks/>
              </p:cNvCxnSpPr>
              <p:nvPr/>
            </p:nvCxnSpPr>
            <p:spPr>
              <a:xfrm>
                <a:off x="2172188" y="1931395"/>
                <a:ext cx="216280" cy="62448"/>
              </a:xfrm>
              <a:prstGeom prst="line">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979106BF-BE4E-4D22-B4A6-0141C6DF662B}"/>
                  </a:ext>
                </a:extLst>
              </p:cNvPr>
              <p:cNvCxnSpPr>
                <a:cxnSpLocks/>
              </p:cNvCxnSpPr>
              <p:nvPr/>
            </p:nvCxnSpPr>
            <p:spPr>
              <a:xfrm>
                <a:off x="2158937" y="1942671"/>
                <a:ext cx="23989" cy="157676"/>
              </a:xfrm>
              <a:prstGeom prst="line">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88B11CF3-40E4-45F6-81B4-5DB6279BCA29}"/>
                  </a:ext>
                </a:extLst>
              </p:cNvPr>
              <p:cNvCxnSpPr>
                <a:cxnSpLocks/>
              </p:cNvCxnSpPr>
              <p:nvPr/>
            </p:nvCxnSpPr>
            <p:spPr>
              <a:xfrm flipH="1">
                <a:off x="2199001" y="2011149"/>
                <a:ext cx="191271" cy="95857"/>
              </a:xfrm>
              <a:prstGeom prst="line">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249" name="Group 248">
            <a:extLst>
              <a:ext uri="{FF2B5EF4-FFF2-40B4-BE49-F238E27FC236}">
                <a16:creationId xmlns:a16="http://schemas.microsoft.com/office/drawing/2014/main" id="{C62A5D0A-5A16-4B10-86C8-A4B018550094}"/>
              </a:ext>
            </a:extLst>
          </p:cNvPr>
          <p:cNvGrpSpPr/>
          <p:nvPr/>
        </p:nvGrpSpPr>
        <p:grpSpPr>
          <a:xfrm>
            <a:off x="2020886" y="4658190"/>
            <a:ext cx="248788" cy="257154"/>
            <a:chOff x="6175919" y="4051028"/>
            <a:chExt cx="248788" cy="257154"/>
          </a:xfrm>
        </p:grpSpPr>
        <p:sp>
          <p:nvSpPr>
            <p:cNvPr id="250" name="Freeform: Shape 526">
              <a:extLst>
                <a:ext uri="{FF2B5EF4-FFF2-40B4-BE49-F238E27FC236}">
                  <a16:creationId xmlns:a16="http://schemas.microsoft.com/office/drawing/2014/main" id="{A7ED6772-FFA1-4345-A3EE-67E7B1DFD61A}"/>
                </a:ext>
              </a:extLst>
            </p:cNvPr>
            <p:cNvSpPr/>
            <p:nvPr/>
          </p:nvSpPr>
          <p:spPr bwMode="auto">
            <a:xfrm>
              <a:off x="6218786" y="4102336"/>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51" name="Freeform: Shape 527">
              <a:extLst>
                <a:ext uri="{FF2B5EF4-FFF2-40B4-BE49-F238E27FC236}">
                  <a16:creationId xmlns:a16="http://schemas.microsoft.com/office/drawing/2014/main" id="{9168C00A-FA61-4768-BD76-63CE2850128D}"/>
                </a:ext>
              </a:extLst>
            </p:cNvPr>
            <p:cNvSpPr/>
            <p:nvPr/>
          </p:nvSpPr>
          <p:spPr bwMode="auto">
            <a:xfrm>
              <a:off x="6288613" y="4132320"/>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53" name="Freeform: Shape 529">
              <a:extLst>
                <a:ext uri="{FF2B5EF4-FFF2-40B4-BE49-F238E27FC236}">
                  <a16:creationId xmlns:a16="http://schemas.microsoft.com/office/drawing/2014/main" id="{378F6618-6B12-4B45-BD73-E0BD8650B7C0}"/>
                </a:ext>
              </a:extLst>
            </p:cNvPr>
            <p:cNvSpPr/>
            <p:nvPr/>
          </p:nvSpPr>
          <p:spPr bwMode="auto">
            <a:xfrm>
              <a:off x="6218786" y="4162303"/>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54" name="Freeform: Shape 530">
              <a:extLst>
                <a:ext uri="{FF2B5EF4-FFF2-40B4-BE49-F238E27FC236}">
                  <a16:creationId xmlns:a16="http://schemas.microsoft.com/office/drawing/2014/main" id="{AA4EDA8B-B55A-4B33-AFE0-7567D323FD32}"/>
                </a:ext>
              </a:extLst>
            </p:cNvPr>
            <p:cNvSpPr/>
            <p:nvPr/>
          </p:nvSpPr>
          <p:spPr bwMode="auto">
            <a:xfrm>
              <a:off x="6358440" y="4162303"/>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55" name="Freeform: Shape 531">
              <a:extLst>
                <a:ext uri="{FF2B5EF4-FFF2-40B4-BE49-F238E27FC236}">
                  <a16:creationId xmlns:a16="http://schemas.microsoft.com/office/drawing/2014/main" id="{1CDBE46B-5A64-46EF-8BD6-7FB6548FD957}"/>
                </a:ext>
              </a:extLst>
            </p:cNvPr>
            <p:cNvSpPr/>
            <p:nvPr/>
          </p:nvSpPr>
          <p:spPr bwMode="auto">
            <a:xfrm>
              <a:off x="6288613" y="4192287"/>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56" name="Freeform: Shape 532">
              <a:extLst>
                <a:ext uri="{FF2B5EF4-FFF2-40B4-BE49-F238E27FC236}">
                  <a16:creationId xmlns:a16="http://schemas.microsoft.com/office/drawing/2014/main" id="{86736F08-776C-45D6-AD4E-38CFBEA5C8C1}"/>
                </a:ext>
              </a:extLst>
            </p:cNvPr>
            <p:cNvSpPr/>
            <p:nvPr/>
          </p:nvSpPr>
          <p:spPr bwMode="auto">
            <a:xfrm>
              <a:off x="6218786" y="4222271"/>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57" name="Freeform: Shape 524">
              <a:extLst>
                <a:ext uri="{FF2B5EF4-FFF2-40B4-BE49-F238E27FC236}">
                  <a16:creationId xmlns:a16="http://schemas.microsoft.com/office/drawing/2014/main" id="{72DB13E8-4BA8-4C0B-BFC4-51126B4C0F0E}"/>
                </a:ext>
              </a:extLst>
            </p:cNvPr>
            <p:cNvSpPr/>
            <p:nvPr/>
          </p:nvSpPr>
          <p:spPr bwMode="auto">
            <a:xfrm>
              <a:off x="6175919" y="4051028"/>
              <a:ext cx="248788" cy="60145"/>
            </a:xfrm>
            <a:custGeom>
              <a:avLst/>
              <a:gdLst>
                <a:gd name="connsiteX0" fmla="*/ 3087278 w 3087278"/>
                <a:gd name="connsiteY0" fmla="*/ 0 h 746355"/>
                <a:gd name="connsiteX1" fmla="*/ 3087278 w 3087278"/>
                <a:gd name="connsiteY1" fmla="*/ 1 h 746355"/>
                <a:gd name="connsiteX2" fmla="*/ 3087278 w 3087278"/>
                <a:gd name="connsiteY2" fmla="*/ 746353 h 746355"/>
                <a:gd name="connsiteX3" fmla="*/ 2683739 w 3087278"/>
                <a:gd name="connsiteY3" fmla="*/ 746353 h 746355"/>
                <a:gd name="connsiteX4" fmla="*/ 2683739 w 3087278"/>
                <a:gd name="connsiteY4" fmla="*/ 403542 h 746355"/>
                <a:gd name="connsiteX5" fmla="*/ 403540 w 3087278"/>
                <a:gd name="connsiteY5" fmla="*/ 403542 h 746355"/>
                <a:gd name="connsiteX6" fmla="*/ 403540 w 3087278"/>
                <a:gd name="connsiteY6" fmla="*/ 746355 h 746355"/>
                <a:gd name="connsiteX7" fmla="*/ 0 w 3087278"/>
                <a:gd name="connsiteY7" fmla="*/ 746355 h 746355"/>
                <a:gd name="connsiteX8" fmla="*/ 0 w 3087278"/>
                <a:gd name="connsiteY8" fmla="*/ 1 h 746355"/>
                <a:gd name="connsiteX9" fmla="*/ 1 w 3087278"/>
                <a:gd name="connsiteY9" fmla="*/ 1 h 746355"/>
                <a:gd name="connsiteX10" fmla="*/ 3087278 w 3087278"/>
                <a:gd name="connsiteY10" fmla="*/ 0 h 746355"/>
                <a:gd name="connsiteX0" fmla="*/ 2683739 w 3087278"/>
                <a:gd name="connsiteY0" fmla="*/ 403542 h 746355"/>
                <a:gd name="connsiteX1" fmla="*/ 403540 w 3087278"/>
                <a:gd name="connsiteY1" fmla="*/ 403542 h 746355"/>
                <a:gd name="connsiteX2" fmla="*/ 403540 w 3087278"/>
                <a:gd name="connsiteY2" fmla="*/ 746355 h 746355"/>
                <a:gd name="connsiteX3" fmla="*/ 0 w 3087278"/>
                <a:gd name="connsiteY3" fmla="*/ 746355 h 746355"/>
                <a:gd name="connsiteX4" fmla="*/ 0 w 3087278"/>
                <a:gd name="connsiteY4" fmla="*/ 1 h 746355"/>
                <a:gd name="connsiteX5" fmla="*/ 1 w 3087278"/>
                <a:gd name="connsiteY5" fmla="*/ 1 h 746355"/>
                <a:gd name="connsiteX6" fmla="*/ 3087278 w 3087278"/>
                <a:gd name="connsiteY6" fmla="*/ 0 h 746355"/>
                <a:gd name="connsiteX7" fmla="*/ 3087278 w 3087278"/>
                <a:gd name="connsiteY7" fmla="*/ 1 h 746355"/>
                <a:gd name="connsiteX8" fmla="*/ 3087278 w 3087278"/>
                <a:gd name="connsiteY8" fmla="*/ 746353 h 746355"/>
                <a:gd name="connsiteX9" fmla="*/ 2683739 w 3087278"/>
                <a:gd name="connsiteY9" fmla="*/ 746353 h 746355"/>
                <a:gd name="connsiteX10" fmla="*/ 2775179 w 3087278"/>
                <a:gd name="connsiteY10" fmla="*/ 494982 h 746355"/>
                <a:gd name="connsiteX0" fmla="*/ 2683739 w 3087278"/>
                <a:gd name="connsiteY0" fmla="*/ 403542 h 746355"/>
                <a:gd name="connsiteX1" fmla="*/ 403540 w 3087278"/>
                <a:gd name="connsiteY1" fmla="*/ 403542 h 746355"/>
                <a:gd name="connsiteX2" fmla="*/ 403540 w 3087278"/>
                <a:gd name="connsiteY2" fmla="*/ 746355 h 746355"/>
                <a:gd name="connsiteX3" fmla="*/ 0 w 3087278"/>
                <a:gd name="connsiteY3" fmla="*/ 746355 h 746355"/>
                <a:gd name="connsiteX4" fmla="*/ 0 w 3087278"/>
                <a:gd name="connsiteY4" fmla="*/ 1 h 746355"/>
                <a:gd name="connsiteX5" fmla="*/ 1 w 3087278"/>
                <a:gd name="connsiteY5" fmla="*/ 1 h 746355"/>
                <a:gd name="connsiteX6" fmla="*/ 3087278 w 3087278"/>
                <a:gd name="connsiteY6" fmla="*/ 0 h 746355"/>
                <a:gd name="connsiteX7" fmla="*/ 3087278 w 3087278"/>
                <a:gd name="connsiteY7" fmla="*/ 1 h 746355"/>
                <a:gd name="connsiteX8" fmla="*/ 3087278 w 3087278"/>
                <a:gd name="connsiteY8" fmla="*/ 746353 h 746355"/>
                <a:gd name="connsiteX9" fmla="*/ 2683739 w 3087278"/>
                <a:gd name="connsiteY9" fmla="*/ 746353 h 746355"/>
                <a:gd name="connsiteX0" fmla="*/ 2683739 w 3087278"/>
                <a:gd name="connsiteY0" fmla="*/ 403542 h 746355"/>
                <a:gd name="connsiteX1" fmla="*/ 403540 w 3087278"/>
                <a:gd name="connsiteY1" fmla="*/ 403542 h 746355"/>
                <a:gd name="connsiteX2" fmla="*/ 403540 w 3087278"/>
                <a:gd name="connsiteY2" fmla="*/ 746355 h 746355"/>
                <a:gd name="connsiteX3" fmla="*/ 0 w 3087278"/>
                <a:gd name="connsiteY3" fmla="*/ 746355 h 746355"/>
                <a:gd name="connsiteX4" fmla="*/ 0 w 3087278"/>
                <a:gd name="connsiteY4" fmla="*/ 1 h 746355"/>
                <a:gd name="connsiteX5" fmla="*/ 1 w 3087278"/>
                <a:gd name="connsiteY5" fmla="*/ 1 h 746355"/>
                <a:gd name="connsiteX6" fmla="*/ 3087278 w 3087278"/>
                <a:gd name="connsiteY6" fmla="*/ 0 h 746355"/>
                <a:gd name="connsiteX7" fmla="*/ 3087278 w 3087278"/>
                <a:gd name="connsiteY7" fmla="*/ 1 h 746355"/>
                <a:gd name="connsiteX8" fmla="*/ 3087278 w 3087278"/>
                <a:gd name="connsiteY8" fmla="*/ 746353 h 746355"/>
                <a:gd name="connsiteX0" fmla="*/ 403540 w 3087278"/>
                <a:gd name="connsiteY0" fmla="*/ 403542 h 746355"/>
                <a:gd name="connsiteX1" fmla="*/ 403540 w 3087278"/>
                <a:gd name="connsiteY1" fmla="*/ 746355 h 746355"/>
                <a:gd name="connsiteX2" fmla="*/ 0 w 3087278"/>
                <a:gd name="connsiteY2" fmla="*/ 746355 h 746355"/>
                <a:gd name="connsiteX3" fmla="*/ 0 w 3087278"/>
                <a:gd name="connsiteY3" fmla="*/ 1 h 746355"/>
                <a:gd name="connsiteX4" fmla="*/ 1 w 3087278"/>
                <a:gd name="connsiteY4" fmla="*/ 1 h 746355"/>
                <a:gd name="connsiteX5" fmla="*/ 3087278 w 3087278"/>
                <a:gd name="connsiteY5" fmla="*/ 0 h 746355"/>
                <a:gd name="connsiteX6" fmla="*/ 3087278 w 3087278"/>
                <a:gd name="connsiteY6" fmla="*/ 1 h 746355"/>
                <a:gd name="connsiteX7" fmla="*/ 3087278 w 3087278"/>
                <a:gd name="connsiteY7" fmla="*/ 746353 h 746355"/>
                <a:gd name="connsiteX0" fmla="*/ 403540 w 3087278"/>
                <a:gd name="connsiteY0" fmla="*/ 746355 h 746355"/>
                <a:gd name="connsiteX1" fmla="*/ 0 w 3087278"/>
                <a:gd name="connsiteY1" fmla="*/ 746355 h 746355"/>
                <a:gd name="connsiteX2" fmla="*/ 0 w 3087278"/>
                <a:gd name="connsiteY2" fmla="*/ 1 h 746355"/>
                <a:gd name="connsiteX3" fmla="*/ 1 w 3087278"/>
                <a:gd name="connsiteY3" fmla="*/ 1 h 746355"/>
                <a:gd name="connsiteX4" fmla="*/ 3087278 w 3087278"/>
                <a:gd name="connsiteY4" fmla="*/ 0 h 746355"/>
                <a:gd name="connsiteX5" fmla="*/ 3087278 w 3087278"/>
                <a:gd name="connsiteY5" fmla="*/ 1 h 746355"/>
                <a:gd name="connsiteX6" fmla="*/ 3087278 w 3087278"/>
                <a:gd name="connsiteY6" fmla="*/ 746353 h 746355"/>
                <a:gd name="connsiteX0" fmla="*/ 0 w 3087278"/>
                <a:gd name="connsiteY0" fmla="*/ 746355 h 746355"/>
                <a:gd name="connsiteX1" fmla="*/ 0 w 3087278"/>
                <a:gd name="connsiteY1" fmla="*/ 1 h 746355"/>
                <a:gd name="connsiteX2" fmla="*/ 1 w 3087278"/>
                <a:gd name="connsiteY2" fmla="*/ 1 h 746355"/>
                <a:gd name="connsiteX3" fmla="*/ 3087278 w 3087278"/>
                <a:gd name="connsiteY3" fmla="*/ 0 h 746355"/>
                <a:gd name="connsiteX4" fmla="*/ 3087278 w 3087278"/>
                <a:gd name="connsiteY4" fmla="*/ 1 h 746355"/>
                <a:gd name="connsiteX5" fmla="*/ 3087278 w 3087278"/>
                <a:gd name="connsiteY5" fmla="*/ 746353 h 746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87278" h="746355">
                  <a:moveTo>
                    <a:pt x="0" y="746355"/>
                  </a:moveTo>
                  <a:lnTo>
                    <a:pt x="0" y="1"/>
                  </a:lnTo>
                  <a:lnTo>
                    <a:pt x="1" y="1"/>
                  </a:lnTo>
                  <a:lnTo>
                    <a:pt x="3087278" y="0"/>
                  </a:lnTo>
                  <a:lnTo>
                    <a:pt x="3087278" y="1"/>
                  </a:lnTo>
                  <a:lnTo>
                    <a:pt x="3087278" y="746353"/>
                  </a:ln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59" name="Freeform: Shape 533">
              <a:extLst>
                <a:ext uri="{FF2B5EF4-FFF2-40B4-BE49-F238E27FC236}">
                  <a16:creationId xmlns:a16="http://schemas.microsoft.com/office/drawing/2014/main" id="{6FAAEB38-1056-470F-95CC-241CA54FD3CB}"/>
                </a:ext>
              </a:extLst>
            </p:cNvPr>
            <p:cNvSpPr/>
            <p:nvPr/>
          </p:nvSpPr>
          <p:spPr bwMode="auto">
            <a:xfrm>
              <a:off x="6175919" y="4248037"/>
              <a:ext cx="248788" cy="60145"/>
            </a:xfrm>
            <a:custGeom>
              <a:avLst/>
              <a:gdLst>
                <a:gd name="connsiteX0" fmla="*/ 2683739 w 3087278"/>
                <a:gd name="connsiteY0" fmla="*/ 0 h 746354"/>
                <a:gd name="connsiteX1" fmla="*/ 3087278 w 3087278"/>
                <a:gd name="connsiteY1" fmla="*/ 0 h 746354"/>
                <a:gd name="connsiteX2" fmla="*/ 3087278 w 3087278"/>
                <a:gd name="connsiteY2" fmla="*/ 746353 h 746354"/>
                <a:gd name="connsiteX3" fmla="*/ 3087277 w 3087278"/>
                <a:gd name="connsiteY3" fmla="*/ 746353 h 746354"/>
                <a:gd name="connsiteX4" fmla="*/ 0 w 3087278"/>
                <a:gd name="connsiteY4" fmla="*/ 746354 h 746354"/>
                <a:gd name="connsiteX5" fmla="*/ 0 w 3087278"/>
                <a:gd name="connsiteY5" fmla="*/ 746353 h 746354"/>
                <a:gd name="connsiteX6" fmla="*/ 0 w 3087278"/>
                <a:gd name="connsiteY6" fmla="*/ 1 h 746354"/>
                <a:gd name="connsiteX7" fmla="*/ 403540 w 3087278"/>
                <a:gd name="connsiteY7" fmla="*/ 1 h 746354"/>
                <a:gd name="connsiteX8" fmla="*/ 403540 w 3087278"/>
                <a:gd name="connsiteY8" fmla="*/ 342813 h 746354"/>
                <a:gd name="connsiteX9" fmla="*/ 2683739 w 3087278"/>
                <a:gd name="connsiteY9" fmla="*/ 342813 h 746354"/>
                <a:gd name="connsiteX10" fmla="*/ 2683739 w 3087278"/>
                <a:gd name="connsiteY10" fmla="*/ 0 h 746354"/>
                <a:gd name="connsiteX0" fmla="*/ 403540 w 3087278"/>
                <a:gd name="connsiteY0" fmla="*/ 342813 h 746354"/>
                <a:gd name="connsiteX1" fmla="*/ 2683739 w 3087278"/>
                <a:gd name="connsiteY1" fmla="*/ 342813 h 746354"/>
                <a:gd name="connsiteX2" fmla="*/ 2683739 w 3087278"/>
                <a:gd name="connsiteY2" fmla="*/ 0 h 746354"/>
                <a:gd name="connsiteX3" fmla="*/ 3087278 w 3087278"/>
                <a:gd name="connsiteY3" fmla="*/ 0 h 746354"/>
                <a:gd name="connsiteX4" fmla="*/ 3087278 w 3087278"/>
                <a:gd name="connsiteY4" fmla="*/ 746353 h 746354"/>
                <a:gd name="connsiteX5" fmla="*/ 3087277 w 3087278"/>
                <a:gd name="connsiteY5" fmla="*/ 746353 h 746354"/>
                <a:gd name="connsiteX6" fmla="*/ 0 w 3087278"/>
                <a:gd name="connsiteY6" fmla="*/ 746354 h 746354"/>
                <a:gd name="connsiteX7" fmla="*/ 0 w 3087278"/>
                <a:gd name="connsiteY7" fmla="*/ 746353 h 746354"/>
                <a:gd name="connsiteX8" fmla="*/ 0 w 3087278"/>
                <a:gd name="connsiteY8" fmla="*/ 1 h 746354"/>
                <a:gd name="connsiteX9" fmla="*/ 403540 w 3087278"/>
                <a:gd name="connsiteY9" fmla="*/ 1 h 746354"/>
                <a:gd name="connsiteX10" fmla="*/ 494980 w 3087278"/>
                <a:gd name="connsiteY10" fmla="*/ 434253 h 746354"/>
                <a:gd name="connsiteX0" fmla="*/ 403540 w 3087278"/>
                <a:gd name="connsiteY0" fmla="*/ 342813 h 746354"/>
                <a:gd name="connsiteX1" fmla="*/ 2683739 w 3087278"/>
                <a:gd name="connsiteY1" fmla="*/ 342813 h 746354"/>
                <a:gd name="connsiteX2" fmla="*/ 2683739 w 3087278"/>
                <a:gd name="connsiteY2" fmla="*/ 0 h 746354"/>
                <a:gd name="connsiteX3" fmla="*/ 3087278 w 3087278"/>
                <a:gd name="connsiteY3" fmla="*/ 0 h 746354"/>
                <a:gd name="connsiteX4" fmla="*/ 3087278 w 3087278"/>
                <a:gd name="connsiteY4" fmla="*/ 746353 h 746354"/>
                <a:gd name="connsiteX5" fmla="*/ 3087277 w 3087278"/>
                <a:gd name="connsiteY5" fmla="*/ 746353 h 746354"/>
                <a:gd name="connsiteX6" fmla="*/ 0 w 3087278"/>
                <a:gd name="connsiteY6" fmla="*/ 746354 h 746354"/>
                <a:gd name="connsiteX7" fmla="*/ 0 w 3087278"/>
                <a:gd name="connsiteY7" fmla="*/ 746353 h 746354"/>
                <a:gd name="connsiteX8" fmla="*/ 0 w 3087278"/>
                <a:gd name="connsiteY8" fmla="*/ 1 h 746354"/>
                <a:gd name="connsiteX9" fmla="*/ 403540 w 3087278"/>
                <a:gd name="connsiteY9" fmla="*/ 1 h 746354"/>
                <a:gd name="connsiteX0" fmla="*/ 2683739 w 3087278"/>
                <a:gd name="connsiteY0" fmla="*/ 342813 h 746354"/>
                <a:gd name="connsiteX1" fmla="*/ 2683739 w 3087278"/>
                <a:gd name="connsiteY1" fmla="*/ 0 h 746354"/>
                <a:gd name="connsiteX2" fmla="*/ 3087278 w 3087278"/>
                <a:gd name="connsiteY2" fmla="*/ 0 h 746354"/>
                <a:gd name="connsiteX3" fmla="*/ 3087278 w 3087278"/>
                <a:gd name="connsiteY3" fmla="*/ 746353 h 746354"/>
                <a:gd name="connsiteX4" fmla="*/ 3087277 w 3087278"/>
                <a:gd name="connsiteY4" fmla="*/ 746353 h 746354"/>
                <a:gd name="connsiteX5" fmla="*/ 0 w 3087278"/>
                <a:gd name="connsiteY5" fmla="*/ 746354 h 746354"/>
                <a:gd name="connsiteX6" fmla="*/ 0 w 3087278"/>
                <a:gd name="connsiteY6" fmla="*/ 746353 h 746354"/>
                <a:gd name="connsiteX7" fmla="*/ 0 w 3087278"/>
                <a:gd name="connsiteY7" fmla="*/ 1 h 746354"/>
                <a:gd name="connsiteX8" fmla="*/ 403540 w 3087278"/>
                <a:gd name="connsiteY8" fmla="*/ 1 h 746354"/>
                <a:gd name="connsiteX0" fmla="*/ 2683739 w 3087278"/>
                <a:gd name="connsiteY0" fmla="*/ 342813 h 746354"/>
                <a:gd name="connsiteX1" fmla="*/ 2683739 w 3087278"/>
                <a:gd name="connsiteY1" fmla="*/ 0 h 746354"/>
                <a:gd name="connsiteX2" fmla="*/ 3087278 w 3087278"/>
                <a:gd name="connsiteY2" fmla="*/ 0 h 746354"/>
                <a:gd name="connsiteX3" fmla="*/ 3087278 w 3087278"/>
                <a:gd name="connsiteY3" fmla="*/ 746353 h 746354"/>
                <a:gd name="connsiteX4" fmla="*/ 3087277 w 3087278"/>
                <a:gd name="connsiteY4" fmla="*/ 746353 h 746354"/>
                <a:gd name="connsiteX5" fmla="*/ 0 w 3087278"/>
                <a:gd name="connsiteY5" fmla="*/ 746354 h 746354"/>
                <a:gd name="connsiteX6" fmla="*/ 0 w 3087278"/>
                <a:gd name="connsiteY6" fmla="*/ 746353 h 746354"/>
                <a:gd name="connsiteX7" fmla="*/ 0 w 3087278"/>
                <a:gd name="connsiteY7" fmla="*/ 1 h 746354"/>
                <a:gd name="connsiteX0" fmla="*/ 2683739 w 3087278"/>
                <a:gd name="connsiteY0" fmla="*/ 0 h 746354"/>
                <a:gd name="connsiteX1" fmla="*/ 3087278 w 3087278"/>
                <a:gd name="connsiteY1" fmla="*/ 0 h 746354"/>
                <a:gd name="connsiteX2" fmla="*/ 3087278 w 3087278"/>
                <a:gd name="connsiteY2" fmla="*/ 746353 h 746354"/>
                <a:gd name="connsiteX3" fmla="*/ 3087277 w 3087278"/>
                <a:gd name="connsiteY3" fmla="*/ 746353 h 746354"/>
                <a:gd name="connsiteX4" fmla="*/ 0 w 3087278"/>
                <a:gd name="connsiteY4" fmla="*/ 746354 h 746354"/>
                <a:gd name="connsiteX5" fmla="*/ 0 w 3087278"/>
                <a:gd name="connsiteY5" fmla="*/ 746353 h 746354"/>
                <a:gd name="connsiteX6" fmla="*/ 0 w 3087278"/>
                <a:gd name="connsiteY6" fmla="*/ 1 h 746354"/>
                <a:gd name="connsiteX0" fmla="*/ 3087278 w 3087278"/>
                <a:gd name="connsiteY0" fmla="*/ 0 h 746354"/>
                <a:gd name="connsiteX1" fmla="*/ 3087278 w 3087278"/>
                <a:gd name="connsiteY1" fmla="*/ 746353 h 746354"/>
                <a:gd name="connsiteX2" fmla="*/ 3087277 w 3087278"/>
                <a:gd name="connsiteY2" fmla="*/ 746353 h 746354"/>
                <a:gd name="connsiteX3" fmla="*/ 0 w 3087278"/>
                <a:gd name="connsiteY3" fmla="*/ 746354 h 746354"/>
                <a:gd name="connsiteX4" fmla="*/ 0 w 3087278"/>
                <a:gd name="connsiteY4" fmla="*/ 746353 h 746354"/>
                <a:gd name="connsiteX5" fmla="*/ 0 w 3087278"/>
                <a:gd name="connsiteY5" fmla="*/ 1 h 746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87278" h="746354">
                  <a:moveTo>
                    <a:pt x="3087278" y="0"/>
                  </a:moveTo>
                  <a:lnTo>
                    <a:pt x="3087278" y="746353"/>
                  </a:lnTo>
                  <a:lnTo>
                    <a:pt x="3087277" y="746353"/>
                  </a:lnTo>
                  <a:lnTo>
                    <a:pt x="0" y="746354"/>
                  </a:lnTo>
                  <a:lnTo>
                    <a:pt x="0" y="746353"/>
                  </a:lnTo>
                  <a:lnTo>
                    <a:pt x="0" y="1"/>
                  </a:ln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261" name="Rectangle 260"/>
          <p:cNvSpPr/>
          <p:nvPr/>
        </p:nvSpPr>
        <p:spPr>
          <a:xfrm>
            <a:off x="2248716" y="3609444"/>
            <a:ext cx="860592" cy="25391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Kafka</a:t>
            </a:r>
          </a:p>
        </p:txBody>
      </p:sp>
      <p:grpSp>
        <p:nvGrpSpPr>
          <p:cNvPr id="263" name="Group 262"/>
          <p:cNvGrpSpPr/>
          <p:nvPr/>
        </p:nvGrpSpPr>
        <p:grpSpPr>
          <a:xfrm>
            <a:off x="2089617" y="3585906"/>
            <a:ext cx="171386" cy="291150"/>
            <a:chOff x="10668000" y="1393825"/>
            <a:chExt cx="527050" cy="895350"/>
          </a:xfrm>
        </p:grpSpPr>
        <p:sp>
          <p:nvSpPr>
            <p:cNvPr id="265" name="Oval 264"/>
            <p:cNvSpPr/>
            <p:nvPr/>
          </p:nvSpPr>
          <p:spPr bwMode="auto">
            <a:xfrm>
              <a:off x="10690225" y="1393825"/>
              <a:ext cx="203200" cy="203200"/>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67" name="Oval 266"/>
            <p:cNvSpPr/>
            <p:nvPr/>
          </p:nvSpPr>
          <p:spPr bwMode="auto">
            <a:xfrm>
              <a:off x="10690225" y="2085975"/>
              <a:ext cx="203200" cy="203200"/>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68" name="Oval 267"/>
            <p:cNvSpPr/>
            <p:nvPr/>
          </p:nvSpPr>
          <p:spPr bwMode="auto">
            <a:xfrm>
              <a:off x="10991850" y="1911350"/>
              <a:ext cx="203200" cy="203200"/>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69" name="Oval 268"/>
            <p:cNvSpPr/>
            <p:nvPr/>
          </p:nvSpPr>
          <p:spPr bwMode="auto">
            <a:xfrm>
              <a:off x="10991850" y="1565275"/>
              <a:ext cx="203200" cy="203200"/>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70" name="Oval 269"/>
            <p:cNvSpPr/>
            <p:nvPr/>
          </p:nvSpPr>
          <p:spPr bwMode="auto">
            <a:xfrm>
              <a:off x="10668000" y="1717675"/>
              <a:ext cx="247650" cy="247650"/>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271" name="Straight Connector 270"/>
            <p:cNvCxnSpPr/>
            <p:nvPr/>
          </p:nvCxnSpPr>
          <p:spPr>
            <a:xfrm>
              <a:off x="10791825" y="1597025"/>
              <a:ext cx="0" cy="12065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2" name="Straight Connector 271"/>
            <p:cNvCxnSpPr/>
            <p:nvPr/>
          </p:nvCxnSpPr>
          <p:spPr>
            <a:xfrm>
              <a:off x="10791825" y="1966190"/>
              <a:ext cx="0" cy="12065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3" name="Straight Connector 272"/>
            <p:cNvCxnSpPr/>
            <p:nvPr/>
          </p:nvCxnSpPr>
          <p:spPr>
            <a:xfrm flipH="1">
              <a:off x="10895906" y="1717148"/>
              <a:ext cx="109141" cy="61417"/>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4" name="Straight Connector 273"/>
            <p:cNvCxnSpPr/>
            <p:nvPr/>
          </p:nvCxnSpPr>
          <p:spPr>
            <a:xfrm>
              <a:off x="10905558" y="1903102"/>
              <a:ext cx="101228" cy="56965"/>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pic>
        <p:nvPicPr>
          <p:cNvPr id="9" name="Graphic 8" descr="Gears">
            <a:extLst>
              <a:ext uri="{FF2B5EF4-FFF2-40B4-BE49-F238E27FC236}">
                <a16:creationId xmlns:a16="http://schemas.microsoft.com/office/drawing/2014/main" id="{A982612A-8544-4616-AD27-E295720C716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667987" y="3517736"/>
            <a:ext cx="447063" cy="447063"/>
          </a:xfrm>
          <a:prstGeom prst="rect">
            <a:avLst/>
          </a:prstGeom>
        </p:spPr>
      </p:pic>
      <p:grpSp>
        <p:nvGrpSpPr>
          <p:cNvPr id="208" name="Group 11">
            <a:extLst>
              <a:ext uri="{FF2B5EF4-FFF2-40B4-BE49-F238E27FC236}">
                <a16:creationId xmlns:a16="http://schemas.microsoft.com/office/drawing/2014/main" id="{80D4BD31-643D-4C8C-8BE9-C522C5C8BFC8}"/>
              </a:ext>
            </a:extLst>
          </p:cNvPr>
          <p:cNvGrpSpPr>
            <a:grpSpLocks noChangeAspect="1"/>
          </p:cNvGrpSpPr>
          <p:nvPr/>
        </p:nvGrpSpPr>
        <p:grpSpPr bwMode="auto">
          <a:xfrm>
            <a:off x="5780509" y="4690365"/>
            <a:ext cx="215115" cy="234323"/>
            <a:chOff x="3861" y="4291602"/>
            <a:chExt cx="112" cy="244433"/>
          </a:xfrm>
        </p:grpSpPr>
        <p:sp>
          <p:nvSpPr>
            <p:cNvPr id="209" name="Freeform 12">
              <a:extLst>
                <a:ext uri="{FF2B5EF4-FFF2-40B4-BE49-F238E27FC236}">
                  <a16:creationId xmlns:a16="http://schemas.microsoft.com/office/drawing/2014/main" id="{C510F963-63DC-4E37-A7E4-87995035FED6}"/>
                </a:ext>
              </a:extLst>
            </p:cNvPr>
            <p:cNvSpPr>
              <a:spLocks/>
            </p:cNvSpPr>
            <p:nvPr/>
          </p:nvSpPr>
          <p:spPr bwMode="auto">
            <a:xfrm>
              <a:off x="3861" y="4291602"/>
              <a:ext cx="112" cy="244433"/>
            </a:xfrm>
            <a:custGeom>
              <a:avLst/>
              <a:gdLst>
                <a:gd name="T0" fmla="*/ 24 w 80"/>
                <a:gd name="T1" fmla="*/ 36 h 88"/>
                <a:gd name="T2" fmla="*/ 4 w 80"/>
                <a:gd name="T3" fmla="*/ 74 h 88"/>
                <a:gd name="T4" fmla="*/ 12 w 80"/>
                <a:gd name="T5" fmla="*/ 88 h 88"/>
                <a:gd name="T6" fmla="*/ 68 w 80"/>
                <a:gd name="T7" fmla="*/ 88 h 88"/>
                <a:gd name="T8" fmla="*/ 76 w 80"/>
                <a:gd name="T9" fmla="*/ 74 h 88"/>
                <a:gd name="T10" fmla="*/ 56 w 80"/>
                <a:gd name="T11" fmla="*/ 36 h 88"/>
                <a:gd name="T12" fmla="*/ 56 w 80"/>
                <a:gd name="T13" fmla="*/ 0 h 88"/>
                <a:gd name="T14" fmla="*/ 24 w 80"/>
                <a:gd name="T15" fmla="*/ 0 h 88"/>
                <a:gd name="T16" fmla="*/ 24 w 80"/>
                <a:gd name="T17" fmla="*/ 3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 h="88">
                  <a:moveTo>
                    <a:pt x="24" y="36"/>
                  </a:moveTo>
                  <a:cubicBezTo>
                    <a:pt x="4" y="74"/>
                    <a:pt x="4" y="74"/>
                    <a:pt x="4" y="74"/>
                  </a:cubicBezTo>
                  <a:cubicBezTo>
                    <a:pt x="0" y="80"/>
                    <a:pt x="5" y="88"/>
                    <a:pt x="12" y="88"/>
                  </a:cubicBezTo>
                  <a:cubicBezTo>
                    <a:pt x="68" y="88"/>
                    <a:pt x="68" y="88"/>
                    <a:pt x="68" y="88"/>
                  </a:cubicBezTo>
                  <a:cubicBezTo>
                    <a:pt x="75" y="88"/>
                    <a:pt x="80" y="80"/>
                    <a:pt x="76" y="74"/>
                  </a:cubicBezTo>
                  <a:cubicBezTo>
                    <a:pt x="56" y="36"/>
                    <a:pt x="56" y="36"/>
                    <a:pt x="56" y="36"/>
                  </a:cubicBezTo>
                  <a:cubicBezTo>
                    <a:pt x="56" y="0"/>
                    <a:pt x="56" y="0"/>
                    <a:pt x="56" y="0"/>
                  </a:cubicBezTo>
                  <a:cubicBezTo>
                    <a:pt x="24" y="0"/>
                    <a:pt x="24" y="0"/>
                    <a:pt x="24" y="0"/>
                  </a:cubicBezTo>
                  <a:lnTo>
                    <a:pt x="24" y="36"/>
                  </a:lnTo>
                  <a:close/>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ndParaRPr>
            </a:p>
          </p:txBody>
        </p:sp>
        <p:sp>
          <p:nvSpPr>
            <p:cNvPr id="212" name="Line 13">
              <a:extLst>
                <a:ext uri="{FF2B5EF4-FFF2-40B4-BE49-F238E27FC236}">
                  <a16:creationId xmlns:a16="http://schemas.microsoft.com/office/drawing/2014/main" id="{BE72AFEB-8F89-4A03-B20A-C18C28F6769C}"/>
                </a:ext>
              </a:extLst>
            </p:cNvPr>
            <p:cNvSpPr>
              <a:spLocks noChangeShapeType="1"/>
            </p:cNvSpPr>
            <p:nvPr/>
          </p:nvSpPr>
          <p:spPr bwMode="auto">
            <a:xfrm>
              <a:off x="3874" y="4469918"/>
              <a:ext cx="84"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ndParaRPr>
            </a:p>
          </p:txBody>
        </p:sp>
        <p:sp>
          <p:nvSpPr>
            <p:cNvPr id="213" name="Line 14">
              <a:extLst>
                <a:ext uri="{FF2B5EF4-FFF2-40B4-BE49-F238E27FC236}">
                  <a16:creationId xmlns:a16="http://schemas.microsoft.com/office/drawing/2014/main" id="{A0597469-5FEB-4766-BEB0-C5675E7331A5}"/>
                </a:ext>
              </a:extLst>
            </p:cNvPr>
            <p:cNvSpPr>
              <a:spLocks noChangeShapeType="1"/>
            </p:cNvSpPr>
            <p:nvPr/>
          </p:nvSpPr>
          <p:spPr bwMode="auto">
            <a:xfrm>
              <a:off x="3923" y="4335680"/>
              <a:ext cx="16"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ndParaRPr>
            </a:p>
          </p:txBody>
        </p:sp>
        <p:sp>
          <p:nvSpPr>
            <p:cNvPr id="243" name="Line 15">
              <a:extLst>
                <a:ext uri="{FF2B5EF4-FFF2-40B4-BE49-F238E27FC236}">
                  <a16:creationId xmlns:a16="http://schemas.microsoft.com/office/drawing/2014/main" id="{52622AA2-2972-4B51-BCEC-F1C9B3D42805}"/>
                </a:ext>
              </a:extLst>
            </p:cNvPr>
            <p:cNvSpPr>
              <a:spLocks noChangeShapeType="1"/>
            </p:cNvSpPr>
            <p:nvPr/>
          </p:nvSpPr>
          <p:spPr bwMode="auto">
            <a:xfrm>
              <a:off x="3923" y="4379758"/>
              <a:ext cx="16"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ndParaRPr>
            </a:p>
          </p:txBody>
        </p:sp>
        <p:sp>
          <p:nvSpPr>
            <p:cNvPr id="275" name="Line 16">
              <a:extLst>
                <a:ext uri="{FF2B5EF4-FFF2-40B4-BE49-F238E27FC236}">
                  <a16:creationId xmlns:a16="http://schemas.microsoft.com/office/drawing/2014/main" id="{63059627-DA07-43A3-B996-9F93AEF85387}"/>
                </a:ext>
              </a:extLst>
            </p:cNvPr>
            <p:cNvSpPr>
              <a:spLocks noChangeShapeType="1"/>
            </p:cNvSpPr>
            <p:nvPr/>
          </p:nvSpPr>
          <p:spPr bwMode="auto">
            <a:xfrm>
              <a:off x="3923" y="4425840"/>
              <a:ext cx="25"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ndParaRPr>
            </a:p>
          </p:txBody>
        </p:sp>
        <p:sp>
          <p:nvSpPr>
            <p:cNvPr id="276" name="Line 17">
              <a:extLst>
                <a:ext uri="{FF2B5EF4-FFF2-40B4-BE49-F238E27FC236}">
                  <a16:creationId xmlns:a16="http://schemas.microsoft.com/office/drawing/2014/main" id="{EB7F23CE-1FC9-43FA-B246-F2EB088337AD}"/>
                </a:ext>
              </a:extLst>
            </p:cNvPr>
            <p:cNvSpPr>
              <a:spLocks noChangeShapeType="1"/>
            </p:cNvSpPr>
            <p:nvPr/>
          </p:nvSpPr>
          <p:spPr bwMode="auto">
            <a:xfrm>
              <a:off x="3883" y="4291602"/>
              <a:ext cx="68"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ndParaRPr>
            </a:p>
          </p:txBody>
        </p:sp>
      </p:grpSp>
    </p:spTree>
    <p:extLst>
      <p:ext uri="{BB962C8B-B14F-4D97-AF65-F5344CB8AC3E}">
        <p14:creationId xmlns:p14="http://schemas.microsoft.com/office/powerpoint/2010/main" val="1225838889"/>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4599F8-DA26-4DA2-BD3B-D3D820834660}"/>
              </a:ext>
            </a:extLst>
          </p:cNvPr>
          <p:cNvSpPr>
            <a:spLocks noGrp="1"/>
          </p:cNvSpPr>
          <p:nvPr>
            <p:ph type="title"/>
          </p:nvPr>
        </p:nvSpPr>
        <p:spPr>
          <a:xfrm>
            <a:off x="269240" y="2588771"/>
            <a:ext cx="11653523" cy="1680460"/>
          </a:xfrm>
        </p:spPr>
        <p:txBody>
          <a:bodyPr/>
          <a:lstStyle/>
          <a:p>
            <a:r>
              <a:rPr lang="en-US" dirty="0"/>
              <a:t>Azure Databricks </a:t>
            </a:r>
            <a:br>
              <a:rPr lang="en-US" dirty="0"/>
            </a:br>
            <a:r>
              <a:rPr lang="en-US" dirty="0"/>
              <a:t>Powered by Apache Spark</a:t>
            </a:r>
            <a:endParaRPr lang="en-US" sz="4000" dirty="0"/>
          </a:p>
        </p:txBody>
      </p:sp>
    </p:spTree>
    <p:extLst>
      <p:ext uri="{BB962C8B-B14F-4D97-AF65-F5344CB8AC3E}">
        <p14:creationId xmlns:p14="http://schemas.microsoft.com/office/powerpoint/2010/main" val="274833075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1557" y="1814446"/>
            <a:ext cx="11653523" cy="2416046"/>
          </a:xfrm>
        </p:spPr>
        <p:txBody>
          <a:bodyPr/>
          <a:lstStyle/>
          <a:p>
            <a:pPr>
              <a:lnSpc>
                <a:spcPct val="100000"/>
              </a:lnSpc>
              <a:spcBef>
                <a:spcPts val="600"/>
              </a:spcBef>
              <a:spcAft>
                <a:spcPts val="1200"/>
              </a:spcAft>
            </a:pPr>
            <a:r>
              <a:rPr lang="en-US" dirty="0"/>
              <a:t>Open-source data processing engine built around </a:t>
            </a:r>
            <a:r>
              <a:rPr lang="en-US" dirty="0">
                <a:latin typeface="Segoe UI Semibold" panose="020B0702040204020203" pitchFamily="34" charset="0"/>
                <a:cs typeface="Segoe UI Semibold" panose="020B0702040204020203" pitchFamily="34" charset="0"/>
              </a:rPr>
              <a:t>speed, ease of use, and sophisticated analytics</a:t>
            </a:r>
            <a:endParaRPr lang="en-US" dirty="0"/>
          </a:p>
          <a:p>
            <a:pPr>
              <a:lnSpc>
                <a:spcPct val="100000"/>
              </a:lnSpc>
              <a:spcBef>
                <a:spcPts val="600"/>
              </a:spcBef>
              <a:spcAft>
                <a:spcPts val="1200"/>
              </a:spcAft>
            </a:pPr>
            <a:r>
              <a:rPr lang="en-US" dirty="0"/>
              <a:t>In memory engine that is up to </a:t>
            </a:r>
            <a:r>
              <a:rPr lang="en-US" dirty="0">
                <a:latin typeface="Segoe UI Semibold" panose="020B0702040204020203" pitchFamily="34" charset="0"/>
                <a:cs typeface="Segoe UI Semibold" panose="020B0702040204020203" pitchFamily="34" charset="0"/>
              </a:rPr>
              <a:t>100 times faster than Hadoop</a:t>
            </a:r>
            <a:endParaRPr lang="en-US" dirty="0"/>
          </a:p>
          <a:p>
            <a:pPr>
              <a:lnSpc>
                <a:spcPct val="100000"/>
              </a:lnSpc>
              <a:spcBef>
                <a:spcPts val="600"/>
              </a:spcBef>
              <a:spcAft>
                <a:spcPts val="1200"/>
              </a:spcAft>
            </a:pPr>
            <a:r>
              <a:rPr lang="en-US" dirty="0">
                <a:latin typeface="Segoe UI Semibold" panose="020B0702040204020203" pitchFamily="34" charset="0"/>
                <a:cs typeface="Segoe UI Semibold" panose="020B0702040204020203" pitchFamily="34" charset="0"/>
              </a:rPr>
              <a:t>Largest open-source data project </a:t>
            </a:r>
            <a:r>
              <a:rPr lang="en-US" dirty="0"/>
              <a:t>with 1000+ contributors</a:t>
            </a:r>
          </a:p>
          <a:p>
            <a:pPr>
              <a:lnSpc>
                <a:spcPct val="100000"/>
              </a:lnSpc>
              <a:spcBef>
                <a:spcPts val="600"/>
              </a:spcBef>
              <a:spcAft>
                <a:spcPts val="1200"/>
              </a:spcAft>
            </a:pPr>
            <a:r>
              <a:rPr lang="en-US" dirty="0">
                <a:latin typeface="Segoe UI Semibold" panose="020B0702040204020203" pitchFamily="34" charset="0"/>
                <a:cs typeface="Segoe UI Semibold" panose="020B0702040204020203" pitchFamily="34" charset="0"/>
              </a:rPr>
              <a:t>Highly extensible </a:t>
            </a:r>
            <a:r>
              <a:rPr lang="en-US" dirty="0"/>
              <a:t>with support for Scala, Java and Python alongside Spark SQL, </a:t>
            </a:r>
            <a:r>
              <a:rPr lang="en-US" dirty="0" err="1"/>
              <a:t>GraphX</a:t>
            </a:r>
            <a:r>
              <a:rPr lang="en-US" dirty="0"/>
              <a:t>, Streaming and Machine Learning Library (</a:t>
            </a:r>
            <a:r>
              <a:rPr lang="en-US" dirty="0" err="1"/>
              <a:t>Mllib</a:t>
            </a:r>
            <a:r>
              <a:rPr lang="en-US" dirty="0"/>
              <a:t>)</a:t>
            </a:r>
          </a:p>
        </p:txBody>
      </p:sp>
      <p:sp>
        <p:nvSpPr>
          <p:cNvPr id="8" name="Title 7">
            <a:extLst>
              <a:ext uri="{FF2B5EF4-FFF2-40B4-BE49-F238E27FC236}">
                <a16:creationId xmlns:a16="http://schemas.microsoft.com/office/drawing/2014/main" id="{748A2243-DD3F-4662-85FD-5046957E3FAE}"/>
              </a:ext>
            </a:extLst>
          </p:cNvPr>
          <p:cNvSpPr>
            <a:spLocks noGrp="1"/>
          </p:cNvSpPr>
          <p:nvPr>
            <p:ph type="title"/>
          </p:nvPr>
        </p:nvSpPr>
        <p:spPr/>
        <p:txBody>
          <a:bodyPr/>
          <a:lstStyle/>
          <a:p>
            <a:r>
              <a:rPr lang="en-US" dirty="0"/>
              <a:t>Why Spark?</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39245" y="233342"/>
            <a:ext cx="1486929" cy="754318"/>
          </a:xfrm>
          <a:prstGeom prst="rect">
            <a:avLst/>
          </a:prstGeom>
        </p:spPr>
      </p:pic>
    </p:spTree>
    <p:extLst>
      <p:ext uri="{BB962C8B-B14F-4D97-AF65-F5344CB8AC3E}">
        <p14:creationId xmlns:p14="http://schemas.microsoft.com/office/powerpoint/2010/main" val="563961591"/>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7896680F-AC63-4784-BFF8-0EC39C111A91}"/>
              </a:ext>
            </a:extLst>
          </p:cNvPr>
          <p:cNvSpPr>
            <a:spLocks noGrp="1"/>
          </p:cNvSpPr>
          <p:nvPr>
            <p:ph type="title"/>
          </p:nvPr>
        </p:nvSpPr>
        <p:spPr/>
        <p:txBody>
          <a:bodyPr/>
          <a:lstStyle/>
          <a:p>
            <a:r>
              <a:rPr lang="en-US" dirty="0"/>
              <a:t>What is Azure Databricks?</a:t>
            </a:r>
          </a:p>
        </p:txBody>
      </p:sp>
      <p:sp>
        <p:nvSpPr>
          <p:cNvPr id="13" name="Rectangle 12">
            <a:extLst>
              <a:ext uri="{FF2B5EF4-FFF2-40B4-BE49-F238E27FC236}">
                <a16:creationId xmlns:a16="http://schemas.microsoft.com/office/drawing/2014/main" id="{6983A171-5DF8-45FA-9CB5-E337D35753B3}"/>
              </a:ext>
            </a:extLst>
          </p:cNvPr>
          <p:cNvSpPr/>
          <p:nvPr/>
        </p:nvSpPr>
        <p:spPr>
          <a:xfrm>
            <a:off x="1079863" y="1236091"/>
            <a:ext cx="10032274" cy="341632"/>
          </a:xfrm>
          <a:prstGeom prst="rect">
            <a:avLst/>
          </a:prstGeom>
        </p:spPr>
        <p:txBody>
          <a:bodyPr wrap="square">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78D7"/>
                </a:solidFill>
                <a:effectLst/>
                <a:uLnTx/>
                <a:uFillTx/>
                <a:latin typeface="Segoe UI Semilight"/>
                <a:ea typeface="+mn-ea"/>
                <a:cs typeface="+mn-cs"/>
              </a:rPr>
              <a:t>A fast, easy and collaborative Apache® Spark™ based analytics platform optimized for Azure</a:t>
            </a:r>
          </a:p>
        </p:txBody>
      </p:sp>
      <p:sp>
        <p:nvSpPr>
          <p:cNvPr id="2" name="Rectangle 1">
            <a:extLst>
              <a:ext uri="{FF2B5EF4-FFF2-40B4-BE49-F238E27FC236}">
                <a16:creationId xmlns:a16="http://schemas.microsoft.com/office/drawing/2014/main" id="{0730C4D4-8026-4A51-85FA-B8D97A3F8243}"/>
              </a:ext>
            </a:extLst>
          </p:cNvPr>
          <p:cNvSpPr/>
          <p:nvPr/>
        </p:nvSpPr>
        <p:spPr bwMode="auto">
          <a:xfrm>
            <a:off x="2490651" y="2610217"/>
            <a:ext cx="3070090" cy="627864"/>
          </a:xfrm>
          <a:prstGeom prst="rect">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505050"/>
                </a:solidFill>
                <a:effectLst/>
                <a:uLnTx/>
                <a:uFillTx/>
                <a:latin typeface="Segoe UI" charset="0"/>
                <a:ea typeface="Segoe UI" charset="0"/>
                <a:cs typeface="Segoe UI" charset="0"/>
              </a:rPr>
              <a:t>Best</a:t>
            </a:r>
            <a:r>
              <a:rPr kumimoji="0" lang="en-US" sz="2400" b="0" i="0" u="none" strike="noStrike" kern="1200" cap="none" spc="100" normalizeH="0" baseline="0" noProof="0" dirty="0">
                <a:ln>
                  <a:noFill/>
                </a:ln>
                <a:solidFill>
                  <a:srgbClr val="505050"/>
                </a:solidFill>
                <a:effectLst/>
                <a:uLnTx/>
                <a:uFillTx/>
                <a:latin typeface="Segoe UI" charset="0"/>
                <a:ea typeface="Segoe UI" charset="0"/>
                <a:cs typeface="Segoe UI" charset="0"/>
              </a:rPr>
              <a:t> of Databricks</a:t>
            </a:r>
          </a:p>
        </p:txBody>
      </p:sp>
      <p:sp>
        <p:nvSpPr>
          <p:cNvPr id="26" name="Rectangle 25">
            <a:extLst>
              <a:ext uri="{FF2B5EF4-FFF2-40B4-BE49-F238E27FC236}">
                <a16:creationId xmlns:a16="http://schemas.microsoft.com/office/drawing/2014/main" id="{C7BB06E3-5823-4AEF-840B-58A2DCC295FE}"/>
              </a:ext>
            </a:extLst>
          </p:cNvPr>
          <p:cNvSpPr/>
          <p:nvPr/>
        </p:nvSpPr>
        <p:spPr bwMode="auto">
          <a:xfrm>
            <a:off x="6631259" y="2641905"/>
            <a:ext cx="3070090" cy="627864"/>
          </a:xfrm>
          <a:prstGeom prst="rect">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100" normalizeH="0" baseline="0" noProof="0" dirty="0">
                <a:ln>
                  <a:noFill/>
                </a:ln>
                <a:solidFill>
                  <a:srgbClr val="505050"/>
                </a:solidFill>
                <a:effectLst/>
                <a:uLnTx/>
                <a:uFillTx/>
                <a:latin typeface="Segoe UI" charset="0"/>
                <a:ea typeface="Segoe UI" charset="0"/>
                <a:cs typeface="Segoe UI" charset="0"/>
              </a:rPr>
              <a:t>Best of Microsoft</a:t>
            </a:r>
          </a:p>
        </p:txBody>
      </p:sp>
      <p:sp>
        <p:nvSpPr>
          <p:cNvPr id="3" name="Plus Sign 2">
            <a:extLst>
              <a:ext uri="{FF2B5EF4-FFF2-40B4-BE49-F238E27FC236}">
                <a16:creationId xmlns:a16="http://schemas.microsoft.com/office/drawing/2014/main" id="{E91BE767-79CE-4F6A-BE3B-75F5245B0E72}"/>
              </a:ext>
            </a:extLst>
          </p:cNvPr>
          <p:cNvSpPr/>
          <p:nvPr/>
        </p:nvSpPr>
        <p:spPr bwMode="auto">
          <a:xfrm>
            <a:off x="5907776" y="2418328"/>
            <a:ext cx="400590" cy="383778"/>
          </a:xfrm>
          <a:prstGeom prst="mathPlus">
            <a:avLst>
              <a:gd name="adj1" fmla="val 4595"/>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70759" y="2329215"/>
            <a:ext cx="1191090" cy="438134"/>
          </a:xfrm>
          <a:prstGeom prst="rect">
            <a:avLst/>
          </a:prstGeom>
        </p:spPr>
      </p:pic>
      <p:pic>
        <p:nvPicPr>
          <p:cNvPr id="14" name="Picture 2" descr="Image result for databricks logo">
            <a:extLst>
              <a:ext uri="{FF2B5EF4-FFF2-40B4-BE49-F238E27FC236}">
                <a16:creationId xmlns:a16="http://schemas.microsoft.com/office/drawing/2014/main" id="{4F242AB5-5E3A-45AC-A792-DB0CB845AF1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92296" y="2425914"/>
            <a:ext cx="1066800" cy="181356"/>
          </a:xfrm>
          <a:prstGeom prst="rect">
            <a:avLst/>
          </a:prstGeom>
          <a:noFill/>
          <a:extLst>
            <a:ext uri="{909E8E84-426E-40DD-AFC4-6F175D3DCCD1}">
              <a14:hiddenFill xmlns:a14="http://schemas.microsoft.com/office/drawing/2010/main">
                <a:solidFill>
                  <a:srgbClr val="FFFFFF"/>
                </a:solidFill>
              </a14:hiddenFill>
            </a:ext>
          </a:extLst>
        </p:spPr>
      </p:pic>
      <p:grpSp>
        <p:nvGrpSpPr>
          <p:cNvPr id="61" name="Group 60">
            <a:extLst>
              <a:ext uri="{FF2B5EF4-FFF2-40B4-BE49-F238E27FC236}">
                <a16:creationId xmlns:a16="http://schemas.microsoft.com/office/drawing/2014/main" id="{90BD1FFC-3EC0-4F73-9A24-5AE57DD0CC7B}"/>
              </a:ext>
            </a:extLst>
          </p:cNvPr>
          <p:cNvGrpSpPr/>
          <p:nvPr/>
        </p:nvGrpSpPr>
        <p:grpSpPr>
          <a:xfrm>
            <a:off x="2490651" y="2955837"/>
            <a:ext cx="7096969" cy="746373"/>
            <a:chOff x="3487386" y="2755027"/>
            <a:chExt cx="5217226" cy="438116"/>
          </a:xfrm>
        </p:grpSpPr>
        <p:sp>
          <p:nvSpPr>
            <p:cNvPr id="4" name="Freeform 3"/>
            <p:cNvSpPr/>
            <p:nvPr/>
          </p:nvSpPr>
          <p:spPr>
            <a:xfrm rot="10800000">
              <a:off x="3487386" y="2755027"/>
              <a:ext cx="5217226" cy="159197"/>
            </a:xfrm>
            <a:custGeom>
              <a:avLst/>
              <a:gdLst>
                <a:gd name="connsiteX0" fmla="*/ 0 w 9096498"/>
                <a:gd name="connsiteY0" fmla="*/ 356260 h 368135"/>
                <a:gd name="connsiteX1" fmla="*/ 0 w 9096498"/>
                <a:gd name="connsiteY1" fmla="*/ 0 h 368135"/>
                <a:gd name="connsiteX2" fmla="*/ 9096498 w 9096498"/>
                <a:gd name="connsiteY2" fmla="*/ 0 h 368135"/>
                <a:gd name="connsiteX3" fmla="*/ 9096498 w 9096498"/>
                <a:gd name="connsiteY3" fmla="*/ 368135 h 368135"/>
              </a:gdLst>
              <a:ahLst/>
              <a:cxnLst>
                <a:cxn ang="0">
                  <a:pos x="connsiteX0" y="connsiteY0"/>
                </a:cxn>
                <a:cxn ang="0">
                  <a:pos x="connsiteX1" y="connsiteY1"/>
                </a:cxn>
                <a:cxn ang="0">
                  <a:pos x="connsiteX2" y="connsiteY2"/>
                </a:cxn>
                <a:cxn ang="0">
                  <a:pos x="connsiteX3" y="connsiteY3"/>
                </a:cxn>
              </a:cxnLst>
              <a:rect l="l" t="t" r="r" b="b"/>
              <a:pathLst>
                <a:path w="9096498" h="368135">
                  <a:moveTo>
                    <a:pt x="0" y="356260"/>
                  </a:moveTo>
                  <a:lnTo>
                    <a:pt x="0" y="0"/>
                  </a:lnTo>
                  <a:lnTo>
                    <a:pt x="9096498" y="0"/>
                  </a:lnTo>
                  <a:lnTo>
                    <a:pt x="9096498" y="368135"/>
                  </a:lnTo>
                </a:path>
              </a:pathLst>
            </a:custGeom>
            <a:noFill/>
            <a:ln w="12700">
              <a:solidFill>
                <a:schemeClr val="tx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Light" panose="020F0302020204030204"/>
                <a:ea typeface="+mn-ea"/>
                <a:cs typeface="+mn-cs"/>
              </a:endParaRPr>
            </a:p>
          </p:txBody>
        </p:sp>
        <p:cxnSp>
          <p:nvCxnSpPr>
            <p:cNvPr id="17" name="Straight Arrow Connector 16">
              <a:extLst>
                <a:ext uri="{FF2B5EF4-FFF2-40B4-BE49-F238E27FC236}">
                  <a16:creationId xmlns:a16="http://schemas.microsoft.com/office/drawing/2014/main" id="{8F5740C7-A75C-4E6C-AE70-984D5766D9CF}"/>
                </a:ext>
              </a:extLst>
            </p:cNvPr>
            <p:cNvCxnSpPr>
              <a:cxnSpLocks/>
            </p:cNvCxnSpPr>
            <p:nvPr/>
          </p:nvCxnSpPr>
          <p:spPr>
            <a:xfrm>
              <a:off x="6096000" y="2914224"/>
              <a:ext cx="0" cy="278919"/>
            </a:xfrm>
            <a:prstGeom prst="straightConnector1">
              <a:avLst/>
            </a:prstGeom>
            <a:noFill/>
            <a:ln w="12700">
              <a:solidFill>
                <a:schemeClr val="tx2"/>
              </a:solidFill>
              <a:prstDash val="sysDash"/>
              <a:tailEnd type="triangle"/>
            </a:ln>
          </p:spPr>
          <p:style>
            <a:lnRef idx="2">
              <a:schemeClr val="accent1">
                <a:shade val="50000"/>
              </a:schemeClr>
            </a:lnRef>
            <a:fillRef idx="1">
              <a:schemeClr val="accent1"/>
            </a:fillRef>
            <a:effectRef idx="0">
              <a:schemeClr val="accent1"/>
            </a:effectRef>
            <a:fontRef idx="minor">
              <a:schemeClr val="lt1"/>
            </a:fontRef>
          </p:style>
        </p:cxnSp>
      </p:grpSp>
      <p:grpSp>
        <p:nvGrpSpPr>
          <p:cNvPr id="31" name="Group 30">
            <a:extLst>
              <a:ext uri="{FF2B5EF4-FFF2-40B4-BE49-F238E27FC236}">
                <a16:creationId xmlns:a16="http://schemas.microsoft.com/office/drawing/2014/main" id="{003A1FFB-BCFD-4C92-A7E8-B0BECAA7BFB3}"/>
              </a:ext>
            </a:extLst>
          </p:cNvPr>
          <p:cNvGrpSpPr/>
          <p:nvPr/>
        </p:nvGrpSpPr>
        <p:grpSpPr>
          <a:xfrm>
            <a:off x="1436605" y="4596605"/>
            <a:ext cx="198046" cy="294762"/>
            <a:chOff x="6068771" y="1750336"/>
            <a:chExt cx="1818300" cy="2706296"/>
          </a:xfrm>
          <a:solidFill>
            <a:schemeClr val="bg1"/>
          </a:solidFill>
        </p:grpSpPr>
        <p:sp>
          <p:nvSpPr>
            <p:cNvPr id="32" name="Freeform 5">
              <a:extLst>
                <a:ext uri="{FF2B5EF4-FFF2-40B4-BE49-F238E27FC236}">
                  <a16:creationId xmlns:a16="http://schemas.microsoft.com/office/drawing/2014/main" id="{4B5C5B02-E99F-406E-90F6-E84B87CE60C8}"/>
                </a:ext>
              </a:extLst>
            </p:cNvPr>
            <p:cNvSpPr>
              <a:spLocks/>
            </p:cNvSpPr>
            <p:nvPr/>
          </p:nvSpPr>
          <p:spPr bwMode="auto">
            <a:xfrm>
              <a:off x="6068771" y="1750336"/>
              <a:ext cx="1818300" cy="2706296"/>
            </a:xfrm>
            <a:custGeom>
              <a:avLst/>
              <a:gdLst>
                <a:gd name="T0" fmla="*/ 120 w 127"/>
                <a:gd name="T1" fmla="*/ 33 h 190"/>
                <a:gd name="T2" fmla="*/ 75 w 127"/>
                <a:gd name="T3" fmla="*/ 0 h 190"/>
                <a:gd name="T4" fmla="*/ 64 w 127"/>
                <a:gd name="T5" fmla="*/ 0 h 190"/>
                <a:gd name="T6" fmla="*/ 64 w 127"/>
                <a:gd name="T7" fmla="*/ 0 h 190"/>
                <a:gd name="T8" fmla="*/ 57 w 127"/>
                <a:gd name="T9" fmla="*/ 0 h 190"/>
                <a:gd name="T10" fmla="*/ 53 w 127"/>
                <a:gd name="T11" fmla="*/ 0 h 190"/>
                <a:gd name="T12" fmla="*/ 8 w 127"/>
                <a:gd name="T13" fmla="*/ 33 h 190"/>
                <a:gd name="T14" fmla="*/ 3 w 127"/>
                <a:gd name="T15" fmla="*/ 132 h 190"/>
                <a:gd name="T16" fmla="*/ 64 w 127"/>
                <a:gd name="T17" fmla="*/ 190 h 190"/>
                <a:gd name="T18" fmla="*/ 64 w 127"/>
                <a:gd name="T19" fmla="*/ 190 h 190"/>
                <a:gd name="T20" fmla="*/ 64 w 127"/>
                <a:gd name="T21" fmla="*/ 190 h 190"/>
                <a:gd name="T22" fmla="*/ 125 w 127"/>
                <a:gd name="T23" fmla="*/ 132 h 190"/>
                <a:gd name="T24" fmla="*/ 120 w 127"/>
                <a:gd name="T25" fmla="*/ 33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7" h="190">
                  <a:moveTo>
                    <a:pt x="120" y="33"/>
                  </a:moveTo>
                  <a:cubicBezTo>
                    <a:pt x="114" y="9"/>
                    <a:pt x="101" y="0"/>
                    <a:pt x="75" y="0"/>
                  </a:cubicBezTo>
                  <a:cubicBezTo>
                    <a:pt x="64" y="0"/>
                    <a:pt x="64" y="0"/>
                    <a:pt x="64" y="0"/>
                  </a:cubicBezTo>
                  <a:cubicBezTo>
                    <a:pt x="64" y="0"/>
                    <a:pt x="64" y="0"/>
                    <a:pt x="64" y="0"/>
                  </a:cubicBezTo>
                  <a:cubicBezTo>
                    <a:pt x="57" y="0"/>
                    <a:pt x="57" y="0"/>
                    <a:pt x="57" y="0"/>
                  </a:cubicBezTo>
                  <a:cubicBezTo>
                    <a:pt x="53" y="0"/>
                    <a:pt x="53" y="0"/>
                    <a:pt x="53" y="0"/>
                  </a:cubicBezTo>
                  <a:cubicBezTo>
                    <a:pt x="27" y="0"/>
                    <a:pt x="14" y="9"/>
                    <a:pt x="8" y="33"/>
                  </a:cubicBezTo>
                  <a:cubicBezTo>
                    <a:pt x="3" y="52"/>
                    <a:pt x="0" y="86"/>
                    <a:pt x="3" y="132"/>
                  </a:cubicBezTo>
                  <a:cubicBezTo>
                    <a:pt x="5" y="174"/>
                    <a:pt x="33" y="190"/>
                    <a:pt x="64" y="190"/>
                  </a:cubicBezTo>
                  <a:cubicBezTo>
                    <a:pt x="64" y="190"/>
                    <a:pt x="64" y="190"/>
                    <a:pt x="64" y="190"/>
                  </a:cubicBezTo>
                  <a:cubicBezTo>
                    <a:pt x="64" y="190"/>
                    <a:pt x="64" y="190"/>
                    <a:pt x="64" y="190"/>
                  </a:cubicBezTo>
                  <a:cubicBezTo>
                    <a:pt x="94" y="190"/>
                    <a:pt x="123" y="174"/>
                    <a:pt x="125" y="132"/>
                  </a:cubicBezTo>
                  <a:cubicBezTo>
                    <a:pt x="127" y="86"/>
                    <a:pt x="124" y="52"/>
                    <a:pt x="120" y="33"/>
                  </a:cubicBezTo>
                  <a:close/>
                </a:path>
              </a:pathLst>
            </a:custGeom>
            <a:grpFill/>
            <a:ln w="12700">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cxnSp>
          <p:nvCxnSpPr>
            <p:cNvPr id="33" name="Straight Connector 32">
              <a:extLst>
                <a:ext uri="{FF2B5EF4-FFF2-40B4-BE49-F238E27FC236}">
                  <a16:creationId xmlns:a16="http://schemas.microsoft.com/office/drawing/2014/main" id="{99E83543-7C84-4A45-A350-FE7E03DE21AE}"/>
                </a:ext>
              </a:extLst>
            </p:cNvPr>
            <p:cNvCxnSpPr>
              <a:cxnSpLocks/>
            </p:cNvCxnSpPr>
            <p:nvPr/>
          </p:nvCxnSpPr>
          <p:spPr>
            <a:xfrm>
              <a:off x="6977921" y="1750336"/>
              <a:ext cx="0" cy="1454634"/>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Freeform 6">
              <a:extLst>
                <a:ext uri="{FF2B5EF4-FFF2-40B4-BE49-F238E27FC236}">
                  <a16:creationId xmlns:a16="http://schemas.microsoft.com/office/drawing/2014/main" id="{2F27267F-EDC0-43D6-811F-A008C712B1DC}"/>
                </a:ext>
              </a:extLst>
            </p:cNvPr>
            <p:cNvSpPr>
              <a:spLocks/>
            </p:cNvSpPr>
            <p:nvPr/>
          </p:nvSpPr>
          <p:spPr bwMode="auto">
            <a:xfrm>
              <a:off x="6884892" y="2105537"/>
              <a:ext cx="186059" cy="668117"/>
            </a:xfrm>
            <a:custGeom>
              <a:avLst/>
              <a:gdLst>
                <a:gd name="T0" fmla="*/ 13 w 13"/>
                <a:gd name="T1" fmla="*/ 40 h 47"/>
                <a:gd name="T2" fmla="*/ 7 w 13"/>
                <a:gd name="T3" fmla="*/ 47 h 47"/>
                <a:gd name="T4" fmla="*/ 7 w 13"/>
                <a:gd name="T5" fmla="*/ 47 h 47"/>
                <a:gd name="T6" fmla="*/ 0 w 13"/>
                <a:gd name="T7" fmla="*/ 40 h 47"/>
                <a:gd name="T8" fmla="*/ 0 w 13"/>
                <a:gd name="T9" fmla="*/ 7 h 47"/>
                <a:gd name="T10" fmla="*/ 7 w 13"/>
                <a:gd name="T11" fmla="*/ 0 h 47"/>
                <a:gd name="T12" fmla="*/ 7 w 13"/>
                <a:gd name="T13" fmla="*/ 0 h 47"/>
                <a:gd name="T14" fmla="*/ 13 w 13"/>
                <a:gd name="T15" fmla="*/ 7 h 47"/>
                <a:gd name="T16" fmla="*/ 13 w 13"/>
                <a:gd name="T17" fmla="*/ 4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47">
                  <a:moveTo>
                    <a:pt x="13" y="40"/>
                  </a:moveTo>
                  <a:cubicBezTo>
                    <a:pt x="13" y="44"/>
                    <a:pt x="10" y="47"/>
                    <a:pt x="7" y="47"/>
                  </a:cubicBezTo>
                  <a:cubicBezTo>
                    <a:pt x="7" y="47"/>
                    <a:pt x="7" y="47"/>
                    <a:pt x="7" y="47"/>
                  </a:cubicBezTo>
                  <a:cubicBezTo>
                    <a:pt x="3" y="47"/>
                    <a:pt x="0" y="44"/>
                    <a:pt x="0" y="40"/>
                  </a:cubicBezTo>
                  <a:cubicBezTo>
                    <a:pt x="0" y="7"/>
                    <a:pt x="0" y="7"/>
                    <a:pt x="0" y="7"/>
                  </a:cubicBezTo>
                  <a:cubicBezTo>
                    <a:pt x="0" y="3"/>
                    <a:pt x="3" y="0"/>
                    <a:pt x="7" y="0"/>
                  </a:cubicBezTo>
                  <a:cubicBezTo>
                    <a:pt x="7" y="0"/>
                    <a:pt x="7" y="0"/>
                    <a:pt x="7" y="0"/>
                  </a:cubicBezTo>
                  <a:cubicBezTo>
                    <a:pt x="10" y="0"/>
                    <a:pt x="13" y="3"/>
                    <a:pt x="13" y="7"/>
                  </a:cubicBezTo>
                  <a:lnTo>
                    <a:pt x="13" y="40"/>
                  </a:lnTo>
                  <a:close/>
                </a:path>
              </a:pathLst>
            </a:custGeom>
            <a:grpFill/>
            <a:ln w="12700">
              <a:solidFill>
                <a:schemeClr val="tx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sp>
        <p:nvSpPr>
          <p:cNvPr id="35" name="Rectangle 34">
            <a:extLst>
              <a:ext uri="{FF2B5EF4-FFF2-40B4-BE49-F238E27FC236}">
                <a16:creationId xmlns:a16="http://schemas.microsoft.com/office/drawing/2014/main" id="{8268176A-969E-4C64-8146-2B5181CCD420}"/>
              </a:ext>
            </a:extLst>
          </p:cNvPr>
          <p:cNvSpPr/>
          <p:nvPr/>
        </p:nvSpPr>
        <p:spPr>
          <a:xfrm>
            <a:off x="1801142" y="4054876"/>
            <a:ext cx="9307072" cy="2400657"/>
          </a:xfrm>
          <a:prstGeom prst="rect">
            <a:avLst/>
          </a:prstGeom>
        </p:spPr>
        <p:txBody>
          <a:bodyPr wrap="square" numCol="1">
            <a:spAutoFit/>
          </a:bodyPr>
          <a:lstStyle/>
          <a:p>
            <a:pPr marL="0" marR="0" lvl="0" indent="0" algn="l" defTabSz="914400" rtl="0" eaLnBrk="1" fontAlgn="auto" latinLnBrk="0" hangingPunct="1">
              <a:lnSpc>
                <a:spcPct val="150000"/>
              </a:lnSpc>
              <a:spcBef>
                <a:spcPts val="0"/>
              </a:spcBef>
              <a:spcAft>
                <a:spcPts val="1800"/>
              </a:spcAft>
              <a:buClrTx/>
              <a:buSzTx/>
              <a:buFontTx/>
              <a:buNone/>
              <a:tabLst/>
              <a:defRPr/>
            </a:pPr>
            <a:r>
              <a:rPr kumimoji="0" lang="en-US" sz="1200" b="0" i="0" u="none" strike="noStrike" kern="1200" cap="none" spc="100" normalizeH="0" baseline="0" noProof="0" dirty="0">
                <a:ln>
                  <a:noFill/>
                </a:ln>
                <a:solidFill>
                  <a:srgbClr val="505050"/>
                </a:solidFill>
                <a:effectLst/>
                <a:uLnTx/>
                <a:uFillTx/>
                <a:latin typeface="Segoe UI Semibold" panose="020B0702040204020203" pitchFamily="34" charset="0"/>
                <a:ea typeface="+mn-ea"/>
                <a:cs typeface="Segoe UI" charset="0"/>
              </a:rPr>
              <a:t>Designed in collaboration with the founders of Apache Spark </a:t>
            </a:r>
          </a:p>
          <a:p>
            <a:pPr marL="0" marR="0" lvl="0" indent="0" algn="l" defTabSz="914400" rtl="0" eaLnBrk="1" fontAlgn="auto" latinLnBrk="0" hangingPunct="1">
              <a:lnSpc>
                <a:spcPct val="150000"/>
              </a:lnSpc>
              <a:spcBef>
                <a:spcPts val="0"/>
              </a:spcBef>
              <a:spcAft>
                <a:spcPts val="1800"/>
              </a:spcAft>
              <a:buClrTx/>
              <a:buSzTx/>
              <a:buFontTx/>
              <a:buNone/>
              <a:tabLst/>
              <a:defRPr/>
            </a:pPr>
            <a:r>
              <a:rPr kumimoji="0" lang="en-US" sz="1200" b="0" i="0" u="none" strike="noStrike" kern="1200" cap="none" spc="100" normalizeH="0" baseline="0" noProof="0" dirty="0">
                <a:ln>
                  <a:noFill/>
                </a:ln>
                <a:solidFill>
                  <a:srgbClr val="505050"/>
                </a:solidFill>
                <a:effectLst/>
                <a:uLnTx/>
                <a:uFillTx/>
                <a:latin typeface="Segoe UI Semibold" panose="020B0702040204020203" pitchFamily="34" charset="0"/>
                <a:ea typeface="+mn-ea"/>
                <a:cs typeface="Segoe UI" charset="0"/>
              </a:rPr>
              <a:t>One-click set up; streamlined workflows</a:t>
            </a:r>
          </a:p>
          <a:p>
            <a:pPr marL="0" marR="0" lvl="0" indent="0" algn="l" defTabSz="914400" rtl="0" eaLnBrk="1" fontAlgn="auto" latinLnBrk="0" hangingPunct="1">
              <a:lnSpc>
                <a:spcPct val="150000"/>
              </a:lnSpc>
              <a:spcBef>
                <a:spcPts val="0"/>
              </a:spcBef>
              <a:spcAft>
                <a:spcPts val="1800"/>
              </a:spcAft>
              <a:buClrTx/>
              <a:buSzTx/>
              <a:buFontTx/>
              <a:buNone/>
              <a:tabLst/>
              <a:defRPr/>
            </a:pPr>
            <a:r>
              <a:rPr kumimoji="0" lang="en-US" sz="1200" b="0" i="0" u="none" strike="noStrike" kern="1200" cap="none" spc="100" normalizeH="0" baseline="0" noProof="0" dirty="0">
                <a:ln>
                  <a:noFill/>
                </a:ln>
                <a:solidFill>
                  <a:srgbClr val="505050"/>
                </a:solidFill>
                <a:effectLst/>
                <a:uLnTx/>
                <a:uFillTx/>
                <a:latin typeface="Segoe UI Semibold" panose="020B0702040204020203" pitchFamily="34" charset="0"/>
                <a:ea typeface="+mn-ea"/>
                <a:cs typeface="Segoe UI" charset="0"/>
              </a:rPr>
              <a:t>Interactive workspace that enables collaboration between data scientists, data engineers, and business analysts. </a:t>
            </a:r>
          </a:p>
          <a:p>
            <a:pPr marL="0" marR="0" lvl="0" indent="0" algn="l" defTabSz="914400" rtl="0" eaLnBrk="1" fontAlgn="auto" latinLnBrk="0" hangingPunct="1">
              <a:lnSpc>
                <a:spcPct val="150000"/>
              </a:lnSpc>
              <a:spcBef>
                <a:spcPts val="0"/>
              </a:spcBef>
              <a:spcAft>
                <a:spcPts val="1800"/>
              </a:spcAft>
              <a:buClrTx/>
              <a:buSzTx/>
              <a:buFontTx/>
              <a:buNone/>
              <a:tabLst/>
              <a:defRPr/>
            </a:pPr>
            <a:r>
              <a:rPr kumimoji="0" lang="en-US" sz="1200" b="0" i="0" u="none" strike="noStrike" kern="1200" cap="none" spc="100" normalizeH="0" baseline="0" noProof="0" dirty="0">
                <a:ln>
                  <a:noFill/>
                </a:ln>
                <a:solidFill>
                  <a:srgbClr val="505050"/>
                </a:solidFill>
                <a:effectLst/>
                <a:uLnTx/>
                <a:uFillTx/>
                <a:latin typeface="Segoe UI Semibold" panose="020B0702040204020203" pitchFamily="34" charset="0"/>
                <a:ea typeface="+mn-ea"/>
                <a:cs typeface="Segoe UI" charset="0"/>
              </a:rPr>
              <a:t>Native integration with Azure services (Power BI, SQL DW, Cosmos DB, Blob Storage)</a:t>
            </a:r>
          </a:p>
          <a:p>
            <a:pPr marL="0" marR="0" lvl="0" indent="0" algn="l" defTabSz="914400" rtl="0" eaLnBrk="1" fontAlgn="auto" latinLnBrk="0" hangingPunct="1">
              <a:lnSpc>
                <a:spcPct val="150000"/>
              </a:lnSpc>
              <a:spcBef>
                <a:spcPts val="0"/>
              </a:spcBef>
              <a:spcAft>
                <a:spcPts val="1800"/>
              </a:spcAft>
              <a:buClrTx/>
              <a:buSzTx/>
              <a:buFontTx/>
              <a:buNone/>
              <a:tabLst/>
              <a:defRPr/>
            </a:pPr>
            <a:r>
              <a:rPr kumimoji="0" lang="en-US" sz="1200" b="0" i="0" u="none" strike="noStrike" kern="1200" cap="none" spc="100" normalizeH="0" baseline="0" noProof="0" dirty="0">
                <a:ln>
                  <a:noFill/>
                </a:ln>
                <a:solidFill>
                  <a:srgbClr val="505050"/>
                </a:solidFill>
                <a:effectLst/>
                <a:uLnTx/>
                <a:uFillTx/>
                <a:latin typeface="Segoe UI Semibold" panose="020B0702040204020203" pitchFamily="34" charset="0"/>
                <a:ea typeface="+mn-ea"/>
                <a:cs typeface="Segoe UI" charset="0"/>
              </a:rPr>
              <a:t>Enterprise-grade Azure security (Active Directory integration, compliance, enterprise-grade SLAs)</a:t>
            </a:r>
          </a:p>
        </p:txBody>
      </p:sp>
      <p:grpSp>
        <p:nvGrpSpPr>
          <p:cNvPr id="37" name="Group 4">
            <a:extLst>
              <a:ext uri="{FF2B5EF4-FFF2-40B4-BE49-F238E27FC236}">
                <a16:creationId xmlns:a16="http://schemas.microsoft.com/office/drawing/2014/main" id="{E279EF13-B380-43AC-9BCD-E446BBF01F70}"/>
              </a:ext>
            </a:extLst>
          </p:cNvPr>
          <p:cNvGrpSpPr>
            <a:grpSpLocks noChangeAspect="1"/>
          </p:cNvGrpSpPr>
          <p:nvPr/>
        </p:nvGrpSpPr>
        <p:grpSpPr bwMode="auto">
          <a:xfrm>
            <a:off x="1384734" y="5103626"/>
            <a:ext cx="331118" cy="310818"/>
            <a:chOff x="2065" y="3150"/>
            <a:chExt cx="734" cy="689"/>
          </a:xfrm>
          <a:noFill/>
        </p:grpSpPr>
        <p:sp>
          <p:nvSpPr>
            <p:cNvPr id="38" name="Freeform 5">
              <a:extLst>
                <a:ext uri="{FF2B5EF4-FFF2-40B4-BE49-F238E27FC236}">
                  <a16:creationId xmlns:a16="http://schemas.microsoft.com/office/drawing/2014/main" id="{266EF2AD-3FD7-4F54-B6BF-7882492E665B}"/>
                </a:ext>
              </a:extLst>
            </p:cNvPr>
            <p:cNvSpPr>
              <a:spLocks/>
            </p:cNvSpPr>
            <p:nvPr/>
          </p:nvSpPr>
          <p:spPr bwMode="auto">
            <a:xfrm>
              <a:off x="2356" y="3185"/>
              <a:ext cx="187" cy="41"/>
            </a:xfrm>
            <a:custGeom>
              <a:avLst/>
              <a:gdLst>
                <a:gd name="T0" fmla="*/ 0 w 32"/>
                <a:gd name="T1" fmla="*/ 1 h 7"/>
                <a:gd name="T2" fmla="*/ 8 w 32"/>
                <a:gd name="T3" fmla="*/ 0 h 7"/>
                <a:gd name="T4" fmla="*/ 32 w 32"/>
                <a:gd name="T5" fmla="*/ 7 h 7"/>
              </a:gdLst>
              <a:ahLst/>
              <a:cxnLst>
                <a:cxn ang="0">
                  <a:pos x="T0" y="T1"/>
                </a:cxn>
                <a:cxn ang="0">
                  <a:pos x="T2" y="T3"/>
                </a:cxn>
                <a:cxn ang="0">
                  <a:pos x="T4" y="T5"/>
                </a:cxn>
              </a:cxnLst>
              <a:rect l="0" t="0" r="r" b="b"/>
              <a:pathLst>
                <a:path w="32" h="7">
                  <a:moveTo>
                    <a:pt x="0" y="1"/>
                  </a:moveTo>
                  <a:cubicBezTo>
                    <a:pt x="2" y="1"/>
                    <a:pt x="5" y="0"/>
                    <a:pt x="8" y="0"/>
                  </a:cubicBezTo>
                  <a:cubicBezTo>
                    <a:pt x="17" y="0"/>
                    <a:pt x="25" y="3"/>
                    <a:pt x="32" y="7"/>
                  </a:cubicBezTo>
                </a:path>
              </a:pathLst>
            </a:custGeom>
            <a:grpFill/>
            <a:ln w="1270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9" name="Freeform 6">
              <a:extLst>
                <a:ext uri="{FF2B5EF4-FFF2-40B4-BE49-F238E27FC236}">
                  <a16:creationId xmlns:a16="http://schemas.microsoft.com/office/drawing/2014/main" id="{F70081FB-C55B-44A7-B03F-ABD8887E3C95}"/>
                </a:ext>
              </a:extLst>
            </p:cNvPr>
            <p:cNvSpPr>
              <a:spLocks/>
            </p:cNvSpPr>
            <p:nvPr/>
          </p:nvSpPr>
          <p:spPr bwMode="auto">
            <a:xfrm>
              <a:off x="2123" y="3238"/>
              <a:ext cx="123" cy="175"/>
            </a:xfrm>
            <a:custGeom>
              <a:avLst/>
              <a:gdLst>
                <a:gd name="T0" fmla="*/ 0 w 21"/>
                <a:gd name="T1" fmla="*/ 30 h 30"/>
                <a:gd name="T2" fmla="*/ 21 w 21"/>
                <a:gd name="T3" fmla="*/ 0 h 30"/>
              </a:gdLst>
              <a:ahLst/>
              <a:cxnLst>
                <a:cxn ang="0">
                  <a:pos x="T0" y="T1"/>
                </a:cxn>
                <a:cxn ang="0">
                  <a:pos x="T2" y="T3"/>
                </a:cxn>
              </a:cxnLst>
              <a:rect l="0" t="0" r="r" b="b"/>
              <a:pathLst>
                <a:path w="21" h="30">
                  <a:moveTo>
                    <a:pt x="0" y="30"/>
                  </a:moveTo>
                  <a:cubicBezTo>
                    <a:pt x="3" y="17"/>
                    <a:pt x="11" y="7"/>
                    <a:pt x="21" y="0"/>
                  </a:cubicBezTo>
                </a:path>
              </a:pathLst>
            </a:custGeom>
            <a:grpFill/>
            <a:ln w="1270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Semilight"/>
                  <a:ea typeface="+mn-ea"/>
                  <a:cs typeface="+mn-cs"/>
                </a:rPr>
                <a:t> </a:t>
              </a:r>
            </a:p>
          </p:txBody>
        </p:sp>
        <p:sp>
          <p:nvSpPr>
            <p:cNvPr id="40" name="Freeform 7">
              <a:extLst>
                <a:ext uri="{FF2B5EF4-FFF2-40B4-BE49-F238E27FC236}">
                  <a16:creationId xmlns:a16="http://schemas.microsoft.com/office/drawing/2014/main" id="{62CAA7E8-CA4B-44B6-B84F-75B891221223}"/>
                </a:ext>
              </a:extLst>
            </p:cNvPr>
            <p:cNvSpPr>
              <a:spLocks/>
            </p:cNvSpPr>
            <p:nvPr/>
          </p:nvSpPr>
          <p:spPr bwMode="auto">
            <a:xfrm>
              <a:off x="2123" y="3530"/>
              <a:ext cx="105" cy="163"/>
            </a:xfrm>
            <a:custGeom>
              <a:avLst/>
              <a:gdLst>
                <a:gd name="T0" fmla="*/ 18 w 18"/>
                <a:gd name="T1" fmla="*/ 28 h 28"/>
                <a:gd name="T2" fmla="*/ 0 w 18"/>
                <a:gd name="T3" fmla="*/ 0 h 28"/>
              </a:gdLst>
              <a:ahLst/>
              <a:cxnLst>
                <a:cxn ang="0">
                  <a:pos x="T0" y="T1"/>
                </a:cxn>
                <a:cxn ang="0">
                  <a:pos x="T2" y="T3"/>
                </a:cxn>
              </a:cxnLst>
              <a:rect l="0" t="0" r="r" b="b"/>
              <a:pathLst>
                <a:path w="18" h="28">
                  <a:moveTo>
                    <a:pt x="18" y="28"/>
                  </a:moveTo>
                  <a:cubicBezTo>
                    <a:pt x="9" y="21"/>
                    <a:pt x="3" y="11"/>
                    <a:pt x="0" y="0"/>
                  </a:cubicBezTo>
                </a:path>
              </a:pathLst>
            </a:custGeom>
            <a:grpFill/>
            <a:ln w="1270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1" name="Oval 8">
              <a:extLst>
                <a:ext uri="{FF2B5EF4-FFF2-40B4-BE49-F238E27FC236}">
                  <a16:creationId xmlns:a16="http://schemas.microsoft.com/office/drawing/2014/main" id="{691A1EE5-0DDE-4B72-9FAE-45FF5C65583E}"/>
                </a:ext>
              </a:extLst>
            </p:cNvPr>
            <p:cNvSpPr>
              <a:spLocks noChangeArrowheads="1"/>
            </p:cNvSpPr>
            <p:nvPr/>
          </p:nvSpPr>
          <p:spPr bwMode="auto">
            <a:xfrm>
              <a:off x="2590" y="3249"/>
              <a:ext cx="192" cy="187"/>
            </a:xfrm>
            <a:prstGeom prst="ellipse">
              <a:avLst/>
            </a:prstGeom>
            <a:grpFill/>
            <a:ln w="127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2" name="Oval 9">
              <a:extLst>
                <a:ext uri="{FF2B5EF4-FFF2-40B4-BE49-F238E27FC236}">
                  <a16:creationId xmlns:a16="http://schemas.microsoft.com/office/drawing/2014/main" id="{D9DC223E-5A98-4479-AA47-9CADA85686CD}"/>
                </a:ext>
              </a:extLst>
            </p:cNvPr>
            <p:cNvSpPr>
              <a:spLocks noChangeArrowheads="1"/>
            </p:cNvSpPr>
            <p:nvPr/>
          </p:nvSpPr>
          <p:spPr bwMode="auto">
            <a:xfrm>
              <a:off x="2333" y="3436"/>
              <a:ext cx="233" cy="234"/>
            </a:xfrm>
            <a:prstGeom prst="ellipse">
              <a:avLst/>
            </a:prstGeom>
            <a:grpFill/>
            <a:ln w="127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3" name="Oval 10">
              <a:extLst>
                <a:ext uri="{FF2B5EF4-FFF2-40B4-BE49-F238E27FC236}">
                  <a16:creationId xmlns:a16="http://schemas.microsoft.com/office/drawing/2014/main" id="{7BCE9545-689C-4F5D-9410-8AE7F83012A5}"/>
                </a:ext>
              </a:extLst>
            </p:cNvPr>
            <p:cNvSpPr>
              <a:spLocks noChangeArrowheads="1"/>
            </p:cNvSpPr>
            <p:nvPr/>
          </p:nvSpPr>
          <p:spPr bwMode="auto">
            <a:xfrm>
              <a:off x="2240" y="3150"/>
              <a:ext cx="116" cy="117"/>
            </a:xfrm>
            <a:prstGeom prst="ellipse">
              <a:avLst/>
            </a:prstGeom>
            <a:grpFill/>
            <a:ln w="127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4" name="Oval 11">
              <a:extLst>
                <a:ext uri="{FF2B5EF4-FFF2-40B4-BE49-F238E27FC236}">
                  <a16:creationId xmlns:a16="http://schemas.microsoft.com/office/drawing/2014/main" id="{98FDA9A5-6F0B-4919-BE39-ABEC0FEC9BDE}"/>
                </a:ext>
              </a:extLst>
            </p:cNvPr>
            <p:cNvSpPr>
              <a:spLocks noChangeArrowheads="1"/>
            </p:cNvSpPr>
            <p:nvPr/>
          </p:nvSpPr>
          <p:spPr bwMode="auto">
            <a:xfrm>
              <a:off x="2065" y="3413"/>
              <a:ext cx="111" cy="117"/>
            </a:xfrm>
            <a:prstGeom prst="ellipse">
              <a:avLst/>
            </a:prstGeom>
            <a:grpFill/>
            <a:ln w="1270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5" name="Freeform 12">
              <a:extLst>
                <a:ext uri="{FF2B5EF4-FFF2-40B4-BE49-F238E27FC236}">
                  <a16:creationId xmlns:a16="http://schemas.microsoft.com/office/drawing/2014/main" id="{75B853E7-0E81-45A5-8DC8-F6D390171D95}"/>
                </a:ext>
              </a:extLst>
            </p:cNvPr>
            <p:cNvSpPr>
              <a:spLocks/>
            </p:cNvSpPr>
            <p:nvPr/>
          </p:nvSpPr>
          <p:spPr bwMode="auto">
            <a:xfrm>
              <a:off x="2287" y="3670"/>
              <a:ext cx="332" cy="169"/>
            </a:xfrm>
            <a:custGeom>
              <a:avLst/>
              <a:gdLst>
                <a:gd name="T0" fmla="*/ 57 w 57"/>
                <a:gd name="T1" fmla="*/ 29 h 29"/>
                <a:gd name="T2" fmla="*/ 28 w 57"/>
                <a:gd name="T3" fmla="*/ 0 h 29"/>
                <a:gd name="T4" fmla="*/ 0 w 57"/>
                <a:gd name="T5" fmla="*/ 29 h 29"/>
              </a:gdLst>
              <a:ahLst/>
              <a:cxnLst>
                <a:cxn ang="0">
                  <a:pos x="T0" y="T1"/>
                </a:cxn>
                <a:cxn ang="0">
                  <a:pos x="T2" y="T3"/>
                </a:cxn>
                <a:cxn ang="0">
                  <a:pos x="T4" y="T5"/>
                </a:cxn>
              </a:cxnLst>
              <a:rect l="0" t="0" r="r" b="b"/>
              <a:pathLst>
                <a:path w="57" h="29">
                  <a:moveTo>
                    <a:pt x="57" y="29"/>
                  </a:moveTo>
                  <a:cubicBezTo>
                    <a:pt x="57" y="13"/>
                    <a:pt x="44" y="0"/>
                    <a:pt x="28" y="0"/>
                  </a:cubicBezTo>
                  <a:cubicBezTo>
                    <a:pt x="13" y="0"/>
                    <a:pt x="0" y="13"/>
                    <a:pt x="0" y="29"/>
                  </a:cubicBezTo>
                </a:path>
              </a:pathLst>
            </a:custGeom>
            <a:grpFill/>
            <a:ln w="127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6" name="Freeform 13">
              <a:extLst>
                <a:ext uri="{FF2B5EF4-FFF2-40B4-BE49-F238E27FC236}">
                  <a16:creationId xmlns:a16="http://schemas.microsoft.com/office/drawing/2014/main" id="{63DBD92A-4B67-4FA1-90BE-773F013C6091}"/>
                </a:ext>
              </a:extLst>
            </p:cNvPr>
            <p:cNvSpPr>
              <a:spLocks/>
            </p:cNvSpPr>
            <p:nvPr/>
          </p:nvSpPr>
          <p:spPr bwMode="auto">
            <a:xfrm>
              <a:off x="2566" y="3436"/>
              <a:ext cx="233" cy="117"/>
            </a:xfrm>
            <a:custGeom>
              <a:avLst/>
              <a:gdLst>
                <a:gd name="T0" fmla="*/ 40 w 40"/>
                <a:gd name="T1" fmla="*/ 20 h 20"/>
                <a:gd name="T2" fmla="*/ 20 w 40"/>
                <a:gd name="T3" fmla="*/ 0 h 20"/>
                <a:gd name="T4" fmla="*/ 0 w 40"/>
                <a:gd name="T5" fmla="*/ 20 h 20"/>
              </a:gdLst>
              <a:ahLst/>
              <a:cxnLst>
                <a:cxn ang="0">
                  <a:pos x="T0" y="T1"/>
                </a:cxn>
                <a:cxn ang="0">
                  <a:pos x="T2" y="T3"/>
                </a:cxn>
                <a:cxn ang="0">
                  <a:pos x="T4" y="T5"/>
                </a:cxn>
              </a:cxnLst>
              <a:rect l="0" t="0" r="r" b="b"/>
              <a:pathLst>
                <a:path w="40" h="20">
                  <a:moveTo>
                    <a:pt x="40" y="20"/>
                  </a:moveTo>
                  <a:cubicBezTo>
                    <a:pt x="40" y="9"/>
                    <a:pt x="31" y="0"/>
                    <a:pt x="20" y="0"/>
                  </a:cubicBezTo>
                  <a:cubicBezTo>
                    <a:pt x="9" y="0"/>
                    <a:pt x="0" y="9"/>
                    <a:pt x="0" y="20"/>
                  </a:cubicBezTo>
                </a:path>
              </a:pathLst>
            </a:custGeom>
            <a:grpFill/>
            <a:ln w="1270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sp>
        <p:nvSpPr>
          <p:cNvPr id="47" name="key">
            <a:extLst>
              <a:ext uri="{FF2B5EF4-FFF2-40B4-BE49-F238E27FC236}">
                <a16:creationId xmlns:a16="http://schemas.microsoft.com/office/drawing/2014/main" id="{2172B368-D2F2-4246-8D44-E66F0A8FD03A}"/>
              </a:ext>
            </a:extLst>
          </p:cNvPr>
          <p:cNvSpPr>
            <a:spLocks noChangeAspect="1" noEditPoints="1"/>
          </p:cNvSpPr>
          <p:nvPr/>
        </p:nvSpPr>
        <p:spPr bwMode="auto">
          <a:xfrm>
            <a:off x="1438661" y="6164334"/>
            <a:ext cx="295406" cy="293890"/>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pic>
        <p:nvPicPr>
          <p:cNvPr id="55" name="Picture 54">
            <a:extLst>
              <a:ext uri="{FF2B5EF4-FFF2-40B4-BE49-F238E27FC236}">
                <a16:creationId xmlns:a16="http://schemas.microsoft.com/office/drawing/2014/main" id="{F627E586-2807-4C1B-9EEF-A1ECC632F740}"/>
              </a:ext>
            </a:extLst>
          </p:cNvPr>
          <p:cNvPicPr>
            <a:picLocks noChangeAspect="1"/>
          </p:cNvPicPr>
          <p:nvPr/>
        </p:nvPicPr>
        <p:blipFill>
          <a:blip r:embed="rId5">
            <a:extLst>
              <a:ext uri="{BEBA8EAE-BF5A-486C-A8C5-ECC9F3942E4B}">
                <a14:imgProps xmlns:a14="http://schemas.microsoft.com/office/drawing/2010/main">
                  <a14:imgLayer r:embed="rId6">
                    <a14:imgEffect>
                      <a14:saturation sat="0"/>
                    </a14:imgEffect>
                    <a14:imgEffect>
                      <a14:brightnessContrast bright="-18000"/>
                    </a14:imgEffect>
                  </a14:imgLayer>
                </a14:imgProps>
              </a:ext>
              <a:ext uri="{28A0092B-C50C-407E-A947-70E740481C1C}">
                <a14:useLocalDpi xmlns:a14="http://schemas.microsoft.com/office/drawing/2010/main" val="0"/>
              </a:ext>
            </a:extLst>
          </a:blip>
          <a:stretch>
            <a:fillRect/>
          </a:stretch>
        </p:blipFill>
        <p:spPr>
          <a:xfrm>
            <a:off x="1332513" y="4112110"/>
            <a:ext cx="435092" cy="227576"/>
          </a:xfrm>
          <a:prstGeom prst="rect">
            <a:avLst/>
          </a:prstGeom>
        </p:spPr>
      </p:pic>
      <p:grpSp>
        <p:nvGrpSpPr>
          <p:cNvPr id="59" name="Group 58">
            <a:extLst>
              <a:ext uri="{FF2B5EF4-FFF2-40B4-BE49-F238E27FC236}">
                <a16:creationId xmlns:a16="http://schemas.microsoft.com/office/drawing/2014/main" id="{F8A2F201-7A5C-4157-9C92-5E2C7FA1AB2A}"/>
              </a:ext>
            </a:extLst>
          </p:cNvPr>
          <p:cNvGrpSpPr/>
          <p:nvPr/>
        </p:nvGrpSpPr>
        <p:grpSpPr>
          <a:xfrm rot="20700000">
            <a:off x="1383591" y="5676218"/>
            <a:ext cx="333405" cy="265916"/>
            <a:chOff x="-156824" y="2791591"/>
            <a:chExt cx="620907" cy="495220"/>
          </a:xfrm>
        </p:grpSpPr>
        <p:sp>
          <p:nvSpPr>
            <p:cNvPr id="57" name="gear_3">
              <a:extLst>
                <a:ext uri="{FF2B5EF4-FFF2-40B4-BE49-F238E27FC236}">
                  <a16:creationId xmlns:a16="http://schemas.microsoft.com/office/drawing/2014/main" id="{6556AC3B-A319-4D6A-960E-78D4D9356926}"/>
                </a:ext>
              </a:extLst>
            </p:cNvPr>
            <p:cNvSpPr>
              <a:spLocks noChangeAspect="1" noEditPoints="1"/>
            </p:cNvSpPr>
            <p:nvPr/>
          </p:nvSpPr>
          <p:spPr bwMode="auto">
            <a:xfrm>
              <a:off x="-156824" y="2970506"/>
              <a:ext cx="313648" cy="316305"/>
            </a:xfrm>
            <a:custGeom>
              <a:avLst/>
              <a:gdLst>
                <a:gd name="T0" fmla="*/ 81 w 327"/>
                <a:gd name="T1" fmla="*/ 162 h 327"/>
                <a:gd name="T2" fmla="*/ 162 w 327"/>
                <a:gd name="T3" fmla="*/ 80 h 327"/>
                <a:gd name="T4" fmla="*/ 244 w 327"/>
                <a:gd name="T5" fmla="*/ 162 h 327"/>
                <a:gd name="T6" fmla="*/ 162 w 327"/>
                <a:gd name="T7" fmla="*/ 243 h 327"/>
                <a:gd name="T8" fmla="*/ 81 w 327"/>
                <a:gd name="T9" fmla="*/ 162 h 327"/>
                <a:gd name="T10" fmla="*/ 298 w 327"/>
                <a:gd name="T11" fmla="*/ 162 h 327"/>
                <a:gd name="T12" fmla="*/ 295 w 327"/>
                <a:gd name="T13" fmla="*/ 135 h 327"/>
                <a:gd name="T14" fmla="*/ 327 w 327"/>
                <a:gd name="T15" fmla="*/ 117 h 327"/>
                <a:gd name="T16" fmla="*/ 286 w 327"/>
                <a:gd name="T17" fmla="*/ 46 h 327"/>
                <a:gd name="T18" fmla="*/ 256 w 327"/>
                <a:gd name="T19" fmla="*/ 64 h 327"/>
                <a:gd name="T20" fmla="*/ 205 w 327"/>
                <a:gd name="T21" fmla="*/ 33 h 327"/>
                <a:gd name="T22" fmla="*/ 205 w 327"/>
                <a:gd name="T23" fmla="*/ 0 h 327"/>
                <a:gd name="T24" fmla="*/ 124 w 327"/>
                <a:gd name="T25" fmla="*/ 0 h 327"/>
                <a:gd name="T26" fmla="*/ 124 w 327"/>
                <a:gd name="T27" fmla="*/ 31 h 327"/>
                <a:gd name="T28" fmla="*/ 68 w 327"/>
                <a:gd name="T29" fmla="*/ 64 h 327"/>
                <a:gd name="T30" fmla="*/ 41 w 327"/>
                <a:gd name="T31" fmla="*/ 48 h 327"/>
                <a:gd name="T32" fmla="*/ 0 w 327"/>
                <a:gd name="T33" fmla="*/ 119 h 327"/>
                <a:gd name="T34" fmla="*/ 29 w 327"/>
                <a:gd name="T35" fmla="*/ 135 h 327"/>
                <a:gd name="T36" fmla="*/ 26 w 327"/>
                <a:gd name="T37" fmla="*/ 162 h 327"/>
                <a:gd name="T38" fmla="*/ 30 w 327"/>
                <a:gd name="T39" fmla="*/ 194 h 327"/>
                <a:gd name="T40" fmla="*/ 3 w 327"/>
                <a:gd name="T41" fmla="*/ 210 h 327"/>
                <a:gd name="T42" fmla="*/ 43 w 327"/>
                <a:gd name="T43" fmla="*/ 280 h 327"/>
                <a:gd name="T44" fmla="*/ 72 w 327"/>
                <a:gd name="T45" fmla="*/ 264 h 327"/>
                <a:gd name="T46" fmla="*/ 124 w 327"/>
                <a:gd name="T47" fmla="*/ 292 h 327"/>
                <a:gd name="T48" fmla="*/ 124 w 327"/>
                <a:gd name="T49" fmla="*/ 327 h 327"/>
                <a:gd name="T50" fmla="*/ 205 w 327"/>
                <a:gd name="T51" fmla="*/ 327 h 327"/>
                <a:gd name="T52" fmla="*/ 205 w 327"/>
                <a:gd name="T53" fmla="*/ 291 h 327"/>
                <a:gd name="T54" fmla="*/ 252 w 327"/>
                <a:gd name="T55" fmla="*/ 264 h 327"/>
                <a:gd name="T56" fmla="*/ 283 w 327"/>
                <a:gd name="T57" fmla="*/ 282 h 327"/>
                <a:gd name="T58" fmla="*/ 324 w 327"/>
                <a:gd name="T59" fmla="*/ 212 h 327"/>
                <a:gd name="T60" fmla="*/ 294 w 327"/>
                <a:gd name="T61" fmla="*/ 194 h 327"/>
                <a:gd name="T62" fmla="*/ 298 w 327"/>
                <a:gd name="T63" fmla="*/ 162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7" h="327">
                  <a:moveTo>
                    <a:pt x="81" y="162"/>
                  </a:moveTo>
                  <a:cubicBezTo>
                    <a:pt x="81" y="117"/>
                    <a:pt x="117" y="80"/>
                    <a:pt x="162" y="80"/>
                  </a:cubicBezTo>
                  <a:cubicBezTo>
                    <a:pt x="207" y="80"/>
                    <a:pt x="244" y="117"/>
                    <a:pt x="244" y="162"/>
                  </a:cubicBezTo>
                  <a:cubicBezTo>
                    <a:pt x="244" y="207"/>
                    <a:pt x="207" y="243"/>
                    <a:pt x="162" y="243"/>
                  </a:cubicBezTo>
                  <a:cubicBezTo>
                    <a:pt x="117" y="243"/>
                    <a:pt x="81" y="207"/>
                    <a:pt x="81" y="162"/>
                  </a:cubicBezTo>
                  <a:close/>
                  <a:moveTo>
                    <a:pt x="298" y="162"/>
                  </a:moveTo>
                  <a:cubicBezTo>
                    <a:pt x="298" y="153"/>
                    <a:pt x="297" y="144"/>
                    <a:pt x="295" y="135"/>
                  </a:cubicBezTo>
                  <a:cubicBezTo>
                    <a:pt x="327" y="117"/>
                    <a:pt x="327" y="117"/>
                    <a:pt x="327" y="117"/>
                  </a:cubicBezTo>
                  <a:cubicBezTo>
                    <a:pt x="286" y="46"/>
                    <a:pt x="286" y="46"/>
                    <a:pt x="286" y="46"/>
                  </a:cubicBezTo>
                  <a:cubicBezTo>
                    <a:pt x="256" y="64"/>
                    <a:pt x="256" y="64"/>
                    <a:pt x="256" y="64"/>
                  </a:cubicBezTo>
                  <a:cubicBezTo>
                    <a:pt x="242" y="50"/>
                    <a:pt x="225" y="39"/>
                    <a:pt x="205" y="33"/>
                  </a:cubicBezTo>
                  <a:cubicBezTo>
                    <a:pt x="205" y="0"/>
                    <a:pt x="205" y="0"/>
                    <a:pt x="205" y="0"/>
                  </a:cubicBezTo>
                  <a:cubicBezTo>
                    <a:pt x="124" y="0"/>
                    <a:pt x="124" y="0"/>
                    <a:pt x="124" y="0"/>
                  </a:cubicBezTo>
                  <a:cubicBezTo>
                    <a:pt x="124" y="31"/>
                    <a:pt x="124" y="31"/>
                    <a:pt x="124" y="31"/>
                  </a:cubicBezTo>
                  <a:cubicBezTo>
                    <a:pt x="103" y="38"/>
                    <a:pt x="84" y="49"/>
                    <a:pt x="68" y="64"/>
                  </a:cubicBezTo>
                  <a:cubicBezTo>
                    <a:pt x="41" y="48"/>
                    <a:pt x="41" y="48"/>
                    <a:pt x="41" y="48"/>
                  </a:cubicBezTo>
                  <a:cubicBezTo>
                    <a:pt x="0" y="119"/>
                    <a:pt x="0" y="119"/>
                    <a:pt x="0" y="119"/>
                  </a:cubicBezTo>
                  <a:cubicBezTo>
                    <a:pt x="29" y="135"/>
                    <a:pt x="29" y="135"/>
                    <a:pt x="29" y="135"/>
                  </a:cubicBezTo>
                  <a:cubicBezTo>
                    <a:pt x="27" y="144"/>
                    <a:pt x="26" y="153"/>
                    <a:pt x="26" y="162"/>
                  </a:cubicBezTo>
                  <a:cubicBezTo>
                    <a:pt x="26" y="173"/>
                    <a:pt x="28" y="184"/>
                    <a:pt x="30" y="194"/>
                  </a:cubicBezTo>
                  <a:cubicBezTo>
                    <a:pt x="3" y="210"/>
                    <a:pt x="3" y="210"/>
                    <a:pt x="3" y="210"/>
                  </a:cubicBezTo>
                  <a:cubicBezTo>
                    <a:pt x="43" y="280"/>
                    <a:pt x="43" y="280"/>
                    <a:pt x="43" y="280"/>
                  </a:cubicBezTo>
                  <a:cubicBezTo>
                    <a:pt x="72" y="264"/>
                    <a:pt x="72" y="264"/>
                    <a:pt x="72" y="264"/>
                  </a:cubicBezTo>
                  <a:cubicBezTo>
                    <a:pt x="87" y="277"/>
                    <a:pt x="105" y="287"/>
                    <a:pt x="124" y="292"/>
                  </a:cubicBezTo>
                  <a:cubicBezTo>
                    <a:pt x="124" y="327"/>
                    <a:pt x="124" y="327"/>
                    <a:pt x="124" y="327"/>
                  </a:cubicBezTo>
                  <a:cubicBezTo>
                    <a:pt x="205" y="327"/>
                    <a:pt x="205" y="327"/>
                    <a:pt x="205" y="327"/>
                  </a:cubicBezTo>
                  <a:cubicBezTo>
                    <a:pt x="205" y="291"/>
                    <a:pt x="205" y="291"/>
                    <a:pt x="205" y="291"/>
                  </a:cubicBezTo>
                  <a:cubicBezTo>
                    <a:pt x="223" y="285"/>
                    <a:pt x="238" y="276"/>
                    <a:pt x="252" y="264"/>
                  </a:cubicBezTo>
                  <a:cubicBezTo>
                    <a:pt x="283" y="282"/>
                    <a:pt x="283" y="282"/>
                    <a:pt x="283" y="282"/>
                  </a:cubicBezTo>
                  <a:cubicBezTo>
                    <a:pt x="324" y="212"/>
                    <a:pt x="324" y="212"/>
                    <a:pt x="324" y="212"/>
                  </a:cubicBezTo>
                  <a:cubicBezTo>
                    <a:pt x="294" y="194"/>
                    <a:pt x="294" y="194"/>
                    <a:pt x="294" y="194"/>
                  </a:cubicBezTo>
                  <a:cubicBezTo>
                    <a:pt x="297" y="184"/>
                    <a:pt x="298" y="173"/>
                    <a:pt x="298" y="162"/>
                  </a:cubicBezTo>
                  <a:close/>
                </a:path>
              </a:pathLst>
            </a:custGeom>
            <a:noFill/>
            <a:ln w="12700">
              <a:solidFill>
                <a:schemeClr val="tx1"/>
              </a:solidFill>
              <a:prstDash val="solid"/>
              <a:miter lim="800000"/>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58" name="gear_3">
              <a:extLst>
                <a:ext uri="{FF2B5EF4-FFF2-40B4-BE49-F238E27FC236}">
                  <a16:creationId xmlns:a16="http://schemas.microsoft.com/office/drawing/2014/main" id="{37CF637C-1799-4BDC-A904-4A1B44E7A57F}"/>
                </a:ext>
              </a:extLst>
            </p:cNvPr>
            <p:cNvSpPr>
              <a:spLocks noChangeAspect="1" noEditPoints="1"/>
            </p:cNvSpPr>
            <p:nvPr/>
          </p:nvSpPr>
          <p:spPr bwMode="auto">
            <a:xfrm rot="1800000">
              <a:off x="150433" y="2791591"/>
              <a:ext cx="313650" cy="316306"/>
            </a:xfrm>
            <a:custGeom>
              <a:avLst/>
              <a:gdLst>
                <a:gd name="T0" fmla="*/ 81 w 327"/>
                <a:gd name="T1" fmla="*/ 162 h 327"/>
                <a:gd name="T2" fmla="*/ 162 w 327"/>
                <a:gd name="T3" fmla="*/ 80 h 327"/>
                <a:gd name="T4" fmla="*/ 244 w 327"/>
                <a:gd name="T5" fmla="*/ 162 h 327"/>
                <a:gd name="T6" fmla="*/ 162 w 327"/>
                <a:gd name="T7" fmla="*/ 243 h 327"/>
                <a:gd name="T8" fmla="*/ 81 w 327"/>
                <a:gd name="T9" fmla="*/ 162 h 327"/>
                <a:gd name="T10" fmla="*/ 298 w 327"/>
                <a:gd name="T11" fmla="*/ 162 h 327"/>
                <a:gd name="T12" fmla="*/ 295 w 327"/>
                <a:gd name="T13" fmla="*/ 135 h 327"/>
                <a:gd name="T14" fmla="*/ 327 w 327"/>
                <a:gd name="T15" fmla="*/ 117 h 327"/>
                <a:gd name="T16" fmla="*/ 286 w 327"/>
                <a:gd name="T17" fmla="*/ 46 h 327"/>
                <a:gd name="T18" fmla="*/ 256 w 327"/>
                <a:gd name="T19" fmla="*/ 64 h 327"/>
                <a:gd name="T20" fmla="*/ 205 w 327"/>
                <a:gd name="T21" fmla="*/ 33 h 327"/>
                <a:gd name="T22" fmla="*/ 205 w 327"/>
                <a:gd name="T23" fmla="*/ 0 h 327"/>
                <a:gd name="T24" fmla="*/ 124 w 327"/>
                <a:gd name="T25" fmla="*/ 0 h 327"/>
                <a:gd name="T26" fmla="*/ 124 w 327"/>
                <a:gd name="T27" fmla="*/ 31 h 327"/>
                <a:gd name="T28" fmla="*/ 68 w 327"/>
                <a:gd name="T29" fmla="*/ 64 h 327"/>
                <a:gd name="T30" fmla="*/ 41 w 327"/>
                <a:gd name="T31" fmla="*/ 48 h 327"/>
                <a:gd name="T32" fmla="*/ 0 w 327"/>
                <a:gd name="T33" fmla="*/ 119 h 327"/>
                <a:gd name="T34" fmla="*/ 29 w 327"/>
                <a:gd name="T35" fmla="*/ 135 h 327"/>
                <a:gd name="T36" fmla="*/ 26 w 327"/>
                <a:gd name="T37" fmla="*/ 162 h 327"/>
                <a:gd name="T38" fmla="*/ 30 w 327"/>
                <a:gd name="T39" fmla="*/ 194 h 327"/>
                <a:gd name="T40" fmla="*/ 3 w 327"/>
                <a:gd name="T41" fmla="*/ 210 h 327"/>
                <a:gd name="T42" fmla="*/ 43 w 327"/>
                <a:gd name="T43" fmla="*/ 280 h 327"/>
                <a:gd name="T44" fmla="*/ 72 w 327"/>
                <a:gd name="T45" fmla="*/ 264 h 327"/>
                <a:gd name="T46" fmla="*/ 124 w 327"/>
                <a:gd name="T47" fmla="*/ 292 h 327"/>
                <a:gd name="T48" fmla="*/ 124 w 327"/>
                <a:gd name="T49" fmla="*/ 327 h 327"/>
                <a:gd name="T50" fmla="*/ 205 w 327"/>
                <a:gd name="T51" fmla="*/ 327 h 327"/>
                <a:gd name="T52" fmla="*/ 205 w 327"/>
                <a:gd name="T53" fmla="*/ 291 h 327"/>
                <a:gd name="T54" fmla="*/ 252 w 327"/>
                <a:gd name="T55" fmla="*/ 264 h 327"/>
                <a:gd name="T56" fmla="*/ 283 w 327"/>
                <a:gd name="T57" fmla="*/ 282 h 327"/>
                <a:gd name="T58" fmla="*/ 324 w 327"/>
                <a:gd name="T59" fmla="*/ 212 h 327"/>
                <a:gd name="T60" fmla="*/ 294 w 327"/>
                <a:gd name="T61" fmla="*/ 194 h 327"/>
                <a:gd name="T62" fmla="*/ 298 w 327"/>
                <a:gd name="T63" fmla="*/ 162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7" h="327">
                  <a:moveTo>
                    <a:pt x="81" y="162"/>
                  </a:moveTo>
                  <a:cubicBezTo>
                    <a:pt x="81" y="117"/>
                    <a:pt x="117" y="80"/>
                    <a:pt x="162" y="80"/>
                  </a:cubicBezTo>
                  <a:cubicBezTo>
                    <a:pt x="207" y="80"/>
                    <a:pt x="244" y="117"/>
                    <a:pt x="244" y="162"/>
                  </a:cubicBezTo>
                  <a:cubicBezTo>
                    <a:pt x="244" y="207"/>
                    <a:pt x="207" y="243"/>
                    <a:pt x="162" y="243"/>
                  </a:cubicBezTo>
                  <a:cubicBezTo>
                    <a:pt x="117" y="243"/>
                    <a:pt x="81" y="207"/>
                    <a:pt x="81" y="162"/>
                  </a:cubicBezTo>
                  <a:close/>
                  <a:moveTo>
                    <a:pt x="298" y="162"/>
                  </a:moveTo>
                  <a:cubicBezTo>
                    <a:pt x="298" y="153"/>
                    <a:pt x="297" y="144"/>
                    <a:pt x="295" y="135"/>
                  </a:cubicBezTo>
                  <a:cubicBezTo>
                    <a:pt x="327" y="117"/>
                    <a:pt x="327" y="117"/>
                    <a:pt x="327" y="117"/>
                  </a:cubicBezTo>
                  <a:cubicBezTo>
                    <a:pt x="286" y="46"/>
                    <a:pt x="286" y="46"/>
                    <a:pt x="286" y="46"/>
                  </a:cubicBezTo>
                  <a:cubicBezTo>
                    <a:pt x="256" y="64"/>
                    <a:pt x="256" y="64"/>
                    <a:pt x="256" y="64"/>
                  </a:cubicBezTo>
                  <a:cubicBezTo>
                    <a:pt x="242" y="50"/>
                    <a:pt x="225" y="39"/>
                    <a:pt x="205" y="33"/>
                  </a:cubicBezTo>
                  <a:cubicBezTo>
                    <a:pt x="205" y="0"/>
                    <a:pt x="205" y="0"/>
                    <a:pt x="205" y="0"/>
                  </a:cubicBezTo>
                  <a:cubicBezTo>
                    <a:pt x="124" y="0"/>
                    <a:pt x="124" y="0"/>
                    <a:pt x="124" y="0"/>
                  </a:cubicBezTo>
                  <a:cubicBezTo>
                    <a:pt x="124" y="31"/>
                    <a:pt x="124" y="31"/>
                    <a:pt x="124" y="31"/>
                  </a:cubicBezTo>
                  <a:cubicBezTo>
                    <a:pt x="103" y="38"/>
                    <a:pt x="84" y="49"/>
                    <a:pt x="68" y="64"/>
                  </a:cubicBezTo>
                  <a:cubicBezTo>
                    <a:pt x="41" y="48"/>
                    <a:pt x="41" y="48"/>
                    <a:pt x="41" y="48"/>
                  </a:cubicBezTo>
                  <a:cubicBezTo>
                    <a:pt x="0" y="119"/>
                    <a:pt x="0" y="119"/>
                    <a:pt x="0" y="119"/>
                  </a:cubicBezTo>
                  <a:cubicBezTo>
                    <a:pt x="29" y="135"/>
                    <a:pt x="29" y="135"/>
                    <a:pt x="29" y="135"/>
                  </a:cubicBezTo>
                  <a:cubicBezTo>
                    <a:pt x="27" y="144"/>
                    <a:pt x="26" y="153"/>
                    <a:pt x="26" y="162"/>
                  </a:cubicBezTo>
                  <a:cubicBezTo>
                    <a:pt x="26" y="173"/>
                    <a:pt x="28" y="184"/>
                    <a:pt x="30" y="194"/>
                  </a:cubicBezTo>
                  <a:cubicBezTo>
                    <a:pt x="3" y="210"/>
                    <a:pt x="3" y="210"/>
                    <a:pt x="3" y="210"/>
                  </a:cubicBezTo>
                  <a:cubicBezTo>
                    <a:pt x="43" y="280"/>
                    <a:pt x="43" y="280"/>
                    <a:pt x="43" y="280"/>
                  </a:cubicBezTo>
                  <a:cubicBezTo>
                    <a:pt x="72" y="264"/>
                    <a:pt x="72" y="264"/>
                    <a:pt x="72" y="264"/>
                  </a:cubicBezTo>
                  <a:cubicBezTo>
                    <a:pt x="87" y="277"/>
                    <a:pt x="105" y="287"/>
                    <a:pt x="124" y="292"/>
                  </a:cubicBezTo>
                  <a:cubicBezTo>
                    <a:pt x="124" y="327"/>
                    <a:pt x="124" y="327"/>
                    <a:pt x="124" y="327"/>
                  </a:cubicBezTo>
                  <a:cubicBezTo>
                    <a:pt x="205" y="327"/>
                    <a:pt x="205" y="327"/>
                    <a:pt x="205" y="327"/>
                  </a:cubicBezTo>
                  <a:cubicBezTo>
                    <a:pt x="205" y="291"/>
                    <a:pt x="205" y="291"/>
                    <a:pt x="205" y="291"/>
                  </a:cubicBezTo>
                  <a:cubicBezTo>
                    <a:pt x="223" y="285"/>
                    <a:pt x="238" y="276"/>
                    <a:pt x="252" y="264"/>
                  </a:cubicBezTo>
                  <a:cubicBezTo>
                    <a:pt x="283" y="282"/>
                    <a:pt x="283" y="282"/>
                    <a:pt x="283" y="282"/>
                  </a:cubicBezTo>
                  <a:cubicBezTo>
                    <a:pt x="324" y="212"/>
                    <a:pt x="324" y="212"/>
                    <a:pt x="324" y="212"/>
                  </a:cubicBezTo>
                  <a:cubicBezTo>
                    <a:pt x="294" y="194"/>
                    <a:pt x="294" y="194"/>
                    <a:pt x="294" y="194"/>
                  </a:cubicBezTo>
                  <a:cubicBezTo>
                    <a:pt x="297" y="184"/>
                    <a:pt x="298" y="173"/>
                    <a:pt x="298" y="162"/>
                  </a:cubicBezTo>
                  <a:close/>
                </a:path>
              </a:pathLst>
            </a:custGeom>
            <a:noFill/>
            <a:ln w="12700">
              <a:solidFill>
                <a:schemeClr val="tx1"/>
              </a:solidFill>
              <a:prstDash val="solid"/>
              <a:miter lim="800000"/>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grpSp>
    </p:spTree>
    <p:extLst>
      <p:ext uri="{BB962C8B-B14F-4D97-AF65-F5344CB8AC3E}">
        <p14:creationId xmlns:p14="http://schemas.microsoft.com/office/powerpoint/2010/main" val="2099723191"/>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08AB8F5-A150-4B67-AF4F-C58571EFC97E}"/>
              </a:ext>
            </a:extLst>
          </p:cNvPr>
          <p:cNvSpPr txBox="1"/>
          <p:nvPr/>
        </p:nvSpPr>
        <p:spPr>
          <a:xfrm>
            <a:off x="361819" y="1988864"/>
            <a:ext cx="3401798" cy="3785652"/>
          </a:xfrm>
          <a:prstGeom prst="rect">
            <a:avLst/>
          </a:prstGeom>
          <a:noFill/>
        </p:spPr>
        <p:txBody>
          <a:bodyPr wrap="square" lIns="91440" tIns="45720" rIns="91440" bIns="45720" rtlCol="0">
            <a:spAutoFit/>
          </a:bodyPr>
          <a:lstStyle/>
          <a:p>
            <a:pPr marR="0" lvl="0" algn="l" defTabSz="896214" rtl="0" eaLnBrk="0" fontAlgn="base" latinLnBrk="0" hangingPunct="0">
              <a:lnSpc>
                <a:spcPct val="100000"/>
              </a:lnSpc>
              <a:spcBef>
                <a:spcPct val="0"/>
              </a:spcBef>
              <a:spcAft>
                <a:spcPct val="0"/>
              </a:spcAft>
              <a:buClrTx/>
              <a:buSzTx/>
              <a:tabLst/>
              <a:defRPr/>
            </a:pPr>
            <a:r>
              <a:rPr lang="en-US" sz="1600" b="1" dirty="0">
                <a:latin typeface="Segoe UI Semibold" panose="020B0702040204020203" pitchFamily="34" charset="0"/>
                <a:cs typeface="Segoe UI Semibold" panose="020B0702040204020203" pitchFamily="34" charset="0"/>
              </a:rPr>
              <a:t>Get started quickly</a:t>
            </a:r>
            <a:r>
              <a:rPr lang="en-US" sz="1600" b="1" dirty="0"/>
              <a:t> </a:t>
            </a:r>
            <a:r>
              <a:rPr lang="en-US" sz="1600" dirty="0"/>
              <a:t>by launching your new Spark environment with one click.</a:t>
            </a:r>
          </a:p>
          <a:p>
            <a:pPr marR="0" lvl="0" algn="l" defTabSz="896214" rtl="0" eaLnBrk="0" fontAlgn="base" latinLnBrk="0" hangingPunct="0">
              <a:lnSpc>
                <a:spcPct val="100000"/>
              </a:lnSpc>
              <a:spcBef>
                <a:spcPct val="0"/>
              </a:spcBef>
              <a:spcAft>
                <a:spcPct val="0"/>
              </a:spcAft>
              <a:buClrTx/>
              <a:buSzTx/>
              <a:tabLst/>
              <a:defRPr/>
            </a:pPr>
            <a:endParaRPr lang="en-US" sz="1600" dirty="0"/>
          </a:p>
          <a:p>
            <a:pPr marR="0" lvl="0" algn="l" defTabSz="896214" rtl="0" eaLnBrk="0" fontAlgn="base" latinLnBrk="0" hangingPunct="0">
              <a:lnSpc>
                <a:spcPct val="100000"/>
              </a:lnSpc>
              <a:spcBef>
                <a:spcPct val="0"/>
              </a:spcBef>
              <a:spcAft>
                <a:spcPct val="0"/>
              </a:spcAft>
              <a:buClrTx/>
              <a:buSzTx/>
              <a:tabLst/>
              <a:defRPr/>
            </a:pPr>
            <a:r>
              <a:rPr lang="en-US" sz="1600" b="1" dirty="0">
                <a:latin typeface="Segoe UI Semibold" panose="020B0702040204020203" pitchFamily="34" charset="0"/>
                <a:cs typeface="Segoe UI Semibold" panose="020B0702040204020203" pitchFamily="34" charset="0"/>
              </a:rPr>
              <a:t>Share your insights in powerful ways </a:t>
            </a:r>
            <a:r>
              <a:rPr lang="en-US" sz="1600" dirty="0"/>
              <a:t>through rich integration with Power BI.</a:t>
            </a:r>
            <a:endParaRPr lang="en-US" sz="1600" b="1" dirty="0"/>
          </a:p>
          <a:p>
            <a:pPr marR="0" lvl="0" algn="l" defTabSz="896214" rtl="0" eaLnBrk="0" fontAlgn="base" latinLnBrk="0" hangingPunct="0">
              <a:lnSpc>
                <a:spcPct val="100000"/>
              </a:lnSpc>
              <a:spcBef>
                <a:spcPct val="0"/>
              </a:spcBef>
              <a:spcAft>
                <a:spcPct val="0"/>
              </a:spcAft>
              <a:buClrTx/>
              <a:buSzTx/>
              <a:tabLst/>
              <a:defRPr/>
            </a:pPr>
            <a:endParaRPr lang="en-US" sz="1600" dirty="0"/>
          </a:p>
          <a:p>
            <a:pPr defTabSz="896214" eaLnBrk="0" fontAlgn="base" hangingPunct="0">
              <a:spcBef>
                <a:spcPct val="0"/>
              </a:spcBef>
              <a:spcAft>
                <a:spcPct val="0"/>
              </a:spcAft>
              <a:defRPr/>
            </a:pPr>
            <a:r>
              <a:rPr lang="en-US" sz="1600" b="1" dirty="0">
                <a:latin typeface="Segoe UI Semibold" panose="020B0702040204020203" pitchFamily="34" charset="0"/>
                <a:cs typeface="Segoe UI Semibold" panose="020B0702040204020203" pitchFamily="34" charset="0"/>
              </a:rPr>
              <a:t>Improve collaboration </a:t>
            </a:r>
            <a:r>
              <a:rPr lang="en-US" sz="1600" dirty="0"/>
              <a:t>amongst your analytics team through a unified workspace.</a:t>
            </a:r>
          </a:p>
          <a:p>
            <a:pPr defTabSz="896214" eaLnBrk="0" fontAlgn="base" hangingPunct="0">
              <a:spcBef>
                <a:spcPct val="0"/>
              </a:spcBef>
              <a:spcAft>
                <a:spcPct val="0"/>
              </a:spcAft>
              <a:defRPr/>
            </a:pPr>
            <a:endParaRPr lang="en-US" sz="1600" dirty="0"/>
          </a:p>
          <a:p>
            <a:pPr defTabSz="896214" eaLnBrk="0" fontAlgn="base" hangingPunct="0">
              <a:spcBef>
                <a:spcPct val="0"/>
              </a:spcBef>
              <a:spcAft>
                <a:spcPct val="0"/>
              </a:spcAft>
              <a:defRPr/>
            </a:pPr>
            <a:r>
              <a:rPr lang="en-US" sz="1600" b="1" dirty="0">
                <a:latin typeface="Segoe UI Semibold" panose="020B0702040204020203" pitchFamily="34" charset="0"/>
                <a:cs typeface="Segoe UI Semibold" panose="020B0702040204020203" pitchFamily="34" charset="0"/>
              </a:rPr>
              <a:t>Innovate faster </a:t>
            </a:r>
            <a:r>
              <a:rPr lang="en-US" sz="1600" dirty="0"/>
              <a:t>with native integration with rest of Azure platform </a:t>
            </a:r>
          </a:p>
        </p:txBody>
      </p:sp>
      <p:sp>
        <p:nvSpPr>
          <p:cNvPr id="8" name="TextBox 7">
            <a:extLst>
              <a:ext uri="{FF2B5EF4-FFF2-40B4-BE49-F238E27FC236}">
                <a16:creationId xmlns:a16="http://schemas.microsoft.com/office/drawing/2014/main" id="{73D069F1-4E04-42C0-A467-0CB7E7C1F2D5}"/>
              </a:ext>
            </a:extLst>
          </p:cNvPr>
          <p:cNvSpPr txBox="1"/>
          <p:nvPr/>
        </p:nvSpPr>
        <p:spPr>
          <a:xfrm>
            <a:off x="4045269" y="2017211"/>
            <a:ext cx="3979680" cy="2916183"/>
          </a:xfrm>
          <a:prstGeom prst="rect">
            <a:avLst/>
          </a:prstGeom>
          <a:noFill/>
        </p:spPr>
        <p:txBody>
          <a:bodyPr wrap="square" lIns="91440" tIns="45720" rIns="91440" bIns="45720" rtlCol="0">
            <a:spAutoFit/>
          </a:bodyPr>
          <a:lstStyle/>
          <a:p>
            <a:pPr marR="0" lvl="0" algn="l" defTabSz="932384" rtl="0" eaLnBrk="1" fontAlgn="auto" latinLnBrk="0" hangingPunct="1">
              <a:lnSpc>
                <a:spcPct val="100000"/>
              </a:lnSpc>
              <a:spcBef>
                <a:spcPts val="300"/>
              </a:spcBef>
              <a:spcAft>
                <a:spcPts val="600"/>
              </a:spcAft>
              <a:buClrTx/>
              <a:buSzTx/>
              <a:tabLst/>
              <a:defRPr/>
            </a:pPr>
            <a:r>
              <a:rPr lang="en-US" sz="1600" b="1" dirty="0">
                <a:latin typeface="Segoe UI Semibold" panose="020B0702040204020203" pitchFamily="34" charset="0"/>
                <a:cs typeface="Segoe UI Semibold" panose="020B0702040204020203" pitchFamily="34" charset="0"/>
              </a:rPr>
              <a:t>Simplify security and identity control </a:t>
            </a:r>
            <a:r>
              <a:rPr lang="en-US" sz="1600" dirty="0"/>
              <a:t>with built-in integration with Active Directory.</a:t>
            </a:r>
            <a:br>
              <a:rPr lang="en-US" sz="1600" dirty="0"/>
            </a:br>
            <a:br>
              <a:rPr lang="en-US" sz="1600" dirty="0"/>
            </a:br>
            <a:r>
              <a:rPr lang="en-US" sz="1600" b="1" dirty="0">
                <a:latin typeface="Segoe UI Semibold" panose="020B0702040204020203" pitchFamily="34" charset="0"/>
                <a:cs typeface="Segoe UI Semibold" panose="020B0702040204020203" pitchFamily="34" charset="0"/>
              </a:rPr>
              <a:t>Regulate access </a:t>
            </a:r>
            <a:r>
              <a:rPr lang="en-US" sz="1600" dirty="0"/>
              <a:t>with fine-grained user permissions to Azure Databricks’ notebooks, clusters, jobs and data. </a:t>
            </a:r>
          </a:p>
          <a:p>
            <a:pPr marR="0" lvl="0" algn="l" defTabSz="932384" rtl="0" eaLnBrk="1" fontAlgn="auto" latinLnBrk="0" hangingPunct="1">
              <a:lnSpc>
                <a:spcPct val="100000"/>
              </a:lnSpc>
              <a:spcBef>
                <a:spcPts val="300"/>
              </a:spcBef>
              <a:spcAft>
                <a:spcPts val="600"/>
              </a:spcAft>
              <a:buClrTx/>
              <a:buSzTx/>
              <a:tabLst/>
              <a:defRPr/>
            </a:pPr>
            <a:br>
              <a:rPr lang="en-US" sz="1600" b="1" dirty="0"/>
            </a:br>
            <a:r>
              <a:rPr lang="en-US" sz="1600" b="1" dirty="0">
                <a:latin typeface="Segoe UI Semibold" panose="020B0702040204020203" pitchFamily="34" charset="0"/>
                <a:cs typeface="Segoe UI Semibold" panose="020B0702040204020203" pitchFamily="34" charset="0"/>
              </a:rPr>
              <a:t>Build with confidence on the trusted cloud </a:t>
            </a:r>
            <a:r>
              <a:rPr lang="en-US" sz="1600" dirty="0"/>
              <a:t>backed by unmatched support, compliance and SLAs.</a:t>
            </a:r>
            <a:endParaRPr lang="en-US" sz="1600" b="1" dirty="0"/>
          </a:p>
        </p:txBody>
      </p:sp>
      <p:sp>
        <p:nvSpPr>
          <p:cNvPr id="9" name="Rectangle 8">
            <a:extLst>
              <a:ext uri="{FF2B5EF4-FFF2-40B4-BE49-F238E27FC236}">
                <a16:creationId xmlns:a16="http://schemas.microsoft.com/office/drawing/2014/main" id="{BCFBC324-6955-4783-A543-9EC885F09964}"/>
              </a:ext>
            </a:extLst>
          </p:cNvPr>
          <p:cNvSpPr/>
          <p:nvPr/>
        </p:nvSpPr>
        <p:spPr>
          <a:xfrm>
            <a:off x="8709637" y="2065472"/>
            <a:ext cx="3134250" cy="1400383"/>
          </a:xfrm>
          <a:prstGeom prst="rect">
            <a:avLst/>
          </a:prstGeom>
        </p:spPr>
        <p:txBody>
          <a:bodyPr wrap="square" lIns="91440" tIns="45720" rIns="91440" bIns="45720">
            <a:spAutoFit/>
          </a:bodyPr>
          <a:lstStyle/>
          <a:p>
            <a:pPr marR="0" lvl="0" algn="l" defTabSz="932384" rtl="0" eaLnBrk="1" fontAlgn="auto" latinLnBrk="0" hangingPunct="1">
              <a:lnSpc>
                <a:spcPct val="100000"/>
              </a:lnSpc>
              <a:spcBef>
                <a:spcPts val="0"/>
              </a:spcBef>
              <a:spcAft>
                <a:spcPts val="600"/>
              </a:spcAft>
              <a:buClrTx/>
              <a:buSzTx/>
              <a:tabLst/>
              <a:defRPr/>
            </a:pPr>
            <a:r>
              <a:rPr lang="en-US" sz="1600" b="1" dirty="0">
                <a:latin typeface="Segoe UI Semibold" panose="020B0702040204020203" pitchFamily="34" charset="0"/>
                <a:cs typeface="Segoe UI Semibold" panose="020B0702040204020203" pitchFamily="34" charset="0"/>
              </a:rPr>
              <a:t>Operate at massive scale </a:t>
            </a:r>
            <a:r>
              <a:rPr lang="en-US" sz="1600" dirty="0"/>
              <a:t>without limits globally.</a:t>
            </a:r>
            <a:br>
              <a:rPr lang="en-US" sz="1600" dirty="0"/>
            </a:br>
            <a:endParaRPr lang="en-US" sz="1600" b="1" dirty="0"/>
          </a:p>
          <a:p>
            <a:pPr defTabSz="932384">
              <a:spcAft>
                <a:spcPts val="600"/>
              </a:spcAft>
              <a:defRPr/>
            </a:pPr>
            <a:r>
              <a:rPr lang="en-US" sz="1600" b="1" dirty="0">
                <a:latin typeface="Segoe UI Semibold" panose="020B0702040204020203" pitchFamily="34" charset="0"/>
                <a:cs typeface="Segoe UI Semibold" panose="020B0702040204020203" pitchFamily="34" charset="0"/>
              </a:rPr>
              <a:t>Accelerate data processing</a:t>
            </a:r>
            <a:r>
              <a:rPr lang="en-US" sz="1600" dirty="0">
                <a:latin typeface="Segoe UI Semibold" panose="020B0702040204020203" pitchFamily="34" charset="0"/>
                <a:cs typeface="Segoe UI Semibold" panose="020B0702040204020203" pitchFamily="34" charset="0"/>
              </a:rPr>
              <a:t> </a:t>
            </a:r>
            <a:r>
              <a:rPr lang="en-US" sz="1600" dirty="0"/>
              <a:t>with the fastest Spark engine.</a:t>
            </a:r>
          </a:p>
        </p:txBody>
      </p:sp>
      <p:sp>
        <p:nvSpPr>
          <p:cNvPr id="11" name="TextBox 10">
            <a:extLst>
              <a:ext uri="{FF2B5EF4-FFF2-40B4-BE49-F238E27FC236}">
                <a16:creationId xmlns:a16="http://schemas.microsoft.com/office/drawing/2014/main" id="{76EDB4B5-36AE-401B-BF41-96505F079925}"/>
              </a:ext>
            </a:extLst>
          </p:cNvPr>
          <p:cNvSpPr txBox="1"/>
          <p:nvPr/>
        </p:nvSpPr>
        <p:spPr>
          <a:xfrm>
            <a:off x="361819" y="1457990"/>
            <a:ext cx="2903359" cy="369332"/>
          </a:xfrm>
          <a:prstGeom prst="rect">
            <a:avLst/>
          </a:prstGeom>
          <a:noFill/>
        </p:spPr>
        <p:txBody>
          <a:bodyPr wrap="square" lIns="91440" tIns="45720" rIns="91440" bIns="4572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chemeClr val="tx2"/>
                </a:solidFill>
                <a:latin typeface="Segoe UI Semibold" panose="020B0702040204020203" pitchFamily="34" charset="0"/>
                <a:cs typeface="Segoe UI Semibold" panose="020B0702040204020203" pitchFamily="34" charset="0"/>
              </a:rPr>
              <a:t>ENHANCE PRODUCTIVITY</a:t>
            </a:r>
          </a:p>
        </p:txBody>
      </p:sp>
      <p:sp>
        <p:nvSpPr>
          <p:cNvPr id="12" name="TextBox 11">
            <a:extLst>
              <a:ext uri="{FF2B5EF4-FFF2-40B4-BE49-F238E27FC236}">
                <a16:creationId xmlns:a16="http://schemas.microsoft.com/office/drawing/2014/main" id="{EA9457D9-9833-4A88-96E2-5588DB700C1D}"/>
              </a:ext>
            </a:extLst>
          </p:cNvPr>
          <p:cNvSpPr txBox="1"/>
          <p:nvPr/>
        </p:nvSpPr>
        <p:spPr>
          <a:xfrm>
            <a:off x="3856710" y="1457990"/>
            <a:ext cx="4608762" cy="369332"/>
          </a:xfrm>
          <a:prstGeom prst="rect">
            <a:avLst/>
          </a:prstGeom>
          <a:noFill/>
        </p:spPr>
        <p:txBody>
          <a:bodyPr wrap="none" lIns="91440" tIns="45720" rIns="91440" bIns="4572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chemeClr val="tx2"/>
                </a:solidFill>
                <a:latin typeface="Segoe UI Semibold" panose="020B0702040204020203" pitchFamily="34" charset="0"/>
                <a:cs typeface="Segoe UI Semibold" panose="020B0702040204020203" pitchFamily="34" charset="0"/>
              </a:rPr>
              <a:t>BUILD ON THE MOST COMPLIANT CLOUD</a:t>
            </a:r>
            <a:endParaRPr kumimoji="0" lang="en-US" sz="1800" b="1" i="0" u="none" strike="noStrike" kern="1200" cap="none" spc="0" normalizeH="0" baseline="0" noProof="0" dirty="0">
              <a:ln>
                <a:noFill/>
              </a:ln>
              <a:solidFill>
                <a:schemeClr val="tx2"/>
              </a:solidFill>
              <a:effectLst/>
              <a:uLnTx/>
              <a:uFillTx/>
              <a:latin typeface="Segoe UI Semibold" panose="020B0702040204020203" pitchFamily="34" charset="0"/>
              <a:cs typeface="Segoe UI Semibold" panose="020B0702040204020203" pitchFamily="34" charset="0"/>
            </a:endParaRPr>
          </a:p>
        </p:txBody>
      </p:sp>
      <p:sp>
        <p:nvSpPr>
          <p:cNvPr id="13" name="TextBox 12">
            <a:extLst>
              <a:ext uri="{FF2B5EF4-FFF2-40B4-BE49-F238E27FC236}">
                <a16:creationId xmlns:a16="http://schemas.microsoft.com/office/drawing/2014/main" id="{04A04FDA-27E0-4280-A382-6464DC85D00F}"/>
              </a:ext>
            </a:extLst>
          </p:cNvPr>
          <p:cNvSpPr txBox="1"/>
          <p:nvPr/>
        </p:nvSpPr>
        <p:spPr>
          <a:xfrm>
            <a:off x="8709637" y="1457990"/>
            <a:ext cx="2730235" cy="369332"/>
          </a:xfrm>
          <a:prstGeom prst="rect">
            <a:avLst/>
          </a:prstGeom>
          <a:noFill/>
        </p:spPr>
        <p:txBody>
          <a:bodyPr wrap="none" lIns="91440" tIns="45720" rIns="91440" bIns="4572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chemeClr val="tx2"/>
                </a:solidFill>
                <a:latin typeface="Segoe UI Semibold" panose="020B0702040204020203" pitchFamily="34" charset="0"/>
                <a:cs typeface="Segoe UI Semibold" panose="020B0702040204020203" pitchFamily="34" charset="0"/>
              </a:rPr>
              <a:t>SCALE WITHOUT LIMITS</a:t>
            </a:r>
            <a:endParaRPr kumimoji="0" lang="en-US" sz="1800" b="1" i="0" u="none" strike="noStrike" kern="1200" cap="none" spc="0" normalizeH="0" baseline="0" noProof="0" dirty="0">
              <a:ln>
                <a:noFill/>
              </a:ln>
              <a:solidFill>
                <a:schemeClr val="tx2"/>
              </a:solidFill>
              <a:effectLst/>
              <a:uLnTx/>
              <a:uFillTx/>
              <a:latin typeface="Segoe UI Semibold" panose="020B0702040204020203" pitchFamily="34" charset="0"/>
              <a:cs typeface="Segoe UI Semibold" panose="020B0702040204020203" pitchFamily="34" charset="0"/>
            </a:endParaRPr>
          </a:p>
        </p:txBody>
      </p:sp>
      <p:cxnSp>
        <p:nvCxnSpPr>
          <p:cNvPr id="26" name="Straight Connector 25">
            <a:extLst>
              <a:ext uri="{FF2B5EF4-FFF2-40B4-BE49-F238E27FC236}">
                <a16:creationId xmlns:a16="http://schemas.microsoft.com/office/drawing/2014/main" id="{AD04BE6E-6931-43F2-ADF0-72DECA018B9F}"/>
              </a:ext>
            </a:extLst>
          </p:cNvPr>
          <p:cNvCxnSpPr>
            <a:cxnSpLocks/>
          </p:cNvCxnSpPr>
          <p:nvPr/>
        </p:nvCxnSpPr>
        <p:spPr>
          <a:xfrm>
            <a:off x="3810163" y="1602378"/>
            <a:ext cx="0" cy="4110446"/>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FD9C3D72-3009-46A5-AACA-42F4899E48E0}"/>
              </a:ext>
            </a:extLst>
          </p:cNvPr>
          <p:cNvCxnSpPr>
            <a:cxnSpLocks/>
          </p:cNvCxnSpPr>
          <p:nvPr/>
        </p:nvCxnSpPr>
        <p:spPr>
          <a:xfrm>
            <a:off x="8441384" y="1602378"/>
            <a:ext cx="0" cy="4110446"/>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C8353410-D9C3-4D27-B809-3DF7D29A9410}"/>
              </a:ext>
            </a:extLst>
          </p:cNvPr>
          <p:cNvSpPr>
            <a:spLocks noGrp="1"/>
          </p:cNvSpPr>
          <p:nvPr>
            <p:ph type="title"/>
          </p:nvPr>
        </p:nvSpPr>
        <p:spPr/>
        <p:txBody>
          <a:bodyPr/>
          <a:lstStyle/>
          <a:p>
            <a:pPr lvl="0"/>
            <a:r>
              <a:rPr lang="en-US" dirty="0"/>
              <a:t>Differentiated experience on Azure</a:t>
            </a:r>
          </a:p>
        </p:txBody>
      </p:sp>
    </p:spTree>
    <p:extLst>
      <p:ext uri="{BB962C8B-B14F-4D97-AF65-F5344CB8AC3E}">
        <p14:creationId xmlns:p14="http://schemas.microsoft.com/office/powerpoint/2010/main" val="2352215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3_5-50113_Microsoft_Ready_Light_Template">
  <a:themeElements>
    <a:clrScheme name="Microsoft Ready Light">
      <a:dk1>
        <a:srgbClr val="353535"/>
      </a:dk1>
      <a:lt1>
        <a:srgbClr val="FFFFFF"/>
      </a:lt1>
      <a:dk2>
        <a:srgbClr val="002050"/>
      </a:dk2>
      <a:lt2>
        <a:srgbClr val="E6E6E6"/>
      </a:lt2>
      <a:accent1>
        <a:srgbClr val="002050"/>
      </a:accent1>
      <a:accent2>
        <a:srgbClr val="00188F"/>
      </a:accent2>
      <a:accent3>
        <a:srgbClr val="0078D7"/>
      </a:accent3>
      <a:accent4>
        <a:srgbClr val="00BCF2"/>
      </a:accent4>
      <a:accent5>
        <a:srgbClr val="00B294"/>
      </a:accent5>
      <a:accent6>
        <a:srgbClr val="BAD80A"/>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Template_16x9.potx" id="{73CD10E5-6BB9-40C7-89C8-F0CB96ABC0CF}" vid="{54E896AB-26A2-40C9-9B4F-5BD4E8E2E72B}"/>
    </a:ext>
  </a:extLst>
</a:theme>
</file>

<file path=ppt/theme/theme10.xml><?xml version="1.0" encoding="utf-8"?>
<a:theme xmlns:a="http://schemas.openxmlformats.org/drawingml/2006/main" name="1_Metropolitan">
  <a:themeElements>
    <a:clrScheme name="Custom 12">
      <a:dk1>
        <a:srgbClr val="505050"/>
      </a:dk1>
      <a:lt1>
        <a:srgbClr val="FFFFFF"/>
      </a:lt1>
      <a:dk2>
        <a:srgbClr val="162F33"/>
      </a:dk2>
      <a:lt2>
        <a:srgbClr val="EAF0E0"/>
      </a:lt2>
      <a:accent1>
        <a:srgbClr val="0078D6"/>
      </a:accent1>
      <a:accent2>
        <a:srgbClr val="E6E6E6"/>
      </a:accent2>
      <a:accent3>
        <a:srgbClr val="FF8C00"/>
      </a:accent3>
      <a:accent4>
        <a:srgbClr val="737373"/>
      </a:accent4>
      <a:accent5>
        <a:srgbClr val="D2D2D2"/>
      </a:accent5>
      <a:accent6>
        <a:srgbClr val="84AC9D"/>
      </a:accent6>
      <a:hlink>
        <a:srgbClr val="2370CD"/>
      </a:hlink>
      <a:folHlink>
        <a:srgbClr val="877589"/>
      </a:folHlink>
    </a:clrScheme>
    <a:fontScheme name="Metropolitan">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Metropolitan">
      <a:fillStyleLst>
        <a:solidFill>
          <a:schemeClr val="phClr"/>
        </a:solidFill>
        <a:gradFill rotWithShape="1">
          <a:gsLst>
            <a:gs pos="0">
              <a:schemeClr val="phClr">
                <a:tint val="70000"/>
                <a:satMod val="100000"/>
                <a:lumMod val="110000"/>
              </a:schemeClr>
            </a:gs>
            <a:gs pos="50000">
              <a:schemeClr val="phClr">
                <a:tint val="75000"/>
                <a:satMod val="101000"/>
                <a:lumMod val="105000"/>
              </a:schemeClr>
            </a:gs>
            <a:gs pos="100000">
              <a:schemeClr val="phClr">
                <a:tint val="82000"/>
                <a:satMod val="104000"/>
                <a:lumMod val="105000"/>
              </a:schemeClr>
            </a:gs>
          </a:gsLst>
          <a:lin ang="2700000" scaled="0"/>
        </a:gradFill>
        <a:gradFill rotWithShape="1">
          <a:gsLst>
            <a:gs pos="0">
              <a:schemeClr val="phClr">
                <a:tint val="97000"/>
                <a:satMod val="100000"/>
                <a:lumMod val="102000"/>
              </a:schemeClr>
            </a:gs>
            <a:gs pos="50000">
              <a:schemeClr val="phClr">
                <a:shade val="100000"/>
                <a:satMod val="100000"/>
                <a:lumMod val="100000"/>
              </a:schemeClr>
            </a:gs>
            <a:gs pos="100000">
              <a:schemeClr val="phClr">
                <a:shade val="80000"/>
                <a:satMod val="100000"/>
                <a:lumMod val="99000"/>
              </a:schemeClr>
            </a:gs>
          </a:gsLst>
          <a:lin ang="27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solidFill>
          <a:schemeClr val="phClr">
            <a:shade val="95000"/>
            <a:satMod val="170000"/>
          </a:schemeClr>
        </a:solidFill>
      </a:bgFillStyleLst>
    </a:fmtScheme>
  </a:themeElements>
  <a:objectDefaults/>
  <a:extraClrSchemeLst/>
  <a:extLst>
    <a:ext uri="{05A4C25C-085E-4340-85A3-A5531E510DB2}">
      <thm15:themeFamily xmlns:thm15="http://schemas.microsoft.com/office/thememl/2012/main" name="Metropolitan" id="{4C5440D6-04D2-4954-96CF-F251137069B2}" vid="{79CFCA13-9412-4290-BB4B-85112F88857B}"/>
    </a:ext>
  </a:extLst>
</a:theme>
</file>

<file path=ppt/theme/theme1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MSVID_BLUE_16x9_2014_09">
  <a:themeElements>
    <a:clrScheme name="NEW_Blue Brand template">
      <a:dk1>
        <a:srgbClr val="505050"/>
      </a:dk1>
      <a:lt1>
        <a:srgbClr val="FFFFFF"/>
      </a:lt1>
      <a:dk2>
        <a:srgbClr val="0078D7"/>
      </a:dk2>
      <a:lt2>
        <a:srgbClr val="FFFFEB"/>
      </a:lt2>
      <a:accent1>
        <a:srgbClr val="002050"/>
      </a:accent1>
      <a:accent2>
        <a:srgbClr val="B4009E"/>
      </a:accent2>
      <a:accent3>
        <a:srgbClr val="008272"/>
      </a:accent3>
      <a:accent4>
        <a:srgbClr val="5C2D91"/>
      </a:accent4>
      <a:accent5>
        <a:srgbClr val="D83B01"/>
      </a:accent5>
      <a:accent6>
        <a:srgbClr val="5C005C"/>
      </a:accent6>
      <a:hlink>
        <a:srgbClr val="FFFFEB"/>
      </a:hlink>
      <a:folHlink>
        <a:srgbClr val="FFFFEB"/>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12700" cap="rnd">
          <a:solidFill>
            <a:schemeClr val="tx1"/>
          </a:solidFill>
          <a:miter lim="800000"/>
          <a:headEnd/>
          <a:tailEnd/>
        </a:ln>
        <a:effectLst/>
        <a:extLst/>
      </a:spPr>
      <a:bodyPr wrap="none" anchor="ctr"/>
      <a:lstStyle>
        <a:defPPr marL="0" marR="0" indent="0" algn="l" defTabSz="914400" rtl="0" eaLnBrk="1" fontAlgn="auto" latinLnBrk="0" hangingPunct="1">
          <a:lnSpc>
            <a:spcPct val="100000"/>
          </a:lnSpc>
          <a:spcBef>
            <a:spcPts val="0"/>
          </a:spcBef>
          <a:spcAft>
            <a:spcPts val="0"/>
          </a:spcAft>
          <a:buClrTx/>
          <a:buSzTx/>
          <a:buFontTx/>
          <a:buNone/>
          <a:tabLst/>
          <a:defRPr kumimoji="0" sz="1800" b="0" i="0" u="none" strike="noStrike" kern="1200" cap="none" spc="0" normalizeH="0" baseline="0" noProof="0">
            <a:ln>
              <a:noFill/>
            </a:ln>
            <a:solidFill>
              <a:prstClr val="black"/>
            </a:solidFill>
            <a:effectLst/>
            <a:uLnTx/>
            <a:uFillTx/>
            <a:latin typeface="Arial" charset="0"/>
            <a:ea typeface="Arial" charset="0"/>
            <a:cs typeface="Arial" charset="0"/>
          </a:defRPr>
        </a:defPPr>
      </a:lst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Template_ Guidelines_October-2014_v7.potx" id="{9A7673B7-6617-4D08-BAA2-E3A69E0FF8E0}" vid="{6FC40A6B-1B06-4AAD-B7EF-71A0754BDF33}"/>
    </a:ext>
  </a:ext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4_5-50113_Microsoft_Ready_Light_Template">
  <a:themeElements>
    <a:clrScheme name="Microsoft Ready Light">
      <a:dk1>
        <a:srgbClr val="353535"/>
      </a:dk1>
      <a:lt1>
        <a:srgbClr val="FFFFFF"/>
      </a:lt1>
      <a:dk2>
        <a:srgbClr val="002050"/>
      </a:dk2>
      <a:lt2>
        <a:srgbClr val="E6E6E6"/>
      </a:lt2>
      <a:accent1>
        <a:srgbClr val="002050"/>
      </a:accent1>
      <a:accent2>
        <a:srgbClr val="00188F"/>
      </a:accent2>
      <a:accent3>
        <a:srgbClr val="0078D7"/>
      </a:accent3>
      <a:accent4>
        <a:srgbClr val="00BCF2"/>
      </a:accent4>
      <a:accent5>
        <a:srgbClr val="00B294"/>
      </a:accent5>
      <a:accent6>
        <a:srgbClr val="BAD80A"/>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Template_16x9.potx" id="{73CD10E5-6BB9-40C7-89C8-F0CB96ABC0CF}" vid="{54E896AB-26A2-40C9-9B4F-5BD4E8E2E72B}"/>
    </a:ext>
  </a:extLst>
</a:theme>
</file>

<file path=ppt/theme/theme3.xml><?xml version="1.0" encoding="utf-8"?>
<a:theme xmlns:a="http://schemas.openxmlformats.org/drawingml/2006/main" name="1_HEERON">
  <a:themeElements>
    <a:clrScheme name="Custom 10">
      <a:dk1>
        <a:srgbClr val="505050"/>
      </a:dk1>
      <a:lt1>
        <a:srgbClr val="FFFFFF"/>
      </a:lt1>
      <a:dk2>
        <a:srgbClr val="002050"/>
      </a:dk2>
      <a:lt2>
        <a:srgbClr val="9BD2FF"/>
      </a:lt2>
      <a:accent1>
        <a:srgbClr val="002050"/>
      </a:accent1>
      <a:accent2>
        <a:srgbClr val="0078D7"/>
      </a:accent2>
      <a:accent3>
        <a:srgbClr val="D83B01"/>
      </a:accent3>
      <a:accent4>
        <a:srgbClr val="107C10"/>
      </a:accent4>
      <a:accent5>
        <a:srgbClr val="B4009E"/>
      </a:accent5>
      <a:accent6>
        <a:srgbClr val="5C2D9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HEERON" id="{8F2A21FE-A41B-4E00-9AAB-EC205ADC401A}" vid="{C8D0EBE6-6B6D-4671-B3C1-6BBC1AC45EAF}"/>
    </a:ext>
  </a:extLst>
</a:theme>
</file>

<file path=ppt/theme/theme4.xml><?xml version="1.0" encoding="utf-8"?>
<a:theme xmlns:a="http://schemas.openxmlformats.org/drawingml/2006/main" name="WHITE TEMPLATE">
  <a:themeElements>
    <a:clrScheme name="Custom 19">
      <a:dk1>
        <a:srgbClr val="505050"/>
      </a:dk1>
      <a:lt1>
        <a:srgbClr val="FFFFFF"/>
      </a:lt1>
      <a:dk2>
        <a:srgbClr val="0078D7"/>
      </a:dk2>
      <a:lt2>
        <a:srgbClr val="EAEAEA"/>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WHITE_Oct_2014.potx" id="{C564F283-C16D-4027-A632-54E31EB1987D}" vid="{27B3D32C-9224-41E9-A662-F35EEB154FFA}"/>
    </a:ext>
  </a:extLst>
</a:theme>
</file>

<file path=ppt/theme/theme5.xml><?xml version="1.0" encoding="utf-8"?>
<a:theme xmlns:a="http://schemas.openxmlformats.org/drawingml/2006/main" name="ML">
  <a:themeElements>
    <a:clrScheme name="Custom 8">
      <a:dk1>
        <a:srgbClr val="505050"/>
      </a:dk1>
      <a:lt1>
        <a:srgbClr val="FFFFFF"/>
      </a:lt1>
      <a:dk2>
        <a:srgbClr val="0078D7"/>
      </a:dk2>
      <a:lt2>
        <a:srgbClr val="00BCF2"/>
      </a:lt2>
      <a:accent1>
        <a:srgbClr val="002050"/>
      </a:accent1>
      <a:accent2>
        <a:srgbClr val="B4009E"/>
      </a:accent2>
      <a:accent3>
        <a:srgbClr val="107C10"/>
      </a:accent3>
      <a:accent4>
        <a:srgbClr val="5C2D91"/>
      </a:accent4>
      <a:accent5>
        <a:srgbClr val="008272"/>
      </a:accent5>
      <a:accent6>
        <a:srgbClr val="D83B01"/>
      </a:accent6>
      <a:hlink>
        <a:srgbClr val="00BCF2"/>
      </a:hlink>
      <a:folHlink>
        <a:srgbClr val="002050"/>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CES243BK-R1_Edson" id="{7FA50A56-66DF-4957-B093-DDBFDD24F612}" vid="{2F29F2AE-BCF6-4017-BA1B-18B93B53653C}"/>
    </a:ext>
  </a:extLst>
</a:theme>
</file>

<file path=ppt/theme/theme6.xml><?xml version="1.0" encoding="utf-8"?>
<a:theme xmlns:a="http://schemas.openxmlformats.org/drawingml/2006/main" name="1_WHITE TEMPLATE">
  <a:themeElements>
    <a:clrScheme name="BT - Blue - white back, gold">
      <a:dk1>
        <a:srgbClr val="353535"/>
      </a:dk1>
      <a:lt1>
        <a:srgbClr val="FFFFFF"/>
      </a:lt1>
      <a:dk2>
        <a:srgbClr val="0078D7"/>
      </a:dk2>
      <a:lt2>
        <a:srgbClr val="EAEAEA"/>
      </a:lt2>
      <a:accent1>
        <a:srgbClr val="0078D7"/>
      </a:accent1>
      <a:accent2>
        <a:srgbClr val="002050"/>
      </a:accent2>
      <a:accent3>
        <a:srgbClr val="00BCF2"/>
      </a:accent3>
      <a:accent4>
        <a:srgbClr val="FF8C00"/>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4.potx" id="{156EAFBB-8CBC-4D58-AFC9-C2E0DDA98E52}" vid="{71983A09-2881-4F47-BA0D-7DA925AEEB85}"/>
    </a:ext>
  </a:extLst>
</a:theme>
</file>

<file path=ppt/theme/theme7.xml><?xml version="1.0" encoding="utf-8"?>
<a:theme xmlns:a="http://schemas.openxmlformats.org/drawingml/2006/main" name="1_AI template">
  <a:themeElements>
    <a:clrScheme name="Windows blue">
      <a:dk1>
        <a:srgbClr val="505050"/>
      </a:dk1>
      <a:lt1>
        <a:srgbClr val="FFFFFF"/>
      </a:lt1>
      <a:dk2>
        <a:srgbClr val="0078D7"/>
      </a:dk2>
      <a:lt2>
        <a:srgbClr val="00BCF2"/>
      </a:lt2>
      <a:accent1>
        <a:srgbClr val="002050"/>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Envision_2016_Keynote_16x9_Template_033016" id="{6BB7CA33-D663-4366-BD8A-38B270669132}" vid="{152881AD-48A7-43F3-9C33-242C8A6BA4A7}"/>
    </a:ext>
  </a:extLst>
</a:theme>
</file>

<file path=ppt/theme/theme8.xml><?xml version="1.0" encoding="utf-8"?>
<a:theme xmlns:a="http://schemas.openxmlformats.org/drawingml/2006/main" name="1_ML">
  <a:themeElements>
    <a:clrScheme name="Custom 8">
      <a:dk1>
        <a:srgbClr val="505050"/>
      </a:dk1>
      <a:lt1>
        <a:srgbClr val="FFFFFF"/>
      </a:lt1>
      <a:dk2>
        <a:srgbClr val="0078D7"/>
      </a:dk2>
      <a:lt2>
        <a:srgbClr val="00BCF2"/>
      </a:lt2>
      <a:accent1>
        <a:srgbClr val="002050"/>
      </a:accent1>
      <a:accent2>
        <a:srgbClr val="B4009E"/>
      </a:accent2>
      <a:accent3>
        <a:srgbClr val="107C10"/>
      </a:accent3>
      <a:accent4>
        <a:srgbClr val="5C2D91"/>
      </a:accent4>
      <a:accent5>
        <a:srgbClr val="008272"/>
      </a:accent5>
      <a:accent6>
        <a:srgbClr val="D83B01"/>
      </a:accent6>
      <a:hlink>
        <a:srgbClr val="00BCF2"/>
      </a:hlink>
      <a:folHlink>
        <a:srgbClr val="002050"/>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CES243BK-R1_Edson" id="{7FA50A56-66DF-4957-B093-DDBFDD24F612}" vid="{2F29F2AE-BCF6-4017-BA1B-18B93B53653C}"/>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item1.xml><?xml version="1.0" encoding="utf-8"?>
<p:properties xmlns:p="http://schemas.microsoft.com/office/2006/metadata/properties" xmlns:xsi="http://www.w3.org/2001/XMLSchema-instance" xmlns:pc="http://schemas.microsoft.com/office/infopath/2007/PartnerControls">
  <documentManagement>
    <DocumentDescription xmlns="230e9df3-be65-4c73-a93b-d1236ebd677e">An overview of the Azure Databricks announcement, customer benefits of spark, use cases, and how this experience is differentiated on Azure.</DocumentDescription>
    <od9986d31974458fb3007746ec0bce5f xmlns="230e9df3-be65-4c73-a93b-d1236ebd677e">
      <Terms xmlns="http://schemas.microsoft.com/office/infopath/2007/PartnerControls"/>
    </od9986d31974458fb3007746ec0bce5f>
    <hd9637eefc984b85b6097c6374e15725 xmlns="230e9df3-be65-4c73-a93b-d1236ebd677e">
      <Terms xmlns="http://schemas.microsoft.com/office/infopath/2007/PartnerControls">
        <TermInfo xmlns="http://schemas.microsoft.com/office/infopath/2007/PartnerControls">
          <TermName xmlns="http://schemas.microsoft.com/office/infopath/2007/PartnerControls">customer presentations</TermName>
          <TermId xmlns="http://schemas.microsoft.com/office/infopath/2007/PartnerControls">18e9ae94-e321-4eea-82d2-ad5b2f470f3c</TermId>
        </TermInfo>
      </Terms>
    </hd9637eefc984b85b6097c6374e15725>
    <k20e0dfa74bf4e44818db03027b0ccd8 xmlns="230e9df3-be65-4c73-a93b-d1236ebd677e">
      <Terms xmlns="http://schemas.microsoft.com/office/infopath/2007/PartnerControls"/>
    </k20e0dfa74bf4e44818db03027b0ccd8>
    <Owner xmlns="230e9df3-be65-4c73-a93b-d1236ebd677e">
      <UserInfo>
        <DisplayName>William Mendoza</DisplayName>
        <AccountId>2899</AccountId>
        <AccountType/>
      </UserInfo>
    </Owner>
    <PublishDate xmlns="230E9DF3-BE65-4C73-A93B-D1236EBD677E">2018-06-05T07:00:00+00:00</PublishDate>
    <GenericHTML1 xmlns="230e9df3-be65-4c73-a93b-d1236ebd677e" xsi:nil="true"/>
    <k21a64daf20d4502b2796a1c6b8ce6c8 xmlns="230e9df3-be65-4c73-a93b-d1236ebd677e">
      <Terms xmlns="http://schemas.microsoft.com/office/infopath/2007/PartnerControls"/>
    </k21a64daf20d4502b2796a1c6b8ce6c8>
    <l3c3ea61849e4288a8acc49bb5388e8c xmlns="230e9df3-be65-4c73-a93b-d1236ebd677e">
      <Terms xmlns="http://schemas.microsoft.com/office/infopath/2007/PartnerControls"/>
    </l3c3ea61849e4288a8acc49bb5388e8c>
    <ConfidentialityTaxHTField0 xmlns="230e9df3-be65-4c73-a93b-d1236ebd677e">
      <Terms xmlns="http://schemas.microsoft.com/office/infopath/2007/PartnerControls">
        <TermInfo xmlns="http://schemas.microsoft.com/office/infopath/2007/PartnerControls">
          <TermName xmlns="http://schemas.microsoft.com/office/infopath/2007/PartnerControls">customer ready</TermName>
          <TermId xmlns="http://schemas.microsoft.com/office/infopath/2007/PartnerControls">8986c41d-21c5-4f8f-8a12-ea4625b46858</TermId>
        </TermInfo>
      </Terms>
    </ConfidentialityTaxHTField0>
    <Blog_x0020_Name xmlns="230e9df3-be65-4c73-a93b-d1236ebd677e" xsi:nil="true"/>
    <FolderExtensions xmlns="230e9df3-be65-4c73-a93b-d1236ebd677e" xsi:nil="true"/>
    <eb54ac91059940029a3cc8a4ff5af673 xmlns="230e9df3-be65-4c73-a93b-d1236ebd677e">
      <Terms xmlns="http://schemas.microsoft.com/office/infopath/2007/PartnerControls">
        <TermInfo xmlns="http://schemas.microsoft.com/office/infopath/2007/PartnerControls">
          <TermName xmlns="http://schemas.microsoft.com/office/infopath/2007/PartnerControls">Server and Tools Business</TermName>
          <TermId xmlns="http://schemas.microsoft.com/office/infopath/2007/PartnerControls">6783548d-8609-4f97-be4a-4ca2616905a6</TermId>
        </TermInfo>
        <TermInfo xmlns="http://schemas.microsoft.com/office/infopath/2007/PartnerControls">
          <TermName xmlns="http://schemas.microsoft.com/office/infopath/2007/PartnerControls">Intelligent Cloud</TermName>
          <TermId xmlns="http://schemas.microsoft.com/office/infopath/2007/PartnerControls">adc2fe87-c79a-4ded-a449-3f86b954069d</TermId>
        </TermInfo>
      </Terms>
    </eb54ac91059940029a3cc8a4ff5af673>
    <PublishingPageContent xmlns="http://schemas.microsoft.com/sharepoint/v3" xsi:nil="true"/>
    <ContentID xmlns="230e9df3-be65-4c73-a93b-d1236ebd677e" xsi:nil="true"/>
    <Coowner xmlns="230e9df3-be65-4c73-a93b-d1236ebd677e">
      <UserInfo>
        <DisplayName>i:0#.f|membership|ankohli@microsoft.com</DisplayName>
        <AccountId>629</AccountId>
        <AccountType/>
      </UserInfo>
    </Coowner>
    <ef109fd36bcf4bcd9dd945731030600b xmlns="230e9df3-be65-4c73-a93b-d1236ebd677e">
      <Terms xmlns="http://schemas.microsoft.com/office/infopath/2007/PartnerControls"/>
    </ef109fd36bcf4bcd9dd945731030600b>
    <ApplyWorkflowRules xmlns="230E9DF3-BE65-4C73-A93B-D1236EBD677E">Yes</ApplyWorkflowRules>
    <bf80e81150e248c48aa8cffdf0021a1f xmlns="230e9df3-be65-4c73-a93b-d1236ebd677e">
      <Terms xmlns="http://schemas.microsoft.com/office/infopath/2007/PartnerControls">
        <TermInfo xmlns="http://schemas.microsoft.com/office/infopath/2007/PartnerControls">
          <TermName xmlns="http://schemas.microsoft.com/office/infopath/2007/PartnerControls">Azure Machine Learning</TermName>
          <TermId xmlns="http://schemas.microsoft.com/office/infopath/2007/PartnerControls">9207948e-39de-44e3-bca4-b0005ecebc86</TermId>
        </TermInfo>
      </Terms>
    </bf80e81150e248c48aa8cffdf0021a1f>
    <ec5b2ad5c27b45fb8a00a1f27c7ce1ae xmlns="230e9df3-be65-4c73-a93b-d1236ebd677e">
      <Terms xmlns="http://schemas.microsoft.com/office/infopath/2007/PartnerControls"/>
    </ec5b2ad5c27b45fb8a00a1f27c7ce1ae>
    <m6d26e40ac264097a006193f92232ece xmlns="230e9df3-be65-4c73-a93b-d1236ebd677e">
      <Terms xmlns="http://schemas.microsoft.com/office/infopath/2007/PartnerControls"/>
    </m6d26e40ac264097a006193f92232ece>
    <b60f8d2dbb984f349d80d8196897f4d3 xmlns="230e9df3-be65-4c73-a93b-d1236ebd677e">
      <Terms xmlns="http://schemas.microsoft.com/office/infopath/2007/PartnerControls"/>
    </b60f8d2dbb984f349d80d8196897f4d3>
    <Thumbnail1 xmlns="230e9df3-be65-4c73-a93b-d1236ebd677e">
      <Url>https://microsoft.sharepoint.com/sites/Infopedia_G01KC/Media/Thumbnails/G01KC-1-33629/Spearfish%20Overview.png</Url>
      <Description>/sites/Infopedia_G01KC/Media/Thumbnails/G01KC-1-33629/Spearfish Overview.png</Description>
    </Thumbnail1>
    <i0d941ee1e744ffea7aeee9924c91cbb xmlns="230e9df3-be65-4c73-a93b-d1236ebd677e">
      <Terms xmlns="http://schemas.microsoft.com/office/infopath/2007/PartnerControls">
        <TermInfo xmlns="http://schemas.microsoft.com/office/infopath/2007/PartnerControls">
          <TermName xmlns="http://schemas.microsoft.com/office/infopath/2007/PartnerControls">Advanced Analytics</TermName>
          <TermId xmlns="http://schemas.microsoft.com/office/infopath/2007/PartnerControls">a794c42d-8e46-46ec-b99e-aa6f5cde33ef</TermId>
        </TermInfo>
      </Terms>
    </i0d941ee1e744ffea7aeee9924c91cbb>
    <PublishingExpirationDate xmlns="http://schemas.microsoft.com/sharepoint/v3" xsi:nil="true"/>
    <ga0c0bf70a6644469c61b3efa7025301 xmlns="230e9df3-be65-4c73-a93b-d1236ebd677e">
      <Terms xmlns="http://schemas.microsoft.com/office/infopath/2007/PartnerControls"/>
    </ga0c0bf70a6644469c61b3efa7025301>
    <RoutingRuleDescription xmlns="http://schemas.microsoft.com/sharepoint/v3" xsi:nil="true"/>
    <i1b478372f814787abd313030b81fcb2 xmlns="230e9df3-be65-4c73-a93b-d1236ebd677e">
      <Terms xmlns="http://schemas.microsoft.com/office/infopath/2007/PartnerControls"/>
    </i1b478372f814787abd313030b81fcb2>
    <TaxKeywordTaxHTField xmlns="230e9df3-be65-4c73-a93b-d1236ebd677e">
      <Terms xmlns="http://schemas.microsoft.com/office/infopath/2007/PartnerControls"/>
    </TaxKeywordTaxHTField>
    <ReportOwner xmlns="http://schemas.microsoft.com/sharepoint/v3">
      <UserInfo>
        <DisplayName/>
        <AccountId xsi:nil="true"/>
        <AccountType/>
      </UserInfo>
    </ReportOwner>
    <b4224c12c78d42ea9b214de0badf8358 xmlns="230e9df3-be65-4c73-a93b-d1236ebd677e">
      <Terms xmlns="http://schemas.microsoft.com/office/infopath/2007/PartnerControls"/>
    </b4224c12c78d42ea9b214de0badf8358>
    <TaxCatchAll xmlns="230e9df3-be65-4c73-a93b-d1236ebd677e">
      <Value>16</Value>
      <Value>14</Value>
      <Value>2034</Value>
      <Value>1370</Value>
      <Value>22</Value>
      <Value>21</Value>
    </TaxCatchAll>
    <ParentID1 xmlns="230e9df3-be65-4c73-a93b-d1236ebd677e">G01KC-1-33626</ParentID1>
    <mb88723863e1404388ba3733387d48df xmlns="230e9df3-be65-4c73-a93b-d1236ebd677e">
      <Terms xmlns="http://schemas.microsoft.com/office/infopath/2007/PartnerControls"/>
    </mb88723863e1404388ba3733387d48df>
    <GenericText2 xmlns="230e9df3-be65-4c73-a93b-d1236ebd677e" xsi:nil="true"/>
    <kf34bcdc8fc34e479d3f94c6210e8e27 xmlns="230e9df3-be65-4c73-a93b-d1236ebd677e">
      <Terms xmlns="http://schemas.microsoft.com/office/infopath/2007/PartnerControls"/>
    </kf34bcdc8fc34e479d3f94c6210e8e27>
    <m6c7b4717b6346e6a075a59dd47eac69 xmlns="230e9df3-be65-4c73-a93b-d1236ebd677e">
      <Terms xmlns="http://schemas.microsoft.com/office/infopath/2007/PartnerControls"/>
    </m6c7b4717b6346e6a075a59dd47eac69>
    <_dlc_DocId xmlns="230e9df3-be65-4c73-a93b-d1236ebd677e">G01KC-99682991-33629</_dlc_DocId>
    <_dlc_DocIdUrl xmlns="230e9df3-be65-4c73-a93b-d1236ebd677e">
      <Url>https://microsoft.sharepoint.com/sites/Infopedia_G01KC/_layouts/15/DocIdRedir.aspx?ID=G01KC-99682991-33629</Url>
      <Description>G01KC-99682991-33629</Description>
    </_dlc_DocIdUrl>
    <Expire_x0020_Review xmlns="230e9df3-be65-4c73-a93b-d1236ebd677e">2018-12-31T08:00:00+00:00</Expire_x0020_Review>
    <dkll xmlns="b3bc04a5-d503-43b1-b98c-a8cf663329d9" xsi:nil="true"/>
    <Update_x0020_Expiration_x0020_Date_x0020_For_x0020_Docset xmlns="b3bc04a5-d503-43b1-b98c-a8cf663329d9">
      <Url xsi:nil="true"/>
      <Description xsi:nil="true"/>
    </Update_x0020_Expiration_x0020_Date_x0020_For_x0020_Docset>
    <_dlc_ExpireDateSaved xmlns="http://schemas.microsoft.com/sharepoint/v3" xsi:nil="true"/>
    <_dlc_ExpireDate xmlns="http://schemas.microsoft.com/sharepoint/v3" xsi:nil="true"/>
    <lbla xmlns="b3bc04a5-d503-43b1-b98c-a8cf663329d9">
      <UserInfo>
        <DisplayName/>
        <AccountId xsi:nil="true"/>
        <AccountType/>
      </UserInfo>
    </lbla>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SMSG KM Open Document" ma:contentTypeID="0x0101000E4CB7077FEE4FF7AE86D4A500EEC780030016C849C62B10EB41ACA8C7EEDEF40BB20099ECF64382448D48A56095091C66B1A9" ma:contentTypeVersion="36" ma:contentTypeDescription="" ma:contentTypeScope="" ma:versionID="0b489177b0329d17d5d97b2f4c0e8ab3">
  <xsd:schema xmlns:xsd="http://www.w3.org/2001/XMLSchema" xmlns:xs="http://www.w3.org/2001/XMLSchema" xmlns:p="http://schemas.microsoft.com/office/2006/metadata/properties" xmlns:ns1="http://schemas.microsoft.com/sharepoint/v3" xmlns:ns2="230e9df3-be65-4c73-a93b-d1236ebd677e" xmlns:ns3="230E9DF3-BE65-4C73-A93B-D1236EBD677E" xmlns:ns4="b3bc04a5-d503-43b1-b98c-a8cf663329d9" targetNamespace="http://schemas.microsoft.com/office/2006/metadata/properties" ma:root="true" ma:fieldsID="29daeae9aaf247f1193c3bac423afd02" ns1:_="" ns2:_="" ns3:_="" ns4:_="">
    <xsd:import namespace="http://schemas.microsoft.com/sharepoint/v3"/>
    <xsd:import namespace="230e9df3-be65-4c73-a93b-d1236ebd677e"/>
    <xsd:import namespace="230E9DF3-BE65-4C73-A93B-D1236EBD677E"/>
    <xsd:import namespace="b3bc04a5-d503-43b1-b98c-a8cf663329d9"/>
    <xsd:element name="properties">
      <xsd:complexType>
        <xsd:sequence>
          <xsd:element name="documentManagement">
            <xsd:complexType>
              <xsd:all>
                <xsd:element ref="ns1:RoutingRuleDescription" minOccurs="0"/>
                <xsd:element ref="ns2:DocumentDescription" minOccurs="0"/>
                <xsd:element ref="ns2:Owner" minOccurs="0"/>
                <xsd:element ref="ns3:PublishDate" minOccurs="0"/>
                <xsd:element ref="ns2:Expire_x0020_Review" minOccurs="0"/>
                <xsd:element ref="ns1:PublishingPageContent" minOccurs="0"/>
                <xsd:element ref="ns2:Thumbnail1" minOccurs="0"/>
                <xsd:element ref="ns1:AverageRating" minOccurs="0"/>
                <xsd:element ref="ns1:RatingCount" minOccurs="0"/>
                <xsd:element ref="ns1:PublishingExpirationDate" minOccurs="0"/>
                <xsd:element ref="ns3:ApplyWorkflowRules" minOccurs="0"/>
                <xsd:element ref="ns2:ContentID" minOccurs="0"/>
                <xsd:element ref="ns2:Blog_x0020_Name" minOccurs="0"/>
                <xsd:element ref="ns2:GenericText2" minOccurs="0"/>
                <xsd:element ref="ns2:GenericHTML1" minOccurs="0"/>
                <xsd:element ref="ns2:FolderExtensions" minOccurs="0"/>
                <xsd:element ref="ns2:bf80e81150e248c48aa8cffdf0021a1f" minOccurs="0"/>
                <xsd:element ref="ns2:od9986d31974458fb3007746ec0bce5f" minOccurs="0"/>
                <xsd:element ref="ns2:k21a64daf20d4502b2796a1c6b8ce6c8" minOccurs="0"/>
                <xsd:element ref="ns2:ef109fd36bcf4bcd9dd945731030600b" minOccurs="0"/>
                <xsd:element ref="ns2:hd9637eefc984b85b6097c6374e15725" minOccurs="0"/>
                <xsd:element ref="ns2:ga0c0bf70a6644469c61b3efa7025301" minOccurs="0"/>
                <xsd:element ref="ns2:i1b478372f814787abd313030b81fcb2" minOccurs="0"/>
                <xsd:element ref="ns2:i0d941ee1e744ffea7aeee9924c91cbb" minOccurs="0"/>
                <xsd:element ref="ns2:m6d26e40ac264097a006193f92232ece" minOccurs="0"/>
                <xsd:element ref="ns2:kf34bcdc8fc34e479d3f94c6210e8e27" minOccurs="0"/>
                <xsd:element ref="ns2:mb88723863e1404388ba3733387d48df" minOccurs="0"/>
                <xsd:element ref="ns2:TaxCatchAll" minOccurs="0"/>
                <xsd:element ref="ns2:k20e0dfa74bf4e44818db03027b0ccd8" minOccurs="0"/>
                <xsd:element ref="ns2:l3c3ea61849e4288a8acc49bb5388e8c" minOccurs="0"/>
                <xsd:element ref="ns2:ec5b2ad5c27b45fb8a00a1f27c7ce1ae" minOccurs="0"/>
                <xsd:element ref="ns2:TaxCatchAllLabel" minOccurs="0"/>
                <xsd:element ref="ns2:b60f8d2dbb984f349d80d8196897f4d3" minOccurs="0"/>
                <xsd:element ref="ns2:TaxKeywordTaxHTField" minOccurs="0"/>
                <xsd:element ref="ns2:m6c7b4717b6346e6a075a59dd47eac69" minOccurs="0"/>
                <xsd:element ref="ns2:ConfidentialityTaxHTField0" minOccurs="0"/>
                <xsd:element ref="ns2:b4224c12c78d42ea9b214de0badf8358" minOccurs="0"/>
                <xsd:element ref="ns2:_dlc_DocId" minOccurs="0"/>
                <xsd:element ref="ns2:Coowner" minOccurs="0"/>
                <xsd:element ref="ns1:ReportOwner" minOccurs="0"/>
                <xsd:element ref="ns2:_dlc_DocIdUrl" minOccurs="0"/>
                <xsd:element ref="ns2:_dlc_DocIdPersistId" minOccurs="0"/>
                <xsd:element ref="ns2:eb54ac91059940029a3cc8a4ff5af673" minOccurs="0"/>
                <xsd:element ref="ns4:MediaServiceDateTaken" minOccurs="0"/>
                <xsd:element ref="ns4:MediaServiceAutoTags" minOccurs="0"/>
                <xsd:element ref="ns2:ParentID1" minOccurs="0"/>
                <xsd:element ref="ns4:dkll" minOccurs="0"/>
                <xsd:element ref="ns4:Update_x0020_Expiration_x0020_Date_x0020_For_x0020_Docset" minOccurs="0"/>
                <xsd:element ref="ns1:_dlc_Exempt" minOccurs="0"/>
                <xsd:element ref="ns1:_dlc_ExpireDateSaved" minOccurs="0"/>
                <xsd:element ref="ns1:_dlc_ExpireDate" minOccurs="0"/>
                <xsd:element ref="ns4:lbla" minOccurs="0"/>
                <xsd:element ref="ns4:MediaServiceOCR" minOccurs="0"/>
                <xsd:element ref="ns4:MediaServiceEventHashCode" minOccurs="0"/>
                <xsd:element ref="ns4:MediaServiceGeneration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RoutingRuleDescription" ma:index="2" nillable="true" ma:displayName="Description" ma:description="" ma:hidden="true" ma:internalName="RoutingRuleDescription" ma:readOnly="false">
      <xsd:simpleType>
        <xsd:restriction base="dms:Text">
          <xsd:maxLength value="255"/>
        </xsd:restriction>
      </xsd:simpleType>
    </xsd:element>
    <xsd:element name="PublishingPageContent" ma:index="10" nillable="true" ma:displayName="Page Content" ma:description="Page Content is a site column created by the Publishing feature. It is used on the Article Page Content Type as the content of the page." ma:internalName="PublishingPageContent">
      <xsd:simpleType>
        <xsd:restriction base="dms:Unknown"/>
      </xsd:simpleType>
    </xsd:element>
    <xsd:element name="AverageRating" ma:index="14" nillable="true" ma:displayName="Rating (0-5)" ma:decimals="2" ma:description="Average value of all the ratings that have been submitted" ma:internalName="AverageRating" ma:readOnly="true">
      <xsd:simpleType>
        <xsd:restriction base="dms:Number"/>
      </xsd:simpleType>
    </xsd:element>
    <xsd:element name="RatingCount" ma:index="15" nillable="true" ma:displayName="Number of Ratings" ma:decimals="0" ma:description="Number of ratings submitted" ma:internalName="RatingCount" ma:readOnly="true">
      <xsd:simpleType>
        <xsd:restriction base="dms:Number"/>
      </xsd:simpleType>
    </xsd:element>
    <xsd:element name="PublishingExpirationDate" ma:index="18" nillable="true" ma:displayName="Scheduling End Date" ma:description="Scheduling End Date is a site column created by the Publishing feature. It is used to specify the date and time on which this page will no longer appear to site visitors." ma:internalName="PublishingExpirationDate">
      <xsd:simpleType>
        <xsd:restriction base="dms:Unknown"/>
      </xsd:simpleType>
    </xsd:element>
    <xsd:element name="ReportOwner" ma:index="68" nillable="true" ma:displayName="Owner (People and Groups)" ma:description="Owner of this document" ma:hidden="true" ma:list="UserInfo" ma:SearchPeopleOnly="false" ma:SharePointGroup="0" ma:internalName="ReportOwn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_dlc_Exempt" ma:index="77" nillable="true" ma:displayName="Exempt from Policy" ma:description="" ma:hidden="true" ma:internalName="_dlc_Exempt" ma:readOnly="true">
      <xsd:simpleType>
        <xsd:restriction base="dms:Unknown"/>
      </xsd:simpleType>
    </xsd:element>
    <xsd:element name="_dlc_ExpireDateSaved" ma:index="78" nillable="true" ma:displayName="Original Expiration Date" ma:description="" ma:hidden="true" ma:internalName="_dlc_ExpireDateSaved" ma:readOnly="true">
      <xsd:simpleType>
        <xsd:restriction base="dms:DateTime"/>
      </xsd:simpleType>
    </xsd:element>
    <xsd:element name="_dlc_ExpireDate" ma:index="79" nillable="true" ma:displayName="Expiration Date" ma:description="" ma:hidden="true" ma:indexed="true" ma:internalName="_dlc_ExpireDat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DocumentDescription" ma:index="3" nillable="true" ma:displayName="Document Description" ma:description="Alternate description for documents that can be used for display." ma:internalName="DocumentDescription">
      <xsd:simpleType>
        <xsd:restriction base="dms:Note">
          <xsd:maxLength value="255"/>
        </xsd:restriction>
      </xsd:simpleType>
    </xsd:element>
    <xsd:element name="Owner" ma:index="4" nillable="true" ma:displayName="Owner" ma:list="UserInfo" ma:SharePointGroup="0" ma:internalName="Own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pire_x0020_Review" ma:index="6" nillable="true" ma:displayName="Expiration" ma:format="DateOnly" ma:internalName="Expire_x0020_Review" ma:readOnly="false">
      <xsd:simpleType>
        <xsd:restriction base="dms:DateTime"/>
      </xsd:simpleType>
    </xsd:element>
    <xsd:element name="Thumbnail1" ma:index="11" nillable="true" ma:displayName="Thumbnail" ma:format="Hyperlink" ma:internalName="Thumbnail1"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ContentID" ma:index="20" nillable="true" ma:displayName="ContentID" ma:indexed="true" ma:internalName="ContentID" ma:readOnly="false">
      <xsd:simpleType>
        <xsd:restriction base="dms:Text">
          <xsd:maxLength value="255"/>
        </xsd:restriction>
      </xsd:simpleType>
    </xsd:element>
    <xsd:element name="Blog_x0020_Name" ma:index="21" nillable="true" ma:displayName="Blog Name" ma:description="Title of an Infopedia Blog" ma:internalName="Blog_x0020_Name">
      <xsd:simpleType>
        <xsd:restriction base="dms:Text">
          <xsd:maxLength value="255"/>
        </xsd:restriction>
      </xsd:simpleType>
    </xsd:element>
    <xsd:element name="GenericText2" ma:index="36" nillable="true" ma:displayName="GenericText2" ma:description="Generic field for future features in implementation" ma:indexed="true" ma:internalName="GenericText2">
      <xsd:simpleType>
        <xsd:restriction base="dms:Text">
          <xsd:maxLength value="255"/>
        </xsd:restriction>
      </xsd:simpleType>
    </xsd:element>
    <xsd:element name="GenericHTML1" ma:index="37" nillable="true" ma:displayName="GenericHTML1" ma:description="Generic field for future features in implementation" ma:internalName="GenericHTML1">
      <xsd:simpleType>
        <xsd:restriction base="dms:Unknown"/>
      </xsd:simpleType>
    </xsd:element>
    <xsd:element name="FolderExtensions" ma:index="38" nillable="true" ma:displayName="Folder Extensions" ma:description="On-DocSet sub folder to support inactive documents views." ma:internalName="FolderExtensions">
      <xsd:simpleType>
        <xsd:restriction base="dms:Unknown"/>
      </xsd:simpleType>
    </xsd:element>
    <xsd:element name="bf80e81150e248c48aa8cffdf0021a1f" ma:index="39" nillable="true" ma:taxonomy="true" ma:internalName="bf80e81150e248c48aa8cffdf0021a1f" ma:taxonomyFieldName="Products" ma:displayName="SMSG Products &amp; Technologies" ma:default="" ma:fieldId="{bf80e811-50e2-48c4-8aa8-cffdf0021a1f}" ma:taxonomyMulti="true" ma:sspId="e385fb40-52d4-4fae-9c5b-3e8ff8a5878e" ma:termSetId="a611a704-4666-406e-a571-a6e9bb4a2dcc" ma:anchorId="f7bdd4ba-8e81-43d6-a504-860f505d5c97" ma:open="false" ma:isKeyword="false">
      <xsd:complexType>
        <xsd:sequence>
          <xsd:element ref="pc:Terms" minOccurs="0" maxOccurs="1"/>
        </xsd:sequence>
      </xsd:complexType>
    </xsd:element>
    <xsd:element name="od9986d31974458fb3007746ec0bce5f" ma:index="40" nillable="true" ma:taxonomy="true" ma:internalName="od9986d31974458fb3007746ec0bce5f" ma:taxonomyFieldName="Languages" ma:displayName="SMSG Languages" ma:default="" ma:fieldId="{8d9986d3-1974-458f-b300-7746ec0bce5f}" ma:taxonomyMulti="true" ma:sspId="e385fb40-52d4-4fae-9c5b-3e8ff8a5878e" ma:termSetId="a611a704-4666-406e-a571-a6e9bb4a2dcc" ma:anchorId="c5f267fd-fa38-4ffe-a1d8-2693d87e90bc" ma:open="false" ma:isKeyword="false">
      <xsd:complexType>
        <xsd:sequence>
          <xsd:element ref="pc:Terms" minOccurs="0" maxOccurs="1"/>
        </xsd:sequence>
      </xsd:complexType>
    </xsd:element>
    <xsd:element name="k21a64daf20d4502b2796a1c6b8ce6c8" ma:index="41" nillable="true" ma:taxonomy="true" ma:internalName="k21a64daf20d4502b2796a1c6b8ce6c8" ma:taxonomyFieldName="Industries" ma:displayName="SMSG Industries" ma:default="" ma:fieldId="{421a64da-f20d-4502-b279-6a1c6b8ce6c8}" ma:taxonomyMulti="true" ma:sspId="e385fb40-52d4-4fae-9c5b-3e8ff8a5878e" ma:termSetId="a611a704-4666-406e-a571-a6e9bb4a2dcc" ma:anchorId="322da17f-7441-43de-8ac8-ca7d62aec02b" ma:open="false" ma:isKeyword="false">
      <xsd:complexType>
        <xsd:sequence>
          <xsd:element ref="pc:Terms" minOccurs="0" maxOccurs="1"/>
        </xsd:sequence>
      </xsd:complexType>
    </xsd:element>
    <xsd:element name="ef109fd36bcf4bcd9dd945731030600b" ma:index="43" nillable="true" ma:taxonomy="true" ma:internalName="ef109fd36bcf4bcd9dd945731030600b" ma:taxonomyFieldName="Region" ma:displayName="SMSG Region" ma:default="" ma:fieldId="{ef109fd3-6bcf-4bcd-9dd9-45731030600b}" ma:taxonomyMulti="true" ma:sspId="e385fb40-52d4-4fae-9c5b-3e8ff8a5878e" ma:termSetId="a611a704-4666-406e-a571-a6e9bb4a2dcc" ma:anchorId="c5404caa-7d82-41c6-82c2-0230c1d96864" ma:open="false" ma:isKeyword="false">
      <xsd:complexType>
        <xsd:sequence>
          <xsd:element ref="pc:Terms" minOccurs="0" maxOccurs="1"/>
        </xsd:sequence>
      </xsd:complexType>
    </xsd:element>
    <xsd:element name="hd9637eefc984b85b6097c6374e15725" ma:index="44" nillable="true" ma:taxonomy="true" ma:internalName="hd9637eefc984b85b6097c6374e15725" ma:taxonomyFieldName="ItemType" ma:displayName="SMSG Item Type" ma:default="" ma:fieldId="{1d9637ee-fc98-4b85-b609-7c6374e15725}" ma:taxonomyMulti="true" ma:sspId="e385fb40-52d4-4fae-9c5b-3e8ff8a5878e" ma:termSetId="a611a704-4666-406e-a571-a6e9bb4a2dcc" ma:anchorId="3d59bf14-be35-4b82-81a4-70bbe2a90cc2" ma:open="false" ma:isKeyword="false">
      <xsd:complexType>
        <xsd:sequence>
          <xsd:element ref="pc:Terms" minOccurs="0" maxOccurs="1"/>
        </xsd:sequence>
      </xsd:complexType>
    </xsd:element>
    <xsd:element name="ga0c0bf70a6644469c61b3efa7025301" ma:index="45" nillable="true" ma:taxonomy="true" ma:internalName="ga0c0bf70a6644469c61b3efa7025301" ma:taxonomyFieldName="ExperienceContentType" ma:displayName="Experience Content Type" ma:default="" ma:fieldId="{0a0c0bf7-0a66-4446-9c61-b3efa7025301}" ma:sspId="e385fb40-52d4-4fae-9c5b-3e8ff8a5878e" ma:termSetId="5ebd4bde-7300-4f6f-8671-0d8e806c9260" ma:anchorId="f79c226e-0a27-41a1-99b5-91ff9ea65615" ma:open="false" ma:isKeyword="false">
      <xsd:complexType>
        <xsd:sequence>
          <xsd:element ref="pc:Terms" minOccurs="0" maxOccurs="1"/>
        </xsd:sequence>
      </xsd:complexType>
    </xsd:element>
    <xsd:element name="i1b478372f814787abd313030b81fcb2" ma:index="47" nillable="true" ma:taxonomy="true" ma:internalName="i1b478372f814787abd313030b81fcb2" ma:taxonomyFieldName="ActivitiesAndPrograms" ma:displayName="SMSG Activities &amp; Programs" ma:default="" ma:fieldId="{21b47837-2f81-4787-abd3-13030b81fcb2}" ma:taxonomyMulti="true" ma:sspId="e385fb40-52d4-4fae-9c5b-3e8ff8a5878e" ma:termSetId="d039009f-2da8-468b-bf5e-ff4693a9f72f" ma:anchorId="846d39ff-6475-4006-99df-de42970d666e" ma:open="false" ma:isKeyword="false">
      <xsd:complexType>
        <xsd:sequence>
          <xsd:element ref="pc:Terms" minOccurs="0" maxOccurs="1"/>
        </xsd:sequence>
      </xsd:complexType>
    </xsd:element>
    <xsd:element name="i0d941ee1e744ffea7aeee9924c91cbb" ma:index="49" nillable="true" ma:taxonomy="true" ma:internalName="i0d941ee1e744ffea7aeee9924c91cbb" ma:taxonomyFieldName="BusinessArchitecture" ma:displayName="SMSG Business Architecture" ma:default="" ma:fieldId="{20d941ee-1e74-4ffe-a7ae-ee9924c91cbb}" ma:taxonomyMulti="true" ma:sspId="e385fb40-52d4-4fae-9c5b-3e8ff8a5878e" ma:termSetId="d039009f-2da8-468b-bf5e-ff4693a9f72f" ma:anchorId="1951c1e0-4cc7-414f-a435-7369277bc757" ma:open="false" ma:isKeyword="false">
      <xsd:complexType>
        <xsd:sequence>
          <xsd:element ref="pc:Terms" minOccurs="0" maxOccurs="1"/>
        </xsd:sequence>
      </xsd:complexType>
    </xsd:element>
    <xsd:element name="m6d26e40ac264097a006193f92232ece" ma:index="50" nillable="true" ma:taxonomy="true" ma:internalName="m6d26e40ac264097a006193f92232ece" ma:taxonomyFieldName="TechnicalLevel" ma:displayName="Technical Level" ma:default="" ma:fieldId="{66d26e40-ac26-4097-a006-193f92232ece}" ma:sspId="e385fb40-52d4-4fae-9c5b-3e8ff8a5878e" ma:termSetId="7123edbd-7265-47b9-9049-04e46d245d8e" ma:anchorId="3c636e1e-6390-429f-a144-68438d32bffe" ma:open="false" ma:isKeyword="false">
      <xsd:complexType>
        <xsd:sequence>
          <xsd:element ref="pc:Terms" minOccurs="0" maxOccurs="1"/>
        </xsd:sequence>
      </xsd:complexType>
    </xsd:element>
    <xsd:element name="kf34bcdc8fc34e479d3f94c6210e8e27" ma:index="51" nillable="true" ma:taxonomy="true" ma:internalName="kf34bcdc8fc34e479d3f94c6210e8e27" ma:taxonomyFieldName="Competitors" ma:displayName="SMSG Competition" ma:default="" ma:fieldId="{4f34bcdc-8fc3-4e47-9d3f-94c6210e8e27}" ma:taxonomyMulti="true" ma:sspId="e385fb40-52d4-4fae-9c5b-3e8ff8a5878e" ma:termSetId="a611a704-4666-406e-a571-a6e9bb4a2dcc" ma:anchorId="718f8fd0-b740-48bc-92ad-5700213c04b2" ma:open="false" ma:isKeyword="false">
      <xsd:complexType>
        <xsd:sequence>
          <xsd:element ref="pc:Terms" minOccurs="0" maxOccurs="1"/>
        </xsd:sequence>
      </xsd:complexType>
    </xsd:element>
    <xsd:element name="mb88723863e1404388ba3733387d48df" ma:index="53" nillable="true" ma:taxonomy="true" ma:internalName="mb88723863e1404388ba3733387d48df" ma:taxonomyFieldName="Audiences" ma:displayName="SMSG Customer Audiences" ma:default="" ma:fieldId="{6b887238-63e1-4043-88ba-3733387d48df}" ma:taxonomyMulti="true" ma:sspId="e385fb40-52d4-4fae-9c5b-3e8ff8a5878e" ma:termSetId="a611a704-4666-406e-a571-a6e9bb4a2dcc" ma:anchorId="8a0280e9-c6e8-4e3c-80d6-8db643b96ddd" ma:open="false" ma:isKeyword="false">
      <xsd:complexType>
        <xsd:sequence>
          <xsd:element ref="pc:Terms" minOccurs="0" maxOccurs="1"/>
        </xsd:sequence>
      </xsd:complexType>
    </xsd:element>
    <xsd:element name="TaxCatchAll" ma:index="54" nillable="true" ma:displayName="Taxonomy Catch All Column" ma:description="" ma:hidden="true" ma:list="{8e3d5b1f-74bf-4cd5-90f8-860d03c4e4d4}" ma:internalName="TaxCatchAll" ma:showField="CatchAllData" ma:web="2478d1b8-79bf-461f-b8e8-704d21601f1a">
      <xsd:complexType>
        <xsd:complexContent>
          <xsd:extension base="dms:MultiChoiceLookup">
            <xsd:sequence>
              <xsd:element name="Value" type="dms:Lookup" maxOccurs="unbounded" minOccurs="0" nillable="true"/>
            </xsd:sequence>
          </xsd:extension>
        </xsd:complexContent>
      </xsd:complexType>
    </xsd:element>
    <xsd:element name="k20e0dfa74bf4e44818db03027b0ccd8" ma:index="55" nillable="true" ma:taxonomy="true" ma:internalName="k20e0dfa74bf4e44818db03027b0ccd8" ma:taxonomyFieldName="Segments" ma:displayName="SMSG Customer Segments" ma:default="" ma:fieldId="{420e0dfa-74bf-4e44-818d-b03027b0ccd8}"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element name="l3c3ea61849e4288a8acc49bb5388e8c" ma:index="57" nillable="true" ma:taxonomy="true" ma:internalName="l3c3ea61849e4288a8acc49bb5388e8c" ma:taxonomyFieldName="Groups" ma:displayName="SMSG Groups" ma:default="" ma:fieldId="{53c3ea61-849e-4288-a8ac-c49bb5388e8c}" ma:taxonomyMulti="true" ma:sspId="e385fb40-52d4-4fae-9c5b-3e8ff8a5878e" ma:termSetId="d039009f-2da8-468b-bf5e-ff4693a9f72f" ma:anchorId="ec38e82f-eddf-4553-aa72-f3bd3c1d5855" ma:open="false" ma:isKeyword="false">
      <xsd:complexType>
        <xsd:sequence>
          <xsd:element ref="pc:Terms" minOccurs="0" maxOccurs="1"/>
        </xsd:sequence>
      </xsd:complexType>
    </xsd:element>
    <xsd:element name="ec5b2ad5c27b45fb8a00a1f27c7ce1ae" ma:index="59" nillable="true" ma:taxonomy="true" ma:internalName="ec5b2ad5c27b45fb8a00a1f27c7ce1ae" ma:taxonomyFieldName="Partners" ma:displayName="SMSG Partners" ma:default="" ma:fieldId="{ec5b2ad5-c27b-45fb-8a00-a1f27c7ce1ae}" ma:taxonomyMulti="true" ma:sspId="e385fb40-52d4-4fae-9c5b-3e8ff8a5878e" ma:termSetId="a611a704-4666-406e-a571-a6e9bb4a2dcc" ma:anchorId="dd1a91fa-3198-4561-9b04-bc737b2a8291" ma:open="false" ma:isKeyword="false">
      <xsd:complexType>
        <xsd:sequence>
          <xsd:element ref="pc:Terms" minOccurs="0" maxOccurs="1"/>
        </xsd:sequence>
      </xsd:complexType>
    </xsd:element>
    <xsd:element name="TaxCatchAllLabel" ma:index="60" nillable="true" ma:displayName="Taxonomy Catch All Column1" ma:description="" ma:hidden="true" ma:list="{8e3d5b1f-74bf-4cd5-90f8-860d03c4e4d4}" ma:internalName="TaxCatchAllLabel" ma:readOnly="true" ma:showField="CatchAllDataLabel" ma:web="2478d1b8-79bf-461f-b8e8-704d21601f1a">
      <xsd:complexType>
        <xsd:complexContent>
          <xsd:extension base="dms:MultiChoiceLookup">
            <xsd:sequence>
              <xsd:element name="Value" type="dms:Lookup" maxOccurs="unbounded" minOccurs="0" nillable="true"/>
            </xsd:sequence>
          </xsd:extension>
        </xsd:complexContent>
      </xsd:complexType>
    </xsd:element>
    <xsd:element name="b60f8d2dbb984f349d80d8196897f4d3" ma:index="61" nillable="true" ma:taxonomy="true" ma:internalName="b60f8d2dbb984f349d80d8196897f4d3" ma:taxonomyFieldName="Roles" ma:displayName="SMSG Roles" ma:default="" ma:fieldId="{b60f8d2d-bb98-4f34-9d80-d8196897f4d3}" ma:taxonomyMulti="true" ma:sspId="e385fb40-52d4-4fae-9c5b-3e8ff8a5878e" ma:termSetId="a611a704-4666-406e-a571-a6e9bb4a2dcc" ma:anchorId="c9a07ef0-4236-4915-97ca-1b3392dac369" ma:open="false" ma:isKeyword="false">
      <xsd:complexType>
        <xsd:sequence>
          <xsd:element ref="pc:Terms" minOccurs="0" maxOccurs="1"/>
        </xsd:sequence>
      </xsd:complexType>
    </xsd:element>
    <xsd:element name="TaxKeywordTaxHTField" ma:index="62" nillable="true" ma:taxonomy="true" ma:internalName="TaxKeywordTaxHTField" ma:taxonomyFieldName="TaxKeyword" ma:displayName="Enterprise Keywords" ma:readOnly="false"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element name="m6c7b4717b6346e6a075a59dd47eac69" ma:index="63" nillable="true" ma:taxonomy="true" ma:internalName="m6c7b4717b6346e6a075a59dd47eac69" ma:taxonomyFieldName="Topics" ma:displayName="SMSG Topics" ma:default="" ma:fieldId="{66c7b471-7b63-46e6-a075-a59dd47eac69}" ma:taxonomyMulti="true" ma:sspId="e385fb40-52d4-4fae-9c5b-3e8ff8a5878e" ma:termSetId="d039009f-2da8-468b-bf5e-ff4693a9f72f" ma:anchorId="ddcce936-3357-448e-8326-e6fdfddfb752" ma:open="false" ma:isKeyword="false">
      <xsd:complexType>
        <xsd:sequence>
          <xsd:element ref="pc:Terms" minOccurs="0" maxOccurs="1"/>
        </xsd:sequence>
      </xsd:complexType>
    </xsd:element>
    <xsd:element name="ConfidentialityTaxHTField0" ma:index="64" ma:taxonomy="true" ma:internalName="ConfidentialityTaxHTField0" ma:taxonomyFieldName="Confidentiality" ma:displayName="Maximum Reach" ma:default="5;#internal users|461efa83-0283-486a-a8d5-943328f3693f" ma:fieldId="{840a9f3c-1e14-4c21-9dbf-5637765665db}" ma:sspId="e385fb40-52d4-4fae-9c5b-3e8ff8a5878e" ma:termSetId="e0e820dc-7da0-48b9-8472-209c7e82d1d0" ma:anchorId="00000000-0000-0000-0000-000000000000" ma:open="false" ma:isKeyword="false">
      <xsd:complexType>
        <xsd:sequence>
          <xsd:element ref="pc:Terms" minOccurs="0" maxOccurs="1"/>
        </xsd:sequence>
      </xsd:complexType>
    </xsd:element>
    <xsd:element name="b4224c12c78d42ea9b214de0badf8358" ma:index="65" nillable="true" ma:taxonomy="true" ma:internalName="b4224c12c78d42ea9b214de0badf8358" ma:taxonomyFieldName="EnterpriseDomainTags" ma:displayName="EnterpriseDomainTags" ma:default="" ma:fieldId="{b4224c12-c78d-42ea-9b21-4de0badf8358}" ma:taxonomyMulti="true" ma:sspId="e385fb40-52d4-4fae-9c5b-3e8ff8a5878e" ma:termSetId="d039009f-2da8-468b-bf5e-ff4693a9f72f" ma:anchorId="00000000-0000-0000-0000-000000000000" ma:open="false" ma:isKeyword="false">
      <xsd:complexType>
        <xsd:sequence>
          <xsd:element ref="pc:Terms" minOccurs="0" maxOccurs="1"/>
        </xsd:sequence>
      </xsd:complexType>
    </xsd:element>
    <xsd:element name="_dlc_DocId" ma:index="66" nillable="true" ma:displayName="Document ID Value" ma:description="The value of the document ID assigned to this item." ma:indexed="true" ma:internalName="_dlc_DocId" ma:readOnly="true">
      <xsd:simpleType>
        <xsd:restriction base="dms:Text"/>
      </xsd:simpleType>
    </xsd:element>
    <xsd:element name="Coowner" ma:index="67" nillable="true" ma:displayName="Co-owner" ma:list="UserInfo" ma:SearchPeopleOnly="false" ma:SharePointGroup="0" ma:internalName="Coowner" ma:showField="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_dlc_DocIdUrl" ma:index="6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70" nillable="true" ma:displayName="Persist ID" ma:description="Keep ID on add." ma:hidden="true" ma:internalName="_dlc_DocIdPersistId" ma:readOnly="true">
      <xsd:simpleType>
        <xsd:restriction base="dms:Boolean"/>
      </xsd:simpleType>
    </xsd:element>
    <xsd:element name="eb54ac91059940029a3cc8a4ff5af673" ma:index="71" nillable="true" ma:taxonomy="true" ma:internalName="eb54ac91059940029a3cc8a4ff5af673" ma:taxonomyFieldName="SMSGDomain" ma:displayName="SMSG Domain" ma:default="" ma:fieldId="{eb54ac91-0599-4002-9a3c-c8a4ff5af673}"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element name="ParentID1" ma:index="74" nillable="true" ma:displayName="ParentID" ma:description="Used to maintain the parent-child relationship within Document Set and Documents" ma:indexed="true" ma:internalName="ParentID1">
      <xsd:simpleType>
        <xsd:restriction base="dms:Text">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PublishDate" ma:index="5" nillable="true" ma:displayName="PublishDate" ma:description="Used in Blog Posts, this date is used to specify the Blog Article Date." ma:format="DateOnly" ma:internalName="PublishDate">
      <xsd:simpleType>
        <xsd:restriction base="dms:DateTime"/>
      </xsd:simpleType>
    </xsd:element>
    <xsd:element name="ApplyWorkflowRules" ma:index="19" nillable="true" ma:displayName="ApplyWorkflowRules" ma:default="Yes" ma:description="This columns is used to help to apply the workflow rules on Document Sets / Documents. by Default the Value is Yes" ma:format="Dropdown" ma:internalName="ApplyWorkflowRules" ma:readOnly="false">
      <xsd:simpleType>
        <xsd:restriction base="dms:Choice">
          <xsd:enumeration value="Yes"/>
          <xsd:enumeration value="No"/>
        </xsd:restriction>
      </xsd:simpleType>
    </xsd:element>
  </xsd:schema>
  <xsd:schema xmlns:xsd="http://www.w3.org/2001/XMLSchema" xmlns:xs="http://www.w3.org/2001/XMLSchema" xmlns:dms="http://schemas.microsoft.com/office/2006/documentManagement/types" xmlns:pc="http://schemas.microsoft.com/office/infopath/2007/PartnerControls" targetNamespace="b3bc04a5-d503-43b1-b98c-a8cf663329d9" elementFormDefault="qualified">
    <xsd:import namespace="http://schemas.microsoft.com/office/2006/documentManagement/types"/>
    <xsd:import namespace="http://schemas.microsoft.com/office/infopath/2007/PartnerControls"/>
    <xsd:element name="MediaServiceDateTaken" ma:index="72" nillable="true" ma:displayName="MediaServiceDateTaken" ma:description="" ma:hidden="true" ma:internalName="MediaServiceDateTaken" ma:readOnly="true">
      <xsd:simpleType>
        <xsd:restriction base="dms:Text"/>
      </xsd:simpleType>
    </xsd:element>
    <xsd:element name="MediaServiceAutoTags" ma:index="73" nillable="true" ma:displayName="MediaServiceAutoTags" ma:description="" ma:internalName="MediaServiceAutoTags" ma:readOnly="true">
      <xsd:simpleType>
        <xsd:restriction base="dms:Text"/>
      </xsd:simpleType>
    </xsd:element>
    <xsd:element name="dkll" ma:index="75" nillable="true" ma:displayName="SMSG Topics" ma:internalName="dkll">
      <xsd:simpleType>
        <xsd:restriction base="dms:Text"/>
      </xsd:simpleType>
    </xsd:element>
    <xsd:element name="Update_x0020_Expiration_x0020_Date_x0020_For_x0020_Docset" ma:index="76" nillable="true" ma:displayName="Update Expiration Date For Docset" ma:internalName="Update_x0020_Expiration_x0020_Date_x0020_For_x0020_Docset">
      <xsd:complexType>
        <xsd:complexContent>
          <xsd:extension base="dms:URL">
            <xsd:sequence>
              <xsd:element name="Url" type="dms:ValidUrl" minOccurs="0" nillable="true"/>
              <xsd:element name="Description" type="xsd:string" nillable="true"/>
            </xsd:sequence>
          </xsd:extension>
        </xsd:complexContent>
      </xsd:complexType>
    </xsd:element>
    <xsd:element name="lbla" ma:index="80" nillable="true" ma:displayName="Person or Group" ma:list="UserInfo" ma:internalName="lbla">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MediaServiceOCR" ma:index="81" nillable="true" ma:displayName="MediaServiceOCR" ma:internalName="MediaServiceOCR" ma:readOnly="true">
      <xsd:simpleType>
        <xsd:restriction base="dms:Note">
          <xsd:maxLength value="255"/>
        </xsd:restriction>
      </xsd:simpleType>
    </xsd:element>
    <xsd:element name="MediaServiceEventHashCode" ma:index="82" nillable="true" ma:displayName="MediaServiceEventHashCode" ma:hidden="true" ma:internalName="MediaServiceEventHashCode" ma:readOnly="true">
      <xsd:simpleType>
        <xsd:restriction base="dms:Text"/>
      </xsd:simpleType>
    </xsd:element>
    <xsd:element name="MediaServiceGenerationTime" ma:index="83" nillable="true" ma:displayName="MediaServiceGenerationTime" ma:hidden="true" ma:internalName="MediaServiceGenerationTim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52"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mso-contentType ?>
<SharedContentType xmlns="Microsoft.SharePoint.Taxonomy.ContentTypeSync" SourceId="e385fb40-52d4-4fae-9c5b-3e8ff8a5878e" ContentTypeId="0x0101000E4CB7077FEE4FF7AE86D4A500EEC780030016C849C62B10EB41ACA8C7EEDEF40BB2" PreviousValue="false"/>
</file>

<file path=customXml/item5.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Version=14.0.0.0, Culture=neutral, PublicKeyToken=71e9bce111e9429c</Assembly>
    <Class>Microsoft.Office.DocumentManagement.Internal.DocIdHandler</Class>
    <Data/>
    <Filter/>
  </Receiver>
</spe:Receivers>
</file>

<file path=customXml/item6.xml><?xml version="1.0" encoding="utf-8"?>
<?mso-contentType ?>
<p:Policy xmlns:p="office.server.policy" id="" local="true">
  <p:Name>SMSG KM Open Document</p:Name>
  <p:Description/>
  <p:Statement/>
  <p:PolicyItems>
    <p:PolicyItem featureId="Microsoft.Office.RecordsManagement.PolicyFeatures.Expiration" staticId="0x0101000E4CB7077FEE4FF7AE86D4A500EEC780030016C849C62B10EB41ACA8C7EEDEF40BB20099ECF64382448D48A56095091C66B1A9|-661092312" UniqueId="59640036-e5ce-4b14-a5d1-6b72c22d6e25">
      <p:Name>Retention</p:Name>
      <p:Description>Automatic scheduling of content for processing, and performing a retention action on content that has reached its due date.</p:Description>
      <p:CustomData>
        <Schedules nextStageId="2">
          <Schedule type="Default">
            <stages>
              <data stageId="1">
                <formula id="Microsoft.Office.RecordsManagement.PolicyFeatures.Expiration.Formula.BuiltIn">
                  <number>0</number>
                  <property>Expire_x0020_Review</property>
                  <propertyId>4efb7b69-53dd-4711-a372-96a7c80c7a38</propertyId>
                  <period>days</period>
                </formula>
                <action type="action" id="Microsoft.Office.RecordsManagement.PolicyFeatures.Expiration.Action.MoveToRecycleBin"/>
              </data>
            </stages>
          </Schedule>
        </Schedules>
      </p:CustomData>
    </p:PolicyItem>
  </p:PolicyItems>
</p:Policy>
</file>

<file path=customXml/itemProps1.xml><?xml version="1.0" encoding="utf-8"?>
<ds:datastoreItem xmlns:ds="http://schemas.openxmlformats.org/officeDocument/2006/customXml" ds:itemID="{DFDF5CB5-7D37-4314-855D-FE9174FEA959}">
  <ds:schemaRefs>
    <ds:schemaRef ds:uri="http://schemas.microsoft.com/office/infopath/2007/PartnerControls"/>
    <ds:schemaRef ds:uri="http://schemas.microsoft.com/office/2006/documentManagement/types"/>
    <ds:schemaRef ds:uri="http://purl.org/dc/terms/"/>
    <ds:schemaRef ds:uri="b3bc04a5-d503-43b1-b98c-a8cf663329d9"/>
    <ds:schemaRef ds:uri="http://purl.org/dc/dcmitype/"/>
    <ds:schemaRef ds:uri="http://purl.org/dc/elements/1.1/"/>
    <ds:schemaRef ds:uri="http://schemas.openxmlformats.org/package/2006/metadata/core-properties"/>
    <ds:schemaRef ds:uri="http://schemas.microsoft.com/office/2006/metadata/properties"/>
    <ds:schemaRef ds:uri="230E9DF3-BE65-4C73-A93B-D1236EBD677E"/>
    <ds:schemaRef ds:uri="230e9df3-be65-4c73-a93b-d1236ebd677e"/>
    <ds:schemaRef ds:uri="http://schemas.microsoft.com/sharepoint/v3"/>
    <ds:schemaRef ds:uri="http://www.w3.org/XML/1998/namespace"/>
  </ds:schemaRefs>
</ds:datastoreItem>
</file>

<file path=customXml/itemProps2.xml><?xml version="1.0" encoding="utf-8"?>
<ds:datastoreItem xmlns:ds="http://schemas.openxmlformats.org/officeDocument/2006/customXml" ds:itemID="{F3B0E61A-8825-4E77-A6F8-669ECCB47976}">
  <ds:schemaRefs>
    <ds:schemaRef ds:uri="http://schemas.microsoft.com/sharepoint/v3/contenttype/forms"/>
  </ds:schemaRefs>
</ds:datastoreItem>
</file>

<file path=customXml/itemProps3.xml><?xml version="1.0" encoding="utf-8"?>
<ds:datastoreItem xmlns:ds="http://schemas.openxmlformats.org/officeDocument/2006/customXml" ds:itemID="{BF065A8B-79D3-4395-A473-86786F21F7A7}"/>
</file>

<file path=customXml/itemProps4.xml><?xml version="1.0" encoding="utf-8"?>
<ds:datastoreItem xmlns:ds="http://schemas.openxmlformats.org/officeDocument/2006/customXml" ds:itemID="{2D382267-A033-46BC-B50A-3831D702C6D6}">
  <ds:schemaRefs>
    <ds:schemaRef ds:uri="Microsoft.SharePoint.Taxonomy.ContentTypeSync"/>
  </ds:schemaRefs>
</ds:datastoreItem>
</file>

<file path=customXml/itemProps5.xml><?xml version="1.0" encoding="utf-8"?>
<ds:datastoreItem xmlns:ds="http://schemas.openxmlformats.org/officeDocument/2006/customXml" ds:itemID="{30E0BFD9-B095-4570-B069-58DDA00AEF91}">
  <ds:schemaRefs>
    <ds:schemaRef ds:uri="http://schemas.microsoft.com/sharepoint/events"/>
  </ds:schemaRefs>
</ds:datastoreItem>
</file>

<file path=customXml/itemProps6.xml><?xml version="1.0" encoding="utf-8"?>
<ds:datastoreItem xmlns:ds="http://schemas.openxmlformats.org/officeDocument/2006/customXml" ds:itemID="{C688346D-C427-41A3-9258-DBDF1F5E978B}"/>
</file>

<file path=docProps/app.xml><?xml version="1.0" encoding="utf-8"?>
<Properties xmlns="http://schemas.openxmlformats.org/officeDocument/2006/extended-properties" xmlns:vt="http://schemas.openxmlformats.org/officeDocument/2006/docPropsVTypes">
  <TotalTime>4451</TotalTime>
  <Words>4588</Words>
  <Application>Microsoft Office PowerPoint</Application>
  <PresentationFormat>Widescreen</PresentationFormat>
  <Paragraphs>1285</Paragraphs>
  <Slides>41</Slides>
  <Notes>41</Notes>
  <HiddenSlides>1</HiddenSlides>
  <MMClips>0</MMClips>
  <ScaleCrop>false</ScaleCrop>
  <HeadingPairs>
    <vt:vector size="6" baseType="variant">
      <vt:variant>
        <vt:lpstr>Fonts Used</vt:lpstr>
      </vt:variant>
      <vt:variant>
        <vt:i4>19</vt:i4>
      </vt:variant>
      <vt:variant>
        <vt:lpstr>Theme</vt:lpstr>
      </vt:variant>
      <vt:variant>
        <vt:i4>12</vt:i4>
      </vt:variant>
      <vt:variant>
        <vt:lpstr>Slide Titles</vt:lpstr>
      </vt:variant>
      <vt:variant>
        <vt:i4>41</vt:i4>
      </vt:variant>
    </vt:vector>
  </HeadingPairs>
  <TitlesOfParts>
    <vt:vector size="72" baseType="lpstr">
      <vt:lpstr>ＭＳ Ｐゴシック</vt:lpstr>
      <vt:lpstr>ＭＳ Ｐゴシック</vt:lpstr>
      <vt:lpstr>.AppleSystemUIFont</vt:lpstr>
      <vt:lpstr>Arial</vt:lpstr>
      <vt:lpstr>Calibri</vt:lpstr>
      <vt:lpstr>Calibri Light</vt:lpstr>
      <vt:lpstr>Consolas</vt:lpstr>
      <vt:lpstr>Gill Sans</vt:lpstr>
      <vt:lpstr>Mangal</vt:lpstr>
      <vt:lpstr>Segoe Pro</vt:lpstr>
      <vt:lpstr>Segoe UI</vt:lpstr>
      <vt:lpstr>Segoe UI Light</vt:lpstr>
      <vt:lpstr>Segoe UI Semibold</vt:lpstr>
      <vt:lpstr>Segoe UI Semilight</vt:lpstr>
      <vt:lpstr>Source Sans Pro</vt:lpstr>
      <vt:lpstr>Source Sans Pro Light</vt:lpstr>
      <vt:lpstr>Source Sans Pro Semibold</vt:lpstr>
      <vt:lpstr>Source Sans Pro Semibold</vt:lpstr>
      <vt:lpstr>Wingdings</vt:lpstr>
      <vt:lpstr>3_5-50113_Microsoft_Ready_Light_Template</vt:lpstr>
      <vt:lpstr>4_5-50113_Microsoft_Ready_Light_Template</vt:lpstr>
      <vt:lpstr>1_HEERON</vt:lpstr>
      <vt:lpstr>WHITE TEMPLATE</vt:lpstr>
      <vt:lpstr>ML</vt:lpstr>
      <vt:lpstr>1_WHITE TEMPLATE</vt:lpstr>
      <vt:lpstr>1_AI template</vt:lpstr>
      <vt:lpstr>1_ML</vt:lpstr>
      <vt:lpstr>Office Theme</vt:lpstr>
      <vt:lpstr>1_Metropolitan</vt:lpstr>
      <vt:lpstr>1_Office Theme</vt:lpstr>
      <vt:lpstr>MSVID_BLUE_16x9_2014_09</vt:lpstr>
      <vt:lpstr>Azure Databricks An introduction</vt:lpstr>
      <vt:lpstr>The modern data estate</vt:lpstr>
      <vt:lpstr>The MICROSOFT offering</vt:lpstr>
      <vt:lpstr>Big Data &amp; Advanced Analytics in Azure</vt:lpstr>
      <vt:lpstr>Big Data &amp; Advanced Analytics at a glance</vt:lpstr>
      <vt:lpstr>Azure Databricks  Powered by Apache Spark</vt:lpstr>
      <vt:lpstr>Why Spark?</vt:lpstr>
      <vt:lpstr>What is Azure Databricks?</vt:lpstr>
      <vt:lpstr>Differentiated experience on Azure</vt:lpstr>
      <vt:lpstr>PowerPoint Presentation</vt:lpstr>
      <vt:lpstr>Azure Databricks</vt:lpstr>
      <vt:lpstr>Collaborative Workspace</vt:lpstr>
      <vt:lpstr>Deploy Production Jobs &amp; Workflows</vt:lpstr>
      <vt:lpstr>Optimized Databricks Runtime Engine </vt:lpstr>
      <vt:lpstr>Azure Databricks Runtime for Machine Learning</vt:lpstr>
      <vt:lpstr>Use Cases</vt:lpstr>
      <vt:lpstr>Modern Big Data Warehouse</vt:lpstr>
      <vt:lpstr>Advanced Analytics on Big Data</vt:lpstr>
      <vt:lpstr>Real-time analytics on Big Data</vt:lpstr>
      <vt:lpstr>INDUSTRY USE CASES</vt:lpstr>
      <vt:lpstr>FINANCIAL SERVICEs</vt:lpstr>
      <vt:lpstr>HEALTH &amp; LIFE SCIENCES </vt:lpstr>
      <vt:lpstr>MEDIA &amp; ENTERTAINMENT </vt:lpstr>
      <vt:lpstr>RETAIL</vt:lpstr>
      <vt:lpstr>ADVERTISING AND MARKETING TECH</vt:lpstr>
      <vt:lpstr>OIL &amp; GAS AND ENERGY</vt:lpstr>
      <vt:lpstr>SECURITY</vt:lpstr>
      <vt:lpstr>Business Model, Roadmap &amp; Sales Guidance</vt:lpstr>
      <vt:lpstr>PowerPoint Presentation</vt:lpstr>
      <vt:lpstr>PowerPoint Presentation</vt:lpstr>
      <vt:lpstr>PowerPoint Presentation</vt:lpstr>
      <vt:lpstr>Big Data OSS - Sales Guidance</vt:lpstr>
      <vt:lpstr>Demo</vt:lpstr>
      <vt:lpstr>How to get started</vt:lpstr>
      <vt:lpstr>How to get started</vt:lpstr>
      <vt:lpstr>Appendix</vt:lpstr>
      <vt:lpstr>Azure Databricks – service home page</vt:lpstr>
      <vt:lpstr>Azure Databricks – creating a workspace</vt:lpstr>
      <vt:lpstr>Azure Databricks – workspace deployment</vt:lpstr>
      <vt:lpstr>Azure Databricks – launching the workspace</vt:lpstr>
      <vt:lpstr>Azure Databricks – workspace home page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Databricks - L100</dc:title>
  <dc:creator>Bharat Sandhu</dc:creator>
  <cp:lastModifiedBy>David Lee (Allyis Inc)</cp:lastModifiedBy>
  <cp:revision>23</cp:revision>
  <dcterms:created xsi:type="dcterms:W3CDTF">2017-10-30T23:38:41Z</dcterms:created>
  <dcterms:modified xsi:type="dcterms:W3CDTF">2018-06-05T18:07:25Z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jgc@microsoft.com</vt:lpwstr>
  </property>
  <property fmtid="{D5CDD505-2E9C-101B-9397-08002B2CF9AE}" pid="5" name="MSIP_Label_f42aa342-8706-4288-bd11-ebb85995028c_SetDate">
    <vt:lpwstr>2017-10-31T01:15:36.5542733Z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y fmtid="{D5CDD505-2E9C-101B-9397-08002B2CF9AE}" pid="10" name="ContentTypeId">
    <vt:lpwstr>0x0101000E4CB7077FEE4FF7AE86D4A500EEC780030016C849C62B10EB41ACA8C7EEDEF40BB20099ECF64382448D48A56095091C66B1A9</vt:lpwstr>
  </property>
  <property fmtid="{D5CDD505-2E9C-101B-9397-08002B2CF9AE}" pid="11" name="of67e5d4b76f4a9db8769983fda9cec0">
    <vt:lpwstr/>
  </property>
  <property fmtid="{D5CDD505-2E9C-101B-9397-08002B2CF9AE}" pid="12" name="NewsType">
    <vt:lpwstr/>
  </property>
  <property fmtid="{D5CDD505-2E9C-101B-9397-08002B2CF9AE}" pid="13" name="TaxKeyword">
    <vt:lpwstr/>
  </property>
  <property fmtid="{D5CDD505-2E9C-101B-9397-08002B2CF9AE}" pid="14" name="_dlc_policyId">
    <vt:lpwstr/>
  </property>
  <property fmtid="{D5CDD505-2E9C-101B-9397-08002B2CF9AE}" pid="15" name="Region">
    <vt:lpwstr/>
  </property>
  <property fmtid="{D5CDD505-2E9C-101B-9397-08002B2CF9AE}" pid="16" name="Confidentiality">
    <vt:lpwstr>14;#customer ready|8986c41d-21c5-4f8f-8a12-ea4625b46858</vt:lpwstr>
  </property>
  <property fmtid="{D5CDD505-2E9C-101B-9397-08002B2CF9AE}" pid="17" name="ItemType">
    <vt:lpwstr>16;#customer presentations|18e9ae94-e321-4eea-82d2-ad5b2f470f3c</vt:lpwstr>
  </property>
  <property fmtid="{D5CDD505-2E9C-101B-9397-08002B2CF9AE}" pid="18" name="MSProducts">
    <vt:lpwstr/>
  </property>
  <property fmtid="{D5CDD505-2E9C-101B-9397-08002B2CF9AE}" pid="19" name="Industries">
    <vt:lpwstr/>
  </property>
  <property fmtid="{D5CDD505-2E9C-101B-9397-08002B2CF9AE}" pid="20" name="Competitors">
    <vt:lpwstr/>
  </property>
  <property fmtid="{D5CDD505-2E9C-101B-9397-08002B2CF9AE}" pid="21" name="SMSGDomain">
    <vt:lpwstr>22;#Server and Tools Business|6783548d-8609-4f97-be4a-4ca2616905a6;#21;#Intelligent Cloud|adc2fe87-c79a-4ded-a449-3f86b954069d</vt:lpwstr>
  </property>
  <property fmtid="{D5CDD505-2E9C-101B-9397-08002B2CF9AE}" pid="22" name="ExperienceContentType">
    <vt:lpwstr/>
  </property>
  <property fmtid="{D5CDD505-2E9C-101B-9397-08002B2CF9AE}" pid="23" name="BusinessArchitecture">
    <vt:lpwstr>1370;#Advanced Analytics|a794c42d-8e46-46ec-b99e-aa6f5cde33ef</vt:lpwstr>
  </property>
  <property fmtid="{D5CDD505-2E9C-101B-9397-08002B2CF9AE}" pid="24" name="Products">
    <vt:lpwstr>2034;#Azure Machine Learning|9207948e-39de-44e3-bca4-b0005ecebc86</vt:lpwstr>
  </property>
  <property fmtid="{D5CDD505-2E9C-101B-9397-08002B2CF9AE}" pid="25" name="j3562c58ee414e028925bc902cfc01a1">
    <vt:lpwstr/>
  </property>
  <property fmtid="{D5CDD505-2E9C-101B-9397-08002B2CF9AE}" pid="26" name="EnterpriseDomainTags">
    <vt:lpwstr/>
  </property>
  <property fmtid="{D5CDD505-2E9C-101B-9397-08002B2CF9AE}" pid="27" name="la4444b61d19467597d63190b69ac227">
    <vt:lpwstr/>
  </property>
  <property fmtid="{D5CDD505-2E9C-101B-9397-08002B2CF9AE}" pid="28" name="l6f004f21209409da86a713c0f24627d">
    <vt:lpwstr/>
  </property>
  <property fmtid="{D5CDD505-2E9C-101B-9397-08002B2CF9AE}" pid="29" name="ActivitiesAndPrograms">
    <vt:lpwstr/>
  </property>
  <property fmtid="{D5CDD505-2E9C-101B-9397-08002B2CF9AE}" pid="30" name="Segments">
    <vt:lpwstr/>
  </property>
  <property fmtid="{D5CDD505-2E9C-101B-9397-08002B2CF9AE}" pid="31" name="Partners">
    <vt:lpwstr/>
  </property>
  <property fmtid="{D5CDD505-2E9C-101B-9397-08002B2CF9AE}" pid="32" name="Topics">
    <vt:lpwstr/>
  </property>
  <property fmtid="{D5CDD505-2E9C-101B-9397-08002B2CF9AE}" pid="33" name="Groups">
    <vt:lpwstr/>
  </property>
  <property fmtid="{D5CDD505-2E9C-101B-9397-08002B2CF9AE}" pid="34" name="MSProductsTaxHTField0">
    <vt:lpwstr/>
  </property>
  <property fmtid="{D5CDD505-2E9C-101B-9397-08002B2CF9AE}" pid="35" name="Languages">
    <vt:lpwstr/>
  </property>
  <property fmtid="{D5CDD505-2E9C-101B-9397-08002B2CF9AE}" pid="36" name="e8080b0481964c759b2c36ae49591b31">
    <vt:lpwstr/>
  </property>
  <property fmtid="{D5CDD505-2E9C-101B-9397-08002B2CF9AE}" pid="37" name="TechnicalLevel">
    <vt:lpwstr/>
  </property>
  <property fmtid="{D5CDD505-2E9C-101B-9397-08002B2CF9AE}" pid="38" name="Audiences">
    <vt:lpwstr/>
  </property>
  <property fmtid="{D5CDD505-2E9C-101B-9397-08002B2CF9AE}" pid="39" name="ldac8aee9d1f469e8cd8c3f8d6a615f2">
    <vt:lpwstr/>
  </property>
  <property fmtid="{D5CDD505-2E9C-101B-9397-08002B2CF9AE}" pid="40" name="EmployeeRole">
    <vt:lpwstr/>
  </property>
  <property fmtid="{D5CDD505-2E9C-101B-9397-08002B2CF9AE}" pid="41" name="MSIP_Label_f42aa342-8706-4288-bd11-ebb85995028c_Ref">
    <vt:lpwstr>https://api.informationprotection.azure.com/api/72f988bf-86f1-41af-91ab-2d7cd011db47</vt:lpwstr>
  </property>
  <property fmtid="{D5CDD505-2E9C-101B-9397-08002B2CF9AE}" pid="42" name="NewsTopic">
    <vt:lpwstr/>
  </property>
  <property fmtid="{D5CDD505-2E9C-101B-9397-08002B2CF9AE}" pid="43" name="Roles">
    <vt:lpwstr/>
  </property>
  <property fmtid="{D5CDD505-2E9C-101B-9397-08002B2CF9AE}" pid="44" name="ItemRetentionFormula">
    <vt:lpwstr/>
  </property>
  <property fmtid="{D5CDD505-2E9C-101B-9397-08002B2CF9AE}" pid="45" name="NewsSource">
    <vt:lpwstr/>
  </property>
  <property fmtid="{D5CDD505-2E9C-101B-9397-08002B2CF9AE}" pid="46" name="SMSGTags">
    <vt:lpwstr/>
  </property>
  <property fmtid="{D5CDD505-2E9C-101B-9397-08002B2CF9AE}" pid="47" name="_dlc_DocIdItemGuid">
    <vt:lpwstr>01cf35b6-4cf1-4925-a6a9-2a08f743c4b6</vt:lpwstr>
  </property>
  <property fmtid="{D5CDD505-2E9C-101B-9397-08002B2CF9AE}" pid="48" name="MSPhysicalGeography">
    <vt:lpwstr/>
  </property>
  <property fmtid="{D5CDD505-2E9C-101B-9397-08002B2CF9AE}" pid="49" name="_docset_NoMedatataSyncRequired">
    <vt:lpwstr>False</vt:lpwstr>
  </property>
  <property fmtid="{D5CDD505-2E9C-101B-9397-08002B2CF9AE}" pid="50" name="LastSharedByUser">
    <vt:lpwstr>wmendoza@microsoft.com</vt:lpwstr>
  </property>
  <property fmtid="{D5CDD505-2E9C-101B-9397-08002B2CF9AE}" pid="51" name="LastSharedByTime">
    <vt:filetime>2018-02-20T03:14:29Z</vt:filetime>
  </property>
  <property fmtid="{D5CDD505-2E9C-101B-9397-08002B2CF9AE}" pid="52" name="SharedWithUsers">
    <vt:lpwstr>95147;#Tony Smith;#115176;#Azieb Araya</vt:lpwstr>
  </property>
</Properties>
</file>